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7" r:id="rId4"/>
  </p:sldMasterIdLst>
  <p:notesMasterIdLst>
    <p:notesMasterId r:id="rId6"/>
  </p:notesMasterIdLst>
  <p:handoutMasterIdLst>
    <p:handoutMasterId r:id="rId30"/>
  </p:handoutMasterIdLst>
  <p:sldIdLst>
    <p:sldId id="256" r:id="rId5"/>
    <p:sldId id="257" r:id="rId7"/>
    <p:sldId id="258" r:id="rId8"/>
    <p:sldId id="295" r:id="rId9"/>
    <p:sldId id="293" r:id="rId10"/>
    <p:sldId id="294" r:id="rId11"/>
    <p:sldId id="285" r:id="rId12"/>
    <p:sldId id="260" r:id="rId13"/>
    <p:sldId id="281" r:id="rId14"/>
    <p:sldId id="282" r:id="rId15"/>
    <p:sldId id="283" r:id="rId16"/>
    <p:sldId id="292" r:id="rId17"/>
    <p:sldId id="275" r:id="rId18"/>
    <p:sldId id="261" r:id="rId19"/>
    <p:sldId id="263" r:id="rId20"/>
    <p:sldId id="289" r:id="rId21"/>
    <p:sldId id="298" r:id="rId22"/>
    <p:sldId id="297" r:id="rId23"/>
    <p:sldId id="262" r:id="rId24"/>
    <p:sldId id="296" r:id="rId25"/>
    <p:sldId id="274" r:id="rId26"/>
    <p:sldId id="273" r:id="rId27"/>
    <p:sldId id="284" r:id="rId28"/>
    <p:sldId id="29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ln>
              <a:solidFill>
                <a:srgbClr val="F8F0E5"/>
              </a:solidFill>
            </a:ln>
          </c:spPr>
          <c:explosion val="0"/>
          <c:dPt>
            <c:idx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19050">
                <a:solidFill>
                  <a:srgbClr val="F8F0E5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solidFill>
                  <a:srgbClr val="F8F0E5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spPr>
            <a:ln>
              <a:solidFill>
                <a:srgbClr val="F8F0E5"/>
              </a:solidFill>
            </a:ln>
          </c:spPr>
          <c:explosion val="0"/>
          <c:dPt>
            <c:idx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19050">
                <a:solidFill>
                  <a:srgbClr val="F8F0E5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solidFill>
                  <a:srgbClr val="F8F0E5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열2</c:v>
                </c:pt>
              </c:strCache>
            </c:strRef>
          </c:tx>
          <c:spPr>
            <a:ln>
              <a:solidFill>
                <a:srgbClr val="F8F0E5"/>
              </a:solidFill>
            </a:ln>
          </c:spPr>
          <c:explosion val="0"/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rgbClr val="F8F0E5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solidFill>
                  <a:srgbClr val="F8F0E5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열3</c:v>
                </c:pt>
              </c:strCache>
            </c:strRef>
          </c:tx>
          <c:spPr>
            <a:ln>
              <a:solidFill>
                <a:srgbClr val="F8F0E5"/>
              </a:solidFill>
            </a:ln>
          </c:spPr>
          <c:explosion val="0"/>
          <c:dPt>
            <c:idx val="0"/>
            <c:bubble3D val="0"/>
            <c:spPr>
              <a:blipFill dpi="0"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9050">
                <a:solidFill>
                  <a:srgbClr val="F8F0E5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solidFill>
                  <a:srgbClr val="F8F0E5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pictureOptions>
            <c:pictureFormat val="stack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pictureOptions>
              <c:pictureFormat val="stack"/>
            </c:pictureOptions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pictureOptions>
              <c:pictureFormat val="stack"/>
            </c:pictureOptions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pictureOptions>
              <c:pictureFormat val="stack"/>
            </c:pictureOptions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pictureOptions>
              <c:pictureFormat val="stack"/>
            </c:pictureOptions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pictureOptions>
              <c:pictureFormat val="stack"/>
            </c:pictureOptions>
          </c:dPt>
          <c:dLbls>
            <c:dLbl>
              <c:idx val="0"/>
              <c:layout>
                <c:manualLayout>
                  <c:x val="0"/>
                  <c:y val="0.005583290391494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0308414045127046"/>
                  <c:y val="0.006437519999879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0017637452695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002222258946049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2000" b="1" i="0" u="none" strike="noStrike" kern="1200" baseline="0">
                      <a:solidFill>
                        <a:schemeClr val="accent1"/>
                      </a:solidFill>
                      <a:effectLst/>
                      <a:latin typeface="Calibri" panose="020F050202020403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1" i="0" u="none" strike="noStrike" kern="1200" baseline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70</c:v>
                </c:pt>
                <c:pt idx="4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392173824"/>
        <c:axId val="392183808"/>
      </c:barChart>
      <c:catAx>
        <c:axId val="39217382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3175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</a:p>
        </c:txPr>
        <c:crossAx val="392183808"/>
        <c:crosses val="autoZero"/>
        <c:auto val="1"/>
        <c:lblAlgn val="ctr"/>
        <c:lblOffset val="100"/>
        <c:noMultiLvlLbl val="0"/>
      </c:catAx>
      <c:valAx>
        <c:axId val="39218380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</a:ln>
          </c:spPr>
        </c:majorGridlines>
        <c:numFmt formatCode="General" sourceLinked="1"/>
        <c:majorTickMark val="in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</a:p>
        </c:txPr>
        <c:crossAx val="39217382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lang="zh-CN" sz="1800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9B434-1472-40F6-98D9-DC73AAFCC9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979C96-F519-4B7C-A90E-9C0DC9BE00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79C96-F519-4B7C-A90E-9C0DC9BE00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79C96-F519-4B7C-A90E-9C0DC9BE00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9BDEE-76ED-4EFC-BF70-48B1DF7CD6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72858" y="2156245"/>
            <a:ext cx="1959742" cy="3269037"/>
          </a:xfrm>
          <a:custGeom>
            <a:avLst/>
            <a:gdLst>
              <a:gd name="connsiteX0" fmla="*/ 0 w 1959742"/>
              <a:gd name="connsiteY0" fmla="*/ 0 h 3269037"/>
              <a:gd name="connsiteX1" fmla="*/ 1959742 w 1959742"/>
              <a:gd name="connsiteY1" fmla="*/ 0 h 3269037"/>
              <a:gd name="connsiteX2" fmla="*/ 1959742 w 1959742"/>
              <a:gd name="connsiteY2" fmla="*/ 3269037 h 3269037"/>
              <a:gd name="connsiteX3" fmla="*/ 0 w 1959742"/>
              <a:gd name="connsiteY3" fmla="*/ 3269037 h 326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742" h="3269037">
                <a:moveTo>
                  <a:pt x="0" y="0"/>
                </a:moveTo>
                <a:lnTo>
                  <a:pt x="1959742" y="0"/>
                </a:lnTo>
                <a:lnTo>
                  <a:pt x="1959742" y="3269037"/>
                </a:lnTo>
                <a:lnTo>
                  <a:pt x="0" y="3269037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069535" y="2179214"/>
            <a:ext cx="1964008" cy="2142694"/>
          </a:xfrm>
          <a:custGeom>
            <a:avLst/>
            <a:gdLst>
              <a:gd name="connsiteX0" fmla="*/ 0 w 1964008"/>
              <a:gd name="connsiteY0" fmla="*/ 0 h 2142694"/>
              <a:gd name="connsiteX1" fmla="*/ 1964008 w 1964008"/>
              <a:gd name="connsiteY1" fmla="*/ 0 h 2142694"/>
              <a:gd name="connsiteX2" fmla="*/ 1964008 w 1964008"/>
              <a:gd name="connsiteY2" fmla="*/ 2142694 h 2142694"/>
              <a:gd name="connsiteX3" fmla="*/ 0 w 1964008"/>
              <a:gd name="connsiteY3" fmla="*/ 2142694 h 214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4008" h="2142694">
                <a:moveTo>
                  <a:pt x="0" y="0"/>
                </a:moveTo>
                <a:lnTo>
                  <a:pt x="1964008" y="0"/>
                </a:lnTo>
                <a:lnTo>
                  <a:pt x="1964008" y="2142694"/>
                </a:lnTo>
                <a:lnTo>
                  <a:pt x="0" y="2142694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715855" y="2179214"/>
            <a:ext cx="1964008" cy="1641532"/>
          </a:xfrm>
          <a:custGeom>
            <a:avLst/>
            <a:gdLst>
              <a:gd name="connsiteX0" fmla="*/ 0 w 1964008"/>
              <a:gd name="connsiteY0" fmla="*/ 0 h 1641532"/>
              <a:gd name="connsiteX1" fmla="*/ 1964008 w 1964008"/>
              <a:gd name="connsiteY1" fmla="*/ 0 h 1641532"/>
              <a:gd name="connsiteX2" fmla="*/ 1964008 w 1964008"/>
              <a:gd name="connsiteY2" fmla="*/ 1641532 h 1641532"/>
              <a:gd name="connsiteX3" fmla="*/ 0 w 1964008"/>
              <a:gd name="connsiteY3" fmla="*/ 1641532 h 164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4008" h="1641532">
                <a:moveTo>
                  <a:pt x="0" y="0"/>
                </a:moveTo>
                <a:lnTo>
                  <a:pt x="1964008" y="0"/>
                </a:lnTo>
                <a:lnTo>
                  <a:pt x="1964008" y="1641532"/>
                </a:lnTo>
                <a:lnTo>
                  <a:pt x="0" y="1641532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362172" y="2179214"/>
            <a:ext cx="1964008" cy="2450423"/>
          </a:xfrm>
          <a:custGeom>
            <a:avLst/>
            <a:gdLst>
              <a:gd name="connsiteX0" fmla="*/ 0 w 1964008"/>
              <a:gd name="connsiteY0" fmla="*/ 0 h 2450423"/>
              <a:gd name="connsiteX1" fmla="*/ 1964008 w 1964008"/>
              <a:gd name="connsiteY1" fmla="*/ 0 h 2450423"/>
              <a:gd name="connsiteX2" fmla="*/ 1964008 w 1964008"/>
              <a:gd name="connsiteY2" fmla="*/ 2450423 h 2450423"/>
              <a:gd name="connsiteX3" fmla="*/ 0 w 1964008"/>
              <a:gd name="connsiteY3" fmla="*/ 2450423 h 245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4008" h="2450423">
                <a:moveTo>
                  <a:pt x="0" y="0"/>
                </a:moveTo>
                <a:lnTo>
                  <a:pt x="1964008" y="0"/>
                </a:lnTo>
                <a:lnTo>
                  <a:pt x="1964008" y="2450423"/>
                </a:lnTo>
                <a:lnTo>
                  <a:pt x="0" y="2450423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032075" y="2179214"/>
            <a:ext cx="1964008" cy="1641533"/>
          </a:xfrm>
          <a:custGeom>
            <a:avLst/>
            <a:gdLst>
              <a:gd name="connsiteX0" fmla="*/ 0 w 1964008"/>
              <a:gd name="connsiteY0" fmla="*/ 0 h 1641533"/>
              <a:gd name="connsiteX1" fmla="*/ 1964008 w 1964008"/>
              <a:gd name="connsiteY1" fmla="*/ 0 h 1641533"/>
              <a:gd name="connsiteX2" fmla="*/ 1964008 w 1964008"/>
              <a:gd name="connsiteY2" fmla="*/ 1641533 h 1641533"/>
              <a:gd name="connsiteX3" fmla="*/ 0 w 1964008"/>
              <a:gd name="connsiteY3" fmla="*/ 1641533 h 164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4008" h="1641533">
                <a:moveTo>
                  <a:pt x="0" y="0"/>
                </a:moveTo>
                <a:lnTo>
                  <a:pt x="1964008" y="0"/>
                </a:lnTo>
                <a:lnTo>
                  <a:pt x="1964008" y="1641533"/>
                </a:lnTo>
                <a:lnTo>
                  <a:pt x="0" y="1641533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43932" y="2156409"/>
            <a:ext cx="1249364" cy="1249364"/>
          </a:xfrm>
          <a:custGeom>
            <a:avLst/>
            <a:gdLst>
              <a:gd name="connsiteX0" fmla="*/ 624682 w 1249364"/>
              <a:gd name="connsiteY0" fmla="*/ 0 h 1249364"/>
              <a:gd name="connsiteX1" fmla="*/ 1249364 w 1249364"/>
              <a:gd name="connsiteY1" fmla="*/ 624682 h 1249364"/>
              <a:gd name="connsiteX2" fmla="*/ 624682 w 1249364"/>
              <a:gd name="connsiteY2" fmla="*/ 1249364 h 1249364"/>
              <a:gd name="connsiteX3" fmla="*/ 0 w 1249364"/>
              <a:gd name="connsiteY3" fmla="*/ 624682 h 1249364"/>
              <a:gd name="connsiteX4" fmla="*/ 624682 w 1249364"/>
              <a:gd name="connsiteY4" fmla="*/ 0 h 124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364" h="1249364">
                <a:moveTo>
                  <a:pt x="624682" y="0"/>
                </a:moveTo>
                <a:cubicBezTo>
                  <a:pt x="969684" y="0"/>
                  <a:pt x="1249364" y="279680"/>
                  <a:pt x="1249364" y="624682"/>
                </a:cubicBezTo>
                <a:cubicBezTo>
                  <a:pt x="1249364" y="969684"/>
                  <a:pt x="969684" y="1249364"/>
                  <a:pt x="624682" y="1249364"/>
                </a:cubicBezTo>
                <a:cubicBezTo>
                  <a:pt x="279680" y="1249364"/>
                  <a:pt x="0" y="969684"/>
                  <a:pt x="0" y="624682"/>
                </a:cubicBezTo>
                <a:cubicBezTo>
                  <a:pt x="0" y="279680"/>
                  <a:pt x="279680" y="0"/>
                  <a:pt x="624682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1143932" y="3997909"/>
            <a:ext cx="1249364" cy="1249364"/>
          </a:xfrm>
          <a:custGeom>
            <a:avLst/>
            <a:gdLst>
              <a:gd name="connsiteX0" fmla="*/ 624682 w 1249364"/>
              <a:gd name="connsiteY0" fmla="*/ 0 h 1249364"/>
              <a:gd name="connsiteX1" fmla="*/ 1249364 w 1249364"/>
              <a:gd name="connsiteY1" fmla="*/ 624682 h 1249364"/>
              <a:gd name="connsiteX2" fmla="*/ 624682 w 1249364"/>
              <a:gd name="connsiteY2" fmla="*/ 1249364 h 1249364"/>
              <a:gd name="connsiteX3" fmla="*/ 0 w 1249364"/>
              <a:gd name="connsiteY3" fmla="*/ 624682 h 1249364"/>
              <a:gd name="connsiteX4" fmla="*/ 624682 w 1249364"/>
              <a:gd name="connsiteY4" fmla="*/ 0 h 124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364" h="1249364">
                <a:moveTo>
                  <a:pt x="624682" y="0"/>
                </a:moveTo>
                <a:cubicBezTo>
                  <a:pt x="969684" y="0"/>
                  <a:pt x="1249364" y="279680"/>
                  <a:pt x="1249364" y="624682"/>
                </a:cubicBezTo>
                <a:cubicBezTo>
                  <a:pt x="1249364" y="969684"/>
                  <a:pt x="969684" y="1249364"/>
                  <a:pt x="624682" y="1249364"/>
                </a:cubicBezTo>
                <a:cubicBezTo>
                  <a:pt x="279680" y="1249364"/>
                  <a:pt x="0" y="969684"/>
                  <a:pt x="0" y="624682"/>
                </a:cubicBezTo>
                <a:cubicBezTo>
                  <a:pt x="0" y="279680"/>
                  <a:pt x="279680" y="0"/>
                  <a:pt x="624682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36632" y="2156409"/>
            <a:ext cx="1249364" cy="1249364"/>
          </a:xfrm>
          <a:custGeom>
            <a:avLst/>
            <a:gdLst>
              <a:gd name="connsiteX0" fmla="*/ 624682 w 1249364"/>
              <a:gd name="connsiteY0" fmla="*/ 0 h 1249364"/>
              <a:gd name="connsiteX1" fmla="*/ 1249364 w 1249364"/>
              <a:gd name="connsiteY1" fmla="*/ 624682 h 1249364"/>
              <a:gd name="connsiteX2" fmla="*/ 624682 w 1249364"/>
              <a:gd name="connsiteY2" fmla="*/ 1249364 h 1249364"/>
              <a:gd name="connsiteX3" fmla="*/ 0 w 1249364"/>
              <a:gd name="connsiteY3" fmla="*/ 624682 h 1249364"/>
              <a:gd name="connsiteX4" fmla="*/ 624682 w 1249364"/>
              <a:gd name="connsiteY4" fmla="*/ 0 h 124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364" h="1249364">
                <a:moveTo>
                  <a:pt x="624682" y="0"/>
                </a:moveTo>
                <a:cubicBezTo>
                  <a:pt x="969684" y="0"/>
                  <a:pt x="1249364" y="279680"/>
                  <a:pt x="1249364" y="624682"/>
                </a:cubicBezTo>
                <a:cubicBezTo>
                  <a:pt x="1249364" y="969684"/>
                  <a:pt x="969684" y="1249364"/>
                  <a:pt x="624682" y="1249364"/>
                </a:cubicBezTo>
                <a:cubicBezTo>
                  <a:pt x="279680" y="1249364"/>
                  <a:pt x="0" y="969684"/>
                  <a:pt x="0" y="624682"/>
                </a:cubicBezTo>
                <a:cubicBezTo>
                  <a:pt x="0" y="279680"/>
                  <a:pt x="279680" y="0"/>
                  <a:pt x="624682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36632" y="3997909"/>
            <a:ext cx="1249364" cy="1249364"/>
          </a:xfrm>
          <a:custGeom>
            <a:avLst/>
            <a:gdLst>
              <a:gd name="connsiteX0" fmla="*/ 624682 w 1249364"/>
              <a:gd name="connsiteY0" fmla="*/ 0 h 1249364"/>
              <a:gd name="connsiteX1" fmla="*/ 1249364 w 1249364"/>
              <a:gd name="connsiteY1" fmla="*/ 624682 h 1249364"/>
              <a:gd name="connsiteX2" fmla="*/ 624682 w 1249364"/>
              <a:gd name="connsiteY2" fmla="*/ 1249364 h 1249364"/>
              <a:gd name="connsiteX3" fmla="*/ 0 w 1249364"/>
              <a:gd name="connsiteY3" fmla="*/ 624682 h 1249364"/>
              <a:gd name="connsiteX4" fmla="*/ 624682 w 1249364"/>
              <a:gd name="connsiteY4" fmla="*/ 0 h 124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364" h="1249364">
                <a:moveTo>
                  <a:pt x="624682" y="0"/>
                </a:moveTo>
                <a:cubicBezTo>
                  <a:pt x="969684" y="0"/>
                  <a:pt x="1249364" y="279680"/>
                  <a:pt x="1249364" y="624682"/>
                </a:cubicBezTo>
                <a:cubicBezTo>
                  <a:pt x="1249364" y="969684"/>
                  <a:pt x="969684" y="1249364"/>
                  <a:pt x="624682" y="1249364"/>
                </a:cubicBezTo>
                <a:cubicBezTo>
                  <a:pt x="279680" y="1249364"/>
                  <a:pt x="0" y="969684"/>
                  <a:pt x="0" y="624682"/>
                </a:cubicBezTo>
                <a:cubicBezTo>
                  <a:pt x="0" y="279680"/>
                  <a:pt x="279680" y="0"/>
                  <a:pt x="624682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7997" y="2188579"/>
            <a:ext cx="1856909" cy="1600784"/>
          </a:xfrm>
          <a:custGeom>
            <a:avLst/>
            <a:gdLst>
              <a:gd name="connsiteX0" fmla="*/ 400196 w 1856909"/>
              <a:gd name="connsiteY0" fmla="*/ 0 h 1600784"/>
              <a:gd name="connsiteX1" fmla="*/ 1456713 w 1856909"/>
              <a:gd name="connsiteY1" fmla="*/ 0 h 1600784"/>
              <a:gd name="connsiteX2" fmla="*/ 1856909 w 1856909"/>
              <a:gd name="connsiteY2" fmla="*/ 800392 h 1600784"/>
              <a:gd name="connsiteX3" fmla="*/ 1456713 w 1856909"/>
              <a:gd name="connsiteY3" fmla="*/ 1600784 h 1600784"/>
              <a:gd name="connsiteX4" fmla="*/ 400196 w 1856909"/>
              <a:gd name="connsiteY4" fmla="*/ 1600784 h 1600784"/>
              <a:gd name="connsiteX5" fmla="*/ 0 w 1856909"/>
              <a:gd name="connsiteY5" fmla="*/ 800392 h 160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6909" h="1600784">
                <a:moveTo>
                  <a:pt x="400196" y="0"/>
                </a:moveTo>
                <a:lnTo>
                  <a:pt x="1456713" y="0"/>
                </a:lnTo>
                <a:lnTo>
                  <a:pt x="1856909" y="800392"/>
                </a:lnTo>
                <a:lnTo>
                  <a:pt x="1456713" y="1600784"/>
                </a:lnTo>
                <a:lnTo>
                  <a:pt x="400196" y="1600784"/>
                </a:lnTo>
                <a:lnTo>
                  <a:pt x="0" y="800392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85097" y="2188579"/>
            <a:ext cx="1856909" cy="1600784"/>
          </a:xfrm>
          <a:custGeom>
            <a:avLst/>
            <a:gdLst>
              <a:gd name="connsiteX0" fmla="*/ 400196 w 1856909"/>
              <a:gd name="connsiteY0" fmla="*/ 0 h 1600784"/>
              <a:gd name="connsiteX1" fmla="*/ 1456713 w 1856909"/>
              <a:gd name="connsiteY1" fmla="*/ 0 h 1600784"/>
              <a:gd name="connsiteX2" fmla="*/ 1856909 w 1856909"/>
              <a:gd name="connsiteY2" fmla="*/ 800392 h 1600784"/>
              <a:gd name="connsiteX3" fmla="*/ 1456713 w 1856909"/>
              <a:gd name="connsiteY3" fmla="*/ 1600784 h 1600784"/>
              <a:gd name="connsiteX4" fmla="*/ 400196 w 1856909"/>
              <a:gd name="connsiteY4" fmla="*/ 1600784 h 1600784"/>
              <a:gd name="connsiteX5" fmla="*/ 0 w 1856909"/>
              <a:gd name="connsiteY5" fmla="*/ 800392 h 160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6909" h="1600784">
                <a:moveTo>
                  <a:pt x="400196" y="0"/>
                </a:moveTo>
                <a:lnTo>
                  <a:pt x="1456713" y="0"/>
                </a:lnTo>
                <a:lnTo>
                  <a:pt x="1856909" y="800392"/>
                </a:lnTo>
                <a:lnTo>
                  <a:pt x="1456713" y="1600784"/>
                </a:lnTo>
                <a:lnTo>
                  <a:pt x="400196" y="1600784"/>
                </a:lnTo>
                <a:lnTo>
                  <a:pt x="0" y="800392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652197" y="2188579"/>
            <a:ext cx="1856909" cy="1600784"/>
          </a:xfrm>
          <a:custGeom>
            <a:avLst/>
            <a:gdLst>
              <a:gd name="connsiteX0" fmla="*/ 400196 w 1856909"/>
              <a:gd name="connsiteY0" fmla="*/ 0 h 1600784"/>
              <a:gd name="connsiteX1" fmla="*/ 1456713 w 1856909"/>
              <a:gd name="connsiteY1" fmla="*/ 0 h 1600784"/>
              <a:gd name="connsiteX2" fmla="*/ 1856909 w 1856909"/>
              <a:gd name="connsiteY2" fmla="*/ 800392 h 1600784"/>
              <a:gd name="connsiteX3" fmla="*/ 1456713 w 1856909"/>
              <a:gd name="connsiteY3" fmla="*/ 1600784 h 1600784"/>
              <a:gd name="connsiteX4" fmla="*/ 400196 w 1856909"/>
              <a:gd name="connsiteY4" fmla="*/ 1600784 h 1600784"/>
              <a:gd name="connsiteX5" fmla="*/ 0 w 1856909"/>
              <a:gd name="connsiteY5" fmla="*/ 800392 h 160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6909" h="1600784">
                <a:moveTo>
                  <a:pt x="400196" y="0"/>
                </a:moveTo>
                <a:lnTo>
                  <a:pt x="1456713" y="0"/>
                </a:lnTo>
                <a:lnTo>
                  <a:pt x="1856909" y="800392"/>
                </a:lnTo>
                <a:lnTo>
                  <a:pt x="1456713" y="1600784"/>
                </a:lnTo>
                <a:lnTo>
                  <a:pt x="400196" y="1600784"/>
                </a:lnTo>
                <a:lnTo>
                  <a:pt x="0" y="800392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3E017-20C8-4812-8DAC-D98431EBF7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32E58-C911-4A10-8A94-50A716BF17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9D0E-7788-48EC-B6ED-A17C6D599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077EA-BF01-4898-8F3B-DA784E5F8B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1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7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1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4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31841" y="315685"/>
            <a:ext cx="2162630" cy="5714999"/>
            <a:chOff x="831841" y="315685"/>
            <a:chExt cx="2162630" cy="571499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4" t="64338" r="27978" b="8784"/>
            <a:stretch>
              <a:fillRect/>
            </a:stretch>
          </p:blipFill>
          <p:spPr>
            <a:xfrm>
              <a:off x="831841" y="4187370"/>
              <a:ext cx="2162630" cy="184331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831841" y="315685"/>
              <a:ext cx="1015663" cy="235494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latin typeface="腾祥童宋体简" panose="01010104010101010101" pitchFamily="2" charset="-122"/>
                  <a:ea typeface="腾祥童宋体简" panose="01010104010101010101" pitchFamily="2" charset="-122"/>
                </a:rPr>
                <a:t>猫咪</a:t>
              </a:r>
              <a:endParaRPr lang="zh-CN" altLang="en-US" sz="5400" dirty="0">
                <a:latin typeface="腾祥童宋体简" panose="01010104010101010101" pitchFamily="2" charset="-122"/>
                <a:ea typeface="腾祥童宋体简" panose="01010104010101010101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741882" y="315685"/>
              <a:ext cx="1015663" cy="387168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可爱小清新</a:t>
              </a:r>
              <a:endParaRPr lang="zh-CN" altLang="en-US" sz="5400" dirty="0"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675734" y="3428999"/>
            <a:ext cx="4891314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汇报人</a:t>
            </a:r>
            <a:r>
              <a:rPr lang="zh-CN" altLang="en-US" sz="1200" dirty="0" smtClean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：</a:t>
            </a:r>
            <a:r>
              <a:rPr lang="en-US" altLang="zh-CN" sz="1200" dirty="0" smtClean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00</a:t>
            </a:r>
            <a:r>
              <a:rPr lang="zh-CN" altLang="en-US" sz="1200" dirty="0" smtClean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    </a:t>
            </a:r>
            <a:r>
              <a:rPr lang="zh-CN" altLang="en-US" sz="1200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汇报时间</a:t>
            </a:r>
            <a:r>
              <a:rPr lang="zh-CN" altLang="en-US" sz="1200" dirty="0" smtClean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：</a:t>
            </a:r>
            <a:r>
              <a:rPr lang="en-US" altLang="zh-CN" sz="1200" dirty="0" smtClean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2022</a:t>
            </a:r>
            <a:r>
              <a:rPr lang="zh-CN" altLang="en-US" sz="1200" dirty="0" smtClean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年</a:t>
            </a:r>
            <a:r>
              <a:rPr lang="en-US" altLang="zh-CN" sz="1200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10</a:t>
            </a:r>
            <a:r>
              <a:rPr lang="zh-CN" altLang="en-US" sz="1200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月</a:t>
            </a:r>
            <a:endParaRPr lang="zh-CN" altLang="en-US" sz="1200" dirty="0"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94471" y="1374365"/>
            <a:ext cx="7157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腾祥童宋体简" panose="01010104010101010101" pitchFamily="2" charset="-122"/>
                <a:ea typeface="腾祥童宋体简" panose="01010104010101010101" pitchFamily="2" charset="-122"/>
              </a:rPr>
              <a:t>可爱猫咪课件学术培训</a:t>
            </a:r>
            <a:endParaRPr lang="en-US" altLang="zh-CN" sz="5400" dirty="0">
              <a:latin typeface="腾祥童宋体简" panose="01010104010101010101" pitchFamily="2" charset="-122"/>
              <a:ea typeface="腾祥童宋体简" panose="01010104010101010101" pitchFamily="2" charset="-122"/>
            </a:endParaRPr>
          </a:p>
          <a:p>
            <a:pPr algn="ctr"/>
            <a:r>
              <a:rPr lang="zh-CN" altLang="en-US" sz="5400" dirty="0">
                <a:latin typeface="腾祥童宋体简" panose="01010104010101010101" pitchFamily="2" charset="-122"/>
                <a:ea typeface="腾祥童宋体简" panose="01010104010101010101" pitchFamily="2" charset="-122"/>
              </a:rPr>
              <a:t>通用模板</a:t>
            </a:r>
            <a:r>
              <a:rPr lang="en-US" altLang="zh-CN" sz="5400" dirty="0">
                <a:latin typeface="腾祥童宋体简" panose="01010104010101010101" pitchFamily="2" charset="-122"/>
                <a:ea typeface="腾祥童宋体简" panose="01010104010101010101" pitchFamily="2" charset="-122"/>
              </a:rPr>
              <a:t>PPT</a:t>
            </a:r>
            <a:endParaRPr lang="zh-CN" altLang="en-US" sz="5400" dirty="0">
              <a:latin typeface="腾祥童宋体简" panose="01010104010101010101" pitchFamily="2" charset="-122"/>
              <a:ea typeface="腾祥童宋体简" panose="01010104010101010101" pitchFamily="2" charset="-122"/>
            </a:endParaRPr>
          </a:p>
        </p:txBody>
      </p:sp>
      <p:pic>
        <p:nvPicPr>
          <p:cNvPr id="2" name="初音ミク - Ievan Polkka - 副本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5000.000000" out="50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14241" y="5043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 rot="169628">
            <a:off x="1472616" y="1733585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5"/>
          <p:cNvSpPr>
            <a:spLocks noEditPoints="1"/>
          </p:cNvSpPr>
          <p:nvPr/>
        </p:nvSpPr>
        <p:spPr bwMode="auto">
          <a:xfrm rot="169628">
            <a:off x="4049805" y="2435434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5"/>
          <p:cNvSpPr>
            <a:spLocks noEditPoints="1"/>
          </p:cNvSpPr>
          <p:nvPr/>
        </p:nvSpPr>
        <p:spPr bwMode="auto">
          <a:xfrm rot="169628">
            <a:off x="6569989" y="1976645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>
            <a:spLocks noEditPoints="1"/>
          </p:cNvSpPr>
          <p:nvPr/>
        </p:nvSpPr>
        <p:spPr bwMode="auto">
          <a:xfrm rot="169628">
            <a:off x="9147179" y="1566671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297059" y="1571414"/>
            <a:ext cx="7750629" cy="901881"/>
          </a:xfrm>
          <a:custGeom>
            <a:avLst/>
            <a:gdLst>
              <a:gd name="connsiteX0" fmla="*/ 0 w 7750629"/>
              <a:gd name="connsiteY0" fmla="*/ 174172 h 901881"/>
              <a:gd name="connsiteX1" fmla="*/ 2627086 w 7750629"/>
              <a:gd name="connsiteY1" fmla="*/ 899886 h 901881"/>
              <a:gd name="connsiteX2" fmla="*/ 5341257 w 7750629"/>
              <a:gd name="connsiteY2" fmla="*/ 377372 h 901881"/>
              <a:gd name="connsiteX3" fmla="*/ 7750629 w 7750629"/>
              <a:gd name="connsiteY3" fmla="*/ 0 h 9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901881">
                <a:moveTo>
                  <a:pt x="0" y="174172"/>
                </a:moveTo>
                <a:cubicBezTo>
                  <a:pt x="868438" y="520095"/>
                  <a:pt x="1736877" y="866019"/>
                  <a:pt x="2627086" y="899886"/>
                </a:cubicBezTo>
                <a:cubicBezTo>
                  <a:pt x="3517295" y="933753"/>
                  <a:pt x="4487333" y="527353"/>
                  <a:pt x="5341257" y="377372"/>
                </a:cubicBezTo>
                <a:cubicBezTo>
                  <a:pt x="6195181" y="227391"/>
                  <a:pt x="7049105" y="152400"/>
                  <a:pt x="7750629" y="0"/>
                </a:cubicBezTo>
              </a:path>
            </a:pathLst>
          </a:cu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616405" y="2180907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-300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标题</a:t>
            </a:r>
            <a:endParaRPr lang="zh-CN" altLang="en-US" sz="3200" spc="-3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231672" y="2939240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-300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标题</a:t>
            </a:r>
            <a:endParaRPr lang="zh-CN" altLang="en-US" sz="3200" spc="-3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751856" y="2453740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-300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标题</a:t>
            </a:r>
            <a:endParaRPr lang="zh-CN" altLang="en-US" sz="3200" spc="-3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280740" y="2034713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-300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标题</a:t>
            </a:r>
            <a:endParaRPr lang="zh-CN" altLang="en-US" sz="3200" spc="-3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941700" y="3584607"/>
            <a:ext cx="2281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3556967" y="4053277"/>
            <a:ext cx="2281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6077151" y="3723314"/>
            <a:ext cx="2281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8654342" y="3438413"/>
            <a:ext cx="2281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t="62222" r="69047" b="19154"/>
          <a:stretch>
            <a:fillRect/>
          </a:stretch>
        </p:blipFill>
        <p:spPr>
          <a:xfrm>
            <a:off x="1869874" y="509971"/>
            <a:ext cx="943428" cy="12772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2" t="33227" r="36667" b="34603"/>
          <a:stretch>
            <a:fillRect/>
          </a:stretch>
        </p:blipFill>
        <p:spPr>
          <a:xfrm>
            <a:off x="4489562" y="849173"/>
            <a:ext cx="983021" cy="16241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7301" r="58465" b="39471"/>
          <a:stretch>
            <a:fillRect/>
          </a:stretch>
        </p:blipFill>
        <p:spPr>
          <a:xfrm>
            <a:off x="6722916" y="770795"/>
            <a:ext cx="1067084" cy="1308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2328" r="7672" b="80529"/>
          <a:stretch>
            <a:fillRect/>
          </a:stretch>
        </p:blipFill>
        <p:spPr>
          <a:xfrm>
            <a:off x="9487902" y="481766"/>
            <a:ext cx="986971" cy="1175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1912261" y="1552205"/>
            <a:ext cx="1935041" cy="2196419"/>
            <a:chOff x="4427538" y="954088"/>
            <a:chExt cx="3333750" cy="3735746"/>
          </a:xfrm>
          <a:blipFill>
            <a:blip r:embed="rId1"/>
            <a:stretch>
              <a:fillRect/>
            </a:stretch>
          </a:blipFill>
        </p:grpSpPr>
        <p:sp>
          <p:nvSpPr>
            <p:cNvPr id="48" name="Freeform 5"/>
            <p:cNvSpPr/>
            <p:nvPr/>
          </p:nvSpPr>
          <p:spPr bwMode="auto">
            <a:xfrm>
              <a:off x="5053029" y="1525589"/>
              <a:ext cx="2144714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46"/>
            <p:cNvSpPr>
              <a:spLocks noEditPoints="1"/>
            </p:cNvSpPr>
            <p:nvPr/>
          </p:nvSpPr>
          <p:spPr bwMode="auto">
            <a:xfrm>
              <a:off x="4998233" y="1551346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479957" y="1509176"/>
            <a:ext cx="1935041" cy="2192234"/>
            <a:chOff x="4427538" y="954088"/>
            <a:chExt cx="3333750" cy="3728627"/>
          </a:xfrm>
          <a:blipFill>
            <a:blip r:embed="rId1"/>
            <a:stretch>
              <a:fillRect/>
            </a:stretch>
          </a:blipFill>
        </p:grpSpPr>
        <p:sp>
          <p:nvSpPr>
            <p:cNvPr id="99" name="Freeform 5"/>
            <p:cNvSpPr/>
            <p:nvPr/>
          </p:nvSpPr>
          <p:spPr bwMode="auto">
            <a:xfrm>
              <a:off x="5051942" y="1550105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46"/>
            <p:cNvSpPr>
              <a:spLocks noEditPoints="1"/>
            </p:cNvSpPr>
            <p:nvPr/>
          </p:nvSpPr>
          <p:spPr bwMode="auto">
            <a:xfrm>
              <a:off x="5023879" y="1544228"/>
              <a:ext cx="2201863" cy="3138487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4822657" y="911858"/>
            <a:ext cx="2797628" cy="3052219"/>
            <a:chOff x="4427538" y="954088"/>
            <a:chExt cx="3333750" cy="3743112"/>
          </a:xfrm>
          <a:blipFill>
            <a:blip r:embed="rId1"/>
            <a:stretch>
              <a:fillRect/>
            </a:stretch>
          </a:blipFill>
        </p:grpSpPr>
        <p:sp>
          <p:nvSpPr>
            <p:cNvPr id="142" name="Freeform 5"/>
            <p:cNvSpPr/>
            <p:nvPr/>
          </p:nvSpPr>
          <p:spPr bwMode="auto">
            <a:xfrm>
              <a:off x="5009134" y="154056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46"/>
            <p:cNvSpPr>
              <a:spLocks noEditPoints="1"/>
            </p:cNvSpPr>
            <p:nvPr/>
          </p:nvSpPr>
          <p:spPr bwMode="auto">
            <a:xfrm>
              <a:off x="4998954" y="1558712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5" name="TextBox 1"/>
          <p:cNvSpPr txBox="1"/>
          <p:nvPr/>
        </p:nvSpPr>
        <p:spPr>
          <a:xfrm>
            <a:off x="1710285" y="3978020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6" name="TextBox 1"/>
          <p:cNvSpPr txBox="1"/>
          <p:nvPr/>
        </p:nvSpPr>
        <p:spPr>
          <a:xfrm>
            <a:off x="4985574" y="4181376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7" name="TextBox 1"/>
          <p:cNvSpPr txBox="1"/>
          <p:nvPr/>
        </p:nvSpPr>
        <p:spPr>
          <a:xfrm>
            <a:off x="8292264" y="3870472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6" grpId="0"/>
      <p:bldP spid="2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8342535" y="2167412"/>
            <a:ext cx="3452128" cy="1154162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598079" y="2441567"/>
            <a:ext cx="3129089" cy="1154162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3830637" y="5058422"/>
            <a:ext cx="5270499" cy="784830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Group 165"/>
          <p:cNvGrpSpPr/>
          <p:nvPr/>
        </p:nvGrpSpPr>
        <p:grpSpPr>
          <a:xfrm>
            <a:off x="6376710" y="3654900"/>
            <a:ext cx="1385512" cy="1067594"/>
            <a:chOff x="0" y="0"/>
            <a:chExt cx="589390" cy="454149"/>
          </a:xfrm>
        </p:grpSpPr>
        <p:sp>
          <p:nvSpPr>
            <p:cNvPr id="7" name="chenying0907 163"/>
            <p:cNvSpPr/>
            <p:nvPr/>
          </p:nvSpPr>
          <p:spPr>
            <a:xfrm>
              <a:off x="0" y="25399"/>
              <a:ext cx="248822" cy="42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33" h="19015" extrusionOk="0">
                  <a:moveTo>
                    <a:pt x="3226" y="2884"/>
                  </a:moveTo>
                  <a:cubicBezTo>
                    <a:pt x="3528" y="-2585"/>
                    <a:pt x="21600" y="348"/>
                    <a:pt x="16200" y="6476"/>
                  </a:cubicBezTo>
                  <a:cubicBezTo>
                    <a:pt x="11828" y="11438"/>
                    <a:pt x="2952" y="12889"/>
                    <a:pt x="0" y="18710"/>
                  </a:cubicBezTo>
                  <a:cubicBezTo>
                    <a:pt x="3577" y="18214"/>
                    <a:pt x="7592" y="18412"/>
                    <a:pt x="11250" y="18447"/>
                  </a:cubicBezTo>
                  <a:cubicBezTo>
                    <a:pt x="12995" y="18464"/>
                    <a:pt x="20023" y="18403"/>
                    <a:pt x="18524" y="19015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blipFill>
                  <a:blip r:embed="rId1"/>
                  <a:stretch>
                    <a:fillRect/>
                  </a:stretch>
                </a:blipFill>
              </a:endParaRPr>
            </a:p>
          </p:txBody>
        </p:sp>
        <p:sp>
          <p:nvSpPr>
            <p:cNvPr id="8" name="chenying0907 164"/>
            <p:cNvSpPr/>
            <p:nvPr/>
          </p:nvSpPr>
          <p:spPr>
            <a:xfrm>
              <a:off x="317500" y="0"/>
              <a:ext cx="271891" cy="454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540"/>
                  </a:moveTo>
                  <a:cubicBezTo>
                    <a:pt x="19066" y="13276"/>
                    <a:pt x="15220" y="12347"/>
                    <a:pt x="12332" y="12244"/>
                  </a:cubicBezTo>
                  <a:cubicBezTo>
                    <a:pt x="8216" y="12096"/>
                    <a:pt x="4086" y="12507"/>
                    <a:pt x="0" y="12623"/>
                  </a:cubicBezTo>
                  <a:cubicBezTo>
                    <a:pt x="3731" y="8306"/>
                    <a:pt x="9953" y="4376"/>
                    <a:pt x="13036" y="0"/>
                  </a:cubicBezTo>
                  <a:cubicBezTo>
                    <a:pt x="12527" y="7119"/>
                    <a:pt x="14056" y="14432"/>
                    <a:pt x="14033" y="2160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blipFill>
                  <a:blip r:embed="rId1"/>
                  <a:stretch>
                    <a:fillRect/>
                  </a:stretch>
                </a:blipFill>
              </a:endParaRPr>
            </a:p>
          </p:txBody>
        </p:sp>
      </p:grpSp>
      <p:grpSp>
        <p:nvGrpSpPr>
          <p:cNvPr id="9" name="Group 173"/>
          <p:cNvGrpSpPr/>
          <p:nvPr/>
        </p:nvGrpSpPr>
        <p:grpSpPr>
          <a:xfrm>
            <a:off x="4848999" y="1663478"/>
            <a:ext cx="2004881" cy="2059343"/>
            <a:chOff x="0" y="0"/>
            <a:chExt cx="852866" cy="876034"/>
          </a:xfrm>
        </p:grpSpPr>
        <p:sp>
          <p:nvSpPr>
            <p:cNvPr id="10" name="chenying0907 166"/>
            <p:cNvSpPr/>
            <p:nvPr/>
          </p:nvSpPr>
          <p:spPr>
            <a:xfrm>
              <a:off x="-1" y="-1"/>
              <a:ext cx="852868" cy="876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6" h="20405" extrusionOk="0">
                  <a:moveTo>
                    <a:pt x="16720" y="2778"/>
                  </a:moveTo>
                  <a:cubicBezTo>
                    <a:pt x="14914" y="971"/>
                    <a:pt x="11319" y="-451"/>
                    <a:pt x="8803" y="133"/>
                  </a:cubicBezTo>
                  <a:cubicBezTo>
                    <a:pt x="6360" y="701"/>
                    <a:pt x="3697" y="2614"/>
                    <a:pt x="2081" y="4514"/>
                  </a:cubicBezTo>
                  <a:cubicBezTo>
                    <a:pt x="-1504" y="8730"/>
                    <a:pt x="-297" y="16707"/>
                    <a:pt x="4479" y="19439"/>
                  </a:cubicBezTo>
                  <a:cubicBezTo>
                    <a:pt x="7470" y="21149"/>
                    <a:pt x="11582" y="20381"/>
                    <a:pt x="14493" y="18758"/>
                  </a:cubicBezTo>
                  <a:cubicBezTo>
                    <a:pt x="17911" y="16853"/>
                    <a:pt x="20096" y="10904"/>
                    <a:pt x="19224" y="7161"/>
                  </a:cubicBezTo>
                  <a:cubicBezTo>
                    <a:pt x="18838" y="5507"/>
                    <a:pt x="17930" y="3990"/>
                    <a:pt x="16720" y="277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" name="chenying0907 167"/>
            <p:cNvSpPr/>
            <p:nvPr/>
          </p:nvSpPr>
          <p:spPr>
            <a:xfrm>
              <a:off x="380999" y="419100"/>
              <a:ext cx="114979" cy="1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7" h="19193" extrusionOk="0">
                  <a:moveTo>
                    <a:pt x="8207" y="1"/>
                  </a:moveTo>
                  <a:cubicBezTo>
                    <a:pt x="5361" y="45"/>
                    <a:pt x="3294" y="1077"/>
                    <a:pt x="1940" y="2668"/>
                  </a:cubicBezTo>
                  <a:cubicBezTo>
                    <a:pt x="-3233" y="8737"/>
                    <a:pt x="2749" y="21478"/>
                    <a:pt x="10382" y="18839"/>
                  </a:cubicBezTo>
                  <a:cubicBezTo>
                    <a:pt x="18367" y="16076"/>
                    <a:pt x="17184" y="-122"/>
                    <a:pt x="8207" y="1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" name="chenying0907 168"/>
            <p:cNvSpPr/>
            <p:nvPr/>
          </p:nvSpPr>
          <p:spPr>
            <a:xfrm>
              <a:off x="190500" y="330200"/>
              <a:ext cx="187616" cy="116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165" y="9507"/>
                    <a:pt x="13632" y="1477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" name="chenying0907 169"/>
            <p:cNvSpPr/>
            <p:nvPr/>
          </p:nvSpPr>
          <p:spPr>
            <a:xfrm>
              <a:off x="482600" y="190500"/>
              <a:ext cx="205216" cy="23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953" y="16606"/>
                    <a:pt x="8813" y="12328"/>
                    <a:pt x="13080" y="8168"/>
                  </a:cubicBezTo>
                  <a:cubicBezTo>
                    <a:pt x="15215" y="6084"/>
                    <a:pt x="20684" y="1968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4" name="chenying0907 170"/>
            <p:cNvSpPr/>
            <p:nvPr/>
          </p:nvSpPr>
          <p:spPr>
            <a:xfrm>
              <a:off x="431800" y="25400"/>
              <a:ext cx="7805" cy="1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5" h="18446" extrusionOk="0">
                  <a:moveTo>
                    <a:pt x="0" y="4510"/>
                  </a:moveTo>
                  <a:cubicBezTo>
                    <a:pt x="7256" y="7435"/>
                    <a:pt x="21600" y="-3154"/>
                    <a:pt x="18731" y="18446"/>
                  </a:cubicBezTo>
                  <a:cubicBezTo>
                    <a:pt x="15073" y="12297"/>
                    <a:pt x="11415" y="6148"/>
                    <a:pt x="7772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" name="chenying0907 171"/>
            <p:cNvSpPr/>
            <p:nvPr/>
          </p:nvSpPr>
          <p:spPr>
            <a:xfrm>
              <a:off x="12700" y="469900"/>
              <a:ext cx="23280" cy="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28" extrusionOk="0">
                  <a:moveTo>
                    <a:pt x="0" y="13338"/>
                  </a:moveTo>
                  <a:cubicBezTo>
                    <a:pt x="8924" y="18116"/>
                    <a:pt x="12992" y="2160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" name="chenying0907 172"/>
            <p:cNvSpPr/>
            <p:nvPr/>
          </p:nvSpPr>
          <p:spPr>
            <a:xfrm>
              <a:off x="431800" y="812800"/>
              <a:ext cx="6350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016" y="7100"/>
                    <a:pt x="15293" y="1438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17" name="chenying0907 162"/>
          <p:cNvSpPr/>
          <p:nvPr/>
        </p:nvSpPr>
        <p:spPr>
          <a:xfrm>
            <a:off x="4119285" y="830430"/>
            <a:ext cx="3831132" cy="3725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8" h="20207" extrusionOk="0">
                <a:moveTo>
                  <a:pt x="16830" y="9488"/>
                </a:moveTo>
                <a:cubicBezTo>
                  <a:pt x="16251" y="9490"/>
                  <a:pt x="15671" y="9523"/>
                  <a:pt x="15092" y="9512"/>
                </a:cubicBezTo>
                <a:cubicBezTo>
                  <a:pt x="15226" y="9778"/>
                  <a:pt x="16356" y="11181"/>
                  <a:pt x="16720" y="11634"/>
                </a:cubicBezTo>
                <a:cubicBezTo>
                  <a:pt x="17004" y="11989"/>
                  <a:pt x="17286" y="12343"/>
                  <a:pt x="17608" y="12666"/>
                </a:cubicBezTo>
                <a:cubicBezTo>
                  <a:pt x="17750" y="12809"/>
                  <a:pt x="17904" y="12936"/>
                  <a:pt x="18048" y="13120"/>
                </a:cubicBezTo>
                <a:cubicBezTo>
                  <a:pt x="18348" y="12740"/>
                  <a:pt x="18617" y="12439"/>
                  <a:pt x="18893" y="12164"/>
                </a:cubicBezTo>
                <a:cubicBezTo>
                  <a:pt x="19350" y="11709"/>
                  <a:pt x="20623" y="10084"/>
                  <a:pt x="20868" y="9711"/>
                </a:cubicBezTo>
                <a:cubicBezTo>
                  <a:pt x="20464" y="9574"/>
                  <a:pt x="19453" y="9515"/>
                  <a:pt x="19453" y="9515"/>
                </a:cubicBezTo>
                <a:cubicBezTo>
                  <a:pt x="19303" y="5439"/>
                  <a:pt x="17071" y="1447"/>
                  <a:pt x="12670" y="337"/>
                </a:cubicBezTo>
                <a:cubicBezTo>
                  <a:pt x="5812" y="-1393"/>
                  <a:pt x="-732" y="3706"/>
                  <a:pt x="67" y="11641"/>
                </a:cubicBezTo>
                <a:cubicBezTo>
                  <a:pt x="594" y="16882"/>
                  <a:pt x="5192" y="20106"/>
                  <a:pt x="9712" y="20207"/>
                </a:cubicBezTo>
                <a:lnTo>
                  <a:pt x="9712" y="17488"/>
                </a:lnTo>
                <a:cubicBezTo>
                  <a:pt x="6413" y="17413"/>
                  <a:pt x="2962" y="15067"/>
                  <a:pt x="2673" y="11234"/>
                </a:cubicBezTo>
                <a:cubicBezTo>
                  <a:pt x="2276" y="5980"/>
                  <a:pt x="6867" y="1717"/>
                  <a:pt x="11875" y="2980"/>
                </a:cubicBezTo>
                <a:cubicBezTo>
                  <a:pt x="14979" y="3764"/>
                  <a:pt x="16606" y="6511"/>
                  <a:pt x="16811" y="9380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7"/>
          <p:cNvGrpSpPr/>
          <p:nvPr/>
        </p:nvGrpSpPr>
        <p:grpSpPr>
          <a:xfrm>
            <a:off x="4008424" y="1889411"/>
            <a:ext cx="1197975" cy="2751250"/>
            <a:chOff x="745318" y="2593250"/>
            <a:chExt cx="1388282" cy="3188308"/>
          </a:xfrm>
        </p:grpSpPr>
        <p:sp>
          <p:nvSpPr>
            <p:cNvPr id="7" name="직사각형 8"/>
            <p:cNvSpPr/>
            <p:nvPr/>
          </p:nvSpPr>
          <p:spPr>
            <a:xfrm>
              <a:off x="745318" y="4187404"/>
              <a:ext cx="1388282" cy="1453357"/>
            </a:xfrm>
            <a:prstGeom prst="rect">
              <a:avLst/>
            </a:prstGeom>
            <a:blipFill>
              <a:blip r:embed="rId1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8" name="그룹 9"/>
            <p:cNvGrpSpPr/>
            <p:nvPr/>
          </p:nvGrpSpPr>
          <p:grpSpPr>
            <a:xfrm>
              <a:off x="745318" y="2593250"/>
              <a:ext cx="1388282" cy="3188308"/>
              <a:chOff x="745318" y="2593250"/>
              <a:chExt cx="1388282" cy="3188308"/>
            </a:xfrm>
          </p:grpSpPr>
          <p:sp>
            <p:nvSpPr>
              <p:cNvPr id="9" name="직사각형 16"/>
              <p:cNvSpPr/>
              <p:nvPr/>
            </p:nvSpPr>
            <p:spPr>
              <a:xfrm>
                <a:off x="745318" y="2593250"/>
                <a:ext cx="1388282" cy="3188308"/>
              </a:xfrm>
              <a:custGeom>
                <a:avLst/>
                <a:gdLst/>
                <a:ahLst/>
                <a:cxnLst/>
                <a:rect l="l" t="t" r="r" b="b"/>
                <a:pathLst>
                  <a:path w="1388282" h="3188308">
                    <a:moveTo>
                      <a:pt x="661309" y="808566"/>
                    </a:moveTo>
                    <a:lnTo>
                      <a:pt x="633849" y="812148"/>
                    </a:lnTo>
                    <a:lnTo>
                      <a:pt x="602808" y="814536"/>
                    </a:lnTo>
                    <a:lnTo>
                      <a:pt x="565797" y="821699"/>
                    </a:lnTo>
                    <a:lnTo>
                      <a:pt x="524010" y="831250"/>
                    </a:lnTo>
                    <a:lnTo>
                      <a:pt x="482223" y="843189"/>
                    </a:lnTo>
                    <a:lnTo>
                      <a:pt x="436855" y="858710"/>
                    </a:lnTo>
                    <a:lnTo>
                      <a:pt x="414171" y="868261"/>
                    </a:lnTo>
                    <a:lnTo>
                      <a:pt x="391487" y="879006"/>
                    </a:lnTo>
                    <a:lnTo>
                      <a:pt x="367609" y="892139"/>
                    </a:lnTo>
                    <a:lnTo>
                      <a:pt x="344925" y="906466"/>
                    </a:lnTo>
                    <a:lnTo>
                      <a:pt x="322240" y="919599"/>
                    </a:lnTo>
                    <a:lnTo>
                      <a:pt x="299556" y="936314"/>
                    </a:lnTo>
                    <a:lnTo>
                      <a:pt x="278066" y="954222"/>
                    </a:lnTo>
                    <a:lnTo>
                      <a:pt x="257770" y="973325"/>
                    </a:lnTo>
                    <a:lnTo>
                      <a:pt x="237473" y="993621"/>
                    </a:lnTo>
                    <a:lnTo>
                      <a:pt x="217177" y="1017499"/>
                    </a:lnTo>
                    <a:lnTo>
                      <a:pt x="198075" y="1041377"/>
                    </a:lnTo>
                    <a:lnTo>
                      <a:pt x="180166" y="1067643"/>
                    </a:lnTo>
                    <a:lnTo>
                      <a:pt x="164645" y="1096297"/>
                    </a:lnTo>
                    <a:lnTo>
                      <a:pt x="149125" y="1126144"/>
                    </a:lnTo>
                    <a:lnTo>
                      <a:pt x="134798" y="1158380"/>
                    </a:lnTo>
                    <a:lnTo>
                      <a:pt x="122859" y="1191809"/>
                    </a:lnTo>
                    <a:lnTo>
                      <a:pt x="116889" y="1218075"/>
                    </a:lnTo>
                    <a:lnTo>
                      <a:pt x="108532" y="1247922"/>
                    </a:lnTo>
                    <a:lnTo>
                      <a:pt x="100175" y="1290903"/>
                    </a:lnTo>
                    <a:lnTo>
                      <a:pt x="93011" y="1342241"/>
                    </a:lnTo>
                    <a:lnTo>
                      <a:pt x="87042" y="1405517"/>
                    </a:lnTo>
                    <a:lnTo>
                      <a:pt x="83460" y="1475958"/>
                    </a:lnTo>
                    <a:lnTo>
                      <a:pt x="82266" y="1515356"/>
                    </a:lnTo>
                    <a:lnTo>
                      <a:pt x="83460" y="1555949"/>
                    </a:lnTo>
                    <a:lnTo>
                      <a:pt x="83460" y="1585797"/>
                    </a:lnTo>
                    <a:lnTo>
                      <a:pt x="84654" y="1615644"/>
                    </a:lnTo>
                    <a:lnTo>
                      <a:pt x="88236" y="1652655"/>
                    </a:lnTo>
                    <a:lnTo>
                      <a:pt x="93011" y="1690860"/>
                    </a:lnTo>
                    <a:lnTo>
                      <a:pt x="97787" y="1709963"/>
                    </a:lnTo>
                    <a:lnTo>
                      <a:pt x="102562" y="1726677"/>
                    </a:lnTo>
                    <a:lnTo>
                      <a:pt x="108532" y="1744586"/>
                    </a:lnTo>
                    <a:lnTo>
                      <a:pt x="114501" y="1757719"/>
                    </a:lnTo>
                    <a:lnTo>
                      <a:pt x="122859" y="1769658"/>
                    </a:lnTo>
                    <a:lnTo>
                      <a:pt x="132410" y="1778015"/>
                    </a:lnTo>
                    <a:lnTo>
                      <a:pt x="137186" y="1782791"/>
                    </a:lnTo>
                    <a:lnTo>
                      <a:pt x="141961" y="1786372"/>
                    </a:lnTo>
                    <a:lnTo>
                      <a:pt x="150318" y="1791148"/>
                    </a:lnTo>
                    <a:lnTo>
                      <a:pt x="159870" y="1794730"/>
                    </a:lnTo>
                    <a:lnTo>
                      <a:pt x="174197" y="1797117"/>
                    </a:lnTo>
                    <a:lnTo>
                      <a:pt x="189717" y="1797117"/>
                    </a:lnTo>
                    <a:lnTo>
                      <a:pt x="208820" y="1794730"/>
                    </a:lnTo>
                    <a:lnTo>
                      <a:pt x="218371" y="1791148"/>
                    </a:lnTo>
                    <a:lnTo>
                      <a:pt x="226728" y="1787566"/>
                    </a:lnTo>
                    <a:lnTo>
                      <a:pt x="233892" y="1782791"/>
                    </a:lnTo>
                    <a:lnTo>
                      <a:pt x="242249" y="1778015"/>
                    </a:lnTo>
                    <a:lnTo>
                      <a:pt x="248218" y="1772046"/>
                    </a:lnTo>
                    <a:lnTo>
                      <a:pt x="252994" y="1766076"/>
                    </a:lnTo>
                    <a:lnTo>
                      <a:pt x="262545" y="1750555"/>
                    </a:lnTo>
                    <a:lnTo>
                      <a:pt x="268515" y="1732647"/>
                    </a:lnTo>
                    <a:lnTo>
                      <a:pt x="273290" y="1714738"/>
                    </a:lnTo>
                    <a:lnTo>
                      <a:pt x="276872" y="1693248"/>
                    </a:lnTo>
                    <a:lnTo>
                      <a:pt x="278066" y="1671758"/>
                    </a:lnTo>
                    <a:lnTo>
                      <a:pt x="278066" y="1637135"/>
                    </a:lnTo>
                    <a:lnTo>
                      <a:pt x="278066" y="1581021"/>
                    </a:lnTo>
                    <a:lnTo>
                      <a:pt x="278066" y="1508193"/>
                    </a:lnTo>
                    <a:lnTo>
                      <a:pt x="279260" y="1469988"/>
                    </a:lnTo>
                    <a:lnTo>
                      <a:pt x="282842" y="1430589"/>
                    </a:lnTo>
                    <a:lnTo>
                      <a:pt x="286423" y="1388803"/>
                    </a:lnTo>
                    <a:lnTo>
                      <a:pt x="292393" y="1350598"/>
                    </a:lnTo>
                    <a:lnTo>
                      <a:pt x="298362" y="1312393"/>
                    </a:lnTo>
                    <a:lnTo>
                      <a:pt x="307914" y="1276576"/>
                    </a:lnTo>
                    <a:lnTo>
                      <a:pt x="318659" y="1245534"/>
                    </a:lnTo>
                    <a:lnTo>
                      <a:pt x="324628" y="1228820"/>
                    </a:lnTo>
                    <a:lnTo>
                      <a:pt x="332986" y="1216881"/>
                    </a:lnTo>
                    <a:lnTo>
                      <a:pt x="341343" y="1203748"/>
                    </a:lnTo>
                    <a:lnTo>
                      <a:pt x="348506" y="1193003"/>
                    </a:lnTo>
                    <a:lnTo>
                      <a:pt x="358058" y="1183452"/>
                    </a:lnTo>
                    <a:lnTo>
                      <a:pt x="367609" y="1176288"/>
                    </a:lnTo>
                    <a:lnTo>
                      <a:pt x="377160" y="1171512"/>
                    </a:lnTo>
                    <a:lnTo>
                      <a:pt x="384323" y="1166737"/>
                    </a:lnTo>
                    <a:lnTo>
                      <a:pt x="389099" y="1166737"/>
                    </a:lnTo>
                    <a:lnTo>
                      <a:pt x="393875" y="1166737"/>
                    </a:lnTo>
                    <a:lnTo>
                      <a:pt x="398650" y="1166737"/>
                    </a:lnTo>
                    <a:lnTo>
                      <a:pt x="403426" y="1169125"/>
                    </a:lnTo>
                    <a:lnTo>
                      <a:pt x="408201" y="1172706"/>
                    </a:lnTo>
                    <a:lnTo>
                      <a:pt x="412977" y="1178676"/>
                    </a:lnTo>
                    <a:lnTo>
                      <a:pt x="416559" y="1188227"/>
                    </a:lnTo>
                    <a:lnTo>
                      <a:pt x="418947" y="1198972"/>
                    </a:lnTo>
                    <a:lnTo>
                      <a:pt x="421334" y="1212105"/>
                    </a:lnTo>
                    <a:lnTo>
                      <a:pt x="421334" y="1228820"/>
                    </a:lnTo>
                    <a:lnTo>
                      <a:pt x="418947" y="2895508"/>
                    </a:lnTo>
                    <a:lnTo>
                      <a:pt x="421334" y="2906253"/>
                    </a:lnTo>
                    <a:lnTo>
                      <a:pt x="422528" y="2918192"/>
                    </a:lnTo>
                    <a:lnTo>
                      <a:pt x="423722" y="2927743"/>
                    </a:lnTo>
                    <a:lnTo>
                      <a:pt x="427304" y="2936100"/>
                    </a:lnTo>
                    <a:lnTo>
                      <a:pt x="432080" y="2945652"/>
                    </a:lnTo>
                    <a:lnTo>
                      <a:pt x="436855" y="2954009"/>
                    </a:lnTo>
                    <a:lnTo>
                      <a:pt x="442825" y="2961172"/>
                    </a:lnTo>
                    <a:lnTo>
                      <a:pt x="448794" y="2969530"/>
                    </a:lnTo>
                    <a:lnTo>
                      <a:pt x="457151" y="2975499"/>
                    </a:lnTo>
                    <a:lnTo>
                      <a:pt x="464315" y="2982663"/>
                    </a:lnTo>
                    <a:lnTo>
                      <a:pt x="472672" y="2986244"/>
                    </a:lnTo>
                    <a:lnTo>
                      <a:pt x="482223" y="2991020"/>
                    </a:lnTo>
                    <a:lnTo>
                      <a:pt x="491775" y="2994602"/>
                    </a:lnTo>
                    <a:lnTo>
                      <a:pt x="501326" y="2995795"/>
                    </a:lnTo>
                    <a:lnTo>
                      <a:pt x="512071" y="2998183"/>
                    </a:lnTo>
                    <a:lnTo>
                      <a:pt x="522816" y="2999377"/>
                    </a:lnTo>
                    <a:lnTo>
                      <a:pt x="532367" y="2998183"/>
                    </a:lnTo>
                    <a:lnTo>
                      <a:pt x="543112" y="2995795"/>
                    </a:lnTo>
                    <a:lnTo>
                      <a:pt x="552664" y="2994602"/>
                    </a:lnTo>
                    <a:lnTo>
                      <a:pt x="562215" y="2991020"/>
                    </a:lnTo>
                    <a:lnTo>
                      <a:pt x="571766" y="2986244"/>
                    </a:lnTo>
                    <a:lnTo>
                      <a:pt x="578930" y="2982663"/>
                    </a:lnTo>
                    <a:lnTo>
                      <a:pt x="587287" y="2975499"/>
                    </a:lnTo>
                    <a:lnTo>
                      <a:pt x="595644" y="2969530"/>
                    </a:lnTo>
                    <a:lnTo>
                      <a:pt x="601614" y="2961172"/>
                    </a:lnTo>
                    <a:lnTo>
                      <a:pt x="607583" y="2954009"/>
                    </a:lnTo>
                    <a:lnTo>
                      <a:pt x="612359" y="2945652"/>
                    </a:lnTo>
                    <a:lnTo>
                      <a:pt x="617134" y="2936100"/>
                    </a:lnTo>
                    <a:lnTo>
                      <a:pt x="620716" y="2927743"/>
                    </a:lnTo>
                    <a:lnTo>
                      <a:pt x="621910" y="2918192"/>
                    </a:lnTo>
                    <a:lnTo>
                      <a:pt x="623104" y="2906253"/>
                    </a:lnTo>
                    <a:lnTo>
                      <a:pt x="624298" y="2895508"/>
                    </a:lnTo>
                    <a:lnTo>
                      <a:pt x="624298" y="2894314"/>
                    </a:lnTo>
                    <a:lnTo>
                      <a:pt x="627880" y="1947549"/>
                    </a:lnTo>
                    <a:lnTo>
                      <a:pt x="629073" y="1940386"/>
                    </a:lnTo>
                    <a:lnTo>
                      <a:pt x="632655" y="1932028"/>
                    </a:lnTo>
                    <a:lnTo>
                      <a:pt x="637431" y="1924865"/>
                    </a:lnTo>
                    <a:lnTo>
                      <a:pt x="645788" y="1915314"/>
                    </a:lnTo>
                    <a:lnTo>
                      <a:pt x="657727" y="1906956"/>
                    </a:lnTo>
                    <a:lnTo>
                      <a:pt x="663697" y="1904569"/>
                    </a:lnTo>
                    <a:lnTo>
                      <a:pt x="673248" y="1900987"/>
                    </a:lnTo>
                    <a:lnTo>
                      <a:pt x="682799" y="1899793"/>
                    </a:lnTo>
                    <a:lnTo>
                      <a:pt x="693544" y="1899793"/>
                    </a:lnTo>
                    <a:lnTo>
                      <a:pt x="705483" y="1899793"/>
                    </a:lnTo>
                    <a:lnTo>
                      <a:pt x="713840" y="1900987"/>
                    </a:lnTo>
                    <a:lnTo>
                      <a:pt x="723392" y="1904569"/>
                    </a:lnTo>
                    <a:lnTo>
                      <a:pt x="731749" y="1906956"/>
                    </a:lnTo>
                    <a:lnTo>
                      <a:pt x="742494" y="1915314"/>
                    </a:lnTo>
                    <a:lnTo>
                      <a:pt x="750851" y="1924865"/>
                    </a:lnTo>
                    <a:lnTo>
                      <a:pt x="756821" y="1932028"/>
                    </a:lnTo>
                    <a:lnTo>
                      <a:pt x="760403" y="1940386"/>
                    </a:lnTo>
                    <a:lnTo>
                      <a:pt x="761597" y="1947549"/>
                    </a:lnTo>
                    <a:lnTo>
                      <a:pt x="763984" y="2894314"/>
                    </a:lnTo>
                    <a:lnTo>
                      <a:pt x="763984" y="2895508"/>
                    </a:lnTo>
                    <a:lnTo>
                      <a:pt x="763984" y="2906253"/>
                    </a:lnTo>
                    <a:lnTo>
                      <a:pt x="766372" y="2918192"/>
                    </a:lnTo>
                    <a:lnTo>
                      <a:pt x="767566" y="2927743"/>
                    </a:lnTo>
                    <a:lnTo>
                      <a:pt x="772342" y="2936100"/>
                    </a:lnTo>
                    <a:lnTo>
                      <a:pt x="775923" y="2945652"/>
                    </a:lnTo>
                    <a:lnTo>
                      <a:pt x="781893" y="2954009"/>
                    </a:lnTo>
                    <a:lnTo>
                      <a:pt x="786669" y="2961172"/>
                    </a:lnTo>
                    <a:lnTo>
                      <a:pt x="793832" y="2969530"/>
                    </a:lnTo>
                    <a:lnTo>
                      <a:pt x="800995" y="2975499"/>
                    </a:lnTo>
                    <a:lnTo>
                      <a:pt x="808159" y="2982663"/>
                    </a:lnTo>
                    <a:lnTo>
                      <a:pt x="817710" y="2986244"/>
                    </a:lnTo>
                    <a:lnTo>
                      <a:pt x="826067" y="2991020"/>
                    </a:lnTo>
                    <a:lnTo>
                      <a:pt x="835619" y="2994602"/>
                    </a:lnTo>
                    <a:lnTo>
                      <a:pt x="846364" y="2995795"/>
                    </a:lnTo>
                    <a:lnTo>
                      <a:pt x="855915" y="2998183"/>
                    </a:lnTo>
                    <a:lnTo>
                      <a:pt x="866660" y="2999377"/>
                    </a:lnTo>
                    <a:lnTo>
                      <a:pt x="877405" y="2998183"/>
                    </a:lnTo>
                    <a:lnTo>
                      <a:pt x="886956" y="2995795"/>
                    </a:lnTo>
                    <a:lnTo>
                      <a:pt x="896508" y="2994602"/>
                    </a:lnTo>
                    <a:lnTo>
                      <a:pt x="906059" y="2991020"/>
                    </a:lnTo>
                    <a:lnTo>
                      <a:pt x="915610" y="2986244"/>
                    </a:lnTo>
                    <a:lnTo>
                      <a:pt x="922773" y="2982663"/>
                    </a:lnTo>
                    <a:lnTo>
                      <a:pt x="931131" y="2975499"/>
                    </a:lnTo>
                    <a:lnTo>
                      <a:pt x="938294" y="2969530"/>
                    </a:lnTo>
                    <a:lnTo>
                      <a:pt x="945458" y="2961172"/>
                    </a:lnTo>
                    <a:lnTo>
                      <a:pt x="951427" y="2954009"/>
                    </a:lnTo>
                    <a:lnTo>
                      <a:pt x="956203" y="2945652"/>
                    </a:lnTo>
                    <a:lnTo>
                      <a:pt x="960978" y="2936100"/>
                    </a:lnTo>
                    <a:lnTo>
                      <a:pt x="963366" y="2927743"/>
                    </a:lnTo>
                    <a:lnTo>
                      <a:pt x="966948" y="2918192"/>
                    </a:lnTo>
                    <a:lnTo>
                      <a:pt x="968142" y="2906253"/>
                    </a:lnTo>
                    <a:lnTo>
                      <a:pt x="968142" y="2895508"/>
                    </a:lnTo>
                    <a:lnTo>
                      <a:pt x="966948" y="1228820"/>
                    </a:lnTo>
                    <a:lnTo>
                      <a:pt x="968142" y="1212105"/>
                    </a:lnTo>
                    <a:lnTo>
                      <a:pt x="970530" y="1198972"/>
                    </a:lnTo>
                    <a:lnTo>
                      <a:pt x="971723" y="1188227"/>
                    </a:lnTo>
                    <a:lnTo>
                      <a:pt x="976499" y="1178676"/>
                    </a:lnTo>
                    <a:lnTo>
                      <a:pt x="980081" y="1172706"/>
                    </a:lnTo>
                    <a:lnTo>
                      <a:pt x="984856" y="1169125"/>
                    </a:lnTo>
                    <a:lnTo>
                      <a:pt x="988438" y="1166737"/>
                    </a:lnTo>
                    <a:lnTo>
                      <a:pt x="993214" y="1166737"/>
                    </a:lnTo>
                    <a:lnTo>
                      <a:pt x="997989" y="1166737"/>
                    </a:lnTo>
                    <a:lnTo>
                      <a:pt x="1002765" y="1166737"/>
                    </a:lnTo>
                    <a:lnTo>
                      <a:pt x="1012316" y="1171512"/>
                    </a:lnTo>
                    <a:lnTo>
                      <a:pt x="1020673" y="1176288"/>
                    </a:lnTo>
                    <a:lnTo>
                      <a:pt x="1030225" y="1183452"/>
                    </a:lnTo>
                    <a:lnTo>
                      <a:pt x="1039776" y="1193003"/>
                    </a:lnTo>
                    <a:lnTo>
                      <a:pt x="1048133" y="1203748"/>
                    </a:lnTo>
                    <a:lnTo>
                      <a:pt x="1056491" y="1216881"/>
                    </a:lnTo>
                    <a:lnTo>
                      <a:pt x="1062460" y="1228820"/>
                    </a:lnTo>
                    <a:lnTo>
                      <a:pt x="1069623" y="1245534"/>
                    </a:lnTo>
                    <a:lnTo>
                      <a:pt x="1080369" y="1276576"/>
                    </a:lnTo>
                    <a:lnTo>
                      <a:pt x="1089920" y="1312393"/>
                    </a:lnTo>
                    <a:lnTo>
                      <a:pt x="1097083" y="1350598"/>
                    </a:lnTo>
                    <a:lnTo>
                      <a:pt x="1101859" y="1388803"/>
                    </a:lnTo>
                    <a:lnTo>
                      <a:pt x="1106634" y="1430589"/>
                    </a:lnTo>
                    <a:lnTo>
                      <a:pt x="1107828" y="1469988"/>
                    </a:lnTo>
                    <a:lnTo>
                      <a:pt x="1110216" y="1508193"/>
                    </a:lnTo>
                    <a:lnTo>
                      <a:pt x="1111410" y="1581021"/>
                    </a:lnTo>
                    <a:lnTo>
                      <a:pt x="1111410" y="1637135"/>
                    </a:lnTo>
                    <a:lnTo>
                      <a:pt x="1111410" y="1671758"/>
                    </a:lnTo>
                    <a:lnTo>
                      <a:pt x="1112604" y="1693248"/>
                    </a:lnTo>
                    <a:lnTo>
                      <a:pt x="1114992" y="1714738"/>
                    </a:lnTo>
                    <a:lnTo>
                      <a:pt x="1119767" y="1732647"/>
                    </a:lnTo>
                    <a:lnTo>
                      <a:pt x="1126931" y="1750555"/>
                    </a:lnTo>
                    <a:lnTo>
                      <a:pt x="1135288" y="1766076"/>
                    </a:lnTo>
                    <a:lnTo>
                      <a:pt x="1141258" y="1772046"/>
                    </a:lnTo>
                    <a:lnTo>
                      <a:pt x="1147227" y="1778015"/>
                    </a:lnTo>
                    <a:lnTo>
                      <a:pt x="1153197" y="1782791"/>
                    </a:lnTo>
                    <a:lnTo>
                      <a:pt x="1161554" y="1787566"/>
                    </a:lnTo>
                    <a:lnTo>
                      <a:pt x="1169911" y="1791148"/>
                    </a:lnTo>
                    <a:lnTo>
                      <a:pt x="1179462" y="1794730"/>
                    </a:lnTo>
                    <a:lnTo>
                      <a:pt x="1197371" y="1797117"/>
                    </a:lnTo>
                    <a:lnTo>
                      <a:pt x="1212892" y="1797117"/>
                    </a:lnTo>
                    <a:lnTo>
                      <a:pt x="1227219" y="1794730"/>
                    </a:lnTo>
                    <a:lnTo>
                      <a:pt x="1237964" y="1791148"/>
                    </a:lnTo>
                    <a:lnTo>
                      <a:pt x="1246321" y="1786372"/>
                    </a:lnTo>
                    <a:lnTo>
                      <a:pt x="1252290" y="1782791"/>
                    </a:lnTo>
                    <a:lnTo>
                      <a:pt x="1257066" y="1778015"/>
                    </a:lnTo>
                    <a:lnTo>
                      <a:pt x="1266617" y="1769658"/>
                    </a:lnTo>
                    <a:lnTo>
                      <a:pt x="1274975" y="1757719"/>
                    </a:lnTo>
                    <a:lnTo>
                      <a:pt x="1280944" y="1744586"/>
                    </a:lnTo>
                    <a:lnTo>
                      <a:pt x="1285720" y="1726677"/>
                    </a:lnTo>
                    <a:lnTo>
                      <a:pt x="1291689" y="1709963"/>
                    </a:lnTo>
                    <a:lnTo>
                      <a:pt x="1295271" y="1690860"/>
                    </a:lnTo>
                    <a:lnTo>
                      <a:pt x="1301240" y="1652655"/>
                    </a:lnTo>
                    <a:lnTo>
                      <a:pt x="1304822" y="1615644"/>
                    </a:lnTo>
                    <a:lnTo>
                      <a:pt x="1306016" y="1585797"/>
                    </a:lnTo>
                    <a:lnTo>
                      <a:pt x="1306016" y="1555949"/>
                    </a:lnTo>
                    <a:lnTo>
                      <a:pt x="1306016" y="1515356"/>
                    </a:lnTo>
                    <a:lnTo>
                      <a:pt x="1306016" y="1475958"/>
                    </a:lnTo>
                    <a:lnTo>
                      <a:pt x="1301240" y="1405517"/>
                    </a:lnTo>
                    <a:lnTo>
                      <a:pt x="1295271" y="1342241"/>
                    </a:lnTo>
                    <a:lnTo>
                      <a:pt x="1286914" y="1290903"/>
                    </a:lnTo>
                    <a:lnTo>
                      <a:pt x="1279750" y="1247922"/>
                    </a:lnTo>
                    <a:lnTo>
                      <a:pt x="1272587" y="1218075"/>
                    </a:lnTo>
                    <a:lnTo>
                      <a:pt x="1265423" y="1191809"/>
                    </a:lnTo>
                    <a:lnTo>
                      <a:pt x="1252290" y="1158380"/>
                    </a:lnTo>
                    <a:lnTo>
                      <a:pt x="1240351" y="1126144"/>
                    </a:lnTo>
                    <a:lnTo>
                      <a:pt x="1224831" y="1096297"/>
                    </a:lnTo>
                    <a:lnTo>
                      <a:pt x="1206922" y="1067643"/>
                    </a:lnTo>
                    <a:lnTo>
                      <a:pt x="1190208" y="1041377"/>
                    </a:lnTo>
                    <a:lnTo>
                      <a:pt x="1171105" y="1017499"/>
                    </a:lnTo>
                    <a:lnTo>
                      <a:pt x="1152003" y="993621"/>
                    </a:lnTo>
                    <a:lnTo>
                      <a:pt x="1130512" y="973325"/>
                    </a:lnTo>
                    <a:lnTo>
                      <a:pt x="1110216" y="954222"/>
                    </a:lnTo>
                    <a:lnTo>
                      <a:pt x="1087532" y="936314"/>
                    </a:lnTo>
                    <a:lnTo>
                      <a:pt x="1066042" y="919599"/>
                    </a:lnTo>
                    <a:lnTo>
                      <a:pt x="1043358" y="906466"/>
                    </a:lnTo>
                    <a:lnTo>
                      <a:pt x="1020673" y="892139"/>
                    </a:lnTo>
                    <a:lnTo>
                      <a:pt x="996795" y="879006"/>
                    </a:lnTo>
                    <a:lnTo>
                      <a:pt x="975305" y="868261"/>
                    </a:lnTo>
                    <a:lnTo>
                      <a:pt x="951427" y="858710"/>
                    </a:lnTo>
                    <a:lnTo>
                      <a:pt x="906059" y="843189"/>
                    </a:lnTo>
                    <a:lnTo>
                      <a:pt x="863078" y="831250"/>
                    </a:lnTo>
                    <a:lnTo>
                      <a:pt x="822486" y="821699"/>
                    </a:lnTo>
                    <a:lnTo>
                      <a:pt x="786669" y="814536"/>
                    </a:lnTo>
                    <a:lnTo>
                      <a:pt x="753239" y="812148"/>
                    </a:lnTo>
                    <a:lnTo>
                      <a:pt x="726973" y="808566"/>
                    </a:lnTo>
                    <a:lnTo>
                      <a:pt x="693544" y="808566"/>
                    </a:lnTo>
                    <a:close/>
                    <a:moveTo>
                      <a:pt x="693544" y="188930"/>
                    </a:moveTo>
                    <a:lnTo>
                      <a:pt x="667278" y="190124"/>
                    </a:lnTo>
                    <a:lnTo>
                      <a:pt x="642206" y="193706"/>
                    </a:lnTo>
                    <a:lnTo>
                      <a:pt x="618328" y="199675"/>
                    </a:lnTo>
                    <a:lnTo>
                      <a:pt x="595644" y="209226"/>
                    </a:lnTo>
                    <a:lnTo>
                      <a:pt x="571766" y="219972"/>
                    </a:lnTo>
                    <a:lnTo>
                      <a:pt x="551470" y="233104"/>
                    </a:lnTo>
                    <a:lnTo>
                      <a:pt x="531173" y="247431"/>
                    </a:lnTo>
                    <a:lnTo>
                      <a:pt x="513265" y="264146"/>
                    </a:lnTo>
                    <a:lnTo>
                      <a:pt x="496550" y="282054"/>
                    </a:lnTo>
                    <a:lnTo>
                      <a:pt x="482223" y="302351"/>
                    </a:lnTo>
                    <a:lnTo>
                      <a:pt x="469091" y="322647"/>
                    </a:lnTo>
                    <a:lnTo>
                      <a:pt x="458345" y="345331"/>
                    </a:lnTo>
                    <a:lnTo>
                      <a:pt x="448794" y="369209"/>
                    </a:lnTo>
                    <a:lnTo>
                      <a:pt x="442825" y="393087"/>
                    </a:lnTo>
                    <a:lnTo>
                      <a:pt x="439243" y="418159"/>
                    </a:lnTo>
                    <a:lnTo>
                      <a:pt x="438049" y="444425"/>
                    </a:lnTo>
                    <a:lnTo>
                      <a:pt x="439243" y="471885"/>
                    </a:lnTo>
                    <a:lnTo>
                      <a:pt x="442825" y="496957"/>
                    </a:lnTo>
                    <a:lnTo>
                      <a:pt x="448794" y="522029"/>
                    </a:lnTo>
                    <a:lnTo>
                      <a:pt x="458345" y="544713"/>
                    </a:lnTo>
                    <a:lnTo>
                      <a:pt x="469091" y="567397"/>
                    </a:lnTo>
                    <a:lnTo>
                      <a:pt x="482223" y="587693"/>
                    </a:lnTo>
                    <a:lnTo>
                      <a:pt x="496550" y="607990"/>
                    </a:lnTo>
                    <a:lnTo>
                      <a:pt x="513265" y="627092"/>
                    </a:lnTo>
                    <a:lnTo>
                      <a:pt x="531173" y="642613"/>
                    </a:lnTo>
                    <a:lnTo>
                      <a:pt x="551470" y="656940"/>
                    </a:lnTo>
                    <a:lnTo>
                      <a:pt x="571766" y="671266"/>
                    </a:lnTo>
                    <a:lnTo>
                      <a:pt x="595644" y="682012"/>
                    </a:lnTo>
                    <a:lnTo>
                      <a:pt x="618328" y="689175"/>
                    </a:lnTo>
                    <a:lnTo>
                      <a:pt x="642206" y="696338"/>
                    </a:lnTo>
                    <a:lnTo>
                      <a:pt x="667278" y="698726"/>
                    </a:lnTo>
                    <a:lnTo>
                      <a:pt x="693544" y="699920"/>
                    </a:lnTo>
                    <a:lnTo>
                      <a:pt x="721004" y="698726"/>
                    </a:lnTo>
                    <a:lnTo>
                      <a:pt x="746076" y="696338"/>
                    </a:lnTo>
                    <a:lnTo>
                      <a:pt x="771148" y="689175"/>
                    </a:lnTo>
                    <a:lnTo>
                      <a:pt x="793832" y="682012"/>
                    </a:lnTo>
                    <a:lnTo>
                      <a:pt x="816516" y="671266"/>
                    </a:lnTo>
                    <a:lnTo>
                      <a:pt x="836812" y="656940"/>
                    </a:lnTo>
                    <a:lnTo>
                      <a:pt x="857109" y="642613"/>
                    </a:lnTo>
                    <a:lnTo>
                      <a:pt x="876211" y="627092"/>
                    </a:lnTo>
                    <a:lnTo>
                      <a:pt x="891732" y="607990"/>
                    </a:lnTo>
                    <a:lnTo>
                      <a:pt x="906059" y="587693"/>
                    </a:lnTo>
                    <a:lnTo>
                      <a:pt x="920386" y="567397"/>
                    </a:lnTo>
                    <a:lnTo>
                      <a:pt x="931131" y="544713"/>
                    </a:lnTo>
                    <a:lnTo>
                      <a:pt x="938294" y="522029"/>
                    </a:lnTo>
                    <a:lnTo>
                      <a:pt x="945457" y="496957"/>
                    </a:lnTo>
                    <a:lnTo>
                      <a:pt x="950233" y="471885"/>
                    </a:lnTo>
                    <a:lnTo>
                      <a:pt x="950233" y="444425"/>
                    </a:lnTo>
                    <a:lnTo>
                      <a:pt x="950233" y="418159"/>
                    </a:lnTo>
                    <a:lnTo>
                      <a:pt x="945457" y="393087"/>
                    </a:lnTo>
                    <a:lnTo>
                      <a:pt x="938294" y="369209"/>
                    </a:lnTo>
                    <a:lnTo>
                      <a:pt x="931131" y="345331"/>
                    </a:lnTo>
                    <a:lnTo>
                      <a:pt x="920386" y="322647"/>
                    </a:lnTo>
                    <a:lnTo>
                      <a:pt x="906059" y="302351"/>
                    </a:lnTo>
                    <a:lnTo>
                      <a:pt x="891732" y="282054"/>
                    </a:lnTo>
                    <a:lnTo>
                      <a:pt x="876211" y="264146"/>
                    </a:lnTo>
                    <a:lnTo>
                      <a:pt x="857109" y="247431"/>
                    </a:lnTo>
                    <a:lnTo>
                      <a:pt x="836812" y="233104"/>
                    </a:lnTo>
                    <a:lnTo>
                      <a:pt x="816516" y="219972"/>
                    </a:lnTo>
                    <a:lnTo>
                      <a:pt x="793832" y="209226"/>
                    </a:lnTo>
                    <a:lnTo>
                      <a:pt x="771148" y="199675"/>
                    </a:lnTo>
                    <a:lnTo>
                      <a:pt x="746076" y="193706"/>
                    </a:lnTo>
                    <a:lnTo>
                      <a:pt x="721004" y="190124"/>
                    </a:lnTo>
                    <a:close/>
                    <a:moveTo>
                      <a:pt x="0" y="0"/>
                    </a:moveTo>
                    <a:lnTo>
                      <a:pt x="1388282" y="0"/>
                    </a:lnTo>
                    <a:lnTo>
                      <a:pt x="1388282" y="3188308"/>
                    </a:lnTo>
                    <a:lnTo>
                      <a:pt x="0" y="3188308"/>
                    </a:lnTo>
                    <a:close/>
                  </a:path>
                </a:pathLst>
              </a:custGeom>
              <a:blipFill>
                <a:blip r:embed="rId2" cstate="email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Malgun Gothic" panose="020B0503020000020004" pitchFamily="34" charset="-127"/>
                  <a:cs typeface="+mn-cs"/>
                </a:endParaRPr>
              </a:p>
            </p:txBody>
          </p:sp>
          <p:grpSp>
            <p:nvGrpSpPr>
              <p:cNvPr id="10" name="그룹 11"/>
              <p:cNvGrpSpPr/>
              <p:nvPr/>
            </p:nvGrpSpPr>
            <p:grpSpPr>
              <a:xfrm>
                <a:off x="827584" y="2782181"/>
                <a:ext cx="1223750" cy="2810447"/>
                <a:chOff x="3827959" y="2782180"/>
                <a:chExt cx="1223750" cy="2810447"/>
              </a:xfrm>
            </p:grpSpPr>
            <p:sp>
              <p:nvSpPr>
                <p:cNvPr id="11" name="Freeform 6"/>
                <p:cNvSpPr/>
                <p:nvPr/>
              </p:nvSpPr>
              <p:spPr bwMode="auto">
                <a:xfrm>
                  <a:off x="4183742" y="2782180"/>
                  <a:ext cx="512184" cy="510990"/>
                </a:xfrm>
                <a:custGeom>
                  <a:avLst/>
                  <a:gdLst>
                    <a:gd name="T0" fmla="*/ 429 w 429"/>
                    <a:gd name="T1" fmla="*/ 214 h 428"/>
                    <a:gd name="T2" fmla="*/ 425 w 429"/>
                    <a:gd name="T3" fmla="*/ 258 h 428"/>
                    <a:gd name="T4" fmla="*/ 413 w 429"/>
                    <a:gd name="T5" fmla="*/ 298 h 428"/>
                    <a:gd name="T6" fmla="*/ 392 w 429"/>
                    <a:gd name="T7" fmla="*/ 334 h 428"/>
                    <a:gd name="T8" fmla="*/ 367 w 429"/>
                    <a:gd name="T9" fmla="*/ 367 h 428"/>
                    <a:gd name="T10" fmla="*/ 334 w 429"/>
                    <a:gd name="T11" fmla="*/ 392 h 428"/>
                    <a:gd name="T12" fmla="*/ 298 w 429"/>
                    <a:gd name="T13" fmla="*/ 413 h 428"/>
                    <a:gd name="T14" fmla="*/ 258 w 429"/>
                    <a:gd name="T15" fmla="*/ 425 h 428"/>
                    <a:gd name="T16" fmla="*/ 214 w 429"/>
                    <a:gd name="T17" fmla="*/ 428 h 428"/>
                    <a:gd name="T18" fmla="*/ 192 w 429"/>
                    <a:gd name="T19" fmla="*/ 427 h 428"/>
                    <a:gd name="T20" fmla="*/ 151 w 429"/>
                    <a:gd name="T21" fmla="*/ 419 h 428"/>
                    <a:gd name="T22" fmla="*/ 112 w 429"/>
                    <a:gd name="T23" fmla="*/ 404 h 428"/>
                    <a:gd name="T24" fmla="*/ 78 w 429"/>
                    <a:gd name="T25" fmla="*/ 380 h 428"/>
                    <a:gd name="T26" fmla="*/ 49 w 429"/>
                    <a:gd name="T27" fmla="*/ 351 h 428"/>
                    <a:gd name="T28" fmla="*/ 26 w 429"/>
                    <a:gd name="T29" fmla="*/ 317 h 428"/>
                    <a:gd name="T30" fmla="*/ 9 w 429"/>
                    <a:gd name="T31" fmla="*/ 279 h 428"/>
                    <a:gd name="T32" fmla="*/ 1 w 429"/>
                    <a:gd name="T33" fmla="*/ 237 h 428"/>
                    <a:gd name="T34" fmla="*/ 0 w 429"/>
                    <a:gd name="T35" fmla="*/ 214 h 428"/>
                    <a:gd name="T36" fmla="*/ 4 w 429"/>
                    <a:gd name="T37" fmla="*/ 171 h 428"/>
                    <a:gd name="T38" fmla="*/ 17 w 429"/>
                    <a:gd name="T39" fmla="*/ 131 h 428"/>
                    <a:gd name="T40" fmla="*/ 37 w 429"/>
                    <a:gd name="T41" fmla="*/ 95 h 428"/>
                    <a:gd name="T42" fmla="*/ 63 w 429"/>
                    <a:gd name="T43" fmla="*/ 63 h 428"/>
                    <a:gd name="T44" fmla="*/ 95 w 429"/>
                    <a:gd name="T45" fmla="*/ 37 h 428"/>
                    <a:gd name="T46" fmla="*/ 132 w 429"/>
                    <a:gd name="T47" fmla="*/ 17 h 428"/>
                    <a:gd name="T48" fmla="*/ 171 w 429"/>
                    <a:gd name="T49" fmla="*/ 4 h 428"/>
                    <a:gd name="T50" fmla="*/ 214 w 429"/>
                    <a:gd name="T51" fmla="*/ 0 h 428"/>
                    <a:gd name="T52" fmla="*/ 237 w 429"/>
                    <a:gd name="T53" fmla="*/ 1 h 428"/>
                    <a:gd name="T54" fmla="*/ 279 w 429"/>
                    <a:gd name="T55" fmla="*/ 9 h 428"/>
                    <a:gd name="T56" fmla="*/ 317 w 429"/>
                    <a:gd name="T57" fmla="*/ 26 h 428"/>
                    <a:gd name="T58" fmla="*/ 351 w 429"/>
                    <a:gd name="T59" fmla="*/ 49 h 428"/>
                    <a:gd name="T60" fmla="*/ 380 w 429"/>
                    <a:gd name="T61" fmla="*/ 78 h 428"/>
                    <a:gd name="T62" fmla="*/ 404 w 429"/>
                    <a:gd name="T63" fmla="*/ 112 h 428"/>
                    <a:gd name="T64" fmla="*/ 419 w 429"/>
                    <a:gd name="T65" fmla="*/ 151 h 428"/>
                    <a:gd name="T66" fmla="*/ 429 w 429"/>
                    <a:gd name="T67" fmla="*/ 192 h 428"/>
                    <a:gd name="T68" fmla="*/ 429 w 429"/>
                    <a:gd name="T69" fmla="*/ 214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9" h="428">
                      <a:moveTo>
                        <a:pt x="429" y="214"/>
                      </a:moveTo>
                      <a:lnTo>
                        <a:pt x="429" y="214"/>
                      </a:lnTo>
                      <a:lnTo>
                        <a:pt x="429" y="237"/>
                      </a:lnTo>
                      <a:lnTo>
                        <a:pt x="425" y="258"/>
                      </a:lnTo>
                      <a:lnTo>
                        <a:pt x="419" y="279"/>
                      </a:lnTo>
                      <a:lnTo>
                        <a:pt x="413" y="298"/>
                      </a:lnTo>
                      <a:lnTo>
                        <a:pt x="404" y="317"/>
                      </a:lnTo>
                      <a:lnTo>
                        <a:pt x="392" y="334"/>
                      </a:lnTo>
                      <a:lnTo>
                        <a:pt x="380" y="351"/>
                      </a:lnTo>
                      <a:lnTo>
                        <a:pt x="367" y="367"/>
                      </a:lnTo>
                      <a:lnTo>
                        <a:pt x="351" y="380"/>
                      </a:lnTo>
                      <a:lnTo>
                        <a:pt x="334" y="392"/>
                      </a:lnTo>
                      <a:lnTo>
                        <a:pt x="317" y="404"/>
                      </a:lnTo>
                      <a:lnTo>
                        <a:pt x="298" y="413"/>
                      </a:lnTo>
                      <a:lnTo>
                        <a:pt x="279" y="419"/>
                      </a:lnTo>
                      <a:lnTo>
                        <a:pt x="258" y="425"/>
                      </a:lnTo>
                      <a:lnTo>
                        <a:pt x="237" y="427"/>
                      </a:lnTo>
                      <a:lnTo>
                        <a:pt x="214" y="428"/>
                      </a:lnTo>
                      <a:lnTo>
                        <a:pt x="214" y="428"/>
                      </a:lnTo>
                      <a:lnTo>
                        <a:pt x="192" y="427"/>
                      </a:lnTo>
                      <a:lnTo>
                        <a:pt x="171" y="425"/>
                      </a:lnTo>
                      <a:lnTo>
                        <a:pt x="151" y="419"/>
                      </a:lnTo>
                      <a:lnTo>
                        <a:pt x="132" y="413"/>
                      </a:lnTo>
                      <a:lnTo>
                        <a:pt x="112" y="404"/>
                      </a:lnTo>
                      <a:lnTo>
                        <a:pt x="95" y="392"/>
                      </a:lnTo>
                      <a:lnTo>
                        <a:pt x="78" y="380"/>
                      </a:lnTo>
                      <a:lnTo>
                        <a:pt x="63" y="367"/>
                      </a:lnTo>
                      <a:lnTo>
                        <a:pt x="49" y="351"/>
                      </a:lnTo>
                      <a:lnTo>
                        <a:pt x="37" y="334"/>
                      </a:lnTo>
                      <a:lnTo>
                        <a:pt x="26" y="317"/>
                      </a:lnTo>
                      <a:lnTo>
                        <a:pt x="17" y="298"/>
                      </a:lnTo>
                      <a:lnTo>
                        <a:pt x="9" y="279"/>
                      </a:lnTo>
                      <a:lnTo>
                        <a:pt x="4" y="258"/>
                      </a:lnTo>
                      <a:lnTo>
                        <a:pt x="1" y="237"/>
                      </a:lnTo>
                      <a:lnTo>
                        <a:pt x="0" y="214"/>
                      </a:lnTo>
                      <a:lnTo>
                        <a:pt x="0" y="214"/>
                      </a:lnTo>
                      <a:lnTo>
                        <a:pt x="1" y="192"/>
                      </a:lnTo>
                      <a:lnTo>
                        <a:pt x="4" y="171"/>
                      </a:lnTo>
                      <a:lnTo>
                        <a:pt x="9" y="151"/>
                      </a:lnTo>
                      <a:lnTo>
                        <a:pt x="17" y="131"/>
                      </a:lnTo>
                      <a:lnTo>
                        <a:pt x="26" y="112"/>
                      </a:lnTo>
                      <a:lnTo>
                        <a:pt x="37" y="95"/>
                      </a:lnTo>
                      <a:lnTo>
                        <a:pt x="49" y="78"/>
                      </a:lnTo>
                      <a:lnTo>
                        <a:pt x="63" y="63"/>
                      </a:lnTo>
                      <a:lnTo>
                        <a:pt x="78" y="49"/>
                      </a:lnTo>
                      <a:lnTo>
                        <a:pt x="95" y="37"/>
                      </a:lnTo>
                      <a:lnTo>
                        <a:pt x="112" y="26"/>
                      </a:lnTo>
                      <a:lnTo>
                        <a:pt x="132" y="17"/>
                      </a:lnTo>
                      <a:lnTo>
                        <a:pt x="151" y="9"/>
                      </a:lnTo>
                      <a:lnTo>
                        <a:pt x="171" y="4"/>
                      </a:lnTo>
                      <a:lnTo>
                        <a:pt x="192" y="1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37" y="1"/>
                      </a:lnTo>
                      <a:lnTo>
                        <a:pt x="258" y="4"/>
                      </a:lnTo>
                      <a:lnTo>
                        <a:pt x="279" y="9"/>
                      </a:lnTo>
                      <a:lnTo>
                        <a:pt x="298" y="17"/>
                      </a:lnTo>
                      <a:lnTo>
                        <a:pt x="317" y="26"/>
                      </a:lnTo>
                      <a:lnTo>
                        <a:pt x="334" y="37"/>
                      </a:lnTo>
                      <a:lnTo>
                        <a:pt x="351" y="49"/>
                      </a:lnTo>
                      <a:lnTo>
                        <a:pt x="367" y="63"/>
                      </a:lnTo>
                      <a:lnTo>
                        <a:pt x="380" y="78"/>
                      </a:lnTo>
                      <a:lnTo>
                        <a:pt x="392" y="95"/>
                      </a:lnTo>
                      <a:lnTo>
                        <a:pt x="404" y="112"/>
                      </a:lnTo>
                      <a:lnTo>
                        <a:pt x="413" y="131"/>
                      </a:lnTo>
                      <a:lnTo>
                        <a:pt x="419" y="151"/>
                      </a:lnTo>
                      <a:lnTo>
                        <a:pt x="425" y="171"/>
                      </a:lnTo>
                      <a:lnTo>
                        <a:pt x="429" y="192"/>
                      </a:lnTo>
                      <a:lnTo>
                        <a:pt x="429" y="214"/>
                      </a:lnTo>
                      <a:lnTo>
                        <a:pt x="429" y="21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12" name="Freeform 8"/>
                <p:cNvSpPr/>
                <p:nvPr/>
              </p:nvSpPr>
              <p:spPr bwMode="auto">
                <a:xfrm>
                  <a:off x="3827959" y="3401816"/>
                  <a:ext cx="1223750" cy="2190811"/>
                </a:xfrm>
                <a:custGeom>
                  <a:avLst/>
                  <a:gdLst>
                    <a:gd name="T0" fmla="*/ 957 w 1025"/>
                    <a:gd name="T1" fmla="*/ 241 h 1835"/>
                    <a:gd name="T2" fmla="*/ 878 w 1025"/>
                    <a:gd name="T3" fmla="*/ 138 h 1835"/>
                    <a:gd name="T4" fmla="*/ 786 w 1025"/>
                    <a:gd name="T5" fmla="*/ 70 h 1835"/>
                    <a:gd name="T6" fmla="*/ 654 w 1025"/>
                    <a:gd name="T7" fmla="*/ 19 h 1835"/>
                    <a:gd name="T8" fmla="*/ 512 w 1025"/>
                    <a:gd name="T9" fmla="*/ 0 h 1835"/>
                    <a:gd name="T10" fmla="*/ 405 w 1025"/>
                    <a:gd name="T11" fmla="*/ 11 h 1835"/>
                    <a:gd name="T12" fmla="*/ 259 w 1025"/>
                    <a:gd name="T13" fmla="*/ 59 h 1835"/>
                    <a:gd name="T14" fmla="*/ 164 w 1025"/>
                    <a:gd name="T15" fmla="*/ 122 h 1835"/>
                    <a:gd name="T16" fmla="*/ 82 w 1025"/>
                    <a:gd name="T17" fmla="*/ 217 h 1835"/>
                    <a:gd name="T18" fmla="*/ 34 w 1025"/>
                    <a:gd name="T19" fmla="*/ 321 h 1835"/>
                    <a:gd name="T20" fmla="*/ 4 w 1025"/>
                    <a:gd name="T21" fmla="*/ 500 h 1835"/>
                    <a:gd name="T22" fmla="*/ 1 w 1025"/>
                    <a:gd name="T23" fmla="*/ 651 h 1835"/>
                    <a:gd name="T24" fmla="*/ 17 w 1025"/>
                    <a:gd name="T25" fmla="*/ 769 h 1835"/>
                    <a:gd name="T26" fmla="*/ 42 w 1025"/>
                    <a:gd name="T27" fmla="*/ 812 h 1835"/>
                    <a:gd name="T28" fmla="*/ 77 w 1025"/>
                    <a:gd name="T29" fmla="*/ 828 h 1835"/>
                    <a:gd name="T30" fmla="*/ 121 w 1025"/>
                    <a:gd name="T31" fmla="*/ 820 h 1835"/>
                    <a:gd name="T32" fmla="*/ 151 w 1025"/>
                    <a:gd name="T33" fmla="*/ 789 h 1835"/>
                    <a:gd name="T34" fmla="*/ 164 w 1025"/>
                    <a:gd name="T35" fmla="*/ 723 h 1835"/>
                    <a:gd name="T36" fmla="*/ 168 w 1025"/>
                    <a:gd name="T37" fmla="*/ 521 h 1835"/>
                    <a:gd name="T38" fmla="*/ 198 w 1025"/>
                    <a:gd name="T39" fmla="*/ 366 h 1835"/>
                    <a:gd name="T40" fmla="*/ 231 w 1025"/>
                    <a:gd name="T41" fmla="*/ 314 h 1835"/>
                    <a:gd name="T42" fmla="*/ 257 w 1025"/>
                    <a:gd name="T43" fmla="*/ 300 h 1835"/>
                    <a:gd name="T44" fmla="*/ 277 w 1025"/>
                    <a:gd name="T45" fmla="*/ 310 h 1835"/>
                    <a:gd name="T46" fmla="*/ 284 w 1025"/>
                    <a:gd name="T47" fmla="*/ 352 h 1835"/>
                    <a:gd name="T48" fmla="*/ 282 w 1025"/>
                    <a:gd name="T49" fmla="*/ 1748 h 1835"/>
                    <a:gd name="T50" fmla="*/ 293 w 1025"/>
                    <a:gd name="T51" fmla="*/ 1790 h 1835"/>
                    <a:gd name="T52" fmla="*/ 320 w 1025"/>
                    <a:gd name="T53" fmla="*/ 1821 h 1835"/>
                    <a:gd name="T54" fmla="*/ 360 w 1025"/>
                    <a:gd name="T55" fmla="*/ 1834 h 1835"/>
                    <a:gd name="T56" fmla="*/ 394 w 1025"/>
                    <a:gd name="T57" fmla="*/ 1831 h 1835"/>
                    <a:gd name="T58" fmla="*/ 430 w 1025"/>
                    <a:gd name="T59" fmla="*/ 1810 h 1835"/>
                    <a:gd name="T60" fmla="*/ 451 w 1025"/>
                    <a:gd name="T61" fmla="*/ 1775 h 1835"/>
                    <a:gd name="T62" fmla="*/ 454 w 1025"/>
                    <a:gd name="T63" fmla="*/ 1747 h 1835"/>
                    <a:gd name="T64" fmla="*/ 465 w 1025"/>
                    <a:gd name="T65" fmla="*/ 935 h 1835"/>
                    <a:gd name="T66" fmla="*/ 503 w 1025"/>
                    <a:gd name="T67" fmla="*/ 914 h 1835"/>
                    <a:gd name="T68" fmla="*/ 537 w 1025"/>
                    <a:gd name="T69" fmla="*/ 918 h 1835"/>
                    <a:gd name="T70" fmla="*/ 568 w 1025"/>
                    <a:gd name="T71" fmla="*/ 948 h 1835"/>
                    <a:gd name="T72" fmla="*/ 571 w 1025"/>
                    <a:gd name="T73" fmla="*/ 1748 h 1835"/>
                    <a:gd name="T74" fmla="*/ 581 w 1025"/>
                    <a:gd name="T75" fmla="*/ 1790 h 1835"/>
                    <a:gd name="T76" fmla="*/ 608 w 1025"/>
                    <a:gd name="T77" fmla="*/ 1821 h 1835"/>
                    <a:gd name="T78" fmla="*/ 648 w 1025"/>
                    <a:gd name="T79" fmla="*/ 1834 h 1835"/>
                    <a:gd name="T80" fmla="*/ 682 w 1025"/>
                    <a:gd name="T81" fmla="*/ 1831 h 1835"/>
                    <a:gd name="T82" fmla="*/ 717 w 1025"/>
                    <a:gd name="T83" fmla="*/ 1810 h 1835"/>
                    <a:gd name="T84" fmla="*/ 738 w 1025"/>
                    <a:gd name="T85" fmla="*/ 1775 h 1835"/>
                    <a:gd name="T86" fmla="*/ 742 w 1025"/>
                    <a:gd name="T87" fmla="*/ 1748 h 1835"/>
                    <a:gd name="T88" fmla="*/ 742 w 1025"/>
                    <a:gd name="T89" fmla="*/ 338 h 1835"/>
                    <a:gd name="T90" fmla="*/ 756 w 1025"/>
                    <a:gd name="T91" fmla="*/ 302 h 1835"/>
                    <a:gd name="T92" fmla="*/ 779 w 1025"/>
                    <a:gd name="T93" fmla="*/ 304 h 1835"/>
                    <a:gd name="T94" fmla="*/ 809 w 1025"/>
                    <a:gd name="T95" fmla="*/ 331 h 1835"/>
                    <a:gd name="T96" fmla="*/ 844 w 1025"/>
                    <a:gd name="T97" fmla="*/ 422 h 1835"/>
                    <a:gd name="T98" fmla="*/ 861 w 1025"/>
                    <a:gd name="T99" fmla="*/ 586 h 1835"/>
                    <a:gd name="T100" fmla="*/ 863 w 1025"/>
                    <a:gd name="T101" fmla="*/ 741 h 1835"/>
                    <a:gd name="T102" fmla="*/ 887 w 1025"/>
                    <a:gd name="T103" fmla="*/ 807 h 1835"/>
                    <a:gd name="T104" fmla="*/ 919 w 1025"/>
                    <a:gd name="T105" fmla="*/ 826 h 1835"/>
                    <a:gd name="T106" fmla="*/ 968 w 1025"/>
                    <a:gd name="T107" fmla="*/ 823 h 1835"/>
                    <a:gd name="T108" fmla="*/ 992 w 1025"/>
                    <a:gd name="T109" fmla="*/ 805 h 1835"/>
                    <a:gd name="T110" fmla="*/ 1016 w 1025"/>
                    <a:gd name="T111" fmla="*/ 739 h 1835"/>
                    <a:gd name="T112" fmla="*/ 1025 w 1025"/>
                    <a:gd name="T113" fmla="*/ 626 h 1835"/>
                    <a:gd name="T114" fmla="*/ 1009 w 1025"/>
                    <a:gd name="T115" fmla="*/ 404 h 1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25" h="1835">
                      <a:moveTo>
                        <a:pt x="991" y="321"/>
                      </a:moveTo>
                      <a:lnTo>
                        <a:pt x="991" y="321"/>
                      </a:lnTo>
                      <a:lnTo>
                        <a:pt x="980" y="293"/>
                      </a:lnTo>
                      <a:lnTo>
                        <a:pt x="970" y="266"/>
                      </a:lnTo>
                      <a:lnTo>
                        <a:pt x="957" y="241"/>
                      </a:lnTo>
                      <a:lnTo>
                        <a:pt x="942" y="217"/>
                      </a:lnTo>
                      <a:lnTo>
                        <a:pt x="928" y="195"/>
                      </a:lnTo>
                      <a:lnTo>
                        <a:pt x="912" y="175"/>
                      </a:lnTo>
                      <a:lnTo>
                        <a:pt x="896" y="155"/>
                      </a:lnTo>
                      <a:lnTo>
                        <a:pt x="878" y="138"/>
                      </a:lnTo>
                      <a:lnTo>
                        <a:pt x="861" y="122"/>
                      </a:lnTo>
                      <a:lnTo>
                        <a:pt x="842" y="107"/>
                      </a:lnTo>
                      <a:lnTo>
                        <a:pt x="824" y="93"/>
                      </a:lnTo>
                      <a:lnTo>
                        <a:pt x="805" y="82"/>
                      </a:lnTo>
                      <a:lnTo>
                        <a:pt x="786" y="70"/>
                      </a:lnTo>
                      <a:lnTo>
                        <a:pt x="766" y="59"/>
                      </a:lnTo>
                      <a:lnTo>
                        <a:pt x="748" y="50"/>
                      </a:lnTo>
                      <a:lnTo>
                        <a:pt x="728" y="42"/>
                      </a:lnTo>
                      <a:lnTo>
                        <a:pt x="690" y="29"/>
                      </a:lnTo>
                      <a:lnTo>
                        <a:pt x="654" y="19"/>
                      </a:lnTo>
                      <a:lnTo>
                        <a:pt x="620" y="11"/>
                      </a:lnTo>
                      <a:lnTo>
                        <a:pt x="590" y="5"/>
                      </a:lnTo>
                      <a:lnTo>
                        <a:pt x="562" y="3"/>
                      </a:lnTo>
                      <a:lnTo>
                        <a:pt x="540" y="0"/>
                      </a:lnTo>
                      <a:lnTo>
                        <a:pt x="512" y="0"/>
                      </a:lnTo>
                      <a:lnTo>
                        <a:pt x="512" y="0"/>
                      </a:lnTo>
                      <a:lnTo>
                        <a:pt x="485" y="0"/>
                      </a:lnTo>
                      <a:lnTo>
                        <a:pt x="462" y="3"/>
                      </a:lnTo>
                      <a:lnTo>
                        <a:pt x="436" y="5"/>
                      </a:lnTo>
                      <a:lnTo>
                        <a:pt x="405" y="11"/>
                      </a:lnTo>
                      <a:lnTo>
                        <a:pt x="370" y="19"/>
                      </a:lnTo>
                      <a:lnTo>
                        <a:pt x="335" y="29"/>
                      </a:lnTo>
                      <a:lnTo>
                        <a:pt x="297" y="42"/>
                      </a:lnTo>
                      <a:lnTo>
                        <a:pt x="278" y="50"/>
                      </a:lnTo>
                      <a:lnTo>
                        <a:pt x="259" y="59"/>
                      </a:lnTo>
                      <a:lnTo>
                        <a:pt x="239" y="70"/>
                      </a:lnTo>
                      <a:lnTo>
                        <a:pt x="220" y="82"/>
                      </a:lnTo>
                      <a:lnTo>
                        <a:pt x="201" y="93"/>
                      </a:lnTo>
                      <a:lnTo>
                        <a:pt x="182" y="107"/>
                      </a:lnTo>
                      <a:lnTo>
                        <a:pt x="164" y="122"/>
                      </a:lnTo>
                      <a:lnTo>
                        <a:pt x="147" y="138"/>
                      </a:lnTo>
                      <a:lnTo>
                        <a:pt x="130" y="155"/>
                      </a:lnTo>
                      <a:lnTo>
                        <a:pt x="113" y="175"/>
                      </a:lnTo>
                      <a:lnTo>
                        <a:pt x="97" y="195"/>
                      </a:lnTo>
                      <a:lnTo>
                        <a:pt x="82" y="217"/>
                      </a:lnTo>
                      <a:lnTo>
                        <a:pt x="69" y="241"/>
                      </a:lnTo>
                      <a:lnTo>
                        <a:pt x="56" y="266"/>
                      </a:lnTo>
                      <a:lnTo>
                        <a:pt x="44" y="293"/>
                      </a:lnTo>
                      <a:lnTo>
                        <a:pt x="34" y="321"/>
                      </a:lnTo>
                      <a:lnTo>
                        <a:pt x="34" y="321"/>
                      </a:lnTo>
                      <a:lnTo>
                        <a:pt x="29" y="343"/>
                      </a:lnTo>
                      <a:lnTo>
                        <a:pt x="22" y="368"/>
                      </a:lnTo>
                      <a:lnTo>
                        <a:pt x="15" y="404"/>
                      </a:lnTo>
                      <a:lnTo>
                        <a:pt x="9" y="447"/>
                      </a:lnTo>
                      <a:lnTo>
                        <a:pt x="4" y="500"/>
                      </a:lnTo>
                      <a:lnTo>
                        <a:pt x="1" y="559"/>
                      </a:lnTo>
                      <a:lnTo>
                        <a:pt x="0" y="592"/>
                      </a:lnTo>
                      <a:lnTo>
                        <a:pt x="1" y="626"/>
                      </a:lnTo>
                      <a:lnTo>
                        <a:pt x="1" y="626"/>
                      </a:lnTo>
                      <a:lnTo>
                        <a:pt x="1" y="651"/>
                      </a:lnTo>
                      <a:lnTo>
                        <a:pt x="2" y="676"/>
                      </a:lnTo>
                      <a:lnTo>
                        <a:pt x="5" y="707"/>
                      </a:lnTo>
                      <a:lnTo>
                        <a:pt x="9" y="739"/>
                      </a:lnTo>
                      <a:lnTo>
                        <a:pt x="13" y="755"/>
                      </a:lnTo>
                      <a:lnTo>
                        <a:pt x="17" y="769"/>
                      </a:lnTo>
                      <a:lnTo>
                        <a:pt x="22" y="784"/>
                      </a:lnTo>
                      <a:lnTo>
                        <a:pt x="27" y="795"/>
                      </a:lnTo>
                      <a:lnTo>
                        <a:pt x="34" y="805"/>
                      </a:lnTo>
                      <a:lnTo>
                        <a:pt x="42" y="812"/>
                      </a:lnTo>
                      <a:lnTo>
                        <a:pt x="42" y="812"/>
                      </a:lnTo>
                      <a:lnTo>
                        <a:pt x="46" y="816"/>
                      </a:lnTo>
                      <a:lnTo>
                        <a:pt x="50" y="819"/>
                      </a:lnTo>
                      <a:lnTo>
                        <a:pt x="57" y="823"/>
                      </a:lnTo>
                      <a:lnTo>
                        <a:pt x="65" y="826"/>
                      </a:lnTo>
                      <a:lnTo>
                        <a:pt x="77" y="828"/>
                      </a:lnTo>
                      <a:lnTo>
                        <a:pt x="90" y="828"/>
                      </a:lnTo>
                      <a:lnTo>
                        <a:pt x="106" y="826"/>
                      </a:lnTo>
                      <a:lnTo>
                        <a:pt x="106" y="826"/>
                      </a:lnTo>
                      <a:lnTo>
                        <a:pt x="114" y="823"/>
                      </a:lnTo>
                      <a:lnTo>
                        <a:pt x="121" y="820"/>
                      </a:lnTo>
                      <a:lnTo>
                        <a:pt x="127" y="816"/>
                      </a:lnTo>
                      <a:lnTo>
                        <a:pt x="134" y="812"/>
                      </a:lnTo>
                      <a:lnTo>
                        <a:pt x="139" y="807"/>
                      </a:lnTo>
                      <a:lnTo>
                        <a:pt x="143" y="802"/>
                      </a:lnTo>
                      <a:lnTo>
                        <a:pt x="151" y="789"/>
                      </a:lnTo>
                      <a:lnTo>
                        <a:pt x="156" y="774"/>
                      </a:lnTo>
                      <a:lnTo>
                        <a:pt x="160" y="759"/>
                      </a:lnTo>
                      <a:lnTo>
                        <a:pt x="163" y="741"/>
                      </a:lnTo>
                      <a:lnTo>
                        <a:pt x="164" y="723"/>
                      </a:lnTo>
                      <a:lnTo>
                        <a:pt x="164" y="723"/>
                      </a:lnTo>
                      <a:lnTo>
                        <a:pt x="164" y="694"/>
                      </a:lnTo>
                      <a:lnTo>
                        <a:pt x="164" y="647"/>
                      </a:lnTo>
                      <a:lnTo>
                        <a:pt x="164" y="586"/>
                      </a:lnTo>
                      <a:lnTo>
                        <a:pt x="165" y="554"/>
                      </a:lnTo>
                      <a:lnTo>
                        <a:pt x="168" y="521"/>
                      </a:lnTo>
                      <a:lnTo>
                        <a:pt x="171" y="486"/>
                      </a:lnTo>
                      <a:lnTo>
                        <a:pt x="176" y="454"/>
                      </a:lnTo>
                      <a:lnTo>
                        <a:pt x="181" y="422"/>
                      </a:lnTo>
                      <a:lnTo>
                        <a:pt x="189" y="392"/>
                      </a:lnTo>
                      <a:lnTo>
                        <a:pt x="198" y="366"/>
                      </a:lnTo>
                      <a:lnTo>
                        <a:pt x="203" y="352"/>
                      </a:lnTo>
                      <a:lnTo>
                        <a:pt x="210" y="342"/>
                      </a:lnTo>
                      <a:lnTo>
                        <a:pt x="217" y="331"/>
                      </a:lnTo>
                      <a:lnTo>
                        <a:pt x="223" y="322"/>
                      </a:lnTo>
                      <a:lnTo>
                        <a:pt x="231" y="314"/>
                      </a:lnTo>
                      <a:lnTo>
                        <a:pt x="239" y="308"/>
                      </a:lnTo>
                      <a:lnTo>
                        <a:pt x="239" y="308"/>
                      </a:lnTo>
                      <a:lnTo>
                        <a:pt x="247" y="304"/>
                      </a:lnTo>
                      <a:lnTo>
                        <a:pt x="253" y="300"/>
                      </a:lnTo>
                      <a:lnTo>
                        <a:pt x="257" y="300"/>
                      </a:lnTo>
                      <a:lnTo>
                        <a:pt x="261" y="300"/>
                      </a:lnTo>
                      <a:lnTo>
                        <a:pt x="265" y="300"/>
                      </a:lnTo>
                      <a:lnTo>
                        <a:pt x="269" y="302"/>
                      </a:lnTo>
                      <a:lnTo>
                        <a:pt x="273" y="305"/>
                      </a:lnTo>
                      <a:lnTo>
                        <a:pt x="277" y="310"/>
                      </a:lnTo>
                      <a:lnTo>
                        <a:pt x="280" y="318"/>
                      </a:lnTo>
                      <a:lnTo>
                        <a:pt x="282" y="327"/>
                      </a:lnTo>
                      <a:lnTo>
                        <a:pt x="284" y="338"/>
                      </a:lnTo>
                      <a:lnTo>
                        <a:pt x="284" y="352"/>
                      </a:lnTo>
                      <a:lnTo>
                        <a:pt x="284" y="352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4" y="1757"/>
                      </a:lnTo>
                      <a:lnTo>
                        <a:pt x="285" y="1767"/>
                      </a:lnTo>
                      <a:lnTo>
                        <a:pt x="286" y="1775"/>
                      </a:lnTo>
                      <a:lnTo>
                        <a:pt x="289" y="1782"/>
                      </a:lnTo>
                      <a:lnTo>
                        <a:pt x="293" y="1790"/>
                      </a:lnTo>
                      <a:lnTo>
                        <a:pt x="297" y="1797"/>
                      </a:lnTo>
                      <a:lnTo>
                        <a:pt x="302" y="1803"/>
                      </a:lnTo>
                      <a:lnTo>
                        <a:pt x="307" y="1810"/>
                      </a:lnTo>
                      <a:lnTo>
                        <a:pt x="314" y="1815"/>
                      </a:lnTo>
                      <a:lnTo>
                        <a:pt x="320" y="1821"/>
                      </a:lnTo>
                      <a:lnTo>
                        <a:pt x="327" y="1824"/>
                      </a:lnTo>
                      <a:lnTo>
                        <a:pt x="335" y="1828"/>
                      </a:lnTo>
                      <a:lnTo>
                        <a:pt x="343" y="1831"/>
                      </a:lnTo>
                      <a:lnTo>
                        <a:pt x="351" y="1832"/>
                      </a:lnTo>
                      <a:lnTo>
                        <a:pt x="360" y="1834"/>
                      </a:lnTo>
                      <a:lnTo>
                        <a:pt x="369" y="1835"/>
                      </a:lnTo>
                      <a:lnTo>
                        <a:pt x="369" y="1835"/>
                      </a:lnTo>
                      <a:lnTo>
                        <a:pt x="377" y="1834"/>
                      </a:lnTo>
                      <a:lnTo>
                        <a:pt x="386" y="1832"/>
                      </a:lnTo>
                      <a:lnTo>
                        <a:pt x="394" y="1831"/>
                      </a:lnTo>
                      <a:lnTo>
                        <a:pt x="402" y="1828"/>
                      </a:lnTo>
                      <a:lnTo>
                        <a:pt x="410" y="1824"/>
                      </a:lnTo>
                      <a:lnTo>
                        <a:pt x="416" y="1821"/>
                      </a:lnTo>
                      <a:lnTo>
                        <a:pt x="423" y="1815"/>
                      </a:lnTo>
                      <a:lnTo>
                        <a:pt x="430" y="1810"/>
                      </a:lnTo>
                      <a:lnTo>
                        <a:pt x="435" y="1803"/>
                      </a:lnTo>
                      <a:lnTo>
                        <a:pt x="440" y="1797"/>
                      </a:lnTo>
                      <a:lnTo>
                        <a:pt x="444" y="1790"/>
                      </a:lnTo>
                      <a:lnTo>
                        <a:pt x="448" y="1782"/>
                      </a:lnTo>
                      <a:lnTo>
                        <a:pt x="451" y="1775"/>
                      </a:lnTo>
                      <a:lnTo>
                        <a:pt x="452" y="1767"/>
                      </a:lnTo>
                      <a:lnTo>
                        <a:pt x="453" y="1757"/>
                      </a:lnTo>
                      <a:lnTo>
                        <a:pt x="454" y="1748"/>
                      </a:lnTo>
                      <a:lnTo>
                        <a:pt x="454" y="1748"/>
                      </a:lnTo>
                      <a:lnTo>
                        <a:pt x="454" y="1747"/>
                      </a:lnTo>
                      <a:lnTo>
                        <a:pt x="457" y="954"/>
                      </a:lnTo>
                      <a:lnTo>
                        <a:pt x="457" y="954"/>
                      </a:lnTo>
                      <a:lnTo>
                        <a:pt x="458" y="948"/>
                      </a:lnTo>
                      <a:lnTo>
                        <a:pt x="461" y="941"/>
                      </a:lnTo>
                      <a:lnTo>
                        <a:pt x="465" y="935"/>
                      </a:lnTo>
                      <a:lnTo>
                        <a:pt x="472" y="927"/>
                      </a:lnTo>
                      <a:lnTo>
                        <a:pt x="482" y="920"/>
                      </a:lnTo>
                      <a:lnTo>
                        <a:pt x="487" y="918"/>
                      </a:lnTo>
                      <a:lnTo>
                        <a:pt x="495" y="915"/>
                      </a:lnTo>
                      <a:lnTo>
                        <a:pt x="503" y="914"/>
                      </a:lnTo>
                      <a:lnTo>
                        <a:pt x="512" y="914"/>
                      </a:lnTo>
                      <a:lnTo>
                        <a:pt x="512" y="914"/>
                      </a:lnTo>
                      <a:lnTo>
                        <a:pt x="522" y="914"/>
                      </a:lnTo>
                      <a:lnTo>
                        <a:pt x="529" y="915"/>
                      </a:lnTo>
                      <a:lnTo>
                        <a:pt x="537" y="918"/>
                      </a:lnTo>
                      <a:lnTo>
                        <a:pt x="544" y="920"/>
                      </a:lnTo>
                      <a:lnTo>
                        <a:pt x="553" y="927"/>
                      </a:lnTo>
                      <a:lnTo>
                        <a:pt x="560" y="935"/>
                      </a:lnTo>
                      <a:lnTo>
                        <a:pt x="565" y="941"/>
                      </a:lnTo>
                      <a:lnTo>
                        <a:pt x="568" y="948"/>
                      </a:lnTo>
                      <a:lnTo>
                        <a:pt x="569" y="954"/>
                      </a:lnTo>
                      <a:lnTo>
                        <a:pt x="571" y="1747"/>
                      </a:lnTo>
                      <a:lnTo>
                        <a:pt x="571" y="1747"/>
                      </a:lnTo>
                      <a:lnTo>
                        <a:pt x="571" y="1748"/>
                      </a:lnTo>
                      <a:lnTo>
                        <a:pt x="571" y="1748"/>
                      </a:lnTo>
                      <a:lnTo>
                        <a:pt x="571" y="1757"/>
                      </a:lnTo>
                      <a:lnTo>
                        <a:pt x="573" y="1767"/>
                      </a:lnTo>
                      <a:lnTo>
                        <a:pt x="574" y="1775"/>
                      </a:lnTo>
                      <a:lnTo>
                        <a:pt x="578" y="1782"/>
                      </a:lnTo>
                      <a:lnTo>
                        <a:pt x="581" y="1790"/>
                      </a:lnTo>
                      <a:lnTo>
                        <a:pt x="586" y="1797"/>
                      </a:lnTo>
                      <a:lnTo>
                        <a:pt x="590" y="1803"/>
                      </a:lnTo>
                      <a:lnTo>
                        <a:pt x="596" y="1810"/>
                      </a:lnTo>
                      <a:lnTo>
                        <a:pt x="602" y="1815"/>
                      </a:lnTo>
                      <a:lnTo>
                        <a:pt x="608" y="1821"/>
                      </a:lnTo>
                      <a:lnTo>
                        <a:pt x="616" y="1824"/>
                      </a:lnTo>
                      <a:lnTo>
                        <a:pt x="623" y="1828"/>
                      </a:lnTo>
                      <a:lnTo>
                        <a:pt x="631" y="1831"/>
                      </a:lnTo>
                      <a:lnTo>
                        <a:pt x="640" y="1832"/>
                      </a:lnTo>
                      <a:lnTo>
                        <a:pt x="648" y="1834"/>
                      </a:lnTo>
                      <a:lnTo>
                        <a:pt x="657" y="1835"/>
                      </a:lnTo>
                      <a:lnTo>
                        <a:pt x="657" y="1835"/>
                      </a:lnTo>
                      <a:lnTo>
                        <a:pt x="666" y="1834"/>
                      </a:lnTo>
                      <a:lnTo>
                        <a:pt x="674" y="1832"/>
                      </a:lnTo>
                      <a:lnTo>
                        <a:pt x="682" y="1831"/>
                      </a:lnTo>
                      <a:lnTo>
                        <a:pt x="690" y="1828"/>
                      </a:lnTo>
                      <a:lnTo>
                        <a:pt x="698" y="1824"/>
                      </a:lnTo>
                      <a:lnTo>
                        <a:pt x="704" y="1821"/>
                      </a:lnTo>
                      <a:lnTo>
                        <a:pt x="711" y="1815"/>
                      </a:lnTo>
                      <a:lnTo>
                        <a:pt x="717" y="1810"/>
                      </a:lnTo>
                      <a:lnTo>
                        <a:pt x="723" y="1803"/>
                      </a:lnTo>
                      <a:lnTo>
                        <a:pt x="728" y="1797"/>
                      </a:lnTo>
                      <a:lnTo>
                        <a:pt x="732" y="1790"/>
                      </a:lnTo>
                      <a:lnTo>
                        <a:pt x="736" y="1782"/>
                      </a:lnTo>
                      <a:lnTo>
                        <a:pt x="738" y="1775"/>
                      </a:lnTo>
                      <a:lnTo>
                        <a:pt x="741" y="1767"/>
                      </a:lnTo>
                      <a:lnTo>
                        <a:pt x="742" y="1757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1" y="352"/>
                      </a:lnTo>
                      <a:lnTo>
                        <a:pt x="741" y="352"/>
                      </a:lnTo>
                      <a:lnTo>
                        <a:pt x="742" y="338"/>
                      </a:lnTo>
                      <a:lnTo>
                        <a:pt x="744" y="327"/>
                      </a:lnTo>
                      <a:lnTo>
                        <a:pt x="745" y="318"/>
                      </a:lnTo>
                      <a:lnTo>
                        <a:pt x="749" y="310"/>
                      </a:lnTo>
                      <a:lnTo>
                        <a:pt x="752" y="305"/>
                      </a:lnTo>
                      <a:lnTo>
                        <a:pt x="756" y="302"/>
                      </a:lnTo>
                      <a:lnTo>
                        <a:pt x="759" y="300"/>
                      </a:lnTo>
                      <a:lnTo>
                        <a:pt x="763" y="300"/>
                      </a:lnTo>
                      <a:lnTo>
                        <a:pt x="767" y="300"/>
                      </a:lnTo>
                      <a:lnTo>
                        <a:pt x="771" y="300"/>
                      </a:lnTo>
                      <a:lnTo>
                        <a:pt x="779" y="304"/>
                      </a:lnTo>
                      <a:lnTo>
                        <a:pt x="786" y="308"/>
                      </a:lnTo>
                      <a:lnTo>
                        <a:pt x="786" y="308"/>
                      </a:lnTo>
                      <a:lnTo>
                        <a:pt x="794" y="314"/>
                      </a:lnTo>
                      <a:lnTo>
                        <a:pt x="802" y="322"/>
                      </a:lnTo>
                      <a:lnTo>
                        <a:pt x="809" y="331"/>
                      </a:lnTo>
                      <a:lnTo>
                        <a:pt x="816" y="342"/>
                      </a:lnTo>
                      <a:lnTo>
                        <a:pt x="821" y="352"/>
                      </a:lnTo>
                      <a:lnTo>
                        <a:pt x="827" y="366"/>
                      </a:lnTo>
                      <a:lnTo>
                        <a:pt x="836" y="392"/>
                      </a:lnTo>
                      <a:lnTo>
                        <a:pt x="844" y="422"/>
                      </a:lnTo>
                      <a:lnTo>
                        <a:pt x="850" y="454"/>
                      </a:lnTo>
                      <a:lnTo>
                        <a:pt x="854" y="486"/>
                      </a:lnTo>
                      <a:lnTo>
                        <a:pt x="858" y="521"/>
                      </a:lnTo>
                      <a:lnTo>
                        <a:pt x="859" y="554"/>
                      </a:lnTo>
                      <a:lnTo>
                        <a:pt x="861" y="586"/>
                      </a:lnTo>
                      <a:lnTo>
                        <a:pt x="862" y="647"/>
                      </a:lnTo>
                      <a:lnTo>
                        <a:pt x="862" y="694"/>
                      </a:lnTo>
                      <a:lnTo>
                        <a:pt x="862" y="723"/>
                      </a:lnTo>
                      <a:lnTo>
                        <a:pt x="862" y="723"/>
                      </a:lnTo>
                      <a:lnTo>
                        <a:pt x="863" y="741"/>
                      </a:lnTo>
                      <a:lnTo>
                        <a:pt x="865" y="759"/>
                      </a:lnTo>
                      <a:lnTo>
                        <a:pt x="869" y="774"/>
                      </a:lnTo>
                      <a:lnTo>
                        <a:pt x="875" y="789"/>
                      </a:lnTo>
                      <a:lnTo>
                        <a:pt x="882" y="802"/>
                      </a:lnTo>
                      <a:lnTo>
                        <a:pt x="887" y="807"/>
                      </a:lnTo>
                      <a:lnTo>
                        <a:pt x="892" y="812"/>
                      </a:lnTo>
                      <a:lnTo>
                        <a:pt x="897" y="816"/>
                      </a:lnTo>
                      <a:lnTo>
                        <a:pt x="904" y="820"/>
                      </a:lnTo>
                      <a:lnTo>
                        <a:pt x="911" y="823"/>
                      </a:lnTo>
                      <a:lnTo>
                        <a:pt x="919" y="826"/>
                      </a:lnTo>
                      <a:lnTo>
                        <a:pt x="919" y="826"/>
                      </a:lnTo>
                      <a:lnTo>
                        <a:pt x="934" y="828"/>
                      </a:lnTo>
                      <a:lnTo>
                        <a:pt x="947" y="828"/>
                      </a:lnTo>
                      <a:lnTo>
                        <a:pt x="959" y="826"/>
                      </a:lnTo>
                      <a:lnTo>
                        <a:pt x="968" y="823"/>
                      </a:lnTo>
                      <a:lnTo>
                        <a:pt x="975" y="819"/>
                      </a:lnTo>
                      <a:lnTo>
                        <a:pt x="980" y="816"/>
                      </a:lnTo>
                      <a:lnTo>
                        <a:pt x="984" y="812"/>
                      </a:lnTo>
                      <a:lnTo>
                        <a:pt x="984" y="812"/>
                      </a:lnTo>
                      <a:lnTo>
                        <a:pt x="992" y="805"/>
                      </a:lnTo>
                      <a:lnTo>
                        <a:pt x="999" y="795"/>
                      </a:lnTo>
                      <a:lnTo>
                        <a:pt x="1004" y="784"/>
                      </a:lnTo>
                      <a:lnTo>
                        <a:pt x="1008" y="769"/>
                      </a:lnTo>
                      <a:lnTo>
                        <a:pt x="1013" y="755"/>
                      </a:lnTo>
                      <a:lnTo>
                        <a:pt x="1016" y="739"/>
                      </a:lnTo>
                      <a:lnTo>
                        <a:pt x="1021" y="707"/>
                      </a:lnTo>
                      <a:lnTo>
                        <a:pt x="1024" y="676"/>
                      </a:lnTo>
                      <a:lnTo>
                        <a:pt x="1025" y="651"/>
                      </a:lnTo>
                      <a:lnTo>
                        <a:pt x="1025" y="626"/>
                      </a:lnTo>
                      <a:lnTo>
                        <a:pt x="1025" y="626"/>
                      </a:lnTo>
                      <a:lnTo>
                        <a:pt x="1025" y="592"/>
                      </a:lnTo>
                      <a:lnTo>
                        <a:pt x="1025" y="559"/>
                      </a:lnTo>
                      <a:lnTo>
                        <a:pt x="1021" y="500"/>
                      </a:lnTo>
                      <a:lnTo>
                        <a:pt x="1016" y="447"/>
                      </a:lnTo>
                      <a:lnTo>
                        <a:pt x="1009" y="404"/>
                      </a:lnTo>
                      <a:lnTo>
                        <a:pt x="1003" y="368"/>
                      </a:lnTo>
                      <a:lnTo>
                        <a:pt x="997" y="343"/>
                      </a:lnTo>
                      <a:lnTo>
                        <a:pt x="991" y="321"/>
                      </a:lnTo>
                      <a:lnTo>
                        <a:pt x="991" y="32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13" name="그룹 14"/>
          <p:cNvGrpSpPr/>
          <p:nvPr/>
        </p:nvGrpSpPr>
        <p:grpSpPr>
          <a:xfrm>
            <a:off x="2506854" y="1889412"/>
            <a:ext cx="1197975" cy="2751252"/>
            <a:chOff x="745318" y="2593251"/>
            <a:chExt cx="1388282" cy="3188309"/>
          </a:xfrm>
        </p:grpSpPr>
        <p:sp>
          <p:nvSpPr>
            <p:cNvPr id="14" name="직사각형 15"/>
            <p:cNvSpPr/>
            <p:nvPr/>
          </p:nvSpPr>
          <p:spPr>
            <a:xfrm>
              <a:off x="745318" y="4497222"/>
              <a:ext cx="1388282" cy="1143539"/>
            </a:xfrm>
            <a:prstGeom prst="rect">
              <a:avLst/>
            </a:prstGeom>
            <a:blipFill>
              <a:blip r:embed="rId3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15" name="그룹 16"/>
            <p:cNvGrpSpPr/>
            <p:nvPr/>
          </p:nvGrpSpPr>
          <p:grpSpPr>
            <a:xfrm>
              <a:off x="745318" y="2593251"/>
              <a:ext cx="1388282" cy="3188309"/>
              <a:chOff x="745318" y="2593251"/>
              <a:chExt cx="1388282" cy="3188309"/>
            </a:xfrm>
          </p:grpSpPr>
          <p:sp>
            <p:nvSpPr>
              <p:cNvPr id="16" name="직사각형 16"/>
              <p:cNvSpPr/>
              <p:nvPr/>
            </p:nvSpPr>
            <p:spPr>
              <a:xfrm>
                <a:off x="745318" y="2593251"/>
                <a:ext cx="1388282" cy="3188309"/>
              </a:xfrm>
              <a:custGeom>
                <a:avLst/>
                <a:gdLst/>
                <a:ahLst/>
                <a:cxnLst/>
                <a:rect l="l" t="t" r="r" b="b"/>
                <a:pathLst>
                  <a:path w="1388282" h="3188308">
                    <a:moveTo>
                      <a:pt x="661309" y="808566"/>
                    </a:moveTo>
                    <a:lnTo>
                      <a:pt x="633849" y="812148"/>
                    </a:lnTo>
                    <a:lnTo>
                      <a:pt x="602808" y="814536"/>
                    </a:lnTo>
                    <a:lnTo>
                      <a:pt x="565797" y="821699"/>
                    </a:lnTo>
                    <a:lnTo>
                      <a:pt x="524010" y="831250"/>
                    </a:lnTo>
                    <a:lnTo>
                      <a:pt x="482223" y="843189"/>
                    </a:lnTo>
                    <a:lnTo>
                      <a:pt x="436855" y="858710"/>
                    </a:lnTo>
                    <a:lnTo>
                      <a:pt x="414171" y="868261"/>
                    </a:lnTo>
                    <a:lnTo>
                      <a:pt x="391487" y="879006"/>
                    </a:lnTo>
                    <a:lnTo>
                      <a:pt x="367609" y="892139"/>
                    </a:lnTo>
                    <a:lnTo>
                      <a:pt x="344925" y="906466"/>
                    </a:lnTo>
                    <a:lnTo>
                      <a:pt x="322240" y="919599"/>
                    </a:lnTo>
                    <a:lnTo>
                      <a:pt x="299556" y="936314"/>
                    </a:lnTo>
                    <a:lnTo>
                      <a:pt x="278066" y="954222"/>
                    </a:lnTo>
                    <a:lnTo>
                      <a:pt x="257770" y="973325"/>
                    </a:lnTo>
                    <a:lnTo>
                      <a:pt x="237473" y="993621"/>
                    </a:lnTo>
                    <a:lnTo>
                      <a:pt x="217177" y="1017499"/>
                    </a:lnTo>
                    <a:lnTo>
                      <a:pt x="198075" y="1041377"/>
                    </a:lnTo>
                    <a:lnTo>
                      <a:pt x="180166" y="1067643"/>
                    </a:lnTo>
                    <a:lnTo>
                      <a:pt x="164645" y="1096297"/>
                    </a:lnTo>
                    <a:lnTo>
                      <a:pt x="149125" y="1126144"/>
                    </a:lnTo>
                    <a:lnTo>
                      <a:pt x="134798" y="1158380"/>
                    </a:lnTo>
                    <a:lnTo>
                      <a:pt x="122859" y="1191809"/>
                    </a:lnTo>
                    <a:lnTo>
                      <a:pt x="116889" y="1218075"/>
                    </a:lnTo>
                    <a:lnTo>
                      <a:pt x="108532" y="1247922"/>
                    </a:lnTo>
                    <a:lnTo>
                      <a:pt x="100175" y="1290903"/>
                    </a:lnTo>
                    <a:lnTo>
                      <a:pt x="93011" y="1342241"/>
                    </a:lnTo>
                    <a:lnTo>
                      <a:pt x="87042" y="1405517"/>
                    </a:lnTo>
                    <a:lnTo>
                      <a:pt x="83460" y="1475958"/>
                    </a:lnTo>
                    <a:lnTo>
                      <a:pt x="82266" y="1515356"/>
                    </a:lnTo>
                    <a:lnTo>
                      <a:pt x="83460" y="1555949"/>
                    </a:lnTo>
                    <a:lnTo>
                      <a:pt x="83460" y="1585797"/>
                    </a:lnTo>
                    <a:lnTo>
                      <a:pt x="84654" y="1615644"/>
                    </a:lnTo>
                    <a:lnTo>
                      <a:pt x="88236" y="1652655"/>
                    </a:lnTo>
                    <a:lnTo>
                      <a:pt x="93011" y="1690860"/>
                    </a:lnTo>
                    <a:lnTo>
                      <a:pt x="97787" y="1709963"/>
                    </a:lnTo>
                    <a:lnTo>
                      <a:pt x="102562" y="1726677"/>
                    </a:lnTo>
                    <a:lnTo>
                      <a:pt x="108532" y="1744586"/>
                    </a:lnTo>
                    <a:lnTo>
                      <a:pt x="114501" y="1757719"/>
                    </a:lnTo>
                    <a:lnTo>
                      <a:pt x="122859" y="1769658"/>
                    </a:lnTo>
                    <a:lnTo>
                      <a:pt x="132410" y="1778015"/>
                    </a:lnTo>
                    <a:lnTo>
                      <a:pt x="137186" y="1782791"/>
                    </a:lnTo>
                    <a:lnTo>
                      <a:pt x="141961" y="1786372"/>
                    </a:lnTo>
                    <a:lnTo>
                      <a:pt x="150318" y="1791148"/>
                    </a:lnTo>
                    <a:lnTo>
                      <a:pt x="159870" y="1794730"/>
                    </a:lnTo>
                    <a:lnTo>
                      <a:pt x="174197" y="1797117"/>
                    </a:lnTo>
                    <a:lnTo>
                      <a:pt x="189717" y="1797117"/>
                    </a:lnTo>
                    <a:lnTo>
                      <a:pt x="208820" y="1794730"/>
                    </a:lnTo>
                    <a:lnTo>
                      <a:pt x="218371" y="1791148"/>
                    </a:lnTo>
                    <a:lnTo>
                      <a:pt x="226728" y="1787566"/>
                    </a:lnTo>
                    <a:lnTo>
                      <a:pt x="233892" y="1782791"/>
                    </a:lnTo>
                    <a:lnTo>
                      <a:pt x="242249" y="1778015"/>
                    </a:lnTo>
                    <a:lnTo>
                      <a:pt x="248218" y="1772046"/>
                    </a:lnTo>
                    <a:lnTo>
                      <a:pt x="252994" y="1766076"/>
                    </a:lnTo>
                    <a:lnTo>
                      <a:pt x="262545" y="1750555"/>
                    </a:lnTo>
                    <a:lnTo>
                      <a:pt x="268515" y="1732647"/>
                    </a:lnTo>
                    <a:lnTo>
                      <a:pt x="273290" y="1714738"/>
                    </a:lnTo>
                    <a:lnTo>
                      <a:pt x="276872" y="1693248"/>
                    </a:lnTo>
                    <a:lnTo>
                      <a:pt x="278066" y="1671758"/>
                    </a:lnTo>
                    <a:lnTo>
                      <a:pt x="278066" y="1637135"/>
                    </a:lnTo>
                    <a:lnTo>
                      <a:pt x="278066" y="1581021"/>
                    </a:lnTo>
                    <a:lnTo>
                      <a:pt x="278066" y="1508193"/>
                    </a:lnTo>
                    <a:lnTo>
                      <a:pt x="279260" y="1469988"/>
                    </a:lnTo>
                    <a:lnTo>
                      <a:pt x="282842" y="1430589"/>
                    </a:lnTo>
                    <a:lnTo>
                      <a:pt x="286423" y="1388803"/>
                    </a:lnTo>
                    <a:lnTo>
                      <a:pt x="292393" y="1350598"/>
                    </a:lnTo>
                    <a:lnTo>
                      <a:pt x="298362" y="1312393"/>
                    </a:lnTo>
                    <a:lnTo>
                      <a:pt x="307914" y="1276576"/>
                    </a:lnTo>
                    <a:lnTo>
                      <a:pt x="318659" y="1245534"/>
                    </a:lnTo>
                    <a:lnTo>
                      <a:pt x="324628" y="1228820"/>
                    </a:lnTo>
                    <a:lnTo>
                      <a:pt x="332986" y="1216881"/>
                    </a:lnTo>
                    <a:lnTo>
                      <a:pt x="341343" y="1203748"/>
                    </a:lnTo>
                    <a:lnTo>
                      <a:pt x="348506" y="1193003"/>
                    </a:lnTo>
                    <a:lnTo>
                      <a:pt x="358058" y="1183452"/>
                    </a:lnTo>
                    <a:lnTo>
                      <a:pt x="367609" y="1176288"/>
                    </a:lnTo>
                    <a:lnTo>
                      <a:pt x="377160" y="1171512"/>
                    </a:lnTo>
                    <a:lnTo>
                      <a:pt x="384323" y="1166737"/>
                    </a:lnTo>
                    <a:lnTo>
                      <a:pt x="389099" y="1166737"/>
                    </a:lnTo>
                    <a:lnTo>
                      <a:pt x="393875" y="1166737"/>
                    </a:lnTo>
                    <a:lnTo>
                      <a:pt x="398650" y="1166737"/>
                    </a:lnTo>
                    <a:lnTo>
                      <a:pt x="403426" y="1169125"/>
                    </a:lnTo>
                    <a:lnTo>
                      <a:pt x="408201" y="1172706"/>
                    </a:lnTo>
                    <a:lnTo>
                      <a:pt x="412977" y="1178676"/>
                    </a:lnTo>
                    <a:lnTo>
                      <a:pt x="416559" y="1188227"/>
                    </a:lnTo>
                    <a:lnTo>
                      <a:pt x="418947" y="1198972"/>
                    </a:lnTo>
                    <a:lnTo>
                      <a:pt x="421334" y="1212105"/>
                    </a:lnTo>
                    <a:lnTo>
                      <a:pt x="421334" y="1228820"/>
                    </a:lnTo>
                    <a:lnTo>
                      <a:pt x="418947" y="2895508"/>
                    </a:lnTo>
                    <a:lnTo>
                      <a:pt x="421334" y="2906253"/>
                    </a:lnTo>
                    <a:lnTo>
                      <a:pt x="422528" y="2918192"/>
                    </a:lnTo>
                    <a:lnTo>
                      <a:pt x="423722" y="2927743"/>
                    </a:lnTo>
                    <a:lnTo>
                      <a:pt x="427304" y="2936100"/>
                    </a:lnTo>
                    <a:lnTo>
                      <a:pt x="432080" y="2945652"/>
                    </a:lnTo>
                    <a:lnTo>
                      <a:pt x="436855" y="2954009"/>
                    </a:lnTo>
                    <a:lnTo>
                      <a:pt x="442825" y="2961172"/>
                    </a:lnTo>
                    <a:lnTo>
                      <a:pt x="448794" y="2969530"/>
                    </a:lnTo>
                    <a:lnTo>
                      <a:pt x="457151" y="2975499"/>
                    </a:lnTo>
                    <a:lnTo>
                      <a:pt x="464315" y="2982663"/>
                    </a:lnTo>
                    <a:lnTo>
                      <a:pt x="472672" y="2986244"/>
                    </a:lnTo>
                    <a:lnTo>
                      <a:pt x="482223" y="2991020"/>
                    </a:lnTo>
                    <a:lnTo>
                      <a:pt x="491775" y="2994602"/>
                    </a:lnTo>
                    <a:lnTo>
                      <a:pt x="501326" y="2995795"/>
                    </a:lnTo>
                    <a:lnTo>
                      <a:pt x="512071" y="2998183"/>
                    </a:lnTo>
                    <a:lnTo>
                      <a:pt x="522816" y="2999377"/>
                    </a:lnTo>
                    <a:lnTo>
                      <a:pt x="532367" y="2998183"/>
                    </a:lnTo>
                    <a:lnTo>
                      <a:pt x="543112" y="2995795"/>
                    </a:lnTo>
                    <a:lnTo>
                      <a:pt x="552664" y="2994602"/>
                    </a:lnTo>
                    <a:lnTo>
                      <a:pt x="562215" y="2991020"/>
                    </a:lnTo>
                    <a:lnTo>
                      <a:pt x="571766" y="2986244"/>
                    </a:lnTo>
                    <a:lnTo>
                      <a:pt x="578930" y="2982663"/>
                    </a:lnTo>
                    <a:lnTo>
                      <a:pt x="587287" y="2975499"/>
                    </a:lnTo>
                    <a:lnTo>
                      <a:pt x="595644" y="2969530"/>
                    </a:lnTo>
                    <a:lnTo>
                      <a:pt x="601614" y="2961172"/>
                    </a:lnTo>
                    <a:lnTo>
                      <a:pt x="607583" y="2954009"/>
                    </a:lnTo>
                    <a:lnTo>
                      <a:pt x="612359" y="2945652"/>
                    </a:lnTo>
                    <a:lnTo>
                      <a:pt x="617134" y="2936100"/>
                    </a:lnTo>
                    <a:lnTo>
                      <a:pt x="620716" y="2927743"/>
                    </a:lnTo>
                    <a:lnTo>
                      <a:pt x="621910" y="2918192"/>
                    </a:lnTo>
                    <a:lnTo>
                      <a:pt x="623104" y="2906253"/>
                    </a:lnTo>
                    <a:lnTo>
                      <a:pt x="624298" y="2895508"/>
                    </a:lnTo>
                    <a:lnTo>
                      <a:pt x="624298" y="2894314"/>
                    </a:lnTo>
                    <a:lnTo>
                      <a:pt x="627880" y="1947549"/>
                    </a:lnTo>
                    <a:lnTo>
                      <a:pt x="629073" y="1940386"/>
                    </a:lnTo>
                    <a:lnTo>
                      <a:pt x="632655" y="1932028"/>
                    </a:lnTo>
                    <a:lnTo>
                      <a:pt x="637431" y="1924865"/>
                    </a:lnTo>
                    <a:lnTo>
                      <a:pt x="645788" y="1915314"/>
                    </a:lnTo>
                    <a:lnTo>
                      <a:pt x="657727" y="1906956"/>
                    </a:lnTo>
                    <a:lnTo>
                      <a:pt x="663697" y="1904569"/>
                    </a:lnTo>
                    <a:lnTo>
                      <a:pt x="673248" y="1900987"/>
                    </a:lnTo>
                    <a:lnTo>
                      <a:pt x="682799" y="1899793"/>
                    </a:lnTo>
                    <a:lnTo>
                      <a:pt x="693544" y="1899793"/>
                    </a:lnTo>
                    <a:lnTo>
                      <a:pt x="705483" y="1899793"/>
                    </a:lnTo>
                    <a:lnTo>
                      <a:pt x="713840" y="1900987"/>
                    </a:lnTo>
                    <a:lnTo>
                      <a:pt x="723392" y="1904569"/>
                    </a:lnTo>
                    <a:lnTo>
                      <a:pt x="731749" y="1906956"/>
                    </a:lnTo>
                    <a:lnTo>
                      <a:pt x="742494" y="1915314"/>
                    </a:lnTo>
                    <a:lnTo>
                      <a:pt x="750851" y="1924865"/>
                    </a:lnTo>
                    <a:lnTo>
                      <a:pt x="756821" y="1932028"/>
                    </a:lnTo>
                    <a:lnTo>
                      <a:pt x="760403" y="1940386"/>
                    </a:lnTo>
                    <a:lnTo>
                      <a:pt x="761597" y="1947549"/>
                    </a:lnTo>
                    <a:lnTo>
                      <a:pt x="763984" y="2894314"/>
                    </a:lnTo>
                    <a:lnTo>
                      <a:pt x="763984" y="2895508"/>
                    </a:lnTo>
                    <a:lnTo>
                      <a:pt x="763984" y="2906253"/>
                    </a:lnTo>
                    <a:lnTo>
                      <a:pt x="766372" y="2918192"/>
                    </a:lnTo>
                    <a:lnTo>
                      <a:pt x="767566" y="2927743"/>
                    </a:lnTo>
                    <a:lnTo>
                      <a:pt x="772342" y="2936100"/>
                    </a:lnTo>
                    <a:lnTo>
                      <a:pt x="775923" y="2945652"/>
                    </a:lnTo>
                    <a:lnTo>
                      <a:pt x="781893" y="2954009"/>
                    </a:lnTo>
                    <a:lnTo>
                      <a:pt x="786669" y="2961172"/>
                    </a:lnTo>
                    <a:lnTo>
                      <a:pt x="793832" y="2969530"/>
                    </a:lnTo>
                    <a:lnTo>
                      <a:pt x="800995" y="2975499"/>
                    </a:lnTo>
                    <a:lnTo>
                      <a:pt x="808159" y="2982663"/>
                    </a:lnTo>
                    <a:lnTo>
                      <a:pt x="817710" y="2986244"/>
                    </a:lnTo>
                    <a:lnTo>
                      <a:pt x="826067" y="2991020"/>
                    </a:lnTo>
                    <a:lnTo>
                      <a:pt x="835619" y="2994602"/>
                    </a:lnTo>
                    <a:lnTo>
                      <a:pt x="846364" y="2995795"/>
                    </a:lnTo>
                    <a:lnTo>
                      <a:pt x="855915" y="2998183"/>
                    </a:lnTo>
                    <a:lnTo>
                      <a:pt x="866660" y="2999377"/>
                    </a:lnTo>
                    <a:lnTo>
                      <a:pt x="877405" y="2998183"/>
                    </a:lnTo>
                    <a:lnTo>
                      <a:pt x="886956" y="2995795"/>
                    </a:lnTo>
                    <a:lnTo>
                      <a:pt x="896508" y="2994602"/>
                    </a:lnTo>
                    <a:lnTo>
                      <a:pt x="906059" y="2991020"/>
                    </a:lnTo>
                    <a:lnTo>
                      <a:pt x="915610" y="2986244"/>
                    </a:lnTo>
                    <a:lnTo>
                      <a:pt x="922773" y="2982663"/>
                    </a:lnTo>
                    <a:lnTo>
                      <a:pt x="931131" y="2975499"/>
                    </a:lnTo>
                    <a:lnTo>
                      <a:pt x="938294" y="2969530"/>
                    </a:lnTo>
                    <a:lnTo>
                      <a:pt x="945458" y="2961172"/>
                    </a:lnTo>
                    <a:lnTo>
                      <a:pt x="951427" y="2954009"/>
                    </a:lnTo>
                    <a:lnTo>
                      <a:pt x="956203" y="2945652"/>
                    </a:lnTo>
                    <a:lnTo>
                      <a:pt x="960978" y="2936100"/>
                    </a:lnTo>
                    <a:lnTo>
                      <a:pt x="963366" y="2927743"/>
                    </a:lnTo>
                    <a:lnTo>
                      <a:pt x="966948" y="2918192"/>
                    </a:lnTo>
                    <a:lnTo>
                      <a:pt x="968142" y="2906253"/>
                    </a:lnTo>
                    <a:lnTo>
                      <a:pt x="968142" y="2895508"/>
                    </a:lnTo>
                    <a:lnTo>
                      <a:pt x="966948" y="1228820"/>
                    </a:lnTo>
                    <a:lnTo>
                      <a:pt x="968142" y="1212105"/>
                    </a:lnTo>
                    <a:lnTo>
                      <a:pt x="970530" y="1198972"/>
                    </a:lnTo>
                    <a:lnTo>
                      <a:pt x="971723" y="1188227"/>
                    </a:lnTo>
                    <a:lnTo>
                      <a:pt x="976499" y="1178676"/>
                    </a:lnTo>
                    <a:lnTo>
                      <a:pt x="980081" y="1172706"/>
                    </a:lnTo>
                    <a:lnTo>
                      <a:pt x="984856" y="1169125"/>
                    </a:lnTo>
                    <a:lnTo>
                      <a:pt x="988438" y="1166737"/>
                    </a:lnTo>
                    <a:lnTo>
                      <a:pt x="993214" y="1166737"/>
                    </a:lnTo>
                    <a:lnTo>
                      <a:pt x="997989" y="1166737"/>
                    </a:lnTo>
                    <a:lnTo>
                      <a:pt x="1002765" y="1166737"/>
                    </a:lnTo>
                    <a:lnTo>
                      <a:pt x="1012316" y="1171512"/>
                    </a:lnTo>
                    <a:lnTo>
                      <a:pt x="1020673" y="1176288"/>
                    </a:lnTo>
                    <a:lnTo>
                      <a:pt x="1030225" y="1183452"/>
                    </a:lnTo>
                    <a:lnTo>
                      <a:pt x="1039776" y="1193003"/>
                    </a:lnTo>
                    <a:lnTo>
                      <a:pt x="1048133" y="1203748"/>
                    </a:lnTo>
                    <a:lnTo>
                      <a:pt x="1056491" y="1216881"/>
                    </a:lnTo>
                    <a:lnTo>
                      <a:pt x="1062460" y="1228820"/>
                    </a:lnTo>
                    <a:lnTo>
                      <a:pt x="1069623" y="1245534"/>
                    </a:lnTo>
                    <a:lnTo>
                      <a:pt x="1080369" y="1276576"/>
                    </a:lnTo>
                    <a:lnTo>
                      <a:pt x="1089920" y="1312393"/>
                    </a:lnTo>
                    <a:lnTo>
                      <a:pt x="1097083" y="1350598"/>
                    </a:lnTo>
                    <a:lnTo>
                      <a:pt x="1101859" y="1388803"/>
                    </a:lnTo>
                    <a:lnTo>
                      <a:pt x="1106634" y="1430589"/>
                    </a:lnTo>
                    <a:lnTo>
                      <a:pt x="1107828" y="1469988"/>
                    </a:lnTo>
                    <a:lnTo>
                      <a:pt x="1110216" y="1508193"/>
                    </a:lnTo>
                    <a:lnTo>
                      <a:pt x="1111410" y="1581021"/>
                    </a:lnTo>
                    <a:lnTo>
                      <a:pt x="1111410" y="1637135"/>
                    </a:lnTo>
                    <a:lnTo>
                      <a:pt x="1111410" y="1671758"/>
                    </a:lnTo>
                    <a:lnTo>
                      <a:pt x="1112604" y="1693248"/>
                    </a:lnTo>
                    <a:lnTo>
                      <a:pt x="1114992" y="1714738"/>
                    </a:lnTo>
                    <a:lnTo>
                      <a:pt x="1119767" y="1732647"/>
                    </a:lnTo>
                    <a:lnTo>
                      <a:pt x="1126931" y="1750555"/>
                    </a:lnTo>
                    <a:lnTo>
                      <a:pt x="1135288" y="1766076"/>
                    </a:lnTo>
                    <a:lnTo>
                      <a:pt x="1141258" y="1772046"/>
                    </a:lnTo>
                    <a:lnTo>
                      <a:pt x="1147227" y="1778015"/>
                    </a:lnTo>
                    <a:lnTo>
                      <a:pt x="1153197" y="1782791"/>
                    </a:lnTo>
                    <a:lnTo>
                      <a:pt x="1161554" y="1787566"/>
                    </a:lnTo>
                    <a:lnTo>
                      <a:pt x="1169911" y="1791148"/>
                    </a:lnTo>
                    <a:lnTo>
                      <a:pt x="1179462" y="1794730"/>
                    </a:lnTo>
                    <a:lnTo>
                      <a:pt x="1197371" y="1797117"/>
                    </a:lnTo>
                    <a:lnTo>
                      <a:pt x="1212892" y="1797117"/>
                    </a:lnTo>
                    <a:lnTo>
                      <a:pt x="1227219" y="1794730"/>
                    </a:lnTo>
                    <a:lnTo>
                      <a:pt x="1237964" y="1791148"/>
                    </a:lnTo>
                    <a:lnTo>
                      <a:pt x="1246321" y="1786372"/>
                    </a:lnTo>
                    <a:lnTo>
                      <a:pt x="1252290" y="1782791"/>
                    </a:lnTo>
                    <a:lnTo>
                      <a:pt x="1257066" y="1778015"/>
                    </a:lnTo>
                    <a:lnTo>
                      <a:pt x="1266617" y="1769658"/>
                    </a:lnTo>
                    <a:lnTo>
                      <a:pt x="1274975" y="1757719"/>
                    </a:lnTo>
                    <a:lnTo>
                      <a:pt x="1280944" y="1744586"/>
                    </a:lnTo>
                    <a:lnTo>
                      <a:pt x="1285720" y="1726677"/>
                    </a:lnTo>
                    <a:lnTo>
                      <a:pt x="1291689" y="1709963"/>
                    </a:lnTo>
                    <a:lnTo>
                      <a:pt x="1295271" y="1690860"/>
                    </a:lnTo>
                    <a:lnTo>
                      <a:pt x="1301240" y="1652655"/>
                    </a:lnTo>
                    <a:lnTo>
                      <a:pt x="1304822" y="1615644"/>
                    </a:lnTo>
                    <a:lnTo>
                      <a:pt x="1306016" y="1585797"/>
                    </a:lnTo>
                    <a:lnTo>
                      <a:pt x="1306016" y="1555949"/>
                    </a:lnTo>
                    <a:lnTo>
                      <a:pt x="1306016" y="1515356"/>
                    </a:lnTo>
                    <a:lnTo>
                      <a:pt x="1306016" y="1475958"/>
                    </a:lnTo>
                    <a:lnTo>
                      <a:pt x="1301240" y="1405517"/>
                    </a:lnTo>
                    <a:lnTo>
                      <a:pt x="1295271" y="1342241"/>
                    </a:lnTo>
                    <a:lnTo>
                      <a:pt x="1286914" y="1290903"/>
                    </a:lnTo>
                    <a:lnTo>
                      <a:pt x="1279750" y="1247922"/>
                    </a:lnTo>
                    <a:lnTo>
                      <a:pt x="1272587" y="1218075"/>
                    </a:lnTo>
                    <a:lnTo>
                      <a:pt x="1265423" y="1191809"/>
                    </a:lnTo>
                    <a:lnTo>
                      <a:pt x="1252290" y="1158380"/>
                    </a:lnTo>
                    <a:lnTo>
                      <a:pt x="1240351" y="1126144"/>
                    </a:lnTo>
                    <a:lnTo>
                      <a:pt x="1224831" y="1096297"/>
                    </a:lnTo>
                    <a:lnTo>
                      <a:pt x="1206922" y="1067643"/>
                    </a:lnTo>
                    <a:lnTo>
                      <a:pt x="1190208" y="1041377"/>
                    </a:lnTo>
                    <a:lnTo>
                      <a:pt x="1171105" y="1017499"/>
                    </a:lnTo>
                    <a:lnTo>
                      <a:pt x="1152003" y="993621"/>
                    </a:lnTo>
                    <a:lnTo>
                      <a:pt x="1130512" y="973325"/>
                    </a:lnTo>
                    <a:lnTo>
                      <a:pt x="1110216" y="954222"/>
                    </a:lnTo>
                    <a:lnTo>
                      <a:pt x="1087532" y="936314"/>
                    </a:lnTo>
                    <a:lnTo>
                      <a:pt x="1066042" y="919599"/>
                    </a:lnTo>
                    <a:lnTo>
                      <a:pt x="1043358" y="906466"/>
                    </a:lnTo>
                    <a:lnTo>
                      <a:pt x="1020673" y="892139"/>
                    </a:lnTo>
                    <a:lnTo>
                      <a:pt x="996795" y="879006"/>
                    </a:lnTo>
                    <a:lnTo>
                      <a:pt x="975305" y="868261"/>
                    </a:lnTo>
                    <a:lnTo>
                      <a:pt x="951427" y="858710"/>
                    </a:lnTo>
                    <a:lnTo>
                      <a:pt x="906059" y="843189"/>
                    </a:lnTo>
                    <a:lnTo>
                      <a:pt x="863078" y="831250"/>
                    </a:lnTo>
                    <a:lnTo>
                      <a:pt x="822486" y="821699"/>
                    </a:lnTo>
                    <a:lnTo>
                      <a:pt x="786669" y="814536"/>
                    </a:lnTo>
                    <a:lnTo>
                      <a:pt x="753239" y="812148"/>
                    </a:lnTo>
                    <a:lnTo>
                      <a:pt x="726973" y="808566"/>
                    </a:lnTo>
                    <a:lnTo>
                      <a:pt x="693544" y="808566"/>
                    </a:lnTo>
                    <a:close/>
                    <a:moveTo>
                      <a:pt x="693544" y="188930"/>
                    </a:moveTo>
                    <a:lnTo>
                      <a:pt x="667278" y="190124"/>
                    </a:lnTo>
                    <a:lnTo>
                      <a:pt x="642206" y="193706"/>
                    </a:lnTo>
                    <a:lnTo>
                      <a:pt x="618328" y="199675"/>
                    </a:lnTo>
                    <a:lnTo>
                      <a:pt x="595644" y="209226"/>
                    </a:lnTo>
                    <a:lnTo>
                      <a:pt x="571766" y="219972"/>
                    </a:lnTo>
                    <a:lnTo>
                      <a:pt x="551470" y="233104"/>
                    </a:lnTo>
                    <a:lnTo>
                      <a:pt x="531173" y="247431"/>
                    </a:lnTo>
                    <a:lnTo>
                      <a:pt x="513265" y="264146"/>
                    </a:lnTo>
                    <a:lnTo>
                      <a:pt x="496550" y="282054"/>
                    </a:lnTo>
                    <a:lnTo>
                      <a:pt x="482223" y="302351"/>
                    </a:lnTo>
                    <a:lnTo>
                      <a:pt x="469091" y="322647"/>
                    </a:lnTo>
                    <a:lnTo>
                      <a:pt x="458345" y="345331"/>
                    </a:lnTo>
                    <a:lnTo>
                      <a:pt x="448794" y="369209"/>
                    </a:lnTo>
                    <a:lnTo>
                      <a:pt x="442825" y="393087"/>
                    </a:lnTo>
                    <a:lnTo>
                      <a:pt x="439243" y="418159"/>
                    </a:lnTo>
                    <a:lnTo>
                      <a:pt x="438049" y="444425"/>
                    </a:lnTo>
                    <a:lnTo>
                      <a:pt x="439243" y="471885"/>
                    </a:lnTo>
                    <a:lnTo>
                      <a:pt x="442825" y="496957"/>
                    </a:lnTo>
                    <a:lnTo>
                      <a:pt x="448794" y="522029"/>
                    </a:lnTo>
                    <a:lnTo>
                      <a:pt x="458345" y="544713"/>
                    </a:lnTo>
                    <a:lnTo>
                      <a:pt x="469091" y="567397"/>
                    </a:lnTo>
                    <a:lnTo>
                      <a:pt x="482223" y="587693"/>
                    </a:lnTo>
                    <a:lnTo>
                      <a:pt x="496550" y="607990"/>
                    </a:lnTo>
                    <a:lnTo>
                      <a:pt x="513265" y="627092"/>
                    </a:lnTo>
                    <a:lnTo>
                      <a:pt x="531173" y="642613"/>
                    </a:lnTo>
                    <a:lnTo>
                      <a:pt x="551470" y="656940"/>
                    </a:lnTo>
                    <a:lnTo>
                      <a:pt x="571766" y="671266"/>
                    </a:lnTo>
                    <a:lnTo>
                      <a:pt x="595644" y="682012"/>
                    </a:lnTo>
                    <a:lnTo>
                      <a:pt x="618328" y="689175"/>
                    </a:lnTo>
                    <a:lnTo>
                      <a:pt x="642206" y="696338"/>
                    </a:lnTo>
                    <a:lnTo>
                      <a:pt x="667278" y="698726"/>
                    </a:lnTo>
                    <a:lnTo>
                      <a:pt x="693544" y="699920"/>
                    </a:lnTo>
                    <a:lnTo>
                      <a:pt x="721004" y="698726"/>
                    </a:lnTo>
                    <a:lnTo>
                      <a:pt x="746076" y="696338"/>
                    </a:lnTo>
                    <a:lnTo>
                      <a:pt x="771148" y="689175"/>
                    </a:lnTo>
                    <a:lnTo>
                      <a:pt x="793832" y="682012"/>
                    </a:lnTo>
                    <a:lnTo>
                      <a:pt x="816516" y="671266"/>
                    </a:lnTo>
                    <a:lnTo>
                      <a:pt x="836812" y="656940"/>
                    </a:lnTo>
                    <a:lnTo>
                      <a:pt x="857109" y="642613"/>
                    </a:lnTo>
                    <a:lnTo>
                      <a:pt x="876211" y="627092"/>
                    </a:lnTo>
                    <a:lnTo>
                      <a:pt x="891732" y="607990"/>
                    </a:lnTo>
                    <a:lnTo>
                      <a:pt x="906059" y="587693"/>
                    </a:lnTo>
                    <a:lnTo>
                      <a:pt x="920386" y="567397"/>
                    </a:lnTo>
                    <a:lnTo>
                      <a:pt x="931131" y="544713"/>
                    </a:lnTo>
                    <a:lnTo>
                      <a:pt x="938294" y="522029"/>
                    </a:lnTo>
                    <a:lnTo>
                      <a:pt x="945457" y="496957"/>
                    </a:lnTo>
                    <a:lnTo>
                      <a:pt x="950233" y="471885"/>
                    </a:lnTo>
                    <a:lnTo>
                      <a:pt x="950233" y="444425"/>
                    </a:lnTo>
                    <a:lnTo>
                      <a:pt x="950233" y="418159"/>
                    </a:lnTo>
                    <a:lnTo>
                      <a:pt x="945457" y="393087"/>
                    </a:lnTo>
                    <a:lnTo>
                      <a:pt x="938294" y="369209"/>
                    </a:lnTo>
                    <a:lnTo>
                      <a:pt x="931131" y="345331"/>
                    </a:lnTo>
                    <a:lnTo>
                      <a:pt x="920386" y="322647"/>
                    </a:lnTo>
                    <a:lnTo>
                      <a:pt x="906059" y="302351"/>
                    </a:lnTo>
                    <a:lnTo>
                      <a:pt x="891732" y="282054"/>
                    </a:lnTo>
                    <a:lnTo>
                      <a:pt x="876211" y="264146"/>
                    </a:lnTo>
                    <a:lnTo>
                      <a:pt x="857109" y="247431"/>
                    </a:lnTo>
                    <a:lnTo>
                      <a:pt x="836812" y="233104"/>
                    </a:lnTo>
                    <a:lnTo>
                      <a:pt x="816516" y="219972"/>
                    </a:lnTo>
                    <a:lnTo>
                      <a:pt x="793832" y="209226"/>
                    </a:lnTo>
                    <a:lnTo>
                      <a:pt x="771148" y="199675"/>
                    </a:lnTo>
                    <a:lnTo>
                      <a:pt x="746076" y="193706"/>
                    </a:lnTo>
                    <a:lnTo>
                      <a:pt x="721004" y="190124"/>
                    </a:lnTo>
                    <a:close/>
                    <a:moveTo>
                      <a:pt x="0" y="0"/>
                    </a:moveTo>
                    <a:lnTo>
                      <a:pt x="1388282" y="0"/>
                    </a:lnTo>
                    <a:lnTo>
                      <a:pt x="1388282" y="3188308"/>
                    </a:lnTo>
                    <a:lnTo>
                      <a:pt x="0" y="3188308"/>
                    </a:lnTo>
                    <a:close/>
                  </a:path>
                </a:pathLst>
              </a:custGeom>
              <a:blipFill>
                <a:blip r:embed="rId2" cstate="email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Malgun Gothic" panose="020B0503020000020004" pitchFamily="34" charset="-127"/>
                  <a:cs typeface="+mn-cs"/>
                </a:endParaRPr>
              </a:p>
            </p:txBody>
          </p:sp>
          <p:grpSp>
            <p:nvGrpSpPr>
              <p:cNvPr id="17" name="그룹 18"/>
              <p:cNvGrpSpPr/>
              <p:nvPr/>
            </p:nvGrpSpPr>
            <p:grpSpPr>
              <a:xfrm>
                <a:off x="827584" y="2782181"/>
                <a:ext cx="1223750" cy="2810447"/>
                <a:chOff x="3827959" y="2782180"/>
                <a:chExt cx="1223750" cy="2810447"/>
              </a:xfrm>
            </p:grpSpPr>
            <p:sp>
              <p:nvSpPr>
                <p:cNvPr id="18" name="Freeform 6"/>
                <p:cNvSpPr/>
                <p:nvPr/>
              </p:nvSpPr>
              <p:spPr bwMode="auto">
                <a:xfrm>
                  <a:off x="4183742" y="2782180"/>
                  <a:ext cx="512184" cy="510990"/>
                </a:xfrm>
                <a:custGeom>
                  <a:avLst/>
                  <a:gdLst>
                    <a:gd name="T0" fmla="*/ 429 w 429"/>
                    <a:gd name="T1" fmla="*/ 214 h 428"/>
                    <a:gd name="T2" fmla="*/ 425 w 429"/>
                    <a:gd name="T3" fmla="*/ 258 h 428"/>
                    <a:gd name="T4" fmla="*/ 413 w 429"/>
                    <a:gd name="T5" fmla="*/ 298 h 428"/>
                    <a:gd name="T6" fmla="*/ 392 w 429"/>
                    <a:gd name="T7" fmla="*/ 334 h 428"/>
                    <a:gd name="T8" fmla="*/ 367 w 429"/>
                    <a:gd name="T9" fmla="*/ 367 h 428"/>
                    <a:gd name="T10" fmla="*/ 334 w 429"/>
                    <a:gd name="T11" fmla="*/ 392 h 428"/>
                    <a:gd name="T12" fmla="*/ 298 w 429"/>
                    <a:gd name="T13" fmla="*/ 413 h 428"/>
                    <a:gd name="T14" fmla="*/ 258 w 429"/>
                    <a:gd name="T15" fmla="*/ 425 h 428"/>
                    <a:gd name="T16" fmla="*/ 214 w 429"/>
                    <a:gd name="T17" fmla="*/ 428 h 428"/>
                    <a:gd name="T18" fmla="*/ 192 w 429"/>
                    <a:gd name="T19" fmla="*/ 427 h 428"/>
                    <a:gd name="T20" fmla="*/ 151 w 429"/>
                    <a:gd name="T21" fmla="*/ 419 h 428"/>
                    <a:gd name="T22" fmla="*/ 112 w 429"/>
                    <a:gd name="T23" fmla="*/ 404 h 428"/>
                    <a:gd name="T24" fmla="*/ 78 w 429"/>
                    <a:gd name="T25" fmla="*/ 380 h 428"/>
                    <a:gd name="T26" fmla="*/ 49 w 429"/>
                    <a:gd name="T27" fmla="*/ 351 h 428"/>
                    <a:gd name="T28" fmla="*/ 26 w 429"/>
                    <a:gd name="T29" fmla="*/ 317 h 428"/>
                    <a:gd name="T30" fmla="*/ 9 w 429"/>
                    <a:gd name="T31" fmla="*/ 279 h 428"/>
                    <a:gd name="T32" fmla="*/ 1 w 429"/>
                    <a:gd name="T33" fmla="*/ 237 h 428"/>
                    <a:gd name="T34" fmla="*/ 0 w 429"/>
                    <a:gd name="T35" fmla="*/ 214 h 428"/>
                    <a:gd name="T36" fmla="*/ 4 w 429"/>
                    <a:gd name="T37" fmla="*/ 171 h 428"/>
                    <a:gd name="T38" fmla="*/ 17 w 429"/>
                    <a:gd name="T39" fmla="*/ 131 h 428"/>
                    <a:gd name="T40" fmla="*/ 37 w 429"/>
                    <a:gd name="T41" fmla="*/ 95 h 428"/>
                    <a:gd name="T42" fmla="*/ 63 w 429"/>
                    <a:gd name="T43" fmla="*/ 63 h 428"/>
                    <a:gd name="T44" fmla="*/ 95 w 429"/>
                    <a:gd name="T45" fmla="*/ 37 h 428"/>
                    <a:gd name="T46" fmla="*/ 132 w 429"/>
                    <a:gd name="T47" fmla="*/ 17 h 428"/>
                    <a:gd name="T48" fmla="*/ 171 w 429"/>
                    <a:gd name="T49" fmla="*/ 4 h 428"/>
                    <a:gd name="T50" fmla="*/ 214 w 429"/>
                    <a:gd name="T51" fmla="*/ 0 h 428"/>
                    <a:gd name="T52" fmla="*/ 237 w 429"/>
                    <a:gd name="T53" fmla="*/ 1 h 428"/>
                    <a:gd name="T54" fmla="*/ 279 w 429"/>
                    <a:gd name="T55" fmla="*/ 9 h 428"/>
                    <a:gd name="T56" fmla="*/ 317 w 429"/>
                    <a:gd name="T57" fmla="*/ 26 h 428"/>
                    <a:gd name="T58" fmla="*/ 351 w 429"/>
                    <a:gd name="T59" fmla="*/ 49 h 428"/>
                    <a:gd name="T60" fmla="*/ 380 w 429"/>
                    <a:gd name="T61" fmla="*/ 78 h 428"/>
                    <a:gd name="T62" fmla="*/ 404 w 429"/>
                    <a:gd name="T63" fmla="*/ 112 h 428"/>
                    <a:gd name="T64" fmla="*/ 419 w 429"/>
                    <a:gd name="T65" fmla="*/ 151 h 428"/>
                    <a:gd name="T66" fmla="*/ 429 w 429"/>
                    <a:gd name="T67" fmla="*/ 192 h 428"/>
                    <a:gd name="T68" fmla="*/ 429 w 429"/>
                    <a:gd name="T69" fmla="*/ 214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9" h="428">
                      <a:moveTo>
                        <a:pt x="429" y="214"/>
                      </a:moveTo>
                      <a:lnTo>
                        <a:pt x="429" y="214"/>
                      </a:lnTo>
                      <a:lnTo>
                        <a:pt x="429" y="237"/>
                      </a:lnTo>
                      <a:lnTo>
                        <a:pt x="425" y="258"/>
                      </a:lnTo>
                      <a:lnTo>
                        <a:pt x="419" y="279"/>
                      </a:lnTo>
                      <a:lnTo>
                        <a:pt x="413" y="298"/>
                      </a:lnTo>
                      <a:lnTo>
                        <a:pt x="404" y="317"/>
                      </a:lnTo>
                      <a:lnTo>
                        <a:pt x="392" y="334"/>
                      </a:lnTo>
                      <a:lnTo>
                        <a:pt x="380" y="351"/>
                      </a:lnTo>
                      <a:lnTo>
                        <a:pt x="367" y="367"/>
                      </a:lnTo>
                      <a:lnTo>
                        <a:pt x="351" y="380"/>
                      </a:lnTo>
                      <a:lnTo>
                        <a:pt x="334" y="392"/>
                      </a:lnTo>
                      <a:lnTo>
                        <a:pt x="317" y="404"/>
                      </a:lnTo>
                      <a:lnTo>
                        <a:pt x="298" y="413"/>
                      </a:lnTo>
                      <a:lnTo>
                        <a:pt x="279" y="419"/>
                      </a:lnTo>
                      <a:lnTo>
                        <a:pt x="258" y="425"/>
                      </a:lnTo>
                      <a:lnTo>
                        <a:pt x="237" y="427"/>
                      </a:lnTo>
                      <a:lnTo>
                        <a:pt x="214" y="428"/>
                      </a:lnTo>
                      <a:lnTo>
                        <a:pt x="214" y="428"/>
                      </a:lnTo>
                      <a:lnTo>
                        <a:pt x="192" y="427"/>
                      </a:lnTo>
                      <a:lnTo>
                        <a:pt x="171" y="425"/>
                      </a:lnTo>
                      <a:lnTo>
                        <a:pt x="151" y="419"/>
                      </a:lnTo>
                      <a:lnTo>
                        <a:pt x="132" y="413"/>
                      </a:lnTo>
                      <a:lnTo>
                        <a:pt x="112" y="404"/>
                      </a:lnTo>
                      <a:lnTo>
                        <a:pt x="95" y="392"/>
                      </a:lnTo>
                      <a:lnTo>
                        <a:pt x="78" y="380"/>
                      </a:lnTo>
                      <a:lnTo>
                        <a:pt x="63" y="367"/>
                      </a:lnTo>
                      <a:lnTo>
                        <a:pt x="49" y="351"/>
                      </a:lnTo>
                      <a:lnTo>
                        <a:pt x="37" y="334"/>
                      </a:lnTo>
                      <a:lnTo>
                        <a:pt x="26" y="317"/>
                      </a:lnTo>
                      <a:lnTo>
                        <a:pt x="17" y="298"/>
                      </a:lnTo>
                      <a:lnTo>
                        <a:pt x="9" y="279"/>
                      </a:lnTo>
                      <a:lnTo>
                        <a:pt x="4" y="258"/>
                      </a:lnTo>
                      <a:lnTo>
                        <a:pt x="1" y="237"/>
                      </a:lnTo>
                      <a:lnTo>
                        <a:pt x="0" y="214"/>
                      </a:lnTo>
                      <a:lnTo>
                        <a:pt x="0" y="214"/>
                      </a:lnTo>
                      <a:lnTo>
                        <a:pt x="1" y="192"/>
                      </a:lnTo>
                      <a:lnTo>
                        <a:pt x="4" y="171"/>
                      </a:lnTo>
                      <a:lnTo>
                        <a:pt x="9" y="151"/>
                      </a:lnTo>
                      <a:lnTo>
                        <a:pt x="17" y="131"/>
                      </a:lnTo>
                      <a:lnTo>
                        <a:pt x="26" y="112"/>
                      </a:lnTo>
                      <a:lnTo>
                        <a:pt x="37" y="95"/>
                      </a:lnTo>
                      <a:lnTo>
                        <a:pt x="49" y="78"/>
                      </a:lnTo>
                      <a:lnTo>
                        <a:pt x="63" y="63"/>
                      </a:lnTo>
                      <a:lnTo>
                        <a:pt x="78" y="49"/>
                      </a:lnTo>
                      <a:lnTo>
                        <a:pt x="95" y="37"/>
                      </a:lnTo>
                      <a:lnTo>
                        <a:pt x="112" y="26"/>
                      </a:lnTo>
                      <a:lnTo>
                        <a:pt x="132" y="17"/>
                      </a:lnTo>
                      <a:lnTo>
                        <a:pt x="151" y="9"/>
                      </a:lnTo>
                      <a:lnTo>
                        <a:pt x="171" y="4"/>
                      </a:lnTo>
                      <a:lnTo>
                        <a:pt x="192" y="1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37" y="1"/>
                      </a:lnTo>
                      <a:lnTo>
                        <a:pt x="258" y="4"/>
                      </a:lnTo>
                      <a:lnTo>
                        <a:pt x="279" y="9"/>
                      </a:lnTo>
                      <a:lnTo>
                        <a:pt x="298" y="17"/>
                      </a:lnTo>
                      <a:lnTo>
                        <a:pt x="317" y="26"/>
                      </a:lnTo>
                      <a:lnTo>
                        <a:pt x="334" y="37"/>
                      </a:lnTo>
                      <a:lnTo>
                        <a:pt x="351" y="49"/>
                      </a:lnTo>
                      <a:lnTo>
                        <a:pt x="367" y="63"/>
                      </a:lnTo>
                      <a:lnTo>
                        <a:pt x="380" y="78"/>
                      </a:lnTo>
                      <a:lnTo>
                        <a:pt x="392" y="95"/>
                      </a:lnTo>
                      <a:lnTo>
                        <a:pt x="404" y="112"/>
                      </a:lnTo>
                      <a:lnTo>
                        <a:pt x="413" y="131"/>
                      </a:lnTo>
                      <a:lnTo>
                        <a:pt x="419" y="151"/>
                      </a:lnTo>
                      <a:lnTo>
                        <a:pt x="425" y="171"/>
                      </a:lnTo>
                      <a:lnTo>
                        <a:pt x="429" y="192"/>
                      </a:lnTo>
                      <a:lnTo>
                        <a:pt x="429" y="214"/>
                      </a:lnTo>
                      <a:lnTo>
                        <a:pt x="429" y="21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19" name="Freeform 8"/>
                <p:cNvSpPr/>
                <p:nvPr/>
              </p:nvSpPr>
              <p:spPr bwMode="auto">
                <a:xfrm>
                  <a:off x="3827959" y="3401816"/>
                  <a:ext cx="1223750" cy="2190811"/>
                </a:xfrm>
                <a:custGeom>
                  <a:avLst/>
                  <a:gdLst>
                    <a:gd name="T0" fmla="*/ 957 w 1025"/>
                    <a:gd name="T1" fmla="*/ 241 h 1835"/>
                    <a:gd name="T2" fmla="*/ 878 w 1025"/>
                    <a:gd name="T3" fmla="*/ 138 h 1835"/>
                    <a:gd name="T4" fmla="*/ 786 w 1025"/>
                    <a:gd name="T5" fmla="*/ 70 h 1835"/>
                    <a:gd name="T6" fmla="*/ 654 w 1025"/>
                    <a:gd name="T7" fmla="*/ 19 h 1835"/>
                    <a:gd name="T8" fmla="*/ 512 w 1025"/>
                    <a:gd name="T9" fmla="*/ 0 h 1835"/>
                    <a:gd name="T10" fmla="*/ 405 w 1025"/>
                    <a:gd name="T11" fmla="*/ 11 h 1835"/>
                    <a:gd name="T12" fmla="*/ 259 w 1025"/>
                    <a:gd name="T13" fmla="*/ 59 h 1835"/>
                    <a:gd name="T14" fmla="*/ 164 w 1025"/>
                    <a:gd name="T15" fmla="*/ 122 h 1835"/>
                    <a:gd name="T16" fmla="*/ 82 w 1025"/>
                    <a:gd name="T17" fmla="*/ 217 h 1835"/>
                    <a:gd name="T18" fmla="*/ 34 w 1025"/>
                    <a:gd name="T19" fmla="*/ 321 h 1835"/>
                    <a:gd name="T20" fmla="*/ 4 w 1025"/>
                    <a:gd name="T21" fmla="*/ 500 h 1835"/>
                    <a:gd name="T22" fmla="*/ 1 w 1025"/>
                    <a:gd name="T23" fmla="*/ 651 h 1835"/>
                    <a:gd name="T24" fmla="*/ 17 w 1025"/>
                    <a:gd name="T25" fmla="*/ 769 h 1835"/>
                    <a:gd name="T26" fmla="*/ 42 w 1025"/>
                    <a:gd name="T27" fmla="*/ 812 h 1835"/>
                    <a:gd name="T28" fmla="*/ 77 w 1025"/>
                    <a:gd name="T29" fmla="*/ 828 h 1835"/>
                    <a:gd name="T30" fmla="*/ 121 w 1025"/>
                    <a:gd name="T31" fmla="*/ 820 h 1835"/>
                    <a:gd name="T32" fmla="*/ 151 w 1025"/>
                    <a:gd name="T33" fmla="*/ 789 h 1835"/>
                    <a:gd name="T34" fmla="*/ 164 w 1025"/>
                    <a:gd name="T35" fmla="*/ 723 h 1835"/>
                    <a:gd name="T36" fmla="*/ 168 w 1025"/>
                    <a:gd name="T37" fmla="*/ 521 h 1835"/>
                    <a:gd name="T38" fmla="*/ 198 w 1025"/>
                    <a:gd name="T39" fmla="*/ 366 h 1835"/>
                    <a:gd name="T40" fmla="*/ 231 w 1025"/>
                    <a:gd name="T41" fmla="*/ 314 h 1835"/>
                    <a:gd name="T42" fmla="*/ 257 w 1025"/>
                    <a:gd name="T43" fmla="*/ 300 h 1835"/>
                    <a:gd name="T44" fmla="*/ 277 w 1025"/>
                    <a:gd name="T45" fmla="*/ 310 h 1835"/>
                    <a:gd name="T46" fmla="*/ 284 w 1025"/>
                    <a:gd name="T47" fmla="*/ 352 h 1835"/>
                    <a:gd name="T48" fmla="*/ 282 w 1025"/>
                    <a:gd name="T49" fmla="*/ 1748 h 1835"/>
                    <a:gd name="T50" fmla="*/ 293 w 1025"/>
                    <a:gd name="T51" fmla="*/ 1790 h 1835"/>
                    <a:gd name="T52" fmla="*/ 320 w 1025"/>
                    <a:gd name="T53" fmla="*/ 1821 h 1835"/>
                    <a:gd name="T54" fmla="*/ 360 w 1025"/>
                    <a:gd name="T55" fmla="*/ 1834 h 1835"/>
                    <a:gd name="T56" fmla="*/ 394 w 1025"/>
                    <a:gd name="T57" fmla="*/ 1831 h 1835"/>
                    <a:gd name="T58" fmla="*/ 430 w 1025"/>
                    <a:gd name="T59" fmla="*/ 1810 h 1835"/>
                    <a:gd name="T60" fmla="*/ 451 w 1025"/>
                    <a:gd name="T61" fmla="*/ 1775 h 1835"/>
                    <a:gd name="T62" fmla="*/ 454 w 1025"/>
                    <a:gd name="T63" fmla="*/ 1747 h 1835"/>
                    <a:gd name="T64" fmla="*/ 465 w 1025"/>
                    <a:gd name="T65" fmla="*/ 935 h 1835"/>
                    <a:gd name="T66" fmla="*/ 503 w 1025"/>
                    <a:gd name="T67" fmla="*/ 914 h 1835"/>
                    <a:gd name="T68" fmla="*/ 537 w 1025"/>
                    <a:gd name="T69" fmla="*/ 918 h 1835"/>
                    <a:gd name="T70" fmla="*/ 568 w 1025"/>
                    <a:gd name="T71" fmla="*/ 948 h 1835"/>
                    <a:gd name="T72" fmla="*/ 571 w 1025"/>
                    <a:gd name="T73" fmla="*/ 1748 h 1835"/>
                    <a:gd name="T74" fmla="*/ 581 w 1025"/>
                    <a:gd name="T75" fmla="*/ 1790 h 1835"/>
                    <a:gd name="T76" fmla="*/ 608 w 1025"/>
                    <a:gd name="T77" fmla="*/ 1821 h 1835"/>
                    <a:gd name="T78" fmla="*/ 648 w 1025"/>
                    <a:gd name="T79" fmla="*/ 1834 h 1835"/>
                    <a:gd name="T80" fmla="*/ 682 w 1025"/>
                    <a:gd name="T81" fmla="*/ 1831 h 1835"/>
                    <a:gd name="T82" fmla="*/ 717 w 1025"/>
                    <a:gd name="T83" fmla="*/ 1810 h 1835"/>
                    <a:gd name="T84" fmla="*/ 738 w 1025"/>
                    <a:gd name="T85" fmla="*/ 1775 h 1835"/>
                    <a:gd name="T86" fmla="*/ 742 w 1025"/>
                    <a:gd name="T87" fmla="*/ 1748 h 1835"/>
                    <a:gd name="T88" fmla="*/ 742 w 1025"/>
                    <a:gd name="T89" fmla="*/ 338 h 1835"/>
                    <a:gd name="T90" fmla="*/ 756 w 1025"/>
                    <a:gd name="T91" fmla="*/ 302 h 1835"/>
                    <a:gd name="T92" fmla="*/ 779 w 1025"/>
                    <a:gd name="T93" fmla="*/ 304 h 1835"/>
                    <a:gd name="T94" fmla="*/ 809 w 1025"/>
                    <a:gd name="T95" fmla="*/ 331 h 1835"/>
                    <a:gd name="T96" fmla="*/ 844 w 1025"/>
                    <a:gd name="T97" fmla="*/ 422 h 1835"/>
                    <a:gd name="T98" fmla="*/ 861 w 1025"/>
                    <a:gd name="T99" fmla="*/ 586 h 1835"/>
                    <a:gd name="T100" fmla="*/ 863 w 1025"/>
                    <a:gd name="T101" fmla="*/ 741 h 1835"/>
                    <a:gd name="T102" fmla="*/ 887 w 1025"/>
                    <a:gd name="T103" fmla="*/ 807 h 1835"/>
                    <a:gd name="T104" fmla="*/ 919 w 1025"/>
                    <a:gd name="T105" fmla="*/ 826 h 1835"/>
                    <a:gd name="T106" fmla="*/ 968 w 1025"/>
                    <a:gd name="T107" fmla="*/ 823 h 1835"/>
                    <a:gd name="T108" fmla="*/ 992 w 1025"/>
                    <a:gd name="T109" fmla="*/ 805 h 1835"/>
                    <a:gd name="T110" fmla="*/ 1016 w 1025"/>
                    <a:gd name="T111" fmla="*/ 739 h 1835"/>
                    <a:gd name="T112" fmla="*/ 1025 w 1025"/>
                    <a:gd name="T113" fmla="*/ 626 h 1835"/>
                    <a:gd name="T114" fmla="*/ 1009 w 1025"/>
                    <a:gd name="T115" fmla="*/ 404 h 1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25" h="1835">
                      <a:moveTo>
                        <a:pt x="991" y="321"/>
                      </a:moveTo>
                      <a:lnTo>
                        <a:pt x="991" y="321"/>
                      </a:lnTo>
                      <a:lnTo>
                        <a:pt x="980" y="293"/>
                      </a:lnTo>
                      <a:lnTo>
                        <a:pt x="970" y="266"/>
                      </a:lnTo>
                      <a:lnTo>
                        <a:pt x="957" y="241"/>
                      </a:lnTo>
                      <a:lnTo>
                        <a:pt x="942" y="217"/>
                      </a:lnTo>
                      <a:lnTo>
                        <a:pt x="928" y="195"/>
                      </a:lnTo>
                      <a:lnTo>
                        <a:pt x="912" y="175"/>
                      </a:lnTo>
                      <a:lnTo>
                        <a:pt x="896" y="155"/>
                      </a:lnTo>
                      <a:lnTo>
                        <a:pt x="878" y="138"/>
                      </a:lnTo>
                      <a:lnTo>
                        <a:pt x="861" y="122"/>
                      </a:lnTo>
                      <a:lnTo>
                        <a:pt x="842" y="107"/>
                      </a:lnTo>
                      <a:lnTo>
                        <a:pt x="824" y="93"/>
                      </a:lnTo>
                      <a:lnTo>
                        <a:pt x="805" y="82"/>
                      </a:lnTo>
                      <a:lnTo>
                        <a:pt x="786" y="70"/>
                      </a:lnTo>
                      <a:lnTo>
                        <a:pt x="766" y="59"/>
                      </a:lnTo>
                      <a:lnTo>
                        <a:pt x="748" y="50"/>
                      </a:lnTo>
                      <a:lnTo>
                        <a:pt x="728" y="42"/>
                      </a:lnTo>
                      <a:lnTo>
                        <a:pt x="690" y="29"/>
                      </a:lnTo>
                      <a:lnTo>
                        <a:pt x="654" y="19"/>
                      </a:lnTo>
                      <a:lnTo>
                        <a:pt x="620" y="11"/>
                      </a:lnTo>
                      <a:lnTo>
                        <a:pt x="590" y="5"/>
                      </a:lnTo>
                      <a:lnTo>
                        <a:pt x="562" y="3"/>
                      </a:lnTo>
                      <a:lnTo>
                        <a:pt x="540" y="0"/>
                      </a:lnTo>
                      <a:lnTo>
                        <a:pt x="512" y="0"/>
                      </a:lnTo>
                      <a:lnTo>
                        <a:pt x="512" y="0"/>
                      </a:lnTo>
                      <a:lnTo>
                        <a:pt x="485" y="0"/>
                      </a:lnTo>
                      <a:lnTo>
                        <a:pt x="462" y="3"/>
                      </a:lnTo>
                      <a:lnTo>
                        <a:pt x="436" y="5"/>
                      </a:lnTo>
                      <a:lnTo>
                        <a:pt x="405" y="11"/>
                      </a:lnTo>
                      <a:lnTo>
                        <a:pt x="370" y="19"/>
                      </a:lnTo>
                      <a:lnTo>
                        <a:pt x="335" y="29"/>
                      </a:lnTo>
                      <a:lnTo>
                        <a:pt x="297" y="42"/>
                      </a:lnTo>
                      <a:lnTo>
                        <a:pt x="278" y="50"/>
                      </a:lnTo>
                      <a:lnTo>
                        <a:pt x="259" y="59"/>
                      </a:lnTo>
                      <a:lnTo>
                        <a:pt x="239" y="70"/>
                      </a:lnTo>
                      <a:lnTo>
                        <a:pt x="220" y="82"/>
                      </a:lnTo>
                      <a:lnTo>
                        <a:pt x="201" y="93"/>
                      </a:lnTo>
                      <a:lnTo>
                        <a:pt x="182" y="107"/>
                      </a:lnTo>
                      <a:lnTo>
                        <a:pt x="164" y="122"/>
                      </a:lnTo>
                      <a:lnTo>
                        <a:pt x="147" y="138"/>
                      </a:lnTo>
                      <a:lnTo>
                        <a:pt x="130" y="155"/>
                      </a:lnTo>
                      <a:lnTo>
                        <a:pt x="113" y="175"/>
                      </a:lnTo>
                      <a:lnTo>
                        <a:pt x="97" y="195"/>
                      </a:lnTo>
                      <a:lnTo>
                        <a:pt x="82" y="217"/>
                      </a:lnTo>
                      <a:lnTo>
                        <a:pt x="69" y="241"/>
                      </a:lnTo>
                      <a:lnTo>
                        <a:pt x="56" y="266"/>
                      </a:lnTo>
                      <a:lnTo>
                        <a:pt x="44" y="293"/>
                      </a:lnTo>
                      <a:lnTo>
                        <a:pt x="34" y="321"/>
                      </a:lnTo>
                      <a:lnTo>
                        <a:pt x="34" y="321"/>
                      </a:lnTo>
                      <a:lnTo>
                        <a:pt x="29" y="343"/>
                      </a:lnTo>
                      <a:lnTo>
                        <a:pt x="22" y="368"/>
                      </a:lnTo>
                      <a:lnTo>
                        <a:pt x="15" y="404"/>
                      </a:lnTo>
                      <a:lnTo>
                        <a:pt x="9" y="447"/>
                      </a:lnTo>
                      <a:lnTo>
                        <a:pt x="4" y="500"/>
                      </a:lnTo>
                      <a:lnTo>
                        <a:pt x="1" y="559"/>
                      </a:lnTo>
                      <a:lnTo>
                        <a:pt x="0" y="592"/>
                      </a:lnTo>
                      <a:lnTo>
                        <a:pt x="1" y="626"/>
                      </a:lnTo>
                      <a:lnTo>
                        <a:pt x="1" y="626"/>
                      </a:lnTo>
                      <a:lnTo>
                        <a:pt x="1" y="651"/>
                      </a:lnTo>
                      <a:lnTo>
                        <a:pt x="2" y="676"/>
                      </a:lnTo>
                      <a:lnTo>
                        <a:pt x="5" y="707"/>
                      </a:lnTo>
                      <a:lnTo>
                        <a:pt x="9" y="739"/>
                      </a:lnTo>
                      <a:lnTo>
                        <a:pt x="13" y="755"/>
                      </a:lnTo>
                      <a:lnTo>
                        <a:pt x="17" y="769"/>
                      </a:lnTo>
                      <a:lnTo>
                        <a:pt x="22" y="784"/>
                      </a:lnTo>
                      <a:lnTo>
                        <a:pt x="27" y="795"/>
                      </a:lnTo>
                      <a:lnTo>
                        <a:pt x="34" y="805"/>
                      </a:lnTo>
                      <a:lnTo>
                        <a:pt x="42" y="812"/>
                      </a:lnTo>
                      <a:lnTo>
                        <a:pt x="42" y="812"/>
                      </a:lnTo>
                      <a:lnTo>
                        <a:pt x="46" y="816"/>
                      </a:lnTo>
                      <a:lnTo>
                        <a:pt x="50" y="819"/>
                      </a:lnTo>
                      <a:lnTo>
                        <a:pt x="57" y="823"/>
                      </a:lnTo>
                      <a:lnTo>
                        <a:pt x="65" y="826"/>
                      </a:lnTo>
                      <a:lnTo>
                        <a:pt x="77" y="828"/>
                      </a:lnTo>
                      <a:lnTo>
                        <a:pt x="90" y="828"/>
                      </a:lnTo>
                      <a:lnTo>
                        <a:pt x="106" y="826"/>
                      </a:lnTo>
                      <a:lnTo>
                        <a:pt x="106" y="826"/>
                      </a:lnTo>
                      <a:lnTo>
                        <a:pt x="114" y="823"/>
                      </a:lnTo>
                      <a:lnTo>
                        <a:pt x="121" y="820"/>
                      </a:lnTo>
                      <a:lnTo>
                        <a:pt x="127" y="816"/>
                      </a:lnTo>
                      <a:lnTo>
                        <a:pt x="134" y="812"/>
                      </a:lnTo>
                      <a:lnTo>
                        <a:pt x="139" y="807"/>
                      </a:lnTo>
                      <a:lnTo>
                        <a:pt x="143" y="802"/>
                      </a:lnTo>
                      <a:lnTo>
                        <a:pt x="151" y="789"/>
                      </a:lnTo>
                      <a:lnTo>
                        <a:pt x="156" y="774"/>
                      </a:lnTo>
                      <a:lnTo>
                        <a:pt x="160" y="759"/>
                      </a:lnTo>
                      <a:lnTo>
                        <a:pt x="163" y="741"/>
                      </a:lnTo>
                      <a:lnTo>
                        <a:pt x="164" y="723"/>
                      </a:lnTo>
                      <a:lnTo>
                        <a:pt x="164" y="723"/>
                      </a:lnTo>
                      <a:lnTo>
                        <a:pt x="164" y="694"/>
                      </a:lnTo>
                      <a:lnTo>
                        <a:pt x="164" y="647"/>
                      </a:lnTo>
                      <a:lnTo>
                        <a:pt x="164" y="586"/>
                      </a:lnTo>
                      <a:lnTo>
                        <a:pt x="165" y="554"/>
                      </a:lnTo>
                      <a:lnTo>
                        <a:pt x="168" y="521"/>
                      </a:lnTo>
                      <a:lnTo>
                        <a:pt x="171" y="486"/>
                      </a:lnTo>
                      <a:lnTo>
                        <a:pt x="176" y="454"/>
                      </a:lnTo>
                      <a:lnTo>
                        <a:pt x="181" y="422"/>
                      </a:lnTo>
                      <a:lnTo>
                        <a:pt x="189" y="392"/>
                      </a:lnTo>
                      <a:lnTo>
                        <a:pt x="198" y="366"/>
                      </a:lnTo>
                      <a:lnTo>
                        <a:pt x="203" y="352"/>
                      </a:lnTo>
                      <a:lnTo>
                        <a:pt x="210" y="342"/>
                      </a:lnTo>
                      <a:lnTo>
                        <a:pt x="217" y="331"/>
                      </a:lnTo>
                      <a:lnTo>
                        <a:pt x="223" y="322"/>
                      </a:lnTo>
                      <a:lnTo>
                        <a:pt x="231" y="314"/>
                      </a:lnTo>
                      <a:lnTo>
                        <a:pt x="239" y="308"/>
                      </a:lnTo>
                      <a:lnTo>
                        <a:pt x="239" y="308"/>
                      </a:lnTo>
                      <a:lnTo>
                        <a:pt x="247" y="304"/>
                      </a:lnTo>
                      <a:lnTo>
                        <a:pt x="253" y="300"/>
                      </a:lnTo>
                      <a:lnTo>
                        <a:pt x="257" y="300"/>
                      </a:lnTo>
                      <a:lnTo>
                        <a:pt x="261" y="300"/>
                      </a:lnTo>
                      <a:lnTo>
                        <a:pt x="265" y="300"/>
                      </a:lnTo>
                      <a:lnTo>
                        <a:pt x="269" y="302"/>
                      </a:lnTo>
                      <a:lnTo>
                        <a:pt x="273" y="305"/>
                      </a:lnTo>
                      <a:lnTo>
                        <a:pt x="277" y="310"/>
                      </a:lnTo>
                      <a:lnTo>
                        <a:pt x="280" y="318"/>
                      </a:lnTo>
                      <a:lnTo>
                        <a:pt x="282" y="327"/>
                      </a:lnTo>
                      <a:lnTo>
                        <a:pt x="284" y="338"/>
                      </a:lnTo>
                      <a:lnTo>
                        <a:pt x="284" y="352"/>
                      </a:lnTo>
                      <a:lnTo>
                        <a:pt x="284" y="352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4" y="1757"/>
                      </a:lnTo>
                      <a:lnTo>
                        <a:pt x="285" y="1767"/>
                      </a:lnTo>
                      <a:lnTo>
                        <a:pt x="286" y="1775"/>
                      </a:lnTo>
                      <a:lnTo>
                        <a:pt x="289" y="1782"/>
                      </a:lnTo>
                      <a:lnTo>
                        <a:pt x="293" y="1790"/>
                      </a:lnTo>
                      <a:lnTo>
                        <a:pt x="297" y="1797"/>
                      </a:lnTo>
                      <a:lnTo>
                        <a:pt x="302" y="1803"/>
                      </a:lnTo>
                      <a:lnTo>
                        <a:pt x="307" y="1810"/>
                      </a:lnTo>
                      <a:lnTo>
                        <a:pt x="314" y="1815"/>
                      </a:lnTo>
                      <a:lnTo>
                        <a:pt x="320" y="1821"/>
                      </a:lnTo>
                      <a:lnTo>
                        <a:pt x="327" y="1824"/>
                      </a:lnTo>
                      <a:lnTo>
                        <a:pt x="335" y="1828"/>
                      </a:lnTo>
                      <a:lnTo>
                        <a:pt x="343" y="1831"/>
                      </a:lnTo>
                      <a:lnTo>
                        <a:pt x="351" y="1832"/>
                      </a:lnTo>
                      <a:lnTo>
                        <a:pt x="360" y="1834"/>
                      </a:lnTo>
                      <a:lnTo>
                        <a:pt x="369" y="1835"/>
                      </a:lnTo>
                      <a:lnTo>
                        <a:pt x="369" y="1835"/>
                      </a:lnTo>
                      <a:lnTo>
                        <a:pt x="377" y="1834"/>
                      </a:lnTo>
                      <a:lnTo>
                        <a:pt x="386" y="1832"/>
                      </a:lnTo>
                      <a:lnTo>
                        <a:pt x="394" y="1831"/>
                      </a:lnTo>
                      <a:lnTo>
                        <a:pt x="402" y="1828"/>
                      </a:lnTo>
                      <a:lnTo>
                        <a:pt x="410" y="1824"/>
                      </a:lnTo>
                      <a:lnTo>
                        <a:pt x="416" y="1821"/>
                      </a:lnTo>
                      <a:lnTo>
                        <a:pt x="423" y="1815"/>
                      </a:lnTo>
                      <a:lnTo>
                        <a:pt x="430" y="1810"/>
                      </a:lnTo>
                      <a:lnTo>
                        <a:pt x="435" y="1803"/>
                      </a:lnTo>
                      <a:lnTo>
                        <a:pt x="440" y="1797"/>
                      </a:lnTo>
                      <a:lnTo>
                        <a:pt x="444" y="1790"/>
                      </a:lnTo>
                      <a:lnTo>
                        <a:pt x="448" y="1782"/>
                      </a:lnTo>
                      <a:lnTo>
                        <a:pt x="451" y="1775"/>
                      </a:lnTo>
                      <a:lnTo>
                        <a:pt x="452" y="1767"/>
                      </a:lnTo>
                      <a:lnTo>
                        <a:pt x="453" y="1757"/>
                      </a:lnTo>
                      <a:lnTo>
                        <a:pt x="454" y="1748"/>
                      </a:lnTo>
                      <a:lnTo>
                        <a:pt x="454" y="1748"/>
                      </a:lnTo>
                      <a:lnTo>
                        <a:pt x="454" y="1747"/>
                      </a:lnTo>
                      <a:lnTo>
                        <a:pt x="457" y="954"/>
                      </a:lnTo>
                      <a:lnTo>
                        <a:pt x="457" y="954"/>
                      </a:lnTo>
                      <a:lnTo>
                        <a:pt x="458" y="948"/>
                      </a:lnTo>
                      <a:lnTo>
                        <a:pt x="461" y="941"/>
                      </a:lnTo>
                      <a:lnTo>
                        <a:pt x="465" y="935"/>
                      </a:lnTo>
                      <a:lnTo>
                        <a:pt x="472" y="927"/>
                      </a:lnTo>
                      <a:lnTo>
                        <a:pt x="482" y="920"/>
                      </a:lnTo>
                      <a:lnTo>
                        <a:pt x="487" y="918"/>
                      </a:lnTo>
                      <a:lnTo>
                        <a:pt x="495" y="915"/>
                      </a:lnTo>
                      <a:lnTo>
                        <a:pt x="503" y="914"/>
                      </a:lnTo>
                      <a:lnTo>
                        <a:pt x="512" y="914"/>
                      </a:lnTo>
                      <a:lnTo>
                        <a:pt x="512" y="914"/>
                      </a:lnTo>
                      <a:lnTo>
                        <a:pt x="522" y="914"/>
                      </a:lnTo>
                      <a:lnTo>
                        <a:pt x="529" y="915"/>
                      </a:lnTo>
                      <a:lnTo>
                        <a:pt x="537" y="918"/>
                      </a:lnTo>
                      <a:lnTo>
                        <a:pt x="544" y="920"/>
                      </a:lnTo>
                      <a:lnTo>
                        <a:pt x="553" y="927"/>
                      </a:lnTo>
                      <a:lnTo>
                        <a:pt x="560" y="935"/>
                      </a:lnTo>
                      <a:lnTo>
                        <a:pt x="565" y="941"/>
                      </a:lnTo>
                      <a:lnTo>
                        <a:pt x="568" y="948"/>
                      </a:lnTo>
                      <a:lnTo>
                        <a:pt x="569" y="954"/>
                      </a:lnTo>
                      <a:lnTo>
                        <a:pt x="571" y="1747"/>
                      </a:lnTo>
                      <a:lnTo>
                        <a:pt x="571" y="1747"/>
                      </a:lnTo>
                      <a:lnTo>
                        <a:pt x="571" y="1748"/>
                      </a:lnTo>
                      <a:lnTo>
                        <a:pt x="571" y="1748"/>
                      </a:lnTo>
                      <a:lnTo>
                        <a:pt x="571" y="1757"/>
                      </a:lnTo>
                      <a:lnTo>
                        <a:pt x="573" y="1767"/>
                      </a:lnTo>
                      <a:lnTo>
                        <a:pt x="574" y="1775"/>
                      </a:lnTo>
                      <a:lnTo>
                        <a:pt x="578" y="1782"/>
                      </a:lnTo>
                      <a:lnTo>
                        <a:pt x="581" y="1790"/>
                      </a:lnTo>
                      <a:lnTo>
                        <a:pt x="586" y="1797"/>
                      </a:lnTo>
                      <a:lnTo>
                        <a:pt x="590" y="1803"/>
                      </a:lnTo>
                      <a:lnTo>
                        <a:pt x="596" y="1810"/>
                      </a:lnTo>
                      <a:lnTo>
                        <a:pt x="602" y="1815"/>
                      </a:lnTo>
                      <a:lnTo>
                        <a:pt x="608" y="1821"/>
                      </a:lnTo>
                      <a:lnTo>
                        <a:pt x="616" y="1824"/>
                      </a:lnTo>
                      <a:lnTo>
                        <a:pt x="623" y="1828"/>
                      </a:lnTo>
                      <a:lnTo>
                        <a:pt x="631" y="1831"/>
                      </a:lnTo>
                      <a:lnTo>
                        <a:pt x="640" y="1832"/>
                      </a:lnTo>
                      <a:lnTo>
                        <a:pt x="648" y="1834"/>
                      </a:lnTo>
                      <a:lnTo>
                        <a:pt x="657" y="1835"/>
                      </a:lnTo>
                      <a:lnTo>
                        <a:pt x="657" y="1835"/>
                      </a:lnTo>
                      <a:lnTo>
                        <a:pt x="666" y="1834"/>
                      </a:lnTo>
                      <a:lnTo>
                        <a:pt x="674" y="1832"/>
                      </a:lnTo>
                      <a:lnTo>
                        <a:pt x="682" y="1831"/>
                      </a:lnTo>
                      <a:lnTo>
                        <a:pt x="690" y="1828"/>
                      </a:lnTo>
                      <a:lnTo>
                        <a:pt x="698" y="1824"/>
                      </a:lnTo>
                      <a:lnTo>
                        <a:pt x="704" y="1821"/>
                      </a:lnTo>
                      <a:lnTo>
                        <a:pt x="711" y="1815"/>
                      </a:lnTo>
                      <a:lnTo>
                        <a:pt x="717" y="1810"/>
                      </a:lnTo>
                      <a:lnTo>
                        <a:pt x="723" y="1803"/>
                      </a:lnTo>
                      <a:lnTo>
                        <a:pt x="728" y="1797"/>
                      </a:lnTo>
                      <a:lnTo>
                        <a:pt x="732" y="1790"/>
                      </a:lnTo>
                      <a:lnTo>
                        <a:pt x="736" y="1782"/>
                      </a:lnTo>
                      <a:lnTo>
                        <a:pt x="738" y="1775"/>
                      </a:lnTo>
                      <a:lnTo>
                        <a:pt x="741" y="1767"/>
                      </a:lnTo>
                      <a:lnTo>
                        <a:pt x="742" y="1757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1" y="352"/>
                      </a:lnTo>
                      <a:lnTo>
                        <a:pt x="741" y="352"/>
                      </a:lnTo>
                      <a:lnTo>
                        <a:pt x="742" y="338"/>
                      </a:lnTo>
                      <a:lnTo>
                        <a:pt x="744" y="327"/>
                      </a:lnTo>
                      <a:lnTo>
                        <a:pt x="745" y="318"/>
                      </a:lnTo>
                      <a:lnTo>
                        <a:pt x="749" y="310"/>
                      </a:lnTo>
                      <a:lnTo>
                        <a:pt x="752" y="305"/>
                      </a:lnTo>
                      <a:lnTo>
                        <a:pt x="756" y="302"/>
                      </a:lnTo>
                      <a:lnTo>
                        <a:pt x="759" y="300"/>
                      </a:lnTo>
                      <a:lnTo>
                        <a:pt x="763" y="300"/>
                      </a:lnTo>
                      <a:lnTo>
                        <a:pt x="767" y="300"/>
                      </a:lnTo>
                      <a:lnTo>
                        <a:pt x="771" y="300"/>
                      </a:lnTo>
                      <a:lnTo>
                        <a:pt x="779" y="304"/>
                      </a:lnTo>
                      <a:lnTo>
                        <a:pt x="786" y="308"/>
                      </a:lnTo>
                      <a:lnTo>
                        <a:pt x="786" y="308"/>
                      </a:lnTo>
                      <a:lnTo>
                        <a:pt x="794" y="314"/>
                      </a:lnTo>
                      <a:lnTo>
                        <a:pt x="802" y="322"/>
                      </a:lnTo>
                      <a:lnTo>
                        <a:pt x="809" y="331"/>
                      </a:lnTo>
                      <a:lnTo>
                        <a:pt x="816" y="342"/>
                      </a:lnTo>
                      <a:lnTo>
                        <a:pt x="821" y="352"/>
                      </a:lnTo>
                      <a:lnTo>
                        <a:pt x="827" y="366"/>
                      </a:lnTo>
                      <a:lnTo>
                        <a:pt x="836" y="392"/>
                      </a:lnTo>
                      <a:lnTo>
                        <a:pt x="844" y="422"/>
                      </a:lnTo>
                      <a:lnTo>
                        <a:pt x="850" y="454"/>
                      </a:lnTo>
                      <a:lnTo>
                        <a:pt x="854" y="486"/>
                      </a:lnTo>
                      <a:lnTo>
                        <a:pt x="858" y="521"/>
                      </a:lnTo>
                      <a:lnTo>
                        <a:pt x="859" y="554"/>
                      </a:lnTo>
                      <a:lnTo>
                        <a:pt x="861" y="586"/>
                      </a:lnTo>
                      <a:lnTo>
                        <a:pt x="862" y="647"/>
                      </a:lnTo>
                      <a:lnTo>
                        <a:pt x="862" y="694"/>
                      </a:lnTo>
                      <a:lnTo>
                        <a:pt x="862" y="723"/>
                      </a:lnTo>
                      <a:lnTo>
                        <a:pt x="862" y="723"/>
                      </a:lnTo>
                      <a:lnTo>
                        <a:pt x="863" y="741"/>
                      </a:lnTo>
                      <a:lnTo>
                        <a:pt x="865" y="759"/>
                      </a:lnTo>
                      <a:lnTo>
                        <a:pt x="869" y="774"/>
                      </a:lnTo>
                      <a:lnTo>
                        <a:pt x="875" y="789"/>
                      </a:lnTo>
                      <a:lnTo>
                        <a:pt x="882" y="802"/>
                      </a:lnTo>
                      <a:lnTo>
                        <a:pt x="887" y="807"/>
                      </a:lnTo>
                      <a:lnTo>
                        <a:pt x="892" y="812"/>
                      </a:lnTo>
                      <a:lnTo>
                        <a:pt x="897" y="816"/>
                      </a:lnTo>
                      <a:lnTo>
                        <a:pt x="904" y="820"/>
                      </a:lnTo>
                      <a:lnTo>
                        <a:pt x="911" y="823"/>
                      </a:lnTo>
                      <a:lnTo>
                        <a:pt x="919" y="826"/>
                      </a:lnTo>
                      <a:lnTo>
                        <a:pt x="919" y="826"/>
                      </a:lnTo>
                      <a:lnTo>
                        <a:pt x="934" y="828"/>
                      </a:lnTo>
                      <a:lnTo>
                        <a:pt x="947" y="828"/>
                      </a:lnTo>
                      <a:lnTo>
                        <a:pt x="959" y="826"/>
                      </a:lnTo>
                      <a:lnTo>
                        <a:pt x="968" y="823"/>
                      </a:lnTo>
                      <a:lnTo>
                        <a:pt x="975" y="819"/>
                      </a:lnTo>
                      <a:lnTo>
                        <a:pt x="980" y="816"/>
                      </a:lnTo>
                      <a:lnTo>
                        <a:pt x="984" y="812"/>
                      </a:lnTo>
                      <a:lnTo>
                        <a:pt x="984" y="812"/>
                      </a:lnTo>
                      <a:lnTo>
                        <a:pt x="992" y="805"/>
                      </a:lnTo>
                      <a:lnTo>
                        <a:pt x="999" y="795"/>
                      </a:lnTo>
                      <a:lnTo>
                        <a:pt x="1004" y="784"/>
                      </a:lnTo>
                      <a:lnTo>
                        <a:pt x="1008" y="769"/>
                      </a:lnTo>
                      <a:lnTo>
                        <a:pt x="1013" y="755"/>
                      </a:lnTo>
                      <a:lnTo>
                        <a:pt x="1016" y="739"/>
                      </a:lnTo>
                      <a:lnTo>
                        <a:pt x="1021" y="707"/>
                      </a:lnTo>
                      <a:lnTo>
                        <a:pt x="1024" y="676"/>
                      </a:lnTo>
                      <a:lnTo>
                        <a:pt x="1025" y="651"/>
                      </a:lnTo>
                      <a:lnTo>
                        <a:pt x="1025" y="626"/>
                      </a:lnTo>
                      <a:lnTo>
                        <a:pt x="1025" y="626"/>
                      </a:lnTo>
                      <a:lnTo>
                        <a:pt x="1025" y="592"/>
                      </a:lnTo>
                      <a:lnTo>
                        <a:pt x="1025" y="559"/>
                      </a:lnTo>
                      <a:lnTo>
                        <a:pt x="1021" y="500"/>
                      </a:lnTo>
                      <a:lnTo>
                        <a:pt x="1016" y="447"/>
                      </a:lnTo>
                      <a:lnTo>
                        <a:pt x="1009" y="404"/>
                      </a:lnTo>
                      <a:lnTo>
                        <a:pt x="1003" y="368"/>
                      </a:lnTo>
                      <a:lnTo>
                        <a:pt x="997" y="343"/>
                      </a:lnTo>
                      <a:lnTo>
                        <a:pt x="991" y="321"/>
                      </a:lnTo>
                      <a:lnTo>
                        <a:pt x="991" y="32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20" name="그룹 21"/>
          <p:cNvGrpSpPr/>
          <p:nvPr/>
        </p:nvGrpSpPr>
        <p:grpSpPr>
          <a:xfrm>
            <a:off x="5509995" y="1889411"/>
            <a:ext cx="1197975" cy="2751250"/>
            <a:chOff x="745318" y="2593250"/>
            <a:chExt cx="1388282" cy="3188308"/>
          </a:xfrm>
        </p:grpSpPr>
        <p:sp>
          <p:nvSpPr>
            <p:cNvPr id="21" name="직사각형 22"/>
            <p:cNvSpPr/>
            <p:nvPr/>
          </p:nvSpPr>
          <p:spPr>
            <a:xfrm>
              <a:off x="745318" y="3584662"/>
              <a:ext cx="1388282" cy="2056098"/>
            </a:xfrm>
            <a:prstGeom prst="rect">
              <a:avLst/>
            </a:prstGeom>
            <a:blipFill>
              <a:blip r:embed="rId4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22" name="그룹 23"/>
            <p:cNvGrpSpPr/>
            <p:nvPr/>
          </p:nvGrpSpPr>
          <p:grpSpPr>
            <a:xfrm>
              <a:off x="745318" y="2593250"/>
              <a:ext cx="1388282" cy="3188308"/>
              <a:chOff x="745318" y="2593250"/>
              <a:chExt cx="1388282" cy="3188308"/>
            </a:xfrm>
          </p:grpSpPr>
          <p:sp>
            <p:nvSpPr>
              <p:cNvPr id="23" name="직사각형 16"/>
              <p:cNvSpPr/>
              <p:nvPr/>
            </p:nvSpPr>
            <p:spPr>
              <a:xfrm>
                <a:off x="745318" y="2593250"/>
                <a:ext cx="1388282" cy="3188308"/>
              </a:xfrm>
              <a:custGeom>
                <a:avLst/>
                <a:gdLst/>
                <a:ahLst/>
                <a:cxnLst/>
                <a:rect l="l" t="t" r="r" b="b"/>
                <a:pathLst>
                  <a:path w="1388282" h="3188308">
                    <a:moveTo>
                      <a:pt x="661309" y="808566"/>
                    </a:moveTo>
                    <a:lnTo>
                      <a:pt x="633849" y="812148"/>
                    </a:lnTo>
                    <a:lnTo>
                      <a:pt x="602808" y="814536"/>
                    </a:lnTo>
                    <a:lnTo>
                      <a:pt x="565797" y="821699"/>
                    </a:lnTo>
                    <a:lnTo>
                      <a:pt x="524010" y="831250"/>
                    </a:lnTo>
                    <a:lnTo>
                      <a:pt x="482223" y="843189"/>
                    </a:lnTo>
                    <a:lnTo>
                      <a:pt x="436855" y="858710"/>
                    </a:lnTo>
                    <a:lnTo>
                      <a:pt x="414171" y="868261"/>
                    </a:lnTo>
                    <a:lnTo>
                      <a:pt x="391487" y="879006"/>
                    </a:lnTo>
                    <a:lnTo>
                      <a:pt x="367609" y="892139"/>
                    </a:lnTo>
                    <a:lnTo>
                      <a:pt x="344925" y="906466"/>
                    </a:lnTo>
                    <a:lnTo>
                      <a:pt x="322240" y="919599"/>
                    </a:lnTo>
                    <a:lnTo>
                      <a:pt x="299556" y="936314"/>
                    </a:lnTo>
                    <a:lnTo>
                      <a:pt x="278066" y="954222"/>
                    </a:lnTo>
                    <a:lnTo>
                      <a:pt x="257770" y="973325"/>
                    </a:lnTo>
                    <a:lnTo>
                      <a:pt x="237473" y="993621"/>
                    </a:lnTo>
                    <a:lnTo>
                      <a:pt x="217177" y="1017499"/>
                    </a:lnTo>
                    <a:lnTo>
                      <a:pt x="198075" y="1041377"/>
                    </a:lnTo>
                    <a:lnTo>
                      <a:pt x="180166" y="1067643"/>
                    </a:lnTo>
                    <a:lnTo>
                      <a:pt x="164645" y="1096297"/>
                    </a:lnTo>
                    <a:lnTo>
                      <a:pt x="149125" y="1126144"/>
                    </a:lnTo>
                    <a:lnTo>
                      <a:pt x="134798" y="1158380"/>
                    </a:lnTo>
                    <a:lnTo>
                      <a:pt x="122859" y="1191809"/>
                    </a:lnTo>
                    <a:lnTo>
                      <a:pt x="116889" y="1218075"/>
                    </a:lnTo>
                    <a:lnTo>
                      <a:pt x="108532" y="1247922"/>
                    </a:lnTo>
                    <a:lnTo>
                      <a:pt x="100175" y="1290903"/>
                    </a:lnTo>
                    <a:lnTo>
                      <a:pt x="93011" y="1342241"/>
                    </a:lnTo>
                    <a:lnTo>
                      <a:pt x="87042" y="1405517"/>
                    </a:lnTo>
                    <a:lnTo>
                      <a:pt x="83460" y="1475958"/>
                    </a:lnTo>
                    <a:lnTo>
                      <a:pt x="82266" y="1515356"/>
                    </a:lnTo>
                    <a:lnTo>
                      <a:pt x="83460" y="1555949"/>
                    </a:lnTo>
                    <a:lnTo>
                      <a:pt x="83460" y="1585797"/>
                    </a:lnTo>
                    <a:lnTo>
                      <a:pt x="84654" y="1615644"/>
                    </a:lnTo>
                    <a:lnTo>
                      <a:pt x="88236" y="1652655"/>
                    </a:lnTo>
                    <a:lnTo>
                      <a:pt x="93011" y="1690860"/>
                    </a:lnTo>
                    <a:lnTo>
                      <a:pt x="97787" y="1709963"/>
                    </a:lnTo>
                    <a:lnTo>
                      <a:pt x="102562" y="1726677"/>
                    </a:lnTo>
                    <a:lnTo>
                      <a:pt x="108532" y="1744586"/>
                    </a:lnTo>
                    <a:lnTo>
                      <a:pt x="114501" y="1757719"/>
                    </a:lnTo>
                    <a:lnTo>
                      <a:pt x="122859" y="1769658"/>
                    </a:lnTo>
                    <a:lnTo>
                      <a:pt x="132410" y="1778015"/>
                    </a:lnTo>
                    <a:lnTo>
                      <a:pt x="137186" y="1782791"/>
                    </a:lnTo>
                    <a:lnTo>
                      <a:pt x="141961" y="1786372"/>
                    </a:lnTo>
                    <a:lnTo>
                      <a:pt x="150318" y="1791148"/>
                    </a:lnTo>
                    <a:lnTo>
                      <a:pt x="159870" y="1794730"/>
                    </a:lnTo>
                    <a:lnTo>
                      <a:pt x="174197" y="1797117"/>
                    </a:lnTo>
                    <a:lnTo>
                      <a:pt x="189717" y="1797117"/>
                    </a:lnTo>
                    <a:lnTo>
                      <a:pt x="208820" y="1794730"/>
                    </a:lnTo>
                    <a:lnTo>
                      <a:pt x="218371" y="1791148"/>
                    </a:lnTo>
                    <a:lnTo>
                      <a:pt x="226728" y="1787566"/>
                    </a:lnTo>
                    <a:lnTo>
                      <a:pt x="233892" y="1782791"/>
                    </a:lnTo>
                    <a:lnTo>
                      <a:pt x="242249" y="1778015"/>
                    </a:lnTo>
                    <a:lnTo>
                      <a:pt x="248218" y="1772046"/>
                    </a:lnTo>
                    <a:lnTo>
                      <a:pt x="252994" y="1766076"/>
                    </a:lnTo>
                    <a:lnTo>
                      <a:pt x="262545" y="1750555"/>
                    </a:lnTo>
                    <a:lnTo>
                      <a:pt x="268515" y="1732647"/>
                    </a:lnTo>
                    <a:lnTo>
                      <a:pt x="273290" y="1714738"/>
                    </a:lnTo>
                    <a:lnTo>
                      <a:pt x="276872" y="1693248"/>
                    </a:lnTo>
                    <a:lnTo>
                      <a:pt x="278066" y="1671758"/>
                    </a:lnTo>
                    <a:lnTo>
                      <a:pt x="278066" y="1637135"/>
                    </a:lnTo>
                    <a:lnTo>
                      <a:pt x="278066" y="1581021"/>
                    </a:lnTo>
                    <a:lnTo>
                      <a:pt x="278066" y="1508193"/>
                    </a:lnTo>
                    <a:lnTo>
                      <a:pt x="279260" y="1469988"/>
                    </a:lnTo>
                    <a:lnTo>
                      <a:pt x="282842" y="1430589"/>
                    </a:lnTo>
                    <a:lnTo>
                      <a:pt x="286423" y="1388803"/>
                    </a:lnTo>
                    <a:lnTo>
                      <a:pt x="292393" y="1350598"/>
                    </a:lnTo>
                    <a:lnTo>
                      <a:pt x="298362" y="1312393"/>
                    </a:lnTo>
                    <a:lnTo>
                      <a:pt x="307914" y="1276576"/>
                    </a:lnTo>
                    <a:lnTo>
                      <a:pt x="318659" y="1245534"/>
                    </a:lnTo>
                    <a:lnTo>
                      <a:pt x="324628" y="1228820"/>
                    </a:lnTo>
                    <a:lnTo>
                      <a:pt x="332986" y="1216881"/>
                    </a:lnTo>
                    <a:lnTo>
                      <a:pt x="341343" y="1203748"/>
                    </a:lnTo>
                    <a:lnTo>
                      <a:pt x="348506" y="1193003"/>
                    </a:lnTo>
                    <a:lnTo>
                      <a:pt x="358058" y="1183452"/>
                    </a:lnTo>
                    <a:lnTo>
                      <a:pt x="367609" y="1176288"/>
                    </a:lnTo>
                    <a:lnTo>
                      <a:pt x="377160" y="1171512"/>
                    </a:lnTo>
                    <a:lnTo>
                      <a:pt x="384323" y="1166737"/>
                    </a:lnTo>
                    <a:lnTo>
                      <a:pt x="389099" y="1166737"/>
                    </a:lnTo>
                    <a:lnTo>
                      <a:pt x="393875" y="1166737"/>
                    </a:lnTo>
                    <a:lnTo>
                      <a:pt x="398650" y="1166737"/>
                    </a:lnTo>
                    <a:lnTo>
                      <a:pt x="403426" y="1169125"/>
                    </a:lnTo>
                    <a:lnTo>
                      <a:pt x="408201" y="1172706"/>
                    </a:lnTo>
                    <a:lnTo>
                      <a:pt x="412977" y="1178676"/>
                    </a:lnTo>
                    <a:lnTo>
                      <a:pt x="416559" y="1188227"/>
                    </a:lnTo>
                    <a:lnTo>
                      <a:pt x="418947" y="1198972"/>
                    </a:lnTo>
                    <a:lnTo>
                      <a:pt x="421334" y="1212105"/>
                    </a:lnTo>
                    <a:lnTo>
                      <a:pt x="421334" y="1228820"/>
                    </a:lnTo>
                    <a:lnTo>
                      <a:pt x="418947" y="2895508"/>
                    </a:lnTo>
                    <a:lnTo>
                      <a:pt x="421334" y="2906253"/>
                    </a:lnTo>
                    <a:lnTo>
                      <a:pt x="422528" y="2918192"/>
                    </a:lnTo>
                    <a:lnTo>
                      <a:pt x="423722" y="2927743"/>
                    </a:lnTo>
                    <a:lnTo>
                      <a:pt x="427304" y="2936100"/>
                    </a:lnTo>
                    <a:lnTo>
                      <a:pt x="432080" y="2945652"/>
                    </a:lnTo>
                    <a:lnTo>
                      <a:pt x="436855" y="2954009"/>
                    </a:lnTo>
                    <a:lnTo>
                      <a:pt x="442825" y="2961172"/>
                    </a:lnTo>
                    <a:lnTo>
                      <a:pt x="448794" y="2969530"/>
                    </a:lnTo>
                    <a:lnTo>
                      <a:pt x="457151" y="2975499"/>
                    </a:lnTo>
                    <a:lnTo>
                      <a:pt x="464315" y="2982663"/>
                    </a:lnTo>
                    <a:lnTo>
                      <a:pt x="472672" y="2986244"/>
                    </a:lnTo>
                    <a:lnTo>
                      <a:pt x="482223" y="2991020"/>
                    </a:lnTo>
                    <a:lnTo>
                      <a:pt x="491775" y="2994602"/>
                    </a:lnTo>
                    <a:lnTo>
                      <a:pt x="501326" y="2995795"/>
                    </a:lnTo>
                    <a:lnTo>
                      <a:pt x="512071" y="2998183"/>
                    </a:lnTo>
                    <a:lnTo>
                      <a:pt x="522816" y="2999377"/>
                    </a:lnTo>
                    <a:lnTo>
                      <a:pt x="532367" y="2998183"/>
                    </a:lnTo>
                    <a:lnTo>
                      <a:pt x="543112" y="2995795"/>
                    </a:lnTo>
                    <a:lnTo>
                      <a:pt x="552664" y="2994602"/>
                    </a:lnTo>
                    <a:lnTo>
                      <a:pt x="562215" y="2991020"/>
                    </a:lnTo>
                    <a:lnTo>
                      <a:pt x="571766" y="2986244"/>
                    </a:lnTo>
                    <a:lnTo>
                      <a:pt x="578930" y="2982663"/>
                    </a:lnTo>
                    <a:lnTo>
                      <a:pt x="587287" y="2975499"/>
                    </a:lnTo>
                    <a:lnTo>
                      <a:pt x="595644" y="2969530"/>
                    </a:lnTo>
                    <a:lnTo>
                      <a:pt x="601614" y="2961172"/>
                    </a:lnTo>
                    <a:lnTo>
                      <a:pt x="607583" y="2954009"/>
                    </a:lnTo>
                    <a:lnTo>
                      <a:pt x="612359" y="2945652"/>
                    </a:lnTo>
                    <a:lnTo>
                      <a:pt x="617134" y="2936100"/>
                    </a:lnTo>
                    <a:lnTo>
                      <a:pt x="620716" y="2927743"/>
                    </a:lnTo>
                    <a:lnTo>
                      <a:pt x="621910" y="2918192"/>
                    </a:lnTo>
                    <a:lnTo>
                      <a:pt x="623104" y="2906253"/>
                    </a:lnTo>
                    <a:lnTo>
                      <a:pt x="624298" y="2895508"/>
                    </a:lnTo>
                    <a:lnTo>
                      <a:pt x="624298" y="2894314"/>
                    </a:lnTo>
                    <a:lnTo>
                      <a:pt x="627880" y="1947549"/>
                    </a:lnTo>
                    <a:lnTo>
                      <a:pt x="629073" y="1940386"/>
                    </a:lnTo>
                    <a:lnTo>
                      <a:pt x="632655" y="1932028"/>
                    </a:lnTo>
                    <a:lnTo>
                      <a:pt x="637431" y="1924865"/>
                    </a:lnTo>
                    <a:lnTo>
                      <a:pt x="645788" y="1915314"/>
                    </a:lnTo>
                    <a:lnTo>
                      <a:pt x="657727" y="1906956"/>
                    </a:lnTo>
                    <a:lnTo>
                      <a:pt x="663697" y="1904569"/>
                    </a:lnTo>
                    <a:lnTo>
                      <a:pt x="673248" y="1900987"/>
                    </a:lnTo>
                    <a:lnTo>
                      <a:pt x="682799" y="1899793"/>
                    </a:lnTo>
                    <a:lnTo>
                      <a:pt x="693544" y="1899793"/>
                    </a:lnTo>
                    <a:lnTo>
                      <a:pt x="705483" y="1899793"/>
                    </a:lnTo>
                    <a:lnTo>
                      <a:pt x="713840" y="1900987"/>
                    </a:lnTo>
                    <a:lnTo>
                      <a:pt x="723392" y="1904569"/>
                    </a:lnTo>
                    <a:lnTo>
                      <a:pt x="731749" y="1906956"/>
                    </a:lnTo>
                    <a:lnTo>
                      <a:pt x="742494" y="1915314"/>
                    </a:lnTo>
                    <a:lnTo>
                      <a:pt x="750851" y="1924865"/>
                    </a:lnTo>
                    <a:lnTo>
                      <a:pt x="756821" y="1932028"/>
                    </a:lnTo>
                    <a:lnTo>
                      <a:pt x="760403" y="1940386"/>
                    </a:lnTo>
                    <a:lnTo>
                      <a:pt x="761597" y="1947549"/>
                    </a:lnTo>
                    <a:lnTo>
                      <a:pt x="763984" y="2894314"/>
                    </a:lnTo>
                    <a:lnTo>
                      <a:pt x="763984" y="2895508"/>
                    </a:lnTo>
                    <a:lnTo>
                      <a:pt x="763984" y="2906253"/>
                    </a:lnTo>
                    <a:lnTo>
                      <a:pt x="766372" y="2918192"/>
                    </a:lnTo>
                    <a:lnTo>
                      <a:pt x="767566" y="2927743"/>
                    </a:lnTo>
                    <a:lnTo>
                      <a:pt x="772342" y="2936100"/>
                    </a:lnTo>
                    <a:lnTo>
                      <a:pt x="775923" y="2945652"/>
                    </a:lnTo>
                    <a:lnTo>
                      <a:pt x="781893" y="2954009"/>
                    </a:lnTo>
                    <a:lnTo>
                      <a:pt x="786669" y="2961172"/>
                    </a:lnTo>
                    <a:lnTo>
                      <a:pt x="793832" y="2969530"/>
                    </a:lnTo>
                    <a:lnTo>
                      <a:pt x="800995" y="2975499"/>
                    </a:lnTo>
                    <a:lnTo>
                      <a:pt x="808159" y="2982663"/>
                    </a:lnTo>
                    <a:lnTo>
                      <a:pt x="817710" y="2986244"/>
                    </a:lnTo>
                    <a:lnTo>
                      <a:pt x="826067" y="2991020"/>
                    </a:lnTo>
                    <a:lnTo>
                      <a:pt x="835619" y="2994602"/>
                    </a:lnTo>
                    <a:lnTo>
                      <a:pt x="846364" y="2995795"/>
                    </a:lnTo>
                    <a:lnTo>
                      <a:pt x="855915" y="2998183"/>
                    </a:lnTo>
                    <a:lnTo>
                      <a:pt x="866660" y="2999377"/>
                    </a:lnTo>
                    <a:lnTo>
                      <a:pt x="877405" y="2998183"/>
                    </a:lnTo>
                    <a:lnTo>
                      <a:pt x="886956" y="2995795"/>
                    </a:lnTo>
                    <a:lnTo>
                      <a:pt x="896508" y="2994602"/>
                    </a:lnTo>
                    <a:lnTo>
                      <a:pt x="906059" y="2991020"/>
                    </a:lnTo>
                    <a:lnTo>
                      <a:pt x="915610" y="2986244"/>
                    </a:lnTo>
                    <a:lnTo>
                      <a:pt x="922773" y="2982663"/>
                    </a:lnTo>
                    <a:lnTo>
                      <a:pt x="931131" y="2975499"/>
                    </a:lnTo>
                    <a:lnTo>
                      <a:pt x="938294" y="2969530"/>
                    </a:lnTo>
                    <a:lnTo>
                      <a:pt x="945458" y="2961172"/>
                    </a:lnTo>
                    <a:lnTo>
                      <a:pt x="951427" y="2954009"/>
                    </a:lnTo>
                    <a:lnTo>
                      <a:pt x="956203" y="2945652"/>
                    </a:lnTo>
                    <a:lnTo>
                      <a:pt x="960978" y="2936100"/>
                    </a:lnTo>
                    <a:lnTo>
                      <a:pt x="963366" y="2927743"/>
                    </a:lnTo>
                    <a:lnTo>
                      <a:pt x="966948" y="2918192"/>
                    </a:lnTo>
                    <a:lnTo>
                      <a:pt x="968142" y="2906253"/>
                    </a:lnTo>
                    <a:lnTo>
                      <a:pt x="968142" y="2895508"/>
                    </a:lnTo>
                    <a:lnTo>
                      <a:pt x="966948" y="1228820"/>
                    </a:lnTo>
                    <a:lnTo>
                      <a:pt x="968142" y="1212105"/>
                    </a:lnTo>
                    <a:lnTo>
                      <a:pt x="970530" y="1198972"/>
                    </a:lnTo>
                    <a:lnTo>
                      <a:pt x="971723" y="1188227"/>
                    </a:lnTo>
                    <a:lnTo>
                      <a:pt x="976499" y="1178676"/>
                    </a:lnTo>
                    <a:lnTo>
                      <a:pt x="980081" y="1172706"/>
                    </a:lnTo>
                    <a:lnTo>
                      <a:pt x="984856" y="1169125"/>
                    </a:lnTo>
                    <a:lnTo>
                      <a:pt x="988438" y="1166737"/>
                    </a:lnTo>
                    <a:lnTo>
                      <a:pt x="993214" y="1166737"/>
                    </a:lnTo>
                    <a:lnTo>
                      <a:pt x="997989" y="1166737"/>
                    </a:lnTo>
                    <a:lnTo>
                      <a:pt x="1002765" y="1166737"/>
                    </a:lnTo>
                    <a:lnTo>
                      <a:pt x="1012316" y="1171512"/>
                    </a:lnTo>
                    <a:lnTo>
                      <a:pt x="1020673" y="1176288"/>
                    </a:lnTo>
                    <a:lnTo>
                      <a:pt x="1030225" y="1183452"/>
                    </a:lnTo>
                    <a:lnTo>
                      <a:pt x="1039776" y="1193003"/>
                    </a:lnTo>
                    <a:lnTo>
                      <a:pt x="1048133" y="1203748"/>
                    </a:lnTo>
                    <a:lnTo>
                      <a:pt x="1056491" y="1216881"/>
                    </a:lnTo>
                    <a:lnTo>
                      <a:pt x="1062460" y="1228820"/>
                    </a:lnTo>
                    <a:lnTo>
                      <a:pt x="1069623" y="1245534"/>
                    </a:lnTo>
                    <a:lnTo>
                      <a:pt x="1080369" y="1276576"/>
                    </a:lnTo>
                    <a:lnTo>
                      <a:pt x="1089920" y="1312393"/>
                    </a:lnTo>
                    <a:lnTo>
                      <a:pt x="1097083" y="1350598"/>
                    </a:lnTo>
                    <a:lnTo>
                      <a:pt x="1101859" y="1388803"/>
                    </a:lnTo>
                    <a:lnTo>
                      <a:pt x="1106634" y="1430589"/>
                    </a:lnTo>
                    <a:lnTo>
                      <a:pt x="1107828" y="1469988"/>
                    </a:lnTo>
                    <a:lnTo>
                      <a:pt x="1110216" y="1508193"/>
                    </a:lnTo>
                    <a:lnTo>
                      <a:pt x="1111410" y="1581021"/>
                    </a:lnTo>
                    <a:lnTo>
                      <a:pt x="1111410" y="1637135"/>
                    </a:lnTo>
                    <a:lnTo>
                      <a:pt x="1111410" y="1671758"/>
                    </a:lnTo>
                    <a:lnTo>
                      <a:pt x="1112604" y="1693248"/>
                    </a:lnTo>
                    <a:lnTo>
                      <a:pt x="1114992" y="1714738"/>
                    </a:lnTo>
                    <a:lnTo>
                      <a:pt x="1119767" y="1732647"/>
                    </a:lnTo>
                    <a:lnTo>
                      <a:pt x="1126931" y="1750555"/>
                    </a:lnTo>
                    <a:lnTo>
                      <a:pt x="1135288" y="1766076"/>
                    </a:lnTo>
                    <a:lnTo>
                      <a:pt x="1141258" y="1772046"/>
                    </a:lnTo>
                    <a:lnTo>
                      <a:pt x="1147227" y="1778015"/>
                    </a:lnTo>
                    <a:lnTo>
                      <a:pt x="1153197" y="1782791"/>
                    </a:lnTo>
                    <a:lnTo>
                      <a:pt x="1161554" y="1787566"/>
                    </a:lnTo>
                    <a:lnTo>
                      <a:pt x="1169911" y="1791148"/>
                    </a:lnTo>
                    <a:lnTo>
                      <a:pt x="1179462" y="1794730"/>
                    </a:lnTo>
                    <a:lnTo>
                      <a:pt x="1197371" y="1797117"/>
                    </a:lnTo>
                    <a:lnTo>
                      <a:pt x="1212892" y="1797117"/>
                    </a:lnTo>
                    <a:lnTo>
                      <a:pt x="1227219" y="1794730"/>
                    </a:lnTo>
                    <a:lnTo>
                      <a:pt x="1237964" y="1791148"/>
                    </a:lnTo>
                    <a:lnTo>
                      <a:pt x="1246321" y="1786372"/>
                    </a:lnTo>
                    <a:lnTo>
                      <a:pt x="1252290" y="1782791"/>
                    </a:lnTo>
                    <a:lnTo>
                      <a:pt x="1257066" y="1778015"/>
                    </a:lnTo>
                    <a:lnTo>
                      <a:pt x="1266617" y="1769658"/>
                    </a:lnTo>
                    <a:lnTo>
                      <a:pt x="1274975" y="1757719"/>
                    </a:lnTo>
                    <a:lnTo>
                      <a:pt x="1280944" y="1744586"/>
                    </a:lnTo>
                    <a:lnTo>
                      <a:pt x="1285720" y="1726677"/>
                    </a:lnTo>
                    <a:lnTo>
                      <a:pt x="1291689" y="1709963"/>
                    </a:lnTo>
                    <a:lnTo>
                      <a:pt x="1295271" y="1690860"/>
                    </a:lnTo>
                    <a:lnTo>
                      <a:pt x="1301240" y="1652655"/>
                    </a:lnTo>
                    <a:lnTo>
                      <a:pt x="1304822" y="1615644"/>
                    </a:lnTo>
                    <a:lnTo>
                      <a:pt x="1306016" y="1585797"/>
                    </a:lnTo>
                    <a:lnTo>
                      <a:pt x="1306016" y="1555949"/>
                    </a:lnTo>
                    <a:lnTo>
                      <a:pt x="1306016" y="1515356"/>
                    </a:lnTo>
                    <a:lnTo>
                      <a:pt x="1306016" y="1475958"/>
                    </a:lnTo>
                    <a:lnTo>
                      <a:pt x="1301240" y="1405517"/>
                    </a:lnTo>
                    <a:lnTo>
                      <a:pt x="1295271" y="1342241"/>
                    </a:lnTo>
                    <a:lnTo>
                      <a:pt x="1286914" y="1290903"/>
                    </a:lnTo>
                    <a:lnTo>
                      <a:pt x="1279750" y="1247922"/>
                    </a:lnTo>
                    <a:lnTo>
                      <a:pt x="1272587" y="1218075"/>
                    </a:lnTo>
                    <a:lnTo>
                      <a:pt x="1265423" y="1191809"/>
                    </a:lnTo>
                    <a:lnTo>
                      <a:pt x="1252290" y="1158380"/>
                    </a:lnTo>
                    <a:lnTo>
                      <a:pt x="1240351" y="1126144"/>
                    </a:lnTo>
                    <a:lnTo>
                      <a:pt x="1224831" y="1096297"/>
                    </a:lnTo>
                    <a:lnTo>
                      <a:pt x="1206922" y="1067643"/>
                    </a:lnTo>
                    <a:lnTo>
                      <a:pt x="1190208" y="1041377"/>
                    </a:lnTo>
                    <a:lnTo>
                      <a:pt x="1171105" y="1017499"/>
                    </a:lnTo>
                    <a:lnTo>
                      <a:pt x="1152003" y="993621"/>
                    </a:lnTo>
                    <a:lnTo>
                      <a:pt x="1130512" y="973325"/>
                    </a:lnTo>
                    <a:lnTo>
                      <a:pt x="1110216" y="954222"/>
                    </a:lnTo>
                    <a:lnTo>
                      <a:pt x="1087532" y="936314"/>
                    </a:lnTo>
                    <a:lnTo>
                      <a:pt x="1066042" y="919599"/>
                    </a:lnTo>
                    <a:lnTo>
                      <a:pt x="1043358" y="906466"/>
                    </a:lnTo>
                    <a:lnTo>
                      <a:pt x="1020673" y="892139"/>
                    </a:lnTo>
                    <a:lnTo>
                      <a:pt x="996795" y="879006"/>
                    </a:lnTo>
                    <a:lnTo>
                      <a:pt x="975305" y="868261"/>
                    </a:lnTo>
                    <a:lnTo>
                      <a:pt x="951427" y="858710"/>
                    </a:lnTo>
                    <a:lnTo>
                      <a:pt x="906059" y="843189"/>
                    </a:lnTo>
                    <a:lnTo>
                      <a:pt x="863078" y="831250"/>
                    </a:lnTo>
                    <a:lnTo>
                      <a:pt x="822486" y="821699"/>
                    </a:lnTo>
                    <a:lnTo>
                      <a:pt x="786669" y="814536"/>
                    </a:lnTo>
                    <a:lnTo>
                      <a:pt x="753239" y="812148"/>
                    </a:lnTo>
                    <a:lnTo>
                      <a:pt x="726973" y="808566"/>
                    </a:lnTo>
                    <a:lnTo>
                      <a:pt x="693544" y="808566"/>
                    </a:lnTo>
                    <a:close/>
                    <a:moveTo>
                      <a:pt x="693544" y="188930"/>
                    </a:moveTo>
                    <a:lnTo>
                      <a:pt x="667278" y="190124"/>
                    </a:lnTo>
                    <a:lnTo>
                      <a:pt x="642206" y="193706"/>
                    </a:lnTo>
                    <a:lnTo>
                      <a:pt x="618328" y="199675"/>
                    </a:lnTo>
                    <a:lnTo>
                      <a:pt x="595644" y="209226"/>
                    </a:lnTo>
                    <a:lnTo>
                      <a:pt x="571766" y="219972"/>
                    </a:lnTo>
                    <a:lnTo>
                      <a:pt x="551470" y="233104"/>
                    </a:lnTo>
                    <a:lnTo>
                      <a:pt x="531173" y="247431"/>
                    </a:lnTo>
                    <a:lnTo>
                      <a:pt x="513265" y="264146"/>
                    </a:lnTo>
                    <a:lnTo>
                      <a:pt x="496550" y="282054"/>
                    </a:lnTo>
                    <a:lnTo>
                      <a:pt x="482223" y="302351"/>
                    </a:lnTo>
                    <a:lnTo>
                      <a:pt x="469091" y="322647"/>
                    </a:lnTo>
                    <a:lnTo>
                      <a:pt x="458345" y="345331"/>
                    </a:lnTo>
                    <a:lnTo>
                      <a:pt x="448794" y="369209"/>
                    </a:lnTo>
                    <a:lnTo>
                      <a:pt x="442825" y="393087"/>
                    </a:lnTo>
                    <a:lnTo>
                      <a:pt x="439243" y="418159"/>
                    </a:lnTo>
                    <a:lnTo>
                      <a:pt x="438049" y="444425"/>
                    </a:lnTo>
                    <a:lnTo>
                      <a:pt x="439243" y="471885"/>
                    </a:lnTo>
                    <a:lnTo>
                      <a:pt x="442825" y="496957"/>
                    </a:lnTo>
                    <a:lnTo>
                      <a:pt x="448794" y="522029"/>
                    </a:lnTo>
                    <a:lnTo>
                      <a:pt x="458345" y="544713"/>
                    </a:lnTo>
                    <a:lnTo>
                      <a:pt x="469091" y="567397"/>
                    </a:lnTo>
                    <a:lnTo>
                      <a:pt x="482223" y="587693"/>
                    </a:lnTo>
                    <a:lnTo>
                      <a:pt x="496550" y="607990"/>
                    </a:lnTo>
                    <a:lnTo>
                      <a:pt x="513265" y="627092"/>
                    </a:lnTo>
                    <a:lnTo>
                      <a:pt x="531173" y="642613"/>
                    </a:lnTo>
                    <a:lnTo>
                      <a:pt x="551470" y="656940"/>
                    </a:lnTo>
                    <a:lnTo>
                      <a:pt x="571766" y="671266"/>
                    </a:lnTo>
                    <a:lnTo>
                      <a:pt x="595644" y="682012"/>
                    </a:lnTo>
                    <a:lnTo>
                      <a:pt x="618328" y="689175"/>
                    </a:lnTo>
                    <a:lnTo>
                      <a:pt x="642206" y="696338"/>
                    </a:lnTo>
                    <a:lnTo>
                      <a:pt x="667278" y="698726"/>
                    </a:lnTo>
                    <a:lnTo>
                      <a:pt x="693544" y="699920"/>
                    </a:lnTo>
                    <a:lnTo>
                      <a:pt x="721004" y="698726"/>
                    </a:lnTo>
                    <a:lnTo>
                      <a:pt x="746076" y="696338"/>
                    </a:lnTo>
                    <a:lnTo>
                      <a:pt x="771148" y="689175"/>
                    </a:lnTo>
                    <a:lnTo>
                      <a:pt x="793832" y="682012"/>
                    </a:lnTo>
                    <a:lnTo>
                      <a:pt x="816516" y="671266"/>
                    </a:lnTo>
                    <a:lnTo>
                      <a:pt x="836812" y="656940"/>
                    </a:lnTo>
                    <a:lnTo>
                      <a:pt x="857109" y="642613"/>
                    </a:lnTo>
                    <a:lnTo>
                      <a:pt x="876211" y="627092"/>
                    </a:lnTo>
                    <a:lnTo>
                      <a:pt x="891732" y="607990"/>
                    </a:lnTo>
                    <a:lnTo>
                      <a:pt x="906059" y="587693"/>
                    </a:lnTo>
                    <a:lnTo>
                      <a:pt x="920386" y="567397"/>
                    </a:lnTo>
                    <a:lnTo>
                      <a:pt x="931131" y="544713"/>
                    </a:lnTo>
                    <a:lnTo>
                      <a:pt x="938294" y="522029"/>
                    </a:lnTo>
                    <a:lnTo>
                      <a:pt x="945457" y="496957"/>
                    </a:lnTo>
                    <a:lnTo>
                      <a:pt x="950233" y="471885"/>
                    </a:lnTo>
                    <a:lnTo>
                      <a:pt x="950233" y="444425"/>
                    </a:lnTo>
                    <a:lnTo>
                      <a:pt x="950233" y="418159"/>
                    </a:lnTo>
                    <a:lnTo>
                      <a:pt x="945457" y="393087"/>
                    </a:lnTo>
                    <a:lnTo>
                      <a:pt x="938294" y="369209"/>
                    </a:lnTo>
                    <a:lnTo>
                      <a:pt x="931131" y="345331"/>
                    </a:lnTo>
                    <a:lnTo>
                      <a:pt x="920386" y="322647"/>
                    </a:lnTo>
                    <a:lnTo>
                      <a:pt x="906059" y="302351"/>
                    </a:lnTo>
                    <a:lnTo>
                      <a:pt x="891732" y="282054"/>
                    </a:lnTo>
                    <a:lnTo>
                      <a:pt x="876211" y="264146"/>
                    </a:lnTo>
                    <a:lnTo>
                      <a:pt x="857109" y="247431"/>
                    </a:lnTo>
                    <a:lnTo>
                      <a:pt x="836812" y="233104"/>
                    </a:lnTo>
                    <a:lnTo>
                      <a:pt x="816516" y="219972"/>
                    </a:lnTo>
                    <a:lnTo>
                      <a:pt x="793832" y="209226"/>
                    </a:lnTo>
                    <a:lnTo>
                      <a:pt x="771148" y="199675"/>
                    </a:lnTo>
                    <a:lnTo>
                      <a:pt x="746076" y="193706"/>
                    </a:lnTo>
                    <a:lnTo>
                      <a:pt x="721004" y="190124"/>
                    </a:lnTo>
                    <a:close/>
                    <a:moveTo>
                      <a:pt x="0" y="0"/>
                    </a:moveTo>
                    <a:lnTo>
                      <a:pt x="1388282" y="0"/>
                    </a:lnTo>
                    <a:lnTo>
                      <a:pt x="1388282" y="3188308"/>
                    </a:lnTo>
                    <a:lnTo>
                      <a:pt x="0" y="3188308"/>
                    </a:lnTo>
                    <a:close/>
                  </a:path>
                </a:pathLst>
              </a:custGeom>
              <a:blipFill>
                <a:blip r:embed="rId2" cstate="email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Malgun Gothic" panose="020B0503020000020004" pitchFamily="34" charset="-127"/>
                  <a:cs typeface="+mn-cs"/>
                </a:endParaRPr>
              </a:p>
            </p:txBody>
          </p:sp>
          <p:grpSp>
            <p:nvGrpSpPr>
              <p:cNvPr id="24" name="그룹 25"/>
              <p:cNvGrpSpPr/>
              <p:nvPr/>
            </p:nvGrpSpPr>
            <p:grpSpPr>
              <a:xfrm>
                <a:off x="827584" y="2782181"/>
                <a:ext cx="1223750" cy="2810447"/>
                <a:chOff x="3827959" y="2782180"/>
                <a:chExt cx="1223750" cy="2810447"/>
              </a:xfrm>
            </p:grpSpPr>
            <p:sp>
              <p:nvSpPr>
                <p:cNvPr id="25" name="Freeform 6"/>
                <p:cNvSpPr/>
                <p:nvPr/>
              </p:nvSpPr>
              <p:spPr bwMode="auto">
                <a:xfrm>
                  <a:off x="4183742" y="2782180"/>
                  <a:ext cx="512184" cy="510990"/>
                </a:xfrm>
                <a:custGeom>
                  <a:avLst/>
                  <a:gdLst>
                    <a:gd name="T0" fmla="*/ 429 w 429"/>
                    <a:gd name="T1" fmla="*/ 214 h 428"/>
                    <a:gd name="T2" fmla="*/ 425 w 429"/>
                    <a:gd name="T3" fmla="*/ 258 h 428"/>
                    <a:gd name="T4" fmla="*/ 413 w 429"/>
                    <a:gd name="T5" fmla="*/ 298 h 428"/>
                    <a:gd name="T6" fmla="*/ 392 w 429"/>
                    <a:gd name="T7" fmla="*/ 334 h 428"/>
                    <a:gd name="T8" fmla="*/ 367 w 429"/>
                    <a:gd name="T9" fmla="*/ 367 h 428"/>
                    <a:gd name="T10" fmla="*/ 334 w 429"/>
                    <a:gd name="T11" fmla="*/ 392 h 428"/>
                    <a:gd name="T12" fmla="*/ 298 w 429"/>
                    <a:gd name="T13" fmla="*/ 413 h 428"/>
                    <a:gd name="T14" fmla="*/ 258 w 429"/>
                    <a:gd name="T15" fmla="*/ 425 h 428"/>
                    <a:gd name="T16" fmla="*/ 214 w 429"/>
                    <a:gd name="T17" fmla="*/ 428 h 428"/>
                    <a:gd name="T18" fmla="*/ 192 w 429"/>
                    <a:gd name="T19" fmla="*/ 427 h 428"/>
                    <a:gd name="T20" fmla="*/ 151 w 429"/>
                    <a:gd name="T21" fmla="*/ 419 h 428"/>
                    <a:gd name="T22" fmla="*/ 112 w 429"/>
                    <a:gd name="T23" fmla="*/ 404 h 428"/>
                    <a:gd name="T24" fmla="*/ 78 w 429"/>
                    <a:gd name="T25" fmla="*/ 380 h 428"/>
                    <a:gd name="T26" fmla="*/ 49 w 429"/>
                    <a:gd name="T27" fmla="*/ 351 h 428"/>
                    <a:gd name="T28" fmla="*/ 26 w 429"/>
                    <a:gd name="T29" fmla="*/ 317 h 428"/>
                    <a:gd name="T30" fmla="*/ 9 w 429"/>
                    <a:gd name="T31" fmla="*/ 279 h 428"/>
                    <a:gd name="T32" fmla="*/ 1 w 429"/>
                    <a:gd name="T33" fmla="*/ 237 h 428"/>
                    <a:gd name="T34" fmla="*/ 0 w 429"/>
                    <a:gd name="T35" fmla="*/ 214 h 428"/>
                    <a:gd name="T36" fmla="*/ 4 w 429"/>
                    <a:gd name="T37" fmla="*/ 171 h 428"/>
                    <a:gd name="T38" fmla="*/ 17 w 429"/>
                    <a:gd name="T39" fmla="*/ 131 h 428"/>
                    <a:gd name="T40" fmla="*/ 37 w 429"/>
                    <a:gd name="T41" fmla="*/ 95 h 428"/>
                    <a:gd name="T42" fmla="*/ 63 w 429"/>
                    <a:gd name="T43" fmla="*/ 63 h 428"/>
                    <a:gd name="T44" fmla="*/ 95 w 429"/>
                    <a:gd name="T45" fmla="*/ 37 h 428"/>
                    <a:gd name="T46" fmla="*/ 132 w 429"/>
                    <a:gd name="T47" fmla="*/ 17 h 428"/>
                    <a:gd name="T48" fmla="*/ 171 w 429"/>
                    <a:gd name="T49" fmla="*/ 4 h 428"/>
                    <a:gd name="T50" fmla="*/ 214 w 429"/>
                    <a:gd name="T51" fmla="*/ 0 h 428"/>
                    <a:gd name="T52" fmla="*/ 237 w 429"/>
                    <a:gd name="T53" fmla="*/ 1 h 428"/>
                    <a:gd name="T54" fmla="*/ 279 w 429"/>
                    <a:gd name="T55" fmla="*/ 9 h 428"/>
                    <a:gd name="T56" fmla="*/ 317 w 429"/>
                    <a:gd name="T57" fmla="*/ 26 h 428"/>
                    <a:gd name="T58" fmla="*/ 351 w 429"/>
                    <a:gd name="T59" fmla="*/ 49 h 428"/>
                    <a:gd name="T60" fmla="*/ 380 w 429"/>
                    <a:gd name="T61" fmla="*/ 78 h 428"/>
                    <a:gd name="T62" fmla="*/ 404 w 429"/>
                    <a:gd name="T63" fmla="*/ 112 h 428"/>
                    <a:gd name="T64" fmla="*/ 419 w 429"/>
                    <a:gd name="T65" fmla="*/ 151 h 428"/>
                    <a:gd name="T66" fmla="*/ 429 w 429"/>
                    <a:gd name="T67" fmla="*/ 192 h 428"/>
                    <a:gd name="T68" fmla="*/ 429 w 429"/>
                    <a:gd name="T69" fmla="*/ 214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9" h="428">
                      <a:moveTo>
                        <a:pt x="429" y="214"/>
                      </a:moveTo>
                      <a:lnTo>
                        <a:pt x="429" y="214"/>
                      </a:lnTo>
                      <a:lnTo>
                        <a:pt x="429" y="237"/>
                      </a:lnTo>
                      <a:lnTo>
                        <a:pt x="425" y="258"/>
                      </a:lnTo>
                      <a:lnTo>
                        <a:pt x="419" y="279"/>
                      </a:lnTo>
                      <a:lnTo>
                        <a:pt x="413" y="298"/>
                      </a:lnTo>
                      <a:lnTo>
                        <a:pt x="404" y="317"/>
                      </a:lnTo>
                      <a:lnTo>
                        <a:pt x="392" y="334"/>
                      </a:lnTo>
                      <a:lnTo>
                        <a:pt x="380" y="351"/>
                      </a:lnTo>
                      <a:lnTo>
                        <a:pt x="367" y="367"/>
                      </a:lnTo>
                      <a:lnTo>
                        <a:pt x="351" y="380"/>
                      </a:lnTo>
                      <a:lnTo>
                        <a:pt x="334" y="392"/>
                      </a:lnTo>
                      <a:lnTo>
                        <a:pt x="317" y="404"/>
                      </a:lnTo>
                      <a:lnTo>
                        <a:pt x="298" y="413"/>
                      </a:lnTo>
                      <a:lnTo>
                        <a:pt x="279" y="419"/>
                      </a:lnTo>
                      <a:lnTo>
                        <a:pt x="258" y="425"/>
                      </a:lnTo>
                      <a:lnTo>
                        <a:pt x="237" y="427"/>
                      </a:lnTo>
                      <a:lnTo>
                        <a:pt x="214" y="428"/>
                      </a:lnTo>
                      <a:lnTo>
                        <a:pt x="214" y="428"/>
                      </a:lnTo>
                      <a:lnTo>
                        <a:pt x="192" y="427"/>
                      </a:lnTo>
                      <a:lnTo>
                        <a:pt x="171" y="425"/>
                      </a:lnTo>
                      <a:lnTo>
                        <a:pt x="151" y="419"/>
                      </a:lnTo>
                      <a:lnTo>
                        <a:pt x="132" y="413"/>
                      </a:lnTo>
                      <a:lnTo>
                        <a:pt x="112" y="404"/>
                      </a:lnTo>
                      <a:lnTo>
                        <a:pt x="95" y="392"/>
                      </a:lnTo>
                      <a:lnTo>
                        <a:pt x="78" y="380"/>
                      </a:lnTo>
                      <a:lnTo>
                        <a:pt x="63" y="367"/>
                      </a:lnTo>
                      <a:lnTo>
                        <a:pt x="49" y="351"/>
                      </a:lnTo>
                      <a:lnTo>
                        <a:pt x="37" y="334"/>
                      </a:lnTo>
                      <a:lnTo>
                        <a:pt x="26" y="317"/>
                      </a:lnTo>
                      <a:lnTo>
                        <a:pt x="17" y="298"/>
                      </a:lnTo>
                      <a:lnTo>
                        <a:pt x="9" y="279"/>
                      </a:lnTo>
                      <a:lnTo>
                        <a:pt x="4" y="258"/>
                      </a:lnTo>
                      <a:lnTo>
                        <a:pt x="1" y="237"/>
                      </a:lnTo>
                      <a:lnTo>
                        <a:pt x="0" y="214"/>
                      </a:lnTo>
                      <a:lnTo>
                        <a:pt x="0" y="214"/>
                      </a:lnTo>
                      <a:lnTo>
                        <a:pt x="1" y="192"/>
                      </a:lnTo>
                      <a:lnTo>
                        <a:pt x="4" y="171"/>
                      </a:lnTo>
                      <a:lnTo>
                        <a:pt x="9" y="151"/>
                      </a:lnTo>
                      <a:lnTo>
                        <a:pt x="17" y="131"/>
                      </a:lnTo>
                      <a:lnTo>
                        <a:pt x="26" y="112"/>
                      </a:lnTo>
                      <a:lnTo>
                        <a:pt x="37" y="95"/>
                      </a:lnTo>
                      <a:lnTo>
                        <a:pt x="49" y="78"/>
                      </a:lnTo>
                      <a:lnTo>
                        <a:pt x="63" y="63"/>
                      </a:lnTo>
                      <a:lnTo>
                        <a:pt x="78" y="49"/>
                      </a:lnTo>
                      <a:lnTo>
                        <a:pt x="95" y="37"/>
                      </a:lnTo>
                      <a:lnTo>
                        <a:pt x="112" y="26"/>
                      </a:lnTo>
                      <a:lnTo>
                        <a:pt x="132" y="17"/>
                      </a:lnTo>
                      <a:lnTo>
                        <a:pt x="151" y="9"/>
                      </a:lnTo>
                      <a:lnTo>
                        <a:pt x="171" y="4"/>
                      </a:lnTo>
                      <a:lnTo>
                        <a:pt x="192" y="1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37" y="1"/>
                      </a:lnTo>
                      <a:lnTo>
                        <a:pt x="258" y="4"/>
                      </a:lnTo>
                      <a:lnTo>
                        <a:pt x="279" y="9"/>
                      </a:lnTo>
                      <a:lnTo>
                        <a:pt x="298" y="17"/>
                      </a:lnTo>
                      <a:lnTo>
                        <a:pt x="317" y="26"/>
                      </a:lnTo>
                      <a:lnTo>
                        <a:pt x="334" y="37"/>
                      </a:lnTo>
                      <a:lnTo>
                        <a:pt x="351" y="49"/>
                      </a:lnTo>
                      <a:lnTo>
                        <a:pt x="367" y="63"/>
                      </a:lnTo>
                      <a:lnTo>
                        <a:pt x="380" y="78"/>
                      </a:lnTo>
                      <a:lnTo>
                        <a:pt x="392" y="95"/>
                      </a:lnTo>
                      <a:lnTo>
                        <a:pt x="404" y="112"/>
                      </a:lnTo>
                      <a:lnTo>
                        <a:pt x="413" y="131"/>
                      </a:lnTo>
                      <a:lnTo>
                        <a:pt x="419" y="151"/>
                      </a:lnTo>
                      <a:lnTo>
                        <a:pt x="425" y="171"/>
                      </a:lnTo>
                      <a:lnTo>
                        <a:pt x="429" y="192"/>
                      </a:lnTo>
                      <a:lnTo>
                        <a:pt x="429" y="214"/>
                      </a:lnTo>
                      <a:lnTo>
                        <a:pt x="429" y="21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6" name="Freeform 8"/>
                <p:cNvSpPr/>
                <p:nvPr/>
              </p:nvSpPr>
              <p:spPr bwMode="auto">
                <a:xfrm>
                  <a:off x="3827959" y="3401816"/>
                  <a:ext cx="1223750" cy="2190811"/>
                </a:xfrm>
                <a:custGeom>
                  <a:avLst/>
                  <a:gdLst>
                    <a:gd name="T0" fmla="*/ 957 w 1025"/>
                    <a:gd name="T1" fmla="*/ 241 h 1835"/>
                    <a:gd name="T2" fmla="*/ 878 w 1025"/>
                    <a:gd name="T3" fmla="*/ 138 h 1835"/>
                    <a:gd name="T4" fmla="*/ 786 w 1025"/>
                    <a:gd name="T5" fmla="*/ 70 h 1835"/>
                    <a:gd name="T6" fmla="*/ 654 w 1025"/>
                    <a:gd name="T7" fmla="*/ 19 h 1835"/>
                    <a:gd name="T8" fmla="*/ 512 w 1025"/>
                    <a:gd name="T9" fmla="*/ 0 h 1835"/>
                    <a:gd name="T10" fmla="*/ 405 w 1025"/>
                    <a:gd name="T11" fmla="*/ 11 h 1835"/>
                    <a:gd name="T12" fmla="*/ 259 w 1025"/>
                    <a:gd name="T13" fmla="*/ 59 h 1835"/>
                    <a:gd name="T14" fmla="*/ 164 w 1025"/>
                    <a:gd name="T15" fmla="*/ 122 h 1835"/>
                    <a:gd name="T16" fmla="*/ 82 w 1025"/>
                    <a:gd name="T17" fmla="*/ 217 h 1835"/>
                    <a:gd name="T18" fmla="*/ 34 w 1025"/>
                    <a:gd name="T19" fmla="*/ 321 h 1835"/>
                    <a:gd name="T20" fmla="*/ 4 w 1025"/>
                    <a:gd name="T21" fmla="*/ 500 h 1835"/>
                    <a:gd name="T22" fmla="*/ 1 w 1025"/>
                    <a:gd name="T23" fmla="*/ 651 h 1835"/>
                    <a:gd name="T24" fmla="*/ 17 w 1025"/>
                    <a:gd name="T25" fmla="*/ 769 h 1835"/>
                    <a:gd name="T26" fmla="*/ 42 w 1025"/>
                    <a:gd name="T27" fmla="*/ 812 h 1835"/>
                    <a:gd name="T28" fmla="*/ 77 w 1025"/>
                    <a:gd name="T29" fmla="*/ 828 h 1835"/>
                    <a:gd name="T30" fmla="*/ 121 w 1025"/>
                    <a:gd name="T31" fmla="*/ 820 h 1835"/>
                    <a:gd name="T32" fmla="*/ 151 w 1025"/>
                    <a:gd name="T33" fmla="*/ 789 h 1835"/>
                    <a:gd name="T34" fmla="*/ 164 w 1025"/>
                    <a:gd name="T35" fmla="*/ 723 h 1835"/>
                    <a:gd name="T36" fmla="*/ 168 w 1025"/>
                    <a:gd name="T37" fmla="*/ 521 h 1835"/>
                    <a:gd name="T38" fmla="*/ 198 w 1025"/>
                    <a:gd name="T39" fmla="*/ 366 h 1835"/>
                    <a:gd name="T40" fmla="*/ 231 w 1025"/>
                    <a:gd name="T41" fmla="*/ 314 h 1835"/>
                    <a:gd name="T42" fmla="*/ 257 w 1025"/>
                    <a:gd name="T43" fmla="*/ 300 h 1835"/>
                    <a:gd name="T44" fmla="*/ 277 w 1025"/>
                    <a:gd name="T45" fmla="*/ 310 h 1835"/>
                    <a:gd name="T46" fmla="*/ 284 w 1025"/>
                    <a:gd name="T47" fmla="*/ 352 h 1835"/>
                    <a:gd name="T48" fmla="*/ 282 w 1025"/>
                    <a:gd name="T49" fmla="*/ 1748 h 1835"/>
                    <a:gd name="T50" fmla="*/ 293 w 1025"/>
                    <a:gd name="T51" fmla="*/ 1790 h 1835"/>
                    <a:gd name="T52" fmla="*/ 320 w 1025"/>
                    <a:gd name="T53" fmla="*/ 1821 h 1835"/>
                    <a:gd name="T54" fmla="*/ 360 w 1025"/>
                    <a:gd name="T55" fmla="*/ 1834 h 1835"/>
                    <a:gd name="T56" fmla="*/ 394 w 1025"/>
                    <a:gd name="T57" fmla="*/ 1831 h 1835"/>
                    <a:gd name="T58" fmla="*/ 430 w 1025"/>
                    <a:gd name="T59" fmla="*/ 1810 h 1835"/>
                    <a:gd name="T60" fmla="*/ 451 w 1025"/>
                    <a:gd name="T61" fmla="*/ 1775 h 1835"/>
                    <a:gd name="T62" fmla="*/ 454 w 1025"/>
                    <a:gd name="T63" fmla="*/ 1747 h 1835"/>
                    <a:gd name="T64" fmla="*/ 465 w 1025"/>
                    <a:gd name="T65" fmla="*/ 935 h 1835"/>
                    <a:gd name="T66" fmla="*/ 503 w 1025"/>
                    <a:gd name="T67" fmla="*/ 914 h 1835"/>
                    <a:gd name="T68" fmla="*/ 537 w 1025"/>
                    <a:gd name="T69" fmla="*/ 918 h 1835"/>
                    <a:gd name="T70" fmla="*/ 568 w 1025"/>
                    <a:gd name="T71" fmla="*/ 948 h 1835"/>
                    <a:gd name="T72" fmla="*/ 571 w 1025"/>
                    <a:gd name="T73" fmla="*/ 1748 h 1835"/>
                    <a:gd name="T74" fmla="*/ 581 w 1025"/>
                    <a:gd name="T75" fmla="*/ 1790 h 1835"/>
                    <a:gd name="T76" fmla="*/ 608 w 1025"/>
                    <a:gd name="T77" fmla="*/ 1821 h 1835"/>
                    <a:gd name="T78" fmla="*/ 648 w 1025"/>
                    <a:gd name="T79" fmla="*/ 1834 h 1835"/>
                    <a:gd name="T80" fmla="*/ 682 w 1025"/>
                    <a:gd name="T81" fmla="*/ 1831 h 1835"/>
                    <a:gd name="T82" fmla="*/ 717 w 1025"/>
                    <a:gd name="T83" fmla="*/ 1810 h 1835"/>
                    <a:gd name="T84" fmla="*/ 738 w 1025"/>
                    <a:gd name="T85" fmla="*/ 1775 h 1835"/>
                    <a:gd name="T86" fmla="*/ 742 w 1025"/>
                    <a:gd name="T87" fmla="*/ 1748 h 1835"/>
                    <a:gd name="T88" fmla="*/ 742 w 1025"/>
                    <a:gd name="T89" fmla="*/ 338 h 1835"/>
                    <a:gd name="T90" fmla="*/ 756 w 1025"/>
                    <a:gd name="T91" fmla="*/ 302 h 1835"/>
                    <a:gd name="T92" fmla="*/ 779 w 1025"/>
                    <a:gd name="T93" fmla="*/ 304 h 1835"/>
                    <a:gd name="T94" fmla="*/ 809 w 1025"/>
                    <a:gd name="T95" fmla="*/ 331 h 1835"/>
                    <a:gd name="T96" fmla="*/ 844 w 1025"/>
                    <a:gd name="T97" fmla="*/ 422 h 1835"/>
                    <a:gd name="T98" fmla="*/ 861 w 1025"/>
                    <a:gd name="T99" fmla="*/ 586 h 1835"/>
                    <a:gd name="T100" fmla="*/ 863 w 1025"/>
                    <a:gd name="T101" fmla="*/ 741 h 1835"/>
                    <a:gd name="T102" fmla="*/ 887 w 1025"/>
                    <a:gd name="T103" fmla="*/ 807 h 1835"/>
                    <a:gd name="T104" fmla="*/ 919 w 1025"/>
                    <a:gd name="T105" fmla="*/ 826 h 1835"/>
                    <a:gd name="T106" fmla="*/ 968 w 1025"/>
                    <a:gd name="T107" fmla="*/ 823 h 1835"/>
                    <a:gd name="T108" fmla="*/ 992 w 1025"/>
                    <a:gd name="T109" fmla="*/ 805 h 1835"/>
                    <a:gd name="T110" fmla="*/ 1016 w 1025"/>
                    <a:gd name="T111" fmla="*/ 739 h 1835"/>
                    <a:gd name="T112" fmla="*/ 1025 w 1025"/>
                    <a:gd name="T113" fmla="*/ 626 h 1835"/>
                    <a:gd name="T114" fmla="*/ 1009 w 1025"/>
                    <a:gd name="T115" fmla="*/ 404 h 1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25" h="1835">
                      <a:moveTo>
                        <a:pt x="991" y="321"/>
                      </a:moveTo>
                      <a:lnTo>
                        <a:pt x="991" y="321"/>
                      </a:lnTo>
                      <a:lnTo>
                        <a:pt x="980" y="293"/>
                      </a:lnTo>
                      <a:lnTo>
                        <a:pt x="970" y="266"/>
                      </a:lnTo>
                      <a:lnTo>
                        <a:pt x="957" y="241"/>
                      </a:lnTo>
                      <a:lnTo>
                        <a:pt x="942" y="217"/>
                      </a:lnTo>
                      <a:lnTo>
                        <a:pt x="928" y="195"/>
                      </a:lnTo>
                      <a:lnTo>
                        <a:pt x="912" y="175"/>
                      </a:lnTo>
                      <a:lnTo>
                        <a:pt x="896" y="155"/>
                      </a:lnTo>
                      <a:lnTo>
                        <a:pt x="878" y="138"/>
                      </a:lnTo>
                      <a:lnTo>
                        <a:pt x="861" y="122"/>
                      </a:lnTo>
                      <a:lnTo>
                        <a:pt x="842" y="107"/>
                      </a:lnTo>
                      <a:lnTo>
                        <a:pt x="824" y="93"/>
                      </a:lnTo>
                      <a:lnTo>
                        <a:pt x="805" y="82"/>
                      </a:lnTo>
                      <a:lnTo>
                        <a:pt x="786" y="70"/>
                      </a:lnTo>
                      <a:lnTo>
                        <a:pt x="766" y="59"/>
                      </a:lnTo>
                      <a:lnTo>
                        <a:pt x="748" y="50"/>
                      </a:lnTo>
                      <a:lnTo>
                        <a:pt x="728" y="42"/>
                      </a:lnTo>
                      <a:lnTo>
                        <a:pt x="690" y="29"/>
                      </a:lnTo>
                      <a:lnTo>
                        <a:pt x="654" y="19"/>
                      </a:lnTo>
                      <a:lnTo>
                        <a:pt x="620" y="11"/>
                      </a:lnTo>
                      <a:lnTo>
                        <a:pt x="590" y="5"/>
                      </a:lnTo>
                      <a:lnTo>
                        <a:pt x="562" y="3"/>
                      </a:lnTo>
                      <a:lnTo>
                        <a:pt x="540" y="0"/>
                      </a:lnTo>
                      <a:lnTo>
                        <a:pt x="512" y="0"/>
                      </a:lnTo>
                      <a:lnTo>
                        <a:pt x="512" y="0"/>
                      </a:lnTo>
                      <a:lnTo>
                        <a:pt x="485" y="0"/>
                      </a:lnTo>
                      <a:lnTo>
                        <a:pt x="462" y="3"/>
                      </a:lnTo>
                      <a:lnTo>
                        <a:pt x="436" y="5"/>
                      </a:lnTo>
                      <a:lnTo>
                        <a:pt x="405" y="11"/>
                      </a:lnTo>
                      <a:lnTo>
                        <a:pt x="370" y="19"/>
                      </a:lnTo>
                      <a:lnTo>
                        <a:pt x="335" y="29"/>
                      </a:lnTo>
                      <a:lnTo>
                        <a:pt x="297" y="42"/>
                      </a:lnTo>
                      <a:lnTo>
                        <a:pt x="278" y="50"/>
                      </a:lnTo>
                      <a:lnTo>
                        <a:pt x="259" y="59"/>
                      </a:lnTo>
                      <a:lnTo>
                        <a:pt x="239" y="70"/>
                      </a:lnTo>
                      <a:lnTo>
                        <a:pt x="220" y="82"/>
                      </a:lnTo>
                      <a:lnTo>
                        <a:pt x="201" y="93"/>
                      </a:lnTo>
                      <a:lnTo>
                        <a:pt x="182" y="107"/>
                      </a:lnTo>
                      <a:lnTo>
                        <a:pt x="164" y="122"/>
                      </a:lnTo>
                      <a:lnTo>
                        <a:pt x="147" y="138"/>
                      </a:lnTo>
                      <a:lnTo>
                        <a:pt x="130" y="155"/>
                      </a:lnTo>
                      <a:lnTo>
                        <a:pt x="113" y="175"/>
                      </a:lnTo>
                      <a:lnTo>
                        <a:pt x="97" y="195"/>
                      </a:lnTo>
                      <a:lnTo>
                        <a:pt x="82" y="217"/>
                      </a:lnTo>
                      <a:lnTo>
                        <a:pt x="69" y="241"/>
                      </a:lnTo>
                      <a:lnTo>
                        <a:pt x="56" y="266"/>
                      </a:lnTo>
                      <a:lnTo>
                        <a:pt x="44" y="293"/>
                      </a:lnTo>
                      <a:lnTo>
                        <a:pt x="34" y="321"/>
                      </a:lnTo>
                      <a:lnTo>
                        <a:pt x="34" y="321"/>
                      </a:lnTo>
                      <a:lnTo>
                        <a:pt x="29" y="343"/>
                      </a:lnTo>
                      <a:lnTo>
                        <a:pt x="22" y="368"/>
                      </a:lnTo>
                      <a:lnTo>
                        <a:pt x="15" y="404"/>
                      </a:lnTo>
                      <a:lnTo>
                        <a:pt x="9" y="447"/>
                      </a:lnTo>
                      <a:lnTo>
                        <a:pt x="4" y="500"/>
                      </a:lnTo>
                      <a:lnTo>
                        <a:pt x="1" y="559"/>
                      </a:lnTo>
                      <a:lnTo>
                        <a:pt x="0" y="592"/>
                      </a:lnTo>
                      <a:lnTo>
                        <a:pt x="1" y="626"/>
                      </a:lnTo>
                      <a:lnTo>
                        <a:pt x="1" y="626"/>
                      </a:lnTo>
                      <a:lnTo>
                        <a:pt x="1" y="651"/>
                      </a:lnTo>
                      <a:lnTo>
                        <a:pt x="2" y="676"/>
                      </a:lnTo>
                      <a:lnTo>
                        <a:pt x="5" y="707"/>
                      </a:lnTo>
                      <a:lnTo>
                        <a:pt x="9" y="739"/>
                      </a:lnTo>
                      <a:lnTo>
                        <a:pt x="13" y="755"/>
                      </a:lnTo>
                      <a:lnTo>
                        <a:pt x="17" y="769"/>
                      </a:lnTo>
                      <a:lnTo>
                        <a:pt x="22" y="784"/>
                      </a:lnTo>
                      <a:lnTo>
                        <a:pt x="27" y="795"/>
                      </a:lnTo>
                      <a:lnTo>
                        <a:pt x="34" y="805"/>
                      </a:lnTo>
                      <a:lnTo>
                        <a:pt x="42" y="812"/>
                      </a:lnTo>
                      <a:lnTo>
                        <a:pt x="42" y="812"/>
                      </a:lnTo>
                      <a:lnTo>
                        <a:pt x="46" y="816"/>
                      </a:lnTo>
                      <a:lnTo>
                        <a:pt x="50" y="819"/>
                      </a:lnTo>
                      <a:lnTo>
                        <a:pt x="57" y="823"/>
                      </a:lnTo>
                      <a:lnTo>
                        <a:pt x="65" y="826"/>
                      </a:lnTo>
                      <a:lnTo>
                        <a:pt x="77" y="828"/>
                      </a:lnTo>
                      <a:lnTo>
                        <a:pt x="90" y="828"/>
                      </a:lnTo>
                      <a:lnTo>
                        <a:pt x="106" y="826"/>
                      </a:lnTo>
                      <a:lnTo>
                        <a:pt x="106" y="826"/>
                      </a:lnTo>
                      <a:lnTo>
                        <a:pt x="114" y="823"/>
                      </a:lnTo>
                      <a:lnTo>
                        <a:pt x="121" y="820"/>
                      </a:lnTo>
                      <a:lnTo>
                        <a:pt x="127" y="816"/>
                      </a:lnTo>
                      <a:lnTo>
                        <a:pt x="134" y="812"/>
                      </a:lnTo>
                      <a:lnTo>
                        <a:pt x="139" y="807"/>
                      </a:lnTo>
                      <a:lnTo>
                        <a:pt x="143" y="802"/>
                      </a:lnTo>
                      <a:lnTo>
                        <a:pt x="151" y="789"/>
                      </a:lnTo>
                      <a:lnTo>
                        <a:pt x="156" y="774"/>
                      </a:lnTo>
                      <a:lnTo>
                        <a:pt x="160" y="759"/>
                      </a:lnTo>
                      <a:lnTo>
                        <a:pt x="163" y="741"/>
                      </a:lnTo>
                      <a:lnTo>
                        <a:pt x="164" y="723"/>
                      </a:lnTo>
                      <a:lnTo>
                        <a:pt x="164" y="723"/>
                      </a:lnTo>
                      <a:lnTo>
                        <a:pt x="164" y="694"/>
                      </a:lnTo>
                      <a:lnTo>
                        <a:pt x="164" y="647"/>
                      </a:lnTo>
                      <a:lnTo>
                        <a:pt x="164" y="586"/>
                      </a:lnTo>
                      <a:lnTo>
                        <a:pt x="165" y="554"/>
                      </a:lnTo>
                      <a:lnTo>
                        <a:pt x="168" y="521"/>
                      </a:lnTo>
                      <a:lnTo>
                        <a:pt x="171" y="486"/>
                      </a:lnTo>
                      <a:lnTo>
                        <a:pt x="176" y="454"/>
                      </a:lnTo>
                      <a:lnTo>
                        <a:pt x="181" y="422"/>
                      </a:lnTo>
                      <a:lnTo>
                        <a:pt x="189" y="392"/>
                      </a:lnTo>
                      <a:lnTo>
                        <a:pt x="198" y="366"/>
                      </a:lnTo>
                      <a:lnTo>
                        <a:pt x="203" y="352"/>
                      </a:lnTo>
                      <a:lnTo>
                        <a:pt x="210" y="342"/>
                      </a:lnTo>
                      <a:lnTo>
                        <a:pt x="217" y="331"/>
                      </a:lnTo>
                      <a:lnTo>
                        <a:pt x="223" y="322"/>
                      </a:lnTo>
                      <a:lnTo>
                        <a:pt x="231" y="314"/>
                      </a:lnTo>
                      <a:lnTo>
                        <a:pt x="239" y="308"/>
                      </a:lnTo>
                      <a:lnTo>
                        <a:pt x="239" y="308"/>
                      </a:lnTo>
                      <a:lnTo>
                        <a:pt x="247" y="304"/>
                      </a:lnTo>
                      <a:lnTo>
                        <a:pt x="253" y="300"/>
                      </a:lnTo>
                      <a:lnTo>
                        <a:pt x="257" y="300"/>
                      </a:lnTo>
                      <a:lnTo>
                        <a:pt x="261" y="300"/>
                      </a:lnTo>
                      <a:lnTo>
                        <a:pt x="265" y="300"/>
                      </a:lnTo>
                      <a:lnTo>
                        <a:pt x="269" y="302"/>
                      </a:lnTo>
                      <a:lnTo>
                        <a:pt x="273" y="305"/>
                      </a:lnTo>
                      <a:lnTo>
                        <a:pt x="277" y="310"/>
                      </a:lnTo>
                      <a:lnTo>
                        <a:pt x="280" y="318"/>
                      </a:lnTo>
                      <a:lnTo>
                        <a:pt x="282" y="327"/>
                      </a:lnTo>
                      <a:lnTo>
                        <a:pt x="284" y="338"/>
                      </a:lnTo>
                      <a:lnTo>
                        <a:pt x="284" y="352"/>
                      </a:lnTo>
                      <a:lnTo>
                        <a:pt x="284" y="352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4" y="1757"/>
                      </a:lnTo>
                      <a:lnTo>
                        <a:pt x="285" y="1767"/>
                      </a:lnTo>
                      <a:lnTo>
                        <a:pt x="286" y="1775"/>
                      </a:lnTo>
                      <a:lnTo>
                        <a:pt x="289" y="1782"/>
                      </a:lnTo>
                      <a:lnTo>
                        <a:pt x="293" y="1790"/>
                      </a:lnTo>
                      <a:lnTo>
                        <a:pt x="297" y="1797"/>
                      </a:lnTo>
                      <a:lnTo>
                        <a:pt x="302" y="1803"/>
                      </a:lnTo>
                      <a:lnTo>
                        <a:pt x="307" y="1810"/>
                      </a:lnTo>
                      <a:lnTo>
                        <a:pt x="314" y="1815"/>
                      </a:lnTo>
                      <a:lnTo>
                        <a:pt x="320" y="1821"/>
                      </a:lnTo>
                      <a:lnTo>
                        <a:pt x="327" y="1824"/>
                      </a:lnTo>
                      <a:lnTo>
                        <a:pt x="335" y="1828"/>
                      </a:lnTo>
                      <a:lnTo>
                        <a:pt x="343" y="1831"/>
                      </a:lnTo>
                      <a:lnTo>
                        <a:pt x="351" y="1832"/>
                      </a:lnTo>
                      <a:lnTo>
                        <a:pt x="360" y="1834"/>
                      </a:lnTo>
                      <a:lnTo>
                        <a:pt x="369" y="1835"/>
                      </a:lnTo>
                      <a:lnTo>
                        <a:pt x="369" y="1835"/>
                      </a:lnTo>
                      <a:lnTo>
                        <a:pt x="377" y="1834"/>
                      </a:lnTo>
                      <a:lnTo>
                        <a:pt x="386" y="1832"/>
                      </a:lnTo>
                      <a:lnTo>
                        <a:pt x="394" y="1831"/>
                      </a:lnTo>
                      <a:lnTo>
                        <a:pt x="402" y="1828"/>
                      </a:lnTo>
                      <a:lnTo>
                        <a:pt x="410" y="1824"/>
                      </a:lnTo>
                      <a:lnTo>
                        <a:pt x="416" y="1821"/>
                      </a:lnTo>
                      <a:lnTo>
                        <a:pt x="423" y="1815"/>
                      </a:lnTo>
                      <a:lnTo>
                        <a:pt x="430" y="1810"/>
                      </a:lnTo>
                      <a:lnTo>
                        <a:pt x="435" y="1803"/>
                      </a:lnTo>
                      <a:lnTo>
                        <a:pt x="440" y="1797"/>
                      </a:lnTo>
                      <a:lnTo>
                        <a:pt x="444" y="1790"/>
                      </a:lnTo>
                      <a:lnTo>
                        <a:pt x="448" y="1782"/>
                      </a:lnTo>
                      <a:lnTo>
                        <a:pt x="451" y="1775"/>
                      </a:lnTo>
                      <a:lnTo>
                        <a:pt x="452" y="1767"/>
                      </a:lnTo>
                      <a:lnTo>
                        <a:pt x="453" y="1757"/>
                      </a:lnTo>
                      <a:lnTo>
                        <a:pt x="454" y="1748"/>
                      </a:lnTo>
                      <a:lnTo>
                        <a:pt x="454" y="1748"/>
                      </a:lnTo>
                      <a:lnTo>
                        <a:pt x="454" y="1747"/>
                      </a:lnTo>
                      <a:lnTo>
                        <a:pt x="457" y="954"/>
                      </a:lnTo>
                      <a:lnTo>
                        <a:pt x="457" y="954"/>
                      </a:lnTo>
                      <a:lnTo>
                        <a:pt x="458" y="948"/>
                      </a:lnTo>
                      <a:lnTo>
                        <a:pt x="461" y="941"/>
                      </a:lnTo>
                      <a:lnTo>
                        <a:pt x="465" y="935"/>
                      </a:lnTo>
                      <a:lnTo>
                        <a:pt x="472" y="927"/>
                      </a:lnTo>
                      <a:lnTo>
                        <a:pt x="482" y="920"/>
                      </a:lnTo>
                      <a:lnTo>
                        <a:pt x="487" y="918"/>
                      </a:lnTo>
                      <a:lnTo>
                        <a:pt x="495" y="915"/>
                      </a:lnTo>
                      <a:lnTo>
                        <a:pt x="503" y="914"/>
                      </a:lnTo>
                      <a:lnTo>
                        <a:pt x="512" y="914"/>
                      </a:lnTo>
                      <a:lnTo>
                        <a:pt x="512" y="914"/>
                      </a:lnTo>
                      <a:lnTo>
                        <a:pt x="522" y="914"/>
                      </a:lnTo>
                      <a:lnTo>
                        <a:pt x="529" y="915"/>
                      </a:lnTo>
                      <a:lnTo>
                        <a:pt x="537" y="918"/>
                      </a:lnTo>
                      <a:lnTo>
                        <a:pt x="544" y="920"/>
                      </a:lnTo>
                      <a:lnTo>
                        <a:pt x="553" y="927"/>
                      </a:lnTo>
                      <a:lnTo>
                        <a:pt x="560" y="935"/>
                      </a:lnTo>
                      <a:lnTo>
                        <a:pt x="565" y="941"/>
                      </a:lnTo>
                      <a:lnTo>
                        <a:pt x="568" y="948"/>
                      </a:lnTo>
                      <a:lnTo>
                        <a:pt x="569" y="954"/>
                      </a:lnTo>
                      <a:lnTo>
                        <a:pt x="571" y="1747"/>
                      </a:lnTo>
                      <a:lnTo>
                        <a:pt x="571" y="1747"/>
                      </a:lnTo>
                      <a:lnTo>
                        <a:pt x="571" y="1748"/>
                      </a:lnTo>
                      <a:lnTo>
                        <a:pt x="571" y="1748"/>
                      </a:lnTo>
                      <a:lnTo>
                        <a:pt x="571" y="1757"/>
                      </a:lnTo>
                      <a:lnTo>
                        <a:pt x="573" y="1767"/>
                      </a:lnTo>
                      <a:lnTo>
                        <a:pt x="574" y="1775"/>
                      </a:lnTo>
                      <a:lnTo>
                        <a:pt x="578" y="1782"/>
                      </a:lnTo>
                      <a:lnTo>
                        <a:pt x="581" y="1790"/>
                      </a:lnTo>
                      <a:lnTo>
                        <a:pt x="586" y="1797"/>
                      </a:lnTo>
                      <a:lnTo>
                        <a:pt x="590" y="1803"/>
                      </a:lnTo>
                      <a:lnTo>
                        <a:pt x="596" y="1810"/>
                      </a:lnTo>
                      <a:lnTo>
                        <a:pt x="602" y="1815"/>
                      </a:lnTo>
                      <a:lnTo>
                        <a:pt x="608" y="1821"/>
                      </a:lnTo>
                      <a:lnTo>
                        <a:pt x="616" y="1824"/>
                      </a:lnTo>
                      <a:lnTo>
                        <a:pt x="623" y="1828"/>
                      </a:lnTo>
                      <a:lnTo>
                        <a:pt x="631" y="1831"/>
                      </a:lnTo>
                      <a:lnTo>
                        <a:pt x="640" y="1832"/>
                      </a:lnTo>
                      <a:lnTo>
                        <a:pt x="648" y="1834"/>
                      </a:lnTo>
                      <a:lnTo>
                        <a:pt x="657" y="1835"/>
                      </a:lnTo>
                      <a:lnTo>
                        <a:pt x="657" y="1835"/>
                      </a:lnTo>
                      <a:lnTo>
                        <a:pt x="666" y="1834"/>
                      </a:lnTo>
                      <a:lnTo>
                        <a:pt x="674" y="1832"/>
                      </a:lnTo>
                      <a:lnTo>
                        <a:pt x="682" y="1831"/>
                      </a:lnTo>
                      <a:lnTo>
                        <a:pt x="690" y="1828"/>
                      </a:lnTo>
                      <a:lnTo>
                        <a:pt x="698" y="1824"/>
                      </a:lnTo>
                      <a:lnTo>
                        <a:pt x="704" y="1821"/>
                      </a:lnTo>
                      <a:lnTo>
                        <a:pt x="711" y="1815"/>
                      </a:lnTo>
                      <a:lnTo>
                        <a:pt x="717" y="1810"/>
                      </a:lnTo>
                      <a:lnTo>
                        <a:pt x="723" y="1803"/>
                      </a:lnTo>
                      <a:lnTo>
                        <a:pt x="728" y="1797"/>
                      </a:lnTo>
                      <a:lnTo>
                        <a:pt x="732" y="1790"/>
                      </a:lnTo>
                      <a:lnTo>
                        <a:pt x="736" y="1782"/>
                      </a:lnTo>
                      <a:lnTo>
                        <a:pt x="738" y="1775"/>
                      </a:lnTo>
                      <a:lnTo>
                        <a:pt x="741" y="1767"/>
                      </a:lnTo>
                      <a:lnTo>
                        <a:pt x="742" y="1757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1" y="352"/>
                      </a:lnTo>
                      <a:lnTo>
                        <a:pt x="741" y="352"/>
                      </a:lnTo>
                      <a:lnTo>
                        <a:pt x="742" y="338"/>
                      </a:lnTo>
                      <a:lnTo>
                        <a:pt x="744" y="327"/>
                      </a:lnTo>
                      <a:lnTo>
                        <a:pt x="745" y="318"/>
                      </a:lnTo>
                      <a:lnTo>
                        <a:pt x="749" y="310"/>
                      </a:lnTo>
                      <a:lnTo>
                        <a:pt x="752" y="305"/>
                      </a:lnTo>
                      <a:lnTo>
                        <a:pt x="756" y="302"/>
                      </a:lnTo>
                      <a:lnTo>
                        <a:pt x="759" y="300"/>
                      </a:lnTo>
                      <a:lnTo>
                        <a:pt x="763" y="300"/>
                      </a:lnTo>
                      <a:lnTo>
                        <a:pt x="767" y="300"/>
                      </a:lnTo>
                      <a:lnTo>
                        <a:pt x="771" y="300"/>
                      </a:lnTo>
                      <a:lnTo>
                        <a:pt x="779" y="304"/>
                      </a:lnTo>
                      <a:lnTo>
                        <a:pt x="786" y="308"/>
                      </a:lnTo>
                      <a:lnTo>
                        <a:pt x="786" y="308"/>
                      </a:lnTo>
                      <a:lnTo>
                        <a:pt x="794" y="314"/>
                      </a:lnTo>
                      <a:lnTo>
                        <a:pt x="802" y="322"/>
                      </a:lnTo>
                      <a:lnTo>
                        <a:pt x="809" y="331"/>
                      </a:lnTo>
                      <a:lnTo>
                        <a:pt x="816" y="342"/>
                      </a:lnTo>
                      <a:lnTo>
                        <a:pt x="821" y="352"/>
                      </a:lnTo>
                      <a:lnTo>
                        <a:pt x="827" y="366"/>
                      </a:lnTo>
                      <a:lnTo>
                        <a:pt x="836" y="392"/>
                      </a:lnTo>
                      <a:lnTo>
                        <a:pt x="844" y="422"/>
                      </a:lnTo>
                      <a:lnTo>
                        <a:pt x="850" y="454"/>
                      </a:lnTo>
                      <a:lnTo>
                        <a:pt x="854" y="486"/>
                      </a:lnTo>
                      <a:lnTo>
                        <a:pt x="858" y="521"/>
                      </a:lnTo>
                      <a:lnTo>
                        <a:pt x="859" y="554"/>
                      </a:lnTo>
                      <a:lnTo>
                        <a:pt x="861" y="586"/>
                      </a:lnTo>
                      <a:lnTo>
                        <a:pt x="862" y="647"/>
                      </a:lnTo>
                      <a:lnTo>
                        <a:pt x="862" y="694"/>
                      </a:lnTo>
                      <a:lnTo>
                        <a:pt x="862" y="723"/>
                      </a:lnTo>
                      <a:lnTo>
                        <a:pt x="862" y="723"/>
                      </a:lnTo>
                      <a:lnTo>
                        <a:pt x="863" y="741"/>
                      </a:lnTo>
                      <a:lnTo>
                        <a:pt x="865" y="759"/>
                      </a:lnTo>
                      <a:lnTo>
                        <a:pt x="869" y="774"/>
                      </a:lnTo>
                      <a:lnTo>
                        <a:pt x="875" y="789"/>
                      </a:lnTo>
                      <a:lnTo>
                        <a:pt x="882" y="802"/>
                      </a:lnTo>
                      <a:lnTo>
                        <a:pt x="887" y="807"/>
                      </a:lnTo>
                      <a:lnTo>
                        <a:pt x="892" y="812"/>
                      </a:lnTo>
                      <a:lnTo>
                        <a:pt x="897" y="816"/>
                      </a:lnTo>
                      <a:lnTo>
                        <a:pt x="904" y="820"/>
                      </a:lnTo>
                      <a:lnTo>
                        <a:pt x="911" y="823"/>
                      </a:lnTo>
                      <a:lnTo>
                        <a:pt x="919" y="826"/>
                      </a:lnTo>
                      <a:lnTo>
                        <a:pt x="919" y="826"/>
                      </a:lnTo>
                      <a:lnTo>
                        <a:pt x="934" y="828"/>
                      </a:lnTo>
                      <a:lnTo>
                        <a:pt x="947" y="828"/>
                      </a:lnTo>
                      <a:lnTo>
                        <a:pt x="959" y="826"/>
                      </a:lnTo>
                      <a:lnTo>
                        <a:pt x="968" y="823"/>
                      </a:lnTo>
                      <a:lnTo>
                        <a:pt x="975" y="819"/>
                      </a:lnTo>
                      <a:lnTo>
                        <a:pt x="980" y="816"/>
                      </a:lnTo>
                      <a:lnTo>
                        <a:pt x="984" y="812"/>
                      </a:lnTo>
                      <a:lnTo>
                        <a:pt x="984" y="812"/>
                      </a:lnTo>
                      <a:lnTo>
                        <a:pt x="992" y="805"/>
                      </a:lnTo>
                      <a:lnTo>
                        <a:pt x="999" y="795"/>
                      </a:lnTo>
                      <a:lnTo>
                        <a:pt x="1004" y="784"/>
                      </a:lnTo>
                      <a:lnTo>
                        <a:pt x="1008" y="769"/>
                      </a:lnTo>
                      <a:lnTo>
                        <a:pt x="1013" y="755"/>
                      </a:lnTo>
                      <a:lnTo>
                        <a:pt x="1016" y="739"/>
                      </a:lnTo>
                      <a:lnTo>
                        <a:pt x="1021" y="707"/>
                      </a:lnTo>
                      <a:lnTo>
                        <a:pt x="1024" y="676"/>
                      </a:lnTo>
                      <a:lnTo>
                        <a:pt x="1025" y="651"/>
                      </a:lnTo>
                      <a:lnTo>
                        <a:pt x="1025" y="626"/>
                      </a:lnTo>
                      <a:lnTo>
                        <a:pt x="1025" y="626"/>
                      </a:lnTo>
                      <a:lnTo>
                        <a:pt x="1025" y="592"/>
                      </a:lnTo>
                      <a:lnTo>
                        <a:pt x="1025" y="559"/>
                      </a:lnTo>
                      <a:lnTo>
                        <a:pt x="1021" y="500"/>
                      </a:lnTo>
                      <a:lnTo>
                        <a:pt x="1016" y="447"/>
                      </a:lnTo>
                      <a:lnTo>
                        <a:pt x="1009" y="404"/>
                      </a:lnTo>
                      <a:lnTo>
                        <a:pt x="1003" y="368"/>
                      </a:lnTo>
                      <a:lnTo>
                        <a:pt x="997" y="343"/>
                      </a:lnTo>
                      <a:lnTo>
                        <a:pt x="991" y="321"/>
                      </a:lnTo>
                      <a:lnTo>
                        <a:pt x="991" y="32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27" name="그룹 28"/>
          <p:cNvGrpSpPr/>
          <p:nvPr/>
        </p:nvGrpSpPr>
        <p:grpSpPr>
          <a:xfrm>
            <a:off x="7011565" y="1889411"/>
            <a:ext cx="1197975" cy="2751250"/>
            <a:chOff x="745318" y="2593250"/>
            <a:chExt cx="1388282" cy="3188308"/>
          </a:xfrm>
        </p:grpSpPr>
        <p:sp>
          <p:nvSpPr>
            <p:cNvPr id="28" name="직사각형 29"/>
            <p:cNvSpPr/>
            <p:nvPr/>
          </p:nvSpPr>
          <p:spPr>
            <a:xfrm>
              <a:off x="745318" y="3930191"/>
              <a:ext cx="1388282" cy="1710570"/>
            </a:xfrm>
            <a:prstGeom prst="rect">
              <a:avLst/>
            </a:prstGeom>
            <a:blipFill>
              <a:blip r:embed="rId5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29" name="그룹 30"/>
            <p:cNvGrpSpPr/>
            <p:nvPr/>
          </p:nvGrpSpPr>
          <p:grpSpPr>
            <a:xfrm>
              <a:off x="745318" y="2593250"/>
              <a:ext cx="1388282" cy="3188308"/>
              <a:chOff x="745318" y="2593250"/>
              <a:chExt cx="1388282" cy="3188308"/>
            </a:xfrm>
          </p:grpSpPr>
          <p:sp>
            <p:nvSpPr>
              <p:cNvPr id="30" name="직사각형 16"/>
              <p:cNvSpPr/>
              <p:nvPr/>
            </p:nvSpPr>
            <p:spPr>
              <a:xfrm>
                <a:off x="745318" y="2593250"/>
                <a:ext cx="1388282" cy="3188308"/>
              </a:xfrm>
              <a:custGeom>
                <a:avLst/>
                <a:gdLst/>
                <a:ahLst/>
                <a:cxnLst/>
                <a:rect l="l" t="t" r="r" b="b"/>
                <a:pathLst>
                  <a:path w="1388282" h="3188308">
                    <a:moveTo>
                      <a:pt x="661309" y="808566"/>
                    </a:moveTo>
                    <a:lnTo>
                      <a:pt x="633849" y="812148"/>
                    </a:lnTo>
                    <a:lnTo>
                      <a:pt x="602808" y="814536"/>
                    </a:lnTo>
                    <a:lnTo>
                      <a:pt x="565797" y="821699"/>
                    </a:lnTo>
                    <a:lnTo>
                      <a:pt x="524010" y="831250"/>
                    </a:lnTo>
                    <a:lnTo>
                      <a:pt x="482223" y="843189"/>
                    </a:lnTo>
                    <a:lnTo>
                      <a:pt x="436855" y="858710"/>
                    </a:lnTo>
                    <a:lnTo>
                      <a:pt x="414171" y="868261"/>
                    </a:lnTo>
                    <a:lnTo>
                      <a:pt x="391487" y="879006"/>
                    </a:lnTo>
                    <a:lnTo>
                      <a:pt x="367609" y="892139"/>
                    </a:lnTo>
                    <a:lnTo>
                      <a:pt x="344925" y="906466"/>
                    </a:lnTo>
                    <a:lnTo>
                      <a:pt x="322240" y="919599"/>
                    </a:lnTo>
                    <a:lnTo>
                      <a:pt x="299556" y="936314"/>
                    </a:lnTo>
                    <a:lnTo>
                      <a:pt x="278066" y="954222"/>
                    </a:lnTo>
                    <a:lnTo>
                      <a:pt x="257770" y="973325"/>
                    </a:lnTo>
                    <a:lnTo>
                      <a:pt x="237473" y="993621"/>
                    </a:lnTo>
                    <a:lnTo>
                      <a:pt x="217177" y="1017499"/>
                    </a:lnTo>
                    <a:lnTo>
                      <a:pt x="198075" y="1041377"/>
                    </a:lnTo>
                    <a:lnTo>
                      <a:pt x="180166" y="1067643"/>
                    </a:lnTo>
                    <a:lnTo>
                      <a:pt x="164645" y="1096297"/>
                    </a:lnTo>
                    <a:lnTo>
                      <a:pt x="149125" y="1126144"/>
                    </a:lnTo>
                    <a:lnTo>
                      <a:pt x="134798" y="1158380"/>
                    </a:lnTo>
                    <a:lnTo>
                      <a:pt x="122859" y="1191809"/>
                    </a:lnTo>
                    <a:lnTo>
                      <a:pt x="116889" y="1218075"/>
                    </a:lnTo>
                    <a:lnTo>
                      <a:pt x="108532" y="1247922"/>
                    </a:lnTo>
                    <a:lnTo>
                      <a:pt x="100175" y="1290903"/>
                    </a:lnTo>
                    <a:lnTo>
                      <a:pt x="93011" y="1342241"/>
                    </a:lnTo>
                    <a:lnTo>
                      <a:pt x="87042" y="1405517"/>
                    </a:lnTo>
                    <a:lnTo>
                      <a:pt x="83460" y="1475958"/>
                    </a:lnTo>
                    <a:lnTo>
                      <a:pt x="82266" y="1515356"/>
                    </a:lnTo>
                    <a:lnTo>
                      <a:pt x="83460" y="1555949"/>
                    </a:lnTo>
                    <a:lnTo>
                      <a:pt x="83460" y="1585797"/>
                    </a:lnTo>
                    <a:lnTo>
                      <a:pt x="84654" y="1615644"/>
                    </a:lnTo>
                    <a:lnTo>
                      <a:pt x="88236" y="1652655"/>
                    </a:lnTo>
                    <a:lnTo>
                      <a:pt x="93011" y="1690860"/>
                    </a:lnTo>
                    <a:lnTo>
                      <a:pt x="97787" y="1709963"/>
                    </a:lnTo>
                    <a:lnTo>
                      <a:pt x="102562" y="1726677"/>
                    </a:lnTo>
                    <a:lnTo>
                      <a:pt x="108532" y="1744586"/>
                    </a:lnTo>
                    <a:lnTo>
                      <a:pt x="114501" y="1757719"/>
                    </a:lnTo>
                    <a:lnTo>
                      <a:pt x="122859" y="1769658"/>
                    </a:lnTo>
                    <a:lnTo>
                      <a:pt x="132410" y="1778015"/>
                    </a:lnTo>
                    <a:lnTo>
                      <a:pt x="137186" y="1782791"/>
                    </a:lnTo>
                    <a:lnTo>
                      <a:pt x="141961" y="1786372"/>
                    </a:lnTo>
                    <a:lnTo>
                      <a:pt x="150318" y="1791148"/>
                    </a:lnTo>
                    <a:lnTo>
                      <a:pt x="159870" y="1794730"/>
                    </a:lnTo>
                    <a:lnTo>
                      <a:pt x="174197" y="1797117"/>
                    </a:lnTo>
                    <a:lnTo>
                      <a:pt x="189717" y="1797117"/>
                    </a:lnTo>
                    <a:lnTo>
                      <a:pt x="208820" y="1794730"/>
                    </a:lnTo>
                    <a:lnTo>
                      <a:pt x="218371" y="1791148"/>
                    </a:lnTo>
                    <a:lnTo>
                      <a:pt x="226728" y="1787566"/>
                    </a:lnTo>
                    <a:lnTo>
                      <a:pt x="233892" y="1782791"/>
                    </a:lnTo>
                    <a:lnTo>
                      <a:pt x="242249" y="1778015"/>
                    </a:lnTo>
                    <a:lnTo>
                      <a:pt x="248218" y="1772046"/>
                    </a:lnTo>
                    <a:lnTo>
                      <a:pt x="252994" y="1766076"/>
                    </a:lnTo>
                    <a:lnTo>
                      <a:pt x="262545" y="1750555"/>
                    </a:lnTo>
                    <a:lnTo>
                      <a:pt x="268515" y="1732647"/>
                    </a:lnTo>
                    <a:lnTo>
                      <a:pt x="273290" y="1714738"/>
                    </a:lnTo>
                    <a:lnTo>
                      <a:pt x="276872" y="1693248"/>
                    </a:lnTo>
                    <a:lnTo>
                      <a:pt x="278066" y="1671758"/>
                    </a:lnTo>
                    <a:lnTo>
                      <a:pt x="278066" y="1637135"/>
                    </a:lnTo>
                    <a:lnTo>
                      <a:pt x="278066" y="1581021"/>
                    </a:lnTo>
                    <a:lnTo>
                      <a:pt x="278066" y="1508193"/>
                    </a:lnTo>
                    <a:lnTo>
                      <a:pt x="279260" y="1469988"/>
                    </a:lnTo>
                    <a:lnTo>
                      <a:pt x="282842" y="1430589"/>
                    </a:lnTo>
                    <a:lnTo>
                      <a:pt x="286423" y="1388803"/>
                    </a:lnTo>
                    <a:lnTo>
                      <a:pt x="292393" y="1350598"/>
                    </a:lnTo>
                    <a:lnTo>
                      <a:pt x="298362" y="1312393"/>
                    </a:lnTo>
                    <a:lnTo>
                      <a:pt x="307914" y="1276576"/>
                    </a:lnTo>
                    <a:lnTo>
                      <a:pt x="318659" y="1245534"/>
                    </a:lnTo>
                    <a:lnTo>
                      <a:pt x="324628" y="1228820"/>
                    </a:lnTo>
                    <a:lnTo>
                      <a:pt x="332986" y="1216881"/>
                    </a:lnTo>
                    <a:lnTo>
                      <a:pt x="341343" y="1203748"/>
                    </a:lnTo>
                    <a:lnTo>
                      <a:pt x="348506" y="1193003"/>
                    </a:lnTo>
                    <a:lnTo>
                      <a:pt x="358058" y="1183452"/>
                    </a:lnTo>
                    <a:lnTo>
                      <a:pt x="367609" y="1176288"/>
                    </a:lnTo>
                    <a:lnTo>
                      <a:pt x="377160" y="1171512"/>
                    </a:lnTo>
                    <a:lnTo>
                      <a:pt x="384323" y="1166737"/>
                    </a:lnTo>
                    <a:lnTo>
                      <a:pt x="389099" y="1166737"/>
                    </a:lnTo>
                    <a:lnTo>
                      <a:pt x="393875" y="1166737"/>
                    </a:lnTo>
                    <a:lnTo>
                      <a:pt x="398650" y="1166737"/>
                    </a:lnTo>
                    <a:lnTo>
                      <a:pt x="403426" y="1169125"/>
                    </a:lnTo>
                    <a:lnTo>
                      <a:pt x="408201" y="1172706"/>
                    </a:lnTo>
                    <a:lnTo>
                      <a:pt x="412977" y="1178676"/>
                    </a:lnTo>
                    <a:lnTo>
                      <a:pt x="416559" y="1188227"/>
                    </a:lnTo>
                    <a:lnTo>
                      <a:pt x="418947" y="1198972"/>
                    </a:lnTo>
                    <a:lnTo>
                      <a:pt x="421334" y="1212105"/>
                    </a:lnTo>
                    <a:lnTo>
                      <a:pt x="421334" y="1228820"/>
                    </a:lnTo>
                    <a:lnTo>
                      <a:pt x="418947" y="2895508"/>
                    </a:lnTo>
                    <a:lnTo>
                      <a:pt x="421334" y="2906253"/>
                    </a:lnTo>
                    <a:lnTo>
                      <a:pt x="422528" y="2918192"/>
                    </a:lnTo>
                    <a:lnTo>
                      <a:pt x="423722" y="2927743"/>
                    </a:lnTo>
                    <a:lnTo>
                      <a:pt x="427304" y="2936100"/>
                    </a:lnTo>
                    <a:lnTo>
                      <a:pt x="432080" y="2945652"/>
                    </a:lnTo>
                    <a:lnTo>
                      <a:pt x="436855" y="2954009"/>
                    </a:lnTo>
                    <a:lnTo>
                      <a:pt x="442825" y="2961172"/>
                    </a:lnTo>
                    <a:lnTo>
                      <a:pt x="448794" y="2969530"/>
                    </a:lnTo>
                    <a:lnTo>
                      <a:pt x="457151" y="2975499"/>
                    </a:lnTo>
                    <a:lnTo>
                      <a:pt x="464315" y="2982663"/>
                    </a:lnTo>
                    <a:lnTo>
                      <a:pt x="472672" y="2986244"/>
                    </a:lnTo>
                    <a:lnTo>
                      <a:pt x="482223" y="2991020"/>
                    </a:lnTo>
                    <a:lnTo>
                      <a:pt x="491775" y="2994602"/>
                    </a:lnTo>
                    <a:lnTo>
                      <a:pt x="501326" y="2995795"/>
                    </a:lnTo>
                    <a:lnTo>
                      <a:pt x="512071" y="2998183"/>
                    </a:lnTo>
                    <a:lnTo>
                      <a:pt x="522816" y="2999377"/>
                    </a:lnTo>
                    <a:lnTo>
                      <a:pt x="532367" y="2998183"/>
                    </a:lnTo>
                    <a:lnTo>
                      <a:pt x="543112" y="2995795"/>
                    </a:lnTo>
                    <a:lnTo>
                      <a:pt x="552664" y="2994602"/>
                    </a:lnTo>
                    <a:lnTo>
                      <a:pt x="562215" y="2991020"/>
                    </a:lnTo>
                    <a:lnTo>
                      <a:pt x="571766" y="2986244"/>
                    </a:lnTo>
                    <a:lnTo>
                      <a:pt x="578930" y="2982663"/>
                    </a:lnTo>
                    <a:lnTo>
                      <a:pt x="587287" y="2975499"/>
                    </a:lnTo>
                    <a:lnTo>
                      <a:pt x="595644" y="2969530"/>
                    </a:lnTo>
                    <a:lnTo>
                      <a:pt x="601614" y="2961172"/>
                    </a:lnTo>
                    <a:lnTo>
                      <a:pt x="607583" y="2954009"/>
                    </a:lnTo>
                    <a:lnTo>
                      <a:pt x="612359" y="2945652"/>
                    </a:lnTo>
                    <a:lnTo>
                      <a:pt x="617134" y="2936100"/>
                    </a:lnTo>
                    <a:lnTo>
                      <a:pt x="620716" y="2927743"/>
                    </a:lnTo>
                    <a:lnTo>
                      <a:pt x="621910" y="2918192"/>
                    </a:lnTo>
                    <a:lnTo>
                      <a:pt x="623104" y="2906253"/>
                    </a:lnTo>
                    <a:lnTo>
                      <a:pt x="624298" y="2895508"/>
                    </a:lnTo>
                    <a:lnTo>
                      <a:pt x="624298" y="2894314"/>
                    </a:lnTo>
                    <a:lnTo>
                      <a:pt x="627880" y="1947549"/>
                    </a:lnTo>
                    <a:lnTo>
                      <a:pt x="629073" y="1940386"/>
                    </a:lnTo>
                    <a:lnTo>
                      <a:pt x="632655" y="1932028"/>
                    </a:lnTo>
                    <a:lnTo>
                      <a:pt x="637431" y="1924865"/>
                    </a:lnTo>
                    <a:lnTo>
                      <a:pt x="645788" y="1915314"/>
                    </a:lnTo>
                    <a:lnTo>
                      <a:pt x="657727" y="1906956"/>
                    </a:lnTo>
                    <a:lnTo>
                      <a:pt x="663697" y="1904569"/>
                    </a:lnTo>
                    <a:lnTo>
                      <a:pt x="673248" y="1900987"/>
                    </a:lnTo>
                    <a:lnTo>
                      <a:pt x="682799" y="1899793"/>
                    </a:lnTo>
                    <a:lnTo>
                      <a:pt x="693544" y="1899793"/>
                    </a:lnTo>
                    <a:lnTo>
                      <a:pt x="705483" y="1899793"/>
                    </a:lnTo>
                    <a:lnTo>
                      <a:pt x="713840" y="1900987"/>
                    </a:lnTo>
                    <a:lnTo>
                      <a:pt x="723392" y="1904569"/>
                    </a:lnTo>
                    <a:lnTo>
                      <a:pt x="731749" y="1906956"/>
                    </a:lnTo>
                    <a:lnTo>
                      <a:pt x="742494" y="1915314"/>
                    </a:lnTo>
                    <a:lnTo>
                      <a:pt x="750851" y="1924865"/>
                    </a:lnTo>
                    <a:lnTo>
                      <a:pt x="756821" y="1932028"/>
                    </a:lnTo>
                    <a:lnTo>
                      <a:pt x="760403" y="1940386"/>
                    </a:lnTo>
                    <a:lnTo>
                      <a:pt x="761597" y="1947549"/>
                    </a:lnTo>
                    <a:lnTo>
                      <a:pt x="763984" y="2894314"/>
                    </a:lnTo>
                    <a:lnTo>
                      <a:pt x="763984" y="2895508"/>
                    </a:lnTo>
                    <a:lnTo>
                      <a:pt x="763984" y="2906253"/>
                    </a:lnTo>
                    <a:lnTo>
                      <a:pt x="766372" y="2918192"/>
                    </a:lnTo>
                    <a:lnTo>
                      <a:pt x="767566" y="2927743"/>
                    </a:lnTo>
                    <a:lnTo>
                      <a:pt x="772342" y="2936100"/>
                    </a:lnTo>
                    <a:lnTo>
                      <a:pt x="775923" y="2945652"/>
                    </a:lnTo>
                    <a:lnTo>
                      <a:pt x="781893" y="2954009"/>
                    </a:lnTo>
                    <a:lnTo>
                      <a:pt x="786669" y="2961172"/>
                    </a:lnTo>
                    <a:lnTo>
                      <a:pt x="793832" y="2969530"/>
                    </a:lnTo>
                    <a:lnTo>
                      <a:pt x="800995" y="2975499"/>
                    </a:lnTo>
                    <a:lnTo>
                      <a:pt x="808159" y="2982663"/>
                    </a:lnTo>
                    <a:lnTo>
                      <a:pt x="817710" y="2986244"/>
                    </a:lnTo>
                    <a:lnTo>
                      <a:pt x="826067" y="2991020"/>
                    </a:lnTo>
                    <a:lnTo>
                      <a:pt x="835619" y="2994602"/>
                    </a:lnTo>
                    <a:lnTo>
                      <a:pt x="846364" y="2995795"/>
                    </a:lnTo>
                    <a:lnTo>
                      <a:pt x="855915" y="2998183"/>
                    </a:lnTo>
                    <a:lnTo>
                      <a:pt x="866660" y="2999377"/>
                    </a:lnTo>
                    <a:lnTo>
                      <a:pt x="877405" y="2998183"/>
                    </a:lnTo>
                    <a:lnTo>
                      <a:pt x="886956" y="2995795"/>
                    </a:lnTo>
                    <a:lnTo>
                      <a:pt x="896508" y="2994602"/>
                    </a:lnTo>
                    <a:lnTo>
                      <a:pt x="906059" y="2991020"/>
                    </a:lnTo>
                    <a:lnTo>
                      <a:pt x="915610" y="2986244"/>
                    </a:lnTo>
                    <a:lnTo>
                      <a:pt x="922773" y="2982663"/>
                    </a:lnTo>
                    <a:lnTo>
                      <a:pt x="931131" y="2975499"/>
                    </a:lnTo>
                    <a:lnTo>
                      <a:pt x="938294" y="2969530"/>
                    </a:lnTo>
                    <a:lnTo>
                      <a:pt x="945458" y="2961172"/>
                    </a:lnTo>
                    <a:lnTo>
                      <a:pt x="951427" y="2954009"/>
                    </a:lnTo>
                    <a:lnTo>
                      <a:pt x="956203" y="2945652"/>
                    </a:lnTo>
                    <a:lnTo>
                      <a:pt x="960978" y="2936100"/>
                    </a:lnTo>
                    <a:lnTo>
                      <a:pt x="963366" y="2927743"/>
                    </a:lnTo>
                    <a:lnTo>
                      <a:pt x="966948" y="2918192"/>
                    </a:lnTo>
                    <a:lnTo>
                      <a:pt x="968142" y="2906253"/>
                    </a:lnTo>
                    <a:lnTo>
                      <a:pt x="968142" y="2895508"/>
                    </a:lnTo>
                    <a:lnTo>
                      <a:pt x="966948" y="1228820"/>
                    </a:lnTo>
                    <a:lnTo>
                      <a:pt x="968142" y="1212105"/>
                    </a:lnTo>
                    <a:lnTo>
                      <a:pt x="970530" y="1198972"/>
                    </a:lnTo>
                    <a:lnTo>
                      <a:pt x="971723" y="1188227"/>
                    </a:lnTo>
                    <a:lnTo>
                      <a:pt x="976499" y="1178676"/>
                    </a:lnTo>
                    <a:lnTo>
                      <a:pt x="980081" y="1172706"/>
                    </a:lnTo>
                    <a:lnTo>
                      <a:pt x="984856" y="1169125"/>
                    </a:lnTo>
                    <a:lnTo>
                      <a:pt x="988438" y="1166737"/>
                    </a:lnTo>
                    <a:lnTo>
                      <a:pt x="993214" y="1166737"/>
                    </a:lnTo>
                    <a:lnTo>
                      <a:pt x="997989" y="1166737"/>
                    </a:lnTo>
                    <a:lnTo>
                      <a:pt x="1002765" y="1166737"/>
                    </a:lnTo>
                    <a:lnTo>
                      <a:pt x="1012316" y="1171512"/>
                    </a:lnTo>
                    <a:lnTo>
                      <a:pt x="1020673" y="1176288"/>
                    </a:lnTo>
                    <a:lnTo>
                      <a:pt x="1030225" y="1183452"/>
                    </a:lnTo>
                    <a:lnTo>
                      <a:pt x="1039776" y="1193003"/>
                    </a:lnTo>
                    <a:lnTo>
                      <a:pt x="1048133" y="1203748"/>
                    </a:lnTo>
                    <a:lnTo>
                      <a:pt x="1056491" y="1216881"/>
                    </a:lnTo>
                    <a:lnTo>
                      <a:pt x="1062460" y="1228820"/>
                    </a:lnTo>
                    <a:lnTo>
                      <a:pt x="1069623" y="1245534"/>
                    </a:lnTo>
                    <a:lnTo>
                      <a:pt x="1080369" y="1276576"/>
                    </a:lnTo>
                    <a:lnTo>
                      <a:pt x="1089920" y="1312393"/>
                    </a:lnTo>
                    <a:lnTo>
                      <a:pt x="1097083" y="1350598"/>
                    </a:lnTo>
                    <a:lnTo>
                      <a:pt x="1101859" y="1388803"/>
                    </a:lnTo>
                    <a:lnTo>
                      <a:pt x="1106634" y="1430589"/>
                    </a:lnTo>
                    <a:lnTo>
                      <a:pt x="1107828" y="1469988"/>
                    </a:lnTo>
                    <a:lnTo>
                      <a:pt x="1110216" y="1508193"/>
                    </a:lnTo>
                    <a:lnTo>
                      <a:pt x="1111410" y="1581021"/>
                    </a:lnTo>
                    <a:lnTo>
                      <a:pt x="1111410" y="1637135"/>
                    </a:lnTo>
                    <a:lnTo>
                      <a:pt x="1111410" y="1671758"/>
                    </a:lnTo>
                    <a:lnTo>
                      <a:pt x="1112604" y="1693248"/>
                    </a:lnTo>
                    <a:lnTo>
                      <a:pt x="1114992" y="1714738"/>
                    </a:lnTo>
                    <a:lnTo>
                      <a:pt x="1119767" y="1732647"/>
                    </a:lnTo>
                    <a:lnTo>
                      <a:pt x="1126931" y="1750555"/>
                    </a:lnTo>
                    <a:lnTo>
                      <a:pt x="1135288" y="1766076"/>
                    </a:lnTo>
                    <a:lnTo>
                      <a:pt x="1141258" y="1772046"/>
                    </a:lnTo>
                    <a:lnTo>
                      <a:pt x="1147227" y="1778015"/>
                    </a:lnTo>
                    <a:lnTo>
                      <a:pt x="1153197" y="1782791"/>
                    </a:lnTo>
                    <a:lnTo>
                      <a:pt x="1161554" y="1787566"/>
                    </a:lnTo>
                    <a:lnTo>
                      <a:pt x="1169911" y="1791148"/>
                    </a:lnTo>
                    <a:lnTo>
                      <a:pt x="1179462" y="1794730"/>
                    </a:lnTo>
                    <a:lnTo>
                      <a:pt x="1197371" y="1797117"/>
                    </a:lnTo>
                    <a:lnTo>
                      <a:pt x="1212892" y="1797117"/>
                    </a:lnTo>
                    <a:lnTo>
                      <a:pt x="1227219" y="1794730"/>
                    </a:lnTo>
                    <a:lnTo>
                      <a:pt x="1237964" y="1791148"/>
                    </a:lnTo>
                    <a:lnTo>
                      <a:pt x="1246321" y="1786372"/>
                    </a:lnTo>
                    <a:lnTo>
                      <a:pt x="1252290" y="1782791"/>
                    </a:lnTo>
                    <a:lnTo>
                      <a:pt x="1257066" y="1778015"/>
                    </a:lnTo>
                    <a:lnTo>
                      <a:pt x="1266617" y="1769658"/>
                    </a:lnTo>
                    <a:lnTo>
                      <a:pt x="1274975" y="1757719"/>
                    </a:lnTo>
                    <a:lnTo>
                      <a:pt x="1280944" y="1744586"/>
                    </a:lnTo>
                    <a:lnTo>
                      <a:pt x="1285720" y="1726677"/>
                    </a:lnTo>
                    <a:lnTo>
                      <a:pt x="1291689" y="1709963"/>
                    </a:lnTo>
                    <a:lnTo>
                      <a:pt x="1295271" y="1690860"/>
                    </a:lnTo>
                    <a:lnTo>
                      <a:pt x="1301240" y="1652655"/>
                    </a:lnTo>
                    <a:lnTo>
                      <a:pt x="1304822" y="1615644"/>
                    </a:lnTo>
                    <a:lnTo>
                      <a:pt x="1306016" y="1585797"/>
                    </a:lnTo>
                    <a:lnTo>
                      <a:pt x="1306016" y="1555949"/>
                    </a:lnTo>
                    <a:lnTo>
                      <a:pt x="1306016" y="1515356"/>
                    </a:lnTo>
                    <a:lnTo>
                      <a:pt x="1306016" y="1475958"/>
                    </a:lnTo>
                    <a:lnTo>
                      <a:pt x="1301240" y="1405517"/>
                    </a:lnTo>
                    <a:lnTo>
                      <a:pt x="1295271" y="1342241"/>
                    </a:lnTo>
                    <a:lnTo>
                      <a:pt x="1286914" y="1290903"/>
                    </a:lnTo>
                    <a:lnTo>
                      <a:pt x="1279750" y="1247922"/>
                    </a:lnTo>
                    <a:lnTo>
                      <a:pt x="1272587" y="1218075"/>
                    </a:lnTo>
                    <a:lnTo>
                      <a:pt x="1265423" y="1191809"/>
                    </a:lnTo>
                    <a:lnTo>
                      <a:pt x="1252290" y="1158380"/>
                    </a:lnTo>
                    <a:lnTo>
                      <a:pt x="1240351" y="1126144"/>
                    </a:lnTo>
                    <a:lnTo>
                      <a:pt x="1224831" y="1096297"/>
                    </a:lnTo>
                    <a:lnTo>
                      <a:pt x="1206922" y="1067643"/>
                    </a:lnTo>
                    <a:lnTo>
                      <a:pt x="1190208" y="1041377"/>
                    </a:lnTo>
                    <a:lnTo>
                      <a:pt x="1171105" y="1017499"/>
                    </a:lnTo>
                    <a:lnTo>
                      <a:pt x="1152003" y="993621"/>
                    </a:lnTo>
                    <a:lnTo>
                      <a:pt x="1130512" y="973325"/>
                    </a:lnTo>
                    <a:lnTo>
                      <a:pt x="1110216" y="954222"/>
                    </a:lnTo>
                    <a:lnTo>
                      <a:pt x="1087532" y="936314"/>
                    </a:lnTo>
                    <a:lnTo>
                      <a:pt x="1066042" y="919599"/>
                    </a:lnTo>
                    <a:lnTo>
                      <a:pt x="1043358" y="906466"/>
                    </a:lnTo>
                    <a:lnTo>
                      <a:pt x="1020673" y="892139"/>
                    </a:lnTo>
                    <a:lnTo>
                      <a:pt x="996795" y="879006"/>
                    </a:lnTo>
                    <a:lnTo>
                      <a:pt x="975305" y="868261"/>
                    </a:lnTo>
                    <a:lnTo>
                      <a:pt x="951427" y="858710"/>
                    </a:lnTo>
                    <a:lnTo>
                      <a:pt x="906059" y="843189"/>
                    </a:lnTo>
                    <a:lnTo>
                      <a:pt x="863078" y="831250"/>
                    </a:lnTo>
                    <a:lnTo>
                      <a:pt x="822486" y="821699"/>
                    </a:lnTo>
                    <a:lnTo>
                      <a:pt x="786669" y="814536"/>
                    </a:lnTo>
                    <a:lnTo>
                      <a:pt x="753239" y="812148"/>
                    </a:lnTo>
                    <a:lnTo>
                      <a:pt x="726973" y="808566"/>
                    </a:lnTo>
                    <a:lnTo>
                      <a:pt x="693544" y="808566"/>
                    </a:lnTo>
                    <a:close/>
                    <a:moveTo>
                      <a:pt x="693544" y="188930"/>
                    </a:moveTo>
                    <a:lnTo>
                      <a:pt x="667278" y="190124"/>
                    </a:lnTo>
                    <a:lnTo>
                      <a:pt x="642206" y="193706"/>
                    </a:lnTo>
                    <a:lnTo>
                      <a:pt x="618328" y="199675"/>
                    </a:lnTo>
                    <a:lnTo>
                      <a:pt x="595644" y="209226"/>
                    </a:lnTo>
                    <a:lnTo>
                      <a:pt x="571766" y="219972"/>
                    </a:lnTo>
                    <a:lnTo>
                      <a:pt x="551470" y="233104"/>
                    </a:lnTo>
                    <a:lnTo>
                      <a:pt x="531173" y="247431"/>
                    </a:lnTo>
                    <a:lnTo>
                      <a:pt x="513265" y="264146"/>
                    </a:lnTo>
                    <a:lnTo>
                      <a:pt x="496550" y="282054"/>
                    </a:lnTo>
                    <a:lnTo>
                      <a:pt x="482223" y="302351"/>
                    </a:lnTo>
                    <a:lnTo>
                      <a:pt x="469091" y="322647"/>
                    </a:lnTo>
                    <a:lnTo>
                      <a:pt x="458345" y="345331"/>
                    </a:lnTo>
                    <a:lnTo>
                      <a:pt x="448794" y="369209"/>
                    </a:lnTo>
                    <a:lnTo>
                      <a:pt x="442825" y="393087"/>
                    </a:lnTo>
                    <a:lnTo>
                      <a:pt x="439243" y="418159"/>
                    </a:lnTo>
                    <a:lnTo>
                      <a:pt x="438049" y="444425"/>
                    </a:lnTo>
                    <a:lnTo>
                      <a:pt x="439243" y="471885"/>
                    </a:lnTo>
                    <a:lnTo>
                      <a:pt x="442825" y="496957"/>
                    </a:lnTo>
                    <a:lnTo>
                      <a:pt x="448794" y="522029"/>
                    </a:lnTo>
                    <a:lnTo>
                      <a:pt x="458345" y="544713"/>
                    </a:lnTo>
                    <a:lnTo>
                      <a:pt x="469091" y="567397"/>
                    </a:lnTo>
                    <a:lnTo>
                      <a:pt x="482223" y="587693"/>
                    </a:lnTo>
                    <a:lnTo>
                      <a:pt x="496550" y="607990"/>
                    </a:lnTo>
                    <a:lnTo>
                      <a:pt x="513265" y="627092"/>
                    </a:lnTo>
                    <a:lnTo>
                      <a:pt x="531173" y="642613"/>
                    </a:lnTo>
                    <a:lnTo>
                      <a:pt x="551470" y="656940"/>
                    </a:lnTo>
                    <a:lnTo>
                      <a:pt x="571766" y="671266"/>
                    </a:lnTo>
                    <a:lnTo>
                      <a:pt x="595644" y="682012"/>
                    </a:lnTo>
                    <a:lnTo>
                      <a:pt x="618328" y="689175"/>
                    </a:lnTo>
                    <a:lnTo>
                      <a:pt x="642206" y="696338"/>
                    </a:lnTo>
                    <a:lnTo>
                      <a:pt x="667278" y="698726"/>
                    </a:lnTo>
                    <a:lnTo>
                      <a:pt x="693544" y="699920"/>
                    </a:lnTo>
                    <a:lnTo>
                      <a:pt x="721004" y="698726"/>
                    </a:lnTo>
                    <a:lnTo>
                      <a:pt x="746076" y="696338"/>
                    </a:lnTo>
                    <a:lnTo>
                      <a:pt x="771148" y="689175"/>
                    </a:lnTo>
                    <a:lnTo>
                      <a:pt x="793832" y="682012"/>
                    </a:lnTo>
                    <a:lnTo>
                      <a:pt x="816516" y="671266"/>
                    </a:lnTo>
                    <a:lnTo>
                      <a:pt x="836812" y="656940"/>
                    </a:lnTo>
                    <a:lnTo>
                      <a:pt x="857109" y="642613"/>
                    </a:lnTo>
                    <a:lnTo>
                      <a:pt x="876211" y="627092"/>
                    </a:lnTo>
                    <a:lnTo>
                      <a:pt x="891732" y="607990"/>
                    </a:lnTo>
                    <a:lnTo>
                      <a:pt x="906059" y="587693"/>
                    </a:lnTo>
                    <a:lnTo>
                      <a:pt x="920386" y="567397"/>
                    </a:lnTo>
                    <a:lnTo>
                      <a:pt x="931131" y="544713"/>
                    </a:lnTo>
                    <a:lnTo>
                      <a:pt x="938294" y="522029"/>
                    </a:lnTo>
                    <a:lnTo>
                      <a:pt x="945457" y="496957"/>
                    </a:lnTo>
                    <a:lnTo>
                      <a:pt x="950233" y="471885"/>
                    </a:lnTo>
                    <a:lnTo>
                      <a:pt x="950233" y="444425"/>
                    </a:lnTo>
                    <a:lnTo>
                      <a:pt x="950233" y="418159"/>
                    </a:lnTo>
                    <a:lnTo>
                      <a:pt x="945457" y="393087"/>
                    </a:lnTo>
                    <a:lnTo>
                      <a:pt x="938294" y="369209"/>
                    </a:lnTo>
                    <a:lnTo>
                      <a:pt x="931131" y="345331"/>
                    </a:lnTo>
                    <a:lnTo>
                      <a:pt x="920386" y="322647"/>
                    </a:lnTo>
                    <a:lnTo>
                      <a:pt x="906059" y="302351"/>
                    </a:lnTo>
                    <a:lnTo>
                      <a:pt x="891732" y="282054"/>
                    </a:lnTo>
                    <a:lnTo>
                      <a:pt x="876211" y="264146"/>
                    </a:lnTo>
                    <a:lnTo>
                      <a:pt x="857109" y="247431"/>
                    </a:lnTo>
                    <a:lnTo>
                      <a:pt x="836812" y="233104"/>
                    </a:lnTo>
                    <a:lnTo>
                      <a:pt x="816516" y="219972"/>
                    </a:lnTo>
                    <a:lnTo>
                      <a:pt x="793832" y="209226"/>
                    </a:lnTo>
                    <a:lnTo>
                      <a:pt x="771148" y="199675"/>
                    </a:lnTo>
                    <a:lnTo>
                      <a:pt x="746076" y="193706"/>
                    </a:lnTo>
                    <a:lnTo>
                      <a:pt x="721004" y="190124"/>
                    </a:lnTo>
                    <a:close/>
                    <a:moveTo>
                      <a:pt x="0" y="0"/>
                    </a:moveTo>
                    <a:lnTo>
                      <a:pt x="1388282" y="0"/>
                    </a:lnTo>
                    <a:lnTo>
                      <a:pt x="1388282" y="3188308"/>
                    </a:lnTo>
                    <a:lnTo>
                      <a:pt x="0" y="3188308"/>
                    </a:lnTo>
                    <a:close/>
                  </a:path>
                </a:pathLst>
              </a:custGeom>
              <a:blipFill>
                <a:blip r:embed="rId2" cstate="email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Malgun Gothic" panose="020B0503020000020004" pitchFamily="34" charset="-127"/>
                  <a:cs typeface="+mn-cs"/>
                </a:endParaRPr>
              </a:p>
            </p:txBody>
          </p:sp>
          <p:grpSp>
            <p:nvGrpSpPr>
              <p:cNvPr id="31" name="그룹 32"/>
              <p:cNvGrpSpPr/>
              <p:nvPr/>
            </p:nvGrpSpPr>
            <p:grpSpPr>
              <a:xfrm>
                <a:off x="827584" y="2782181"/>
                <a:ext cx="1223750" cy="2810447"/>
                <a:chOff x="3827959" y="2782180"/>
                <a:chExt cx="1223750" cy="2810447"/>
              </a:xfrm>
            </p:grpSpPr>
            <p:sp>
              <p:nvSpPr>
                <p:cNvPr id="32" name="Freeform 6"/>
                <p:cNvSpPr/>
                <p:nvPr/>
              </p:nvSpPr>
              <p:spPr bwMode="auto">
                <a:xfrm>
                  <a:off x="4183742" y="2782180"/>
                  <a:ext cx="512184" cy="510990"/>
                </a:xfrm>
                <a:custGeom>
                  <a:avLst/>
                  <a:gdLst>
                    <a:gd name="T0" fmla="*/ 429 w 429"/>
                    <a:gd name="T1" fmla="*/ 214 h 428"/>
                    <a:gd name="T2" fmla="*/ 425 w 429"/>
                    <a:gd name="T3" fmla="*/ 258 h 428"/>
                    <a:gd name="T4" fmla="*/ 413 w 429"/>
                    <a:gd name="T5" fmla="*/ 298 h 428"/>
                    <a:gd name="T6" fmla="*/ 392 w 429"/>
                    <a:gd name="T7" fmla="*/ 334 h 428"/>
                    <a:gd name="T8" fmla="*/ 367 w 429"/>
                    <a:gd name="T9" fmla="*/ 367 h 428"/>
                    <a:gd name="T10" fmla="*/ 334 w 429"/>
                    <a:gd name="T11" fmla="*/ 392 h 428"/>
                    <a:gd name="T12" fmla="*/ 298 w 429"/>
                    <a:gd name="T13" fmla="*/ 413 h 428"/>
                    <a:gd name="T14" fmla="*/ 258 w 429"/>
                    <a:gd name="T15" fmla="*/ 425 h 428"/>
                    <a:gd name="T16" fmla="*/ 214 w 429"/>
                    <a:gd name="T17" fmla="*/ 428 h 428"/>
                    <a:gd name="T18" fmla="*/ 192 w 429"/>
                    <a:gd name="T19" fmla="*/ 427 h 428"/>
                    <a:gd name="T20" fmla="*/ 151 w 429"/>
                    <a:gd name="T21" fmla="*/ 419 h 428"/>
                    <a:gd name="T22" fmla="*/ 112 w 429"/>
                    <a:gd name="T23" fmla="*/ 404 h 428"/>
                    <a:gd name="T24" fmla="*/ 78 w 429"/>
                    <a:gd name="T25" fmla="*/ 380 h 428"/>
                    <a:gd name="T26" fmla="*/ 49 w 429"/>
                    <a:gd name="T27" fmla="*/ 351 h 428"/>
                    <a:gd name="T28" fmla="*/ 26 w 429"/>
                    <a:gd name="T29" fmla="*/ 317 h 428"/>
                    <a:gd name="T30" fmla="*/ 9 w 429"/>
                    <a:gd name="T31" fmla="*/ 279 h 428"/>
                    <a:gd name="T32" fmla="*/ 1 w 429"/>
                    <a:gd name="T33" fmla="*/ 237 h 428"/>
                    <a:gd name="T34" fmla="*/ 0 w 429"/>
                    <a:gd name="T35" fmla="*/ 214 h 428"/>
                    <a:gd name="T36" fmla="*/ 4 w 429"/>
                    <a:gd name="T37" fmla="*/ 171 h 428"/>
                    <a:gd name="T38" fmla="*/ 17 w 429"/>
                    <a:gd name="T39" fmla="*/ 131 h 428"/>
                    <a:gd name="T40" fmla="*/ 37 w 429"/>
                    <a:gd name="T41" fmla="*/ 95 h 428"/>
                    <a:gd name="T42" fmla="*/ 63 w 429"/>
                    <a:gd name="T43" fmla="*/ 63 h 428"/>
                    <a:gd name="T44" fmla="*/ 95 w 429"/>
                    <a:gd name="T45" fmla="*/ 37 h 428"/>
                    <a:gd name="T46" fmla="*/ 132 w 429"/>
                    <a:gd name="T47" fmla="*/ 17 h 428"/>
                    <a:gd name="T48" fmla="*/ 171 w 429"/>
                    <a:gd name="T49" fmla="*/ 4 h 428"/>
                    <a:gd name="T50" fmla="*/ 214 w 429"/>
                    <a:gd name="T51" fmla="*/ 0 h 428"/>
                    <a:gd name="T52" fmla="*/ 237 w 429"/>
                    <a:gd name="T53" fmla="*/ 1 h 428"/>
                    <a:gd name="T54" fmla="*/ 279 w 429"/>
                    <a:gd name="T55" fmla="*/ 9 h 428"/>
                    <a:gd name="T56" fmla="*/ 317 w 429"/>
                    <a:gd name="T57" fmla="*/ 26 h 428"/>
                    <a:gd name="T58" fmla="*/ 351 w 429"/>
                    <a:gd name="T59" fmla="*/ 49 h 428"/>
                    <a:gd name="T60" fmla="*/ 380 w 429"/>
                    <a:gd name="T61" fmla="*/ 78 h 428"/>
                    <a:gd name="T62" fmla="*/ 404 w 429"/>
                    <a:gd name="T63" fmla="*/ 112 h 428"/>
                    <a:gd name="T64" fmla="*/ 419 w 429"/>
                    <a:gd name="T65" fmla="*/ 151 h 428"/>
                    <a:gd name="T66" fmla="*/ 429 w 429"/>
                    <a:gd name="T67" fmla="*/ 192 h 428"/>
                    <a:gd name="T68" fmla="*/ 429 w 429"/>
                    <a:gd name="T69" fmla="*/ 214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9" h="428">
                      <a:moveTo>
                        <a:pt x="429" y="214"/>
                      </a:moveTo>
                      <a:lnTo>
                        <a:pt x="429" y="214"/>
                      </a:lnTo>
                      <a:lnTo>
                        <a:pt x="429" y="237"/>
                      </a:lnTo>
                      <a:lnTo>
                        <a:pt x="425" y="258"/>
                      </a:lnTo>
                      <a:lnTo>
                        <a:pt x="419" y="279"/>
                      </a:lnTo>
                      <a:lnTo>
                        <a:pt x="413" y="298"/>
                      </a:lnTo>
                      <a:lnTo>
                        <a:pt x="404" y="317"/>
                      </a:lnTo>
                      <a:lnTo>
                        <a:pt x="392" y="334"/>
                      </a:lnTo>
                      <a:lnTo>
                        <a:pt x="380" y="351"/>
                      </a:lnTo>
                      <a:lnTo>
                        <a:pt x="367" y="367"/>
                      </a:lnTo>
                      <a:lnTo>
                        <a:pt x="351" y="380"/>
                      </a:lnTo>
                      <a:lnTo>
                        <a:pt x="334" y="392"/>
                      </a:lnTo>
                      <a:lnTo>
                        <a:pt x="317" y="404"/>
                      </a:lnTo>
                      <a:lnTo>
                        <a:pt x="298" y="413"/>
                      </a:lnTo>
                      <a:lnTo>
                        <a:pt x="279" y="419"/>
                      </a:lnTo>
                      <a:lnTo>
                        <a:pt x="258" y="425"/>
                      </a:lnTo>
                      <a:lnTo>
                        <a:pt x="237" y="427"/>
                      </a:lnTo>
                      <a:lnTo>
                        <a:pt x="214" y="428"/>
                      </a:lnTo>
                      <a:lnTo>
                        <a:pt x="214" y="428"/>
                      </a:lnTo>
                      <a:lnTo>
                        <a:pt x="192" y="427"/>
                      </a:lnTo>
                      <a:lnTo>
                        <a:pt x="171" y="425"/>
                      </a:lnTo>
                      <a:lnTo>
                        <a:pt x="151" y="419"/>
                      </a:lnTo>
                      <a:lnTo>
                        <a:pt x="132" y="413"/>
                      </a:lnTo>
                      <a:lnTo>
                        <a:pt x="112" y="404"/>
                      </a:lnTo>
                      <a:lnTo>
                        <a:pt x="95" y="392"/>
                      </a:lnTo>
                      <a:lnTo>
                        <a:pt x="78" y="380"/>
                      </a:lnTo>
                      <a:lnTo>
                        <a:pt x="63" y="367"/>
                      </a:lnTo>
                      <a:lnTo>
                        <a:pt x="49" y="351"/>
                      </a:lnTo>
                      <a:lnTo>
                        <a:pt x="37" y="334"/>
                      </a:lnTo>
                      <a:lnTo>
                        <a:pt x="26" y="317"/>
                      </a:lnTo>
                      <a:lnTo>
                        <a:pt x="17" y="298"/>
                      </a:lnTo>
                      <a:lnTo>
                        <a:pt x="9" y="279"/>
                      </a:lnTo>
                      <a:lnTo>
                        <a:pt x="4" y="258"/>
                      </a:lnTo>
                      <a:lnTo>
                        <a:pt x="1" y="237"/>
                      </a:lnTo>
                      <a:lnTo>
                        <a:pt x="0" y="214"/>
                      </a:lnTo>
                      <a:lnTo>
                        <a:pt x="0" y="214"/>
                      </a:lnTo>
                      <a:lnTo>
                        <a:pt x="1" y="192"/>
                      </a:lnTo>
                      <a:lnTo>
                        <a:pt x="4" y="171"/>
                      </a:lnTo>
                      <a:lnTo>
                        <a:pt x="9" y="151"/>
                      </a:lnTo>
                      <a:lnTo>
                        <a:pt x="17" y="131"/>
                      </a:lnTo>
                      <a:lnTo>
                        <a:pt x="26" y="112"/>
                      </a:lnTo>
                      <a:lnTo>
                        <a:pt x="37" y="95"/>
                      </a:lnTo>
                      <a:lnTo>
                        <a:pt x="49" y="78"/>
                      </a:lnTo>
                      <a:lnTo>
                        <a:pt x="63" y="63"/>
                      </a:lnTo>
                      <a:lnTo>
                        <a:pt x="78" y="49"/>
                      </a:lnTo>
                      <a:lnTo>
                        <a:pt x="95" y="37"/>
                      </a:lnTo>
                      <a:lnTo>
                        <a:pt x="112" y="26"/>
                      </a:lnTo>
                      <a:lnTo>
                        <a:pt x="132" y="17"/>
                      </a:lnTo>
                      <a:lnTo>
                        <a:pt x="151" y="9"/>
                      </a:lnTo>
                      <a:lnTo>
                        <a:pt x="171" y="4"/>
                      </a:lnTo>
                      <a:lnTo>
                        <a:pt x="192" y="1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37" y="1"/>
                      </a:lnTo>
                      <a:lnTo>
                        <a:pt x="258" y="4"/>
                      </a:lnTo>
                      <a:lnTo>
                        <a:pt x="279" y="9"/>
                      </a:lnTo>
                      <a:lnTo>
                        <a:pt x="298" y="17"/>
                      </a:lnTo>
                      <a:lnTo>
                        <a:pt x="317" y="26"/>
                      </a:lnTo>
                      <a:lnTo>
                        <a:pt x="334" y="37"/>
                      </a:lnTo>
                      <a:lnTo>
                        <a:pt x="351" y="49"/>
                      </a:lnTo>
                      <a:lnTo>
                        <a:pt x="367" y="63"/>
                      </a:lnTo>
                      <a:lnTo>
                        <a:pt x="380" y="78"/>
                      </a:lnTo>
                      <a:lnTo>
                        <a:pt x="392" y="95"/>
                      </a:lnTo>
                      <a:lnTo>
                        <a:pt x="404" y="112"/>
                      </a:lnTo>
                      <a:lnTo>
                        <a:pt x="413" y="131"/>
                      </a:lnTo>
                      <a:lnTo>
                        <a:pt x="419" y="151"/>
                      </a:lnTo>
                      <a:lnTo>
                        <a:pt x="425" y="171"/>
                      </a:lnTo>
                      <a:lnTo>
                        <a:pt x="429" y="192"/>
                      </a:lnTo>
                      <a:lnTo>
                        <a:pt x="429" y="214"/>
                      </a:lnTo>
                      <a:lnTo>
                        <a:pt x="429" y="21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3" name="Freeform 8"/>
                <p:cNvSpPr/>
                <p:nvPr/>
              </p:nvSpPr>
              <p:spPr bwMode="auto">
                <a:xfrm>
                  <a:off x="3827959" y="3401816"/>
                  <a:ext cx="1223750" cy="2190811"/>
                </a:xfrm>
                <a:custGeom>
                  <a:avLst/>
                  <a:gdLst>
                    <a:gd name="T0" fmla="*/ 957 w 1025"/>
                    <a:gd name="T1" fmla="*/ 241 h 1835"/>
                    <a:gd name="T2" fmla="*/ 878 w 1025"/>
                    <a:gd name="T3" fmla="*/ 138 h 1835"/>
                    <a:gd name="T4" fmla="*/ 786 w 1025"/>
                    <a:gd name="T5" fmla="*/ 70 h 1835"/>
                    <a:gd name="T6" fmla="*/ 654 w 1025"/>
                    <a:gd name="T7" fmla="*/ 19 h 1835"/>
                    <a:gd name="T8" fmla="*/ 512 w 1025"/>
                    <a:gd name="T9" fmla="*/ 0 h 1835"/>
                    <a:gd name="T10" fmla="*/ 405 w 1025"/>
                    <a:gd name="T11" fmla="*/ 11 h 1835"/>
                    <a:gd name="T12" fmla="*/ 259 w 1025"/>
                    <a:gd name="T13" fmla="*/ 59 h 1835"/>
                    <a:gd name="T14" fmla="*/ 164 w 1025"/>
                    <a:gd name="T15" fmla="*/ 122 h 1835"/>
                    <a:gd name="T16" fmla="*/ 82 w 1025"/>
                    <a:gd name="T17" fmla="*/ 217 h 1835"/>
                    <a:gd name="T18" fmla="*/ 34 w 1025"/>
                    <a:gd name="T19" fmla="*/ 321 h 1835"/>
                    <a:gd name="T20" fmla="*/ 4 w 1025"/>
                    <a:gd name="T21" fmla="*/ 500 h 1835"/>
                    <a:gd name="T22" fmla="*/ 1 w 1025"/>
                    <a:gd name="T23" fmla="*/ 651 h 1835"/>
                    <a:gd name="T24" fmla="*/ 17 w 1025"/>
                    <a:gd name="T25" fmla="*/ 769 h 1835"/>
                    <a:gd name="T26" fmla="*/ 42 w 1025"/>
                    <a:gd name="T27" fmla="*/ 812 h 1835"/>
                    <a:gd name="T28" fmla="*/ 77 w 1025"/>
                    <a:gd name="T29" fmla="*/ 828 h 1835"/>
                    <a:gd name="T30" fmla="*/ 121 w 1025"/>
                    <a:gd name="T31" fmla="*/ 820 h 1835"/>
                    <a:gd name="T32" fmla="*/ 151 w 1025"/>
                    <a:gd name="T33" fmla="*/ 789 h 1835"/>
                    <a:gd name="T34" fmla="*/ 164 w 1025"/>
                    <a:gd name="T35" fmla="*/ 723 h 1835"/>
                    <a:gd name="T36" fmla="*/ 168 w 1025"/>
                    <a:gd name="T37" fmla="*/ 521 h 1835"/>
                    <a:gd name="T38" fmla="*/ 198 w 1025"/>
                    <a:gd name="T39" fmla="*/ 366 h 1835"/>
                    <a:gd name="T40" fmla="*/ 231 w 1025"/>
                    <a:gd name="T41" fmla="*/ 314 h 1835"/>
                    <a:gd name="T42" fmla="*/ 257 w 1025"/>
                    <a:gd name="T43" fmla="*/ 300 h 1835"/>
                    <a:gd name="T44" fmla="*/ 277 w 1025"/>
                    <a:gd name="T45" fmla="*/ 310 h 1835"/>
                    <a:gd name="T46" fmla="*/ 284 w 1025"/>
                    <a:gd name="T47" fmla="*/ 352 h 1835"/>
                    <a:gd name="T48" fmla="*/ 282 w 1025"/>
                    <a:gd name="T49" fmla="*/ 1748 h 1835"/>
                    <a:gd name="T50" fmla="*/ 293 w 1025"/>
                    <a:gd name="T51" fmla="*/ 1790 h 1835"/>
                    <a:gd name="T52" fmla="*/ 320 w 1025"/>
                    <a:gd name="T53" fmla="*/ 1821 h 1835"/>
                    <a:gd name="T54" fmla="*/ 360 w 1025"/>
                    <a:gd name="T55" fmla="*/ 1834 h 1835"/>
                    <a:gd name="T56" fmla="*/ 394 w 1025"/>
                    <a:gd name="T57" fmla="*/ 1831 h 1835"/>
                    <a:gd name="T58" fmla="*/ 430 w 1025"/>
                    <a:gd name="T59" fmla="*/ 1810 h 1835"/>
                    <a:gd name="T60" fmla="*/ 451 w 1025"/>
                    <a:gd name="T61" fmla="*/ 1775 h 1835"/>
                    <a:gd name="T62" fmla="*/ 454 w 1025"/>
                    <a:gd name="T63" fmla="*/ 1747 h 1835"/>
                    <a:gd name="T64" fmla="*/ 465 w 1025"/>
                    <a:gd name="T65" fmla="*/ 935 h 1835"/>
                    <a:gd name="T66" fmla="*/ 503 w 1025"/>
                    <a:gd name="T67" fmla="*/ 914 h 1835"/>
                    <a:gd name="T68" fmla="*/ 537 w 1025"/>
                    <a:gd name="T69" fmla="*/ 918 h 1835"/>
                    <a:gd name="T70" fmla="*/ 568 w 1025"/>
                    <a:gd name="T71" fmla="*/ 948 h 1835"/>
                    <a:gd name="T72" fmla="*/ 571 w 1025"/>
                    <a:gd name="T73" fmla="*/ 1748 h 1835"/>
                    <a:gd name="T74" fmla="*/ 581 w 1025"/>
                    <a:gd name="T75" fmla="*/ 1790 h 1835"/>
                    <a:gd name="T76" fmla="*/ 608 w 1025"/>
                    <a:gd name="T77" fmla="*/ 1821 h 1835"/>
                    <a:gd name="T78" fmla="*/ 648 w 1025"/>
                    <a:gd name="T79" fmla="*/ 1834 h 1835"/>
                    <a:gd name="T80" fmla="*/ 682 w 1025"/>
                    <a:gd name="T81" fmla="*/ 1831 h 1835"/>
                    <a:gd name="T82" fmla="*/ 717 w 1025"/>
                    <a:gd name="T83" fmla="*/ 1810 h 1835"/>
                    <a:gd name="T84" fmla="*/ 738 w 1025"/>
                    <a:gd name="T85" fmla="*/ 1775 h 1835"/>
                    <a:gd name="T86" fmla="*/ 742 w 1025"/>
                    <a:gd name="T87" fmla="*/ 1748 h 1835"/>
                    <a:gd name="T88" fmla="*/ 742 w 1025"/>
                    <a:gd name="T89" fmla="*/ 338 h 1835"/>
                    <a:gd name="T90" fmla="*/ 756 w 1025"/>
                    <a:gd name="T91" fmla="*/ 302 h 1835"/>
                    <a:gd name="T92" fmla="*/ 779 w 1025"/>
                    <a:gd name="T93" fmla="*/ 304 h 1835"/>
                    <a:gd name="T94" fmla="*/ 809 w 1025"/>
                    <a:gd name="T95" fmla="*/ 331 h 1835"/>
                    <a:gd name="T96" fmla="*/ 844 w 1025"/>
                    <a:gd name="T97" fmla="*/ 422 h 1835"/>
                    <a:gd name="T98" fmla="*/ 861 w 1025"/>
                    <a:gd name="T99" fmla="*/ 586 h 1835"/>
                    <a:gd name="T100" fmla="*/ 863 w 1025"/>
                    <a:gd name="T101" fmla="*/ 741 h 1835"/>
                    <a:gd name="T102" fmla="*/ 887 w 1025"/>
                    <a:gd name="T103" fmla="*/ 807 h 1835"/>
                    <a:gd name="T104" fmla="*/ 919 w 1025"/>
                    <a:gd name="T105" fmla="*/ 826 h 1835"/>
                    <a:gd name="T106" fmla="*/ 968 w 1025"/>
                    <a:gd name="T107" fmla="*/ 823 h 1835"/>
                    <a:gd name="T108" fmla="*/ 992 w 1025"/>
                    <a:gd name="T109" fmla="*/ 805 h 1835"/>
                    <a:gd name="T110" fmla="*/ 1016 w 1025"/>
                    <a:gd name="T111" fmla="*/ 739 h 1835"/>
                    <a:gd name="T112" fmla="*/ 1025 w 1025"/>
                    <a:gd name="T113" fmla="*/ 626 h 1835"/>
                    <a:gd name="T114" fmla="*/ 1009 w 1025"/>
                    <a:gd name="T115" fmla="*/ 404 h 1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25" h="1835">
                      <a:moveTo>
                        <a:pt x="991" y="321"/>
                      </a:moveTo>
                      <a:lnTo>
                        <a:pt x="991" y="321"/>
                      </a:lnTo>
                      <a:lnTo>
                        <a:pt x="980" y="293"/>
                      </a:lnTo>
                      <a:lnTo>
                        <a:pt x="970" y="266"/>
                      </a:lnTo>
                      <a:lnTo>
                        <a:pt x="957" y="241"/>
                      </a:lnTo>
                      <a:lnTo>
                        <a:pt x="942" y="217"/>
                      </a:lnTo>
                      <a:lnTo>
                        <a:pt x="928" y="195"/>
                      </a:lnTo>
                      <a:lnTo>
                        <a:pt x="912" y="175"/>
                      </a:lnTo>
                      <a:lnTo>
                        <a:pt x="896" y="155"/>
                      </a:lnTo>
                      <a:lnTo>
                        <a:pt x="878" y="138"/>
                      </a:lnTo>
                      <a:lnTo>
                        <a:pt x="861" y="122"/>
                      </a:lnTo>
                      <a:lnTo>
                        <a:pt x="842" y="107"/>
                      </a:lnTo>
                      <a:lnTo>
                        <a:pt x="824" y="93"/>
                      </a:lnTo>
                      <a:lnTo>
                        <a:pt x="805" y="82"/>
                      </a:lnTo>
                      <a:lnTo>
                        <a:pt x="786" y="70"/>
                      </a:lnTo>
                      <a:lnTo>
                        <a:pt x="766" y="59"/>
                      </a:lnTo>
                      <a:lnTo>
                        <a:pt x="748" y="50"/>
                      </a:lnTo>
                      <a:lnTo>
                        <a:pt x="728" y="42"/>
                      </a:lnTo>
                      <a:lnTo>
                        <a:pt x="690" y="29"/>
                      </a:lnTo>
                      <a:lnTo>
                        <a:pt x="654" y="19"/>
                      </a:lnTo>
                      <a:lnTo>
                        <a:pt x="620" y="11"/>
                      </a:lnTo>
                      <a:lnTo>
                        <a:pt x="590" y="5"/>
                      </a:lnTo>
                      <a:lnTo>
                        <a:pt x="562" y="3"/>
                      </a:lnTo>
                      <a:lnTo>
                        <a:pt x="540" y="0"/>
                      </a:lnTo>
                      <a:lnTo>
                        <a:pt x="512" y="0"/>
                      </a:lnTo>
                      <a:lnTo>
                        <a:pt x="512" y="0"/>
                      </a:lnTo>
                      <a:lnTo>
                        <a:pt x="485" y="0"/>
                      </a:lnTo>
                      <a:lnTo>
                        <a:pt x="462" y="3"/>
                      </a:lnTo>
                      <a:lnTo>
                        <a:pt x="436" y="5"/>
                      </a:lnTo>
                      <a:lnTo>
                        <a:pt x="405" y="11"/>
                      </a:lnTo>
                      <a:lnTo>
                        <a:pt x="370" y="19"/>
                      </a:lnTo>
                      <a:lnTo>
                        <a:pt x="335" y="29"/>
                      </a:lnTo>
                      <a:lnTo>
                        <a:pt x="297" y="42"/>
                      </a:lnTo>
                      <a:lnTo>
                        <a:pt x="278" y="50"/>
                      </a:lnTo>
                      <a:lnTo>
                        <a:pt x="259" y="59"/>
                      </a:lnTo>
                      <a:lnTo>
                        <a:pt x="239" y="70"/>
                      </a:lnTo>
                      <a:lnTo>
                        <a:pt x="220" y="82"/>
                      </a:lnTo>
                      <a:lnTo>
                        <a:pt x="201" y="93"/>
                      </a:lnTo>
                      <a:lnTo>
                        <a:pt x="182" y="107"/>
                      </a:lnTo>
                      <a:lnTo>
                        <a:pt x="164" y="122"/>
                      </a:lnTo>
                      <a:lnTo>
                        <a:pt x="147" y="138"/>
                      </a:lnTo>
                      <a:lnTo>
                        <a:pt x="130" y="155"/>
                      </a:lnTo>
                      <a:lnTo>
                        <a:pt x="113" y="175"/>
                      </a:lnTo>
                      <a:lnTo>
                        <a:pt x="97" y="195"/>
                      </a:lnTo>
                      <a:lnTo>
                        <a:pt x="82" y="217"/>
                      </a:lnTo>
                      <a:lnTo>
                        <a:pt x="69" y="241"/>
                      </a:lnTo>
                      <a:lnTo>
                        <a:pt x="56" y="266"/>
                      </a:lnTo>
                      <a:lnTo>
                        <a:pt x="44" y="293"/>
                      </a:lnTo>
                      <a:lnTo>
                        <a:pt x="34" y="321"/>
                      </a:lnTo>
                      <a:lnTo>
                        <a:pt x="34" y="321"/>
                      </a:lnTo>
                      <a:lnTo>
                        <a:pt x="29" y="343"/>
                      </a:lnTo>
                      <a:lnTo>
                        <a:pt x="22" y="368"/>
                      </a:lnTo>
                      <a:lnTo>
                        <a:pt x="15" y="404"/>
                      </a:lnTo>
                      <a:lnTo>
                        <a:pt x="9" y="447"/>
                      </a:lnTo>
                      <a:lnTo>
                        <a:pt x="4" y="500"/>
                      </a:lnTo>
                      <a:lnTo>
                        <a:pt x="1" y="559"/>
                      </a:lnTo>
                      <a:lnTo>
                        <a:pt x="0" y="592"/>
                      </a:lnTo>
                      <a:lnTo>
                        <a:pt x="1" y="626"/>
                      </a:lnTo>
                      <a:lnTo>
                        <a:pt x="1" y="626"/>
                      </a:lnTo>
                      <a:lnTo>
                        <a:pt x="1" y="651"/>
                      </a:lnTo>
                      <a:lnTo>
                        <a:pt x="2" y="676"/>
                      </a:lnTo>
                      <a:lnTo>
                        <a:pt x="5" y="707"/>
                      </a:lnTo>
                      <a:lnTo>
                        <a:pt x="9" y="739"/>
                      </a:lnTo>
                      <a:lnTo>
                        <a:pt x="13" y="755"/>
                      </a:lnTo>
                      <a:lnTo>
                        <a:pt x="17" y="769"/>
                      </a:lnTo>
                      <a:lnTo>
                        <a:pt x="22" y="784"/>
                      </a:lnTo>
                      <a:lnTo>
                        <a:pt x="27" y="795"/>
                      </a:lnTo>
                      <a:lnTo>
                        <a:pt x="34" y="805"/>
                      </a:lnTo>
                      <a:lnTo>
                        <a:pt x="42" y="812"/>
                      </a:lnTo>
                      <a:lnTo>
                        <a:pt x="42" y="812"/>
                      </a:lnTo>
                      <a:lnTo>
                        <a:pt x="46" y="816"/>
                      </a:lnTo>
                      <a:lnTo>
                        <a:pt x="50" y="819"/>
                      </a:lnTo>
                      <a:lnTo>
                        <a:pt x="57" y="823"/>
                      </a:lnTo>
                      <a:lnTo>
                        <a:pt x="65" y="826"/>
                      </a:lnTo>
                      <a:lnTo>
                        <a:pt x="77" y="828"/>
                      </a:lnTo>
                      <a:lnTo>
                        <a:pt x="90" y="828"/>
                      </a:lnTo>
                      <a:lnTo>
                        <a:pt x="106" y="826"/>
                      </a:lnTo>
                      <a:lnTo>
                        <a:pt x="106" y="826"/>
                      </a:lnTo>
                      <a:lnTo>
                        <a:pt x="114" y="823"/>
                      </a:lnTo>
                      <a:lnTo>
                        <a:pt x="121" y="820"/>
                      </a:lnTo>
                      <a:lnTo>
                        <a:pt x="127" y="816"/>
                      </a:lnTo>
                      <a:lnTo>
                        <a:pt x="134" y="812"/>
                      </a:lnTo>
                      <a:lnTo>
                        <a:pt x="139" y="807"/>
                      </a:lnTo>
                      <a:lnTo>
                        <a:pt x="143" y="802"/>
                      </a:lnTo>
                      <a:lnTo>
                        <a:pt x="151" y="789"/>
                      </a:lnTo>
                      <a:lnTo>
                        <a:pt x="156" y="774"/>
                      </a:lnTo>
                      <a:lnTo>
                        <a:pt x="160" y="759"/>
                      </a:lnTo>
                      <a:lnTo>
                        <a:pt x="163" y="741"/>
                      </a:lnTo>
                      <a:lnTo>
                        <a:pt x="164" y="723"/>
                      </a:lnTo>
                      <a:lnTo>
                        <a:pt x="164" y="723"/>
                      </a:lnTo>
                      <a:lnTo>
                        <a:pt x="164" y="694"/>
                      </a:lnTo>
                      <a:lnTo>
                        <a:pt x="164" y="647"/>
                      </a:lnTo>
                      <a:lnTo>
                        <a:pt x="164" y="586"/>
                      </a:lnTo>
                      <a:lnTo>
                        <a:pt x="165" y="554"/>
                      </a:lnTo>
                      <a:lnTo>
                        <a:pt x="168" y="521"/>
                      </a:lnTo>
                      <a:lnTo>
                        <a:pt x="171" y="486"/>
                      </a:lnTo>
                      <a:lnTo>
                        <a:pt x="176" y="454"/>
                      </a:lnTo>
                      <a:lnTo>
                        <a:pt x="181" y="422"/>
                      </a:lnTo>
                      <a:lnTo>
                        <a:pt x="189" y="392"/>
                      </a:lnTo>
                      <a:lnTo>
                        <a:pt x="198" y="366"/>
                      </a:lnTo>
                      <a:lnTo>
                        <a:pt x="203" y="352"/>
                      </a:lnTo>
                      <a:lnTo>
                        <a:pt x="210" y="342"/>
                      </a:lnTo>
                      <a:lnTo>
                        <a:pt x="217" y="331"/>
                      </a:lnTo>
                      <a:lnTo>
                        <a:pt x="223" y="322"/>
                      </a:lnTo>
                      <a:lnTo>
                        <a:pt x="231" y="314"/>
                      </a:lnTo>
                      <a:lnTo>
                        <a:pt x="239" y="308"/>
                      </a:lnTo>
                      <a:lnTo>
                        <a:pt x="239" y="308"/>
                      </a:lnTo>
                      <a:lnTo>
                        <a:pt x="247" y="304"/>
                      </a:lnTo>
                      <a:lnTo>
                        <a:pt x="253" y="300"/>
                      </a:lnTo>
                      <a:lnTo>
                        <a:pt x="257" y="300"/>
                      </a:lnTo>
                      <a:lnTo>
                        <a:pt x="261" y="300"/>
                      </a:lnTo>
                      <a:lnTo>
                        <a:pt x="265" y="300"/>
                      </a:lnTo>
                      <a:lnTo>
                        <a:pt x="269" y="302"/>
                      </a:lnTo>
                      <a:lnTo>
                        <a:pt x="273" y="305"/>
                      </a:lnTo>
                      <a:lnTo>
                        <a:pt x="277" y="310"/>
                      </a:lnTo>
                      <a:lnTo>
                        <a:pt x="280" y="318"/>
                      </a:lnTo>
                      <a:lnTo>
                        <a:pt x="282" y="327"/>
                      </a:lnTo>
                      <a:lnTo>
                        <a:pt x="284" y="338"/>
                      </a:lnTo>
                      <a:lnTo>
                        <a:pt x="284" y="352"/>
                      </a:lnTo>
                      <a:lnTo>
                        <a:pt x="284" y="352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4" y="1757"/>
                      </a:lnTo>
                      <a:lnTo>
                        <a:pt x="285" y="1767"/>
                      </a:lnTo>
                      <a:lnTo>
                        <a:pt x="286" y="1775"/>
                      </a:lnTo>
                      <a:lnTo>
                        <a:pt x="289" y="1782"/>
                      </a:lnTo>
                      <a:lnTo>
                        <a:pt x="293" y="1790"/>
                      </a:lnTo>
                      <a:lnTo>
                        <a:pt x="297" y="1797"/>
                      </a:lnTo>
                      <a:lnTo>
                        <a:pt x="302" y="1803"/>
                      </a:lnTo>
                      <a:lnTo>
                        <a:pt x="307" y="1810"/>
                      </a:lnTo>
                      <a:lnTo>
                        <a:pt x="314" y="1815"/>
                      </a:lnTo>
                      <a:lnTo>
                        <a:pt x="320" y="1821"/>
                      </a:lnTo>
                      <a:lnTo>
                        <a:pt x="327" y="1824"/>
                      </a:lnTo>
                      <a:lnTo>
                        <a:pt x="335" y="1828"/>
                      </a:lnTo>
                      <a:lnTo>
                        <a:pt x="343" y="1831"/>
                      </a:lnTo>
                      <a:lnTo>
                        <a:pt x="351" y="1832"/>
                      </a:lnTo>
                      <a:lnTo>
                        <a:pt x="360" y="1834"/>
                      </a:lnTo>
                      <a:lnTo>
                        <a:pt x="369" y="1835"/>
                      </a:lnTo>
                      <a:lnTo>
                        <a:pt x="369" y="1835"/>
                      </a:lnTo>
                      <a:lnTo>
                        <a:pt x="377" y="1834"/>
                      </a:lnTo>
                      <a:lnTo>
                        <a:pt x="386" y="1832"/>
                      </a:lnTo>
                      <a:lnTo>
                        <a:pt x="394" y="1831"/>
                      </a:lnTo>
                      <a:lnTo>
                        <a:pt x="402" y="1828"/>
                      </a:lnTo>
                      <a:lnTo>
                        <a:pt x="410" y="1824"/>
                      </a:lnTo>
                      <a:lnTo>
                        <a:pt x="416" y="1821"/>
                      </a:lnTo>
                      <a:lnTo>
                        <a:pt x="423" y="1815"/>
                      </a:lnTo>
                      <a:lnTo>
                        <a:pt x="430" y="1810"/>
                      </a:lnTo>
                      <a:lnTo>
                        <a:pt x="435" y="1803"/>
                      </a:lnTo>
                      <a:lnTo>
                        <a:pt x="440" y="1797"/>
                      </a:lnTo>
                      <a:lnTo>
                        <a:pt x="444" y="1790"/>
                      </a:lnTo>
                      <a:lnTo>
                        <a:pt x="448" y="1782"/>
                      </a:lnTo>
                      <a:lnTo>
                        <a:pt x="451" y="1775"/>
                      </a:lnTo>
                      <a:lnTo>
                        <a:pt x="452" y="1767"/>
                      </a:lnTo>
                      <a:lnTo>
                        <a:pt x="453" y="1757"/>
                      </a:lnTo>
                      <a:lnTo>
                        <a:pt x="454" y="1748"/>
                      </a:lnTo>
                      <a:lnTo>
                        <a:pt x="454" y="1748"/>
                      </a:lnTo>
                      <a:lnTo>
                        <a:pt x="454" y="1747"/>
                      </a:lnTo>
                      <a:lnTo>
                        <a:pt x="457" y="954"/>
                      </a:lnTo>
                      <a:lnTo>
                        <a:pt x="457" y="954"/>
                      </a:lnTo>
                      <a:lnTo>
                        <a:pt x="458" y="948"/>
                      </a:lnTo>
                      <a:lnTo>
                        <a:pt x="461" y="941"/>
                      </a:lnTo>
                      <a:lnTo>
                        <a:pt x="465" y="935"/>
                      </a:lnTo>
                      <a:lnTo>
                        <a:pt x="472" y="927"/>
                      </a:lnTo>
                      <a:lnTo>
                        <a:pt x="482" y="920"/>
                      </a:lnTo>
                      <a:lnTo>
                        <a:pt x="487" y="918"/>
                      </a:lnTo>
                      <a:lnTo>
                        <a:pt x="495" y="915"/>
                      </a:lnTo>
                      <a:lnTo>
                        <a:pt x="503" y="914"/>
                      </a:lnTo>
                      <a:lnTo>
                        <a:pt x="512" y="914"/>
                      </a:lnTo>
                      <a:lnTo>
                        <a:pt x="512" y="914"/>
                      </a:lnTo>
                      <a:lnTo>
                        <a:pt x="522" y="914"/>
                      </a:lnTo>
                      <a:lnTo>
                        <a:pt x="529" y="915"/>
                      </a:lnTo>
                      <a:lnTo>
                        <a:pt x="537" y="918"/>
                      </a:lnTo>
                      <a:lnTo>
                        <a:pt x="544" y="920"/>
                      </a:lnTo>
                      <a:lnTo>
                        <a:pt x="553" y="927"/>
                      </a:lnTo>
                      <a:lnTo>
                        <a:pt x="560" y="935"/>
                      </a:lnTo>
                      <a:lnTo>
                        <a:pt x="565" y="941"/>
                      </a:lnTo>
                      <a:lnTo>
                        <a:pt x="568" y="948"/>
                      </a:lnTo>
                      <a:lnTo>
                        <a:pt x="569" y="954"/>
                      </a:lnTo>
                      <a:lnTo>
                        <a:pt x="571" y="1747"/>
                      </a:lnTo>
                      <a:lnTo>
                        <a:pt x="571" y="1747"/>
                      </a:lnTo>
                      <a:lnTo>
                        <a:pt x="571" y="1748"/>
                      </a:lnTo>
                      <a:lnTo>
                        <a:pt x="571" y="1748"/>
                      </a:lnTo>
                      <a:lnTo>
                        <a:pt x="571" y="1757"/>
                      </a:lnTo>
                      <a:lnTo>
                        <a:pt x="573" y="1767"/>
                      </a:lnTo>
                      <a:lnTo>
                        <a:pt x="574" y="1775"/>
                      </a:lnTo>
                      <a:lnTo>
                        <a:pt x="578" y="1782"/>
                      </a:lnTo>
                      <a:lnTo>
                        <a:pt x="581" y="1790"/>
                      </a:lnTo>
                      <a:lnTo>
                        <a:pt x="586" y="1797"/>
                      </a:lnTo>
                      <a:lnTo>
                        <a:pt x="590" y="1803"/>
                      </a:lnTo>
                      <a:lnTo>
                        <a:pt x="596" y="1810"/>
                      </a:lnTo>
                      <a:lnTo>
                        <a:pt x="602" y="1815"/>
                      </a:lnTo>
                      <a:lnTo>
                        <a:pt x="608" y="1821"/>
                      </a:lnTo>
                      <a:lnTo>
                        <a:pt x="616" y="1824"/>
                      </a:lnTo>
                      <a:lnTo>
                        <a:pt x="623" y="1828"/>
                      </a:lnTo>
                      <a:lnTo>
                        <a:pt x="631" y="1831"/>
                      </a:lnTo>
                      <a:lnTo>
                        <a:pt x="640" y="1832"/>
                      </a:lnTo>
                      <a:lnTo>
                        <a:pt x="648" y="1834"/>
                      </a:lnTo>
                      <a:lnTo>
                        <a:pt x="657" y="1835"/>
                      </a:lnTo>
                      <a:lnTo>
                        <a:pt x="657" y="1835"/>
                      </a:lnTo>
                      <a:lnTo>
                        <a:pt x="666" y="1834"/>
                      </a:lnTo>
                      <a:lnTo>
                        <a:pt x="674" y="1832"/>
                      </a:lnTo>
                      <a:lnTo>
                        <a:pt x="682" y="1831"/>
                      </a:lnTo>
                      <a:lnTo>
                        <a:pt x="690" y="1828"/>
                      </a:lnTo>
                      <a:lnTo>
                        <a:pt x="698" y="1824"/>
                      </a:lnTo>
                      <a:lnTo>
                        <a:pt x="704" y="1821"/>
                      </a:lnTo>
                      <a:lnTo>
                        <a:pt x="711" y="1815"/>
                      </a:lnTo>
                      <a:lnTo>
                        <a:pt x="717" y="1810"/>
                      </a:lnTo>
                      <a:lnTo>
                        <a:pt x="723" y="1803"/>
                      </a:lnTo>
                      <a:lnTo>
                        <a:pt x="728" y="1797"/>
                      </a:lnTo>
                      <a:lnTo>
                        <a:pt x="732" y="1790"/>
                      </a:lnTo>
                      <a:lnTo>
                        <a:pt x="736" y="1782"/>
                      </a:lnTo>
                      <a:lnTo>
                        <a:pt x="738" y="1775"/>
                      </a:lnTo>
                      <a:lnTo>
                        <a:pt x="741" y="1767"/>
                      </a:lnTo>
                      <a:lnTo>
                        <a:pt x="742" y="1757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1" y="352"/>
                      </a:lnTo>
                      <a:lnTo>
                        <a:pt x="741" y="352"/>
                      </a:lnTo>
                      <a:lnTo>
                        <a:pt x="742" y="338"/>
                      </a:lnTo>
                      <a:lnTo>
                        <a:pt x="744" y="327"/>
                      </a:lnTo>
                      <a:lnTo>
                        <a:pt x="745" y="318"/>
                      </a:lnTo>
                      <a:lnTo>
                        <a:pt x="749" y="310"/>
                      </a:lnTo>
                      <a:lnTo>
                        <a:pt x="752" y="305"/>
                      </a:lnTo>
                      <a:lnTo>
                        <a:pt x="756" y="302"/>
                      </a:lnTo>
                      <a:lnTo>
                        <a:pt x="759" y="300"/>
                      </a:lnTo>
                      <a:lnTo>
                        <a:pt x="763" y="300"/>
                      </a:lnTo>
                      <a:lnTo>
                        <a:pt x="767" y="300"/>
                      </a:lnTo>
                      <a:lnTo>
                        <a:pt x="771" y="300"/>
                      </a:lnTo>
                      <a:lnTo>
                        <a:pt x="779" y="304"/>
                      </a:lnTo>
                      <a:lnTo>
                        <a:pt x="786" y="308"/>
                      </a:lnTo>
                      <a:lnTo>
                        <a:pt x="786" y="308"/>
                      </a:lnTo>
                      <a:lnTo>
                        <a:pt x="794" y="314"/>
                      </a:lnTo>
                      <a:lnTo>
                        <a:pt x="802" y="322"/>
                      </a:lnTo>
                      <a:lnTo>
                        <a:pt x="809" y="331"/>
                      </a:lnTo>
                      <a:lnTo>
                        <a:pt x="816" y="342"/>
                      </a:lnTo>
                      <a:lnTo>
                        <a:pt x="821" y="352"/>
                      </a:lnTo>
                      <a:lnTo>
                        <a:pt x="827" y="366"/>
                      </a:lnTo>
                      <a:lnTo>
                        <a:pt x="836" y="392"/>
                      </a:lnTo>
                      <a:lnTo>
                        <a:pt x="844" y="422"/>
                      </a:lnTo>
                      <a:lnTo>
                        <a:pt x="850" y="454"/>
                      </a:lnTo>
                      <a:lnTo>
                        <a:pt x="854" y="486"/>
                      </a:lnTo>
                      <a:lnTo>
                        <a:pt x="858" y="521"/>
                      </a:lnTo>
                      <a:lnTo>
                        <a:pt x="859" y="554"/>
                      </a:lnTo>
                      <a:lnTo>
                        <a:pt x="861" y="586"/>
                      </a:lnTo>
                      <a:lnTo>
                        <a:pt x="862" y="647"/>
                      </a:lnTo>
                      <a:lnTo>
                        <a:pt x="862" y="694"/>
                      </a:lnTo>
                      <a:lnTo>
                        <a:pt x="862" y="723"/>
                      </a:lnTo>
                      <a:lnTo>
                        <a:pt x="862" y="723"/>
                      </a:lnTo>
                      <a:lnTo>
                        <a:pt x="863" y="741"/>
                      </a:lnTo>
                      <a:lnTo>
                        <a:pt x="865" y="759"/>
                      </a:lnTo>
                      <a:lnTo>
                        <a:pt x="869" y="774"/>
                      </a:lnTo>
                      <a:lnTo>
                        <a:pt x="875" y="789"/>
                      </a:lnTo>
                      <a:lnTo>
                        <a:pt x="882" y="802"/>
                      </a:lnTo>
                      <a:lnTo>
                        <a:pt x="887" y="807"/>
                      </a:lnTo>
                      <a:lnTo>
                        <a:pt x="892" y="812"/>
                      </a:lnTo>
                      <a:lnTo>
                        <a:pt x="897" y="816"/>
                      </a:lnTo>
                      <a:lnTo>
                        <a:pt x="904" y="820"/>
                      </a:lnTo>
                      <a:lnTo>
                        <a:pt x="911" y="823"/>
                      </a:lnTo>
                      <a:lnTo>
                        <a:pt x="919" y="826"/>
                      </a:lnTo>
                      <a:lnTo>
                        <a:pt x="919" y="826"/>
                      </a:lnTo>
                      <a:lnTo>
                        <a:pt x="934" y="828"/>
                      </a:lnTo>
                      <a:lnTo>
                        <a:pt x="947" y="828"/>
                      </a:lnTo>
                      <a:lnTo>
                        <a:pt x="959" y="826"/>
                      </a:lnTo>
                      <a:lnTo>
                        <a:pt x="968" y="823"/>
                      </a:lnTo>
                      <a:lnTo>
                        <a:pt x="975" y="819"/>
                      </a:lnTo>
                      <a:lnTo>
                        <a:pt x="980" y="816"/>
                      </a:lnTo>
                      <a:lnTo>
                        <a:pt x="984" y="812"/>
                      </a:lnTo>
                      <a:lnTo>
                        <a:pt x="984" y="812"/>
                      </a:lnTo>
                      <a:lnTo>
                        <a:pt x="992" y="805"/>
                      </a:lnTo>
                      <a:lnTo>
                        <a:pt x="999" y="795"/>
                      </a:lnTo>
                      <a:lnTo>
                        <a:pt x="1004" y="784"/>
                      </a:lnTo>
                      <a:lnTo>
                        <a:pt x="1008" y="769"/>
                      </a:lnTo>
                      <a:lnTo>
                        <a:pt x="1013" y="755"/>
                      </a:lnTo>
                      <a:lnTo>
                        <a:pt x="1016" y="739"/>
                      </a:lnTo>
                      <a:lnTo>
                        <a:pt x="1021" y="707"/>
                      </a:lnTo>
                      <a:lnTo>
                        <a:pt x="1024" y="676"/>
                      </a:lnTo>
                      <a:lnTo>
                        <a:pt x="1025" y="651"/>
                      </a:lnTo>
                      <a:lnTo>
                        <a:pt x="1025" y="626"/>
                      </a:lnTo>
                      <a:lnTo>
                        <a:pt x="1025" y="626"/>
                      </a:lnTo>
                      <a:lnTo>
                        <a:pt x="1025" y="592"/>
                      </a:lnTo>
                      <a:lnTo>
                        <a:pt x="1025" y="559"/>
                      </a:lnTo>
                      <a:lnTo>
                        <a:pt x="1021" y="500"/>
                      </a:lnTo>
                      <a:lnTo>
                        <a:pt x="1016" y="447"/>
                      </a:lnTo>
                      <a:lnTo>
                        <a:pt x="1009" y="404"/>
                      </a:lnTo>
                      <a:lnTo>
                        <a:pt x="1003" y="368"/>
                      </a:lnTo>
                      <a:lnTo>
                        <a:pt x="997" y="343"/>
                      </a:lnTo>
                      <a:lnTo>
                        <a:pt x="991" y="321"/>
                      </a:lnTo>
                      <a:lnTo>
                        <a:pt x="991" y="32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</p:grpSp>
      </p:grpSp>
      <p:grpSp>
        <p:nvGrpSpPr>
          <p:cNvPr id="34" name="그룹 35"/>
          <p:cNvGrpSpPr/>
          <p:nvPr/>
        </p:nvGrpSpPr>
        <p:grpSpPr>
          <a:xfrm>
            <a:off x="8513135" y="1889412"/>
            <a:ext cx="1197975" cy="2751252"/>
            <a:chOff x="745318" y="2593251"/>
            <a:chExt cx="1388282" cy="3188309"/>
          </a:xfrm>
        </p:grpSpPr>
        <p:sp>
          <p:nvSpPr>
            <p:cNvPr id="35" name="직사각형 36"/>
            <p:cNvSpPr/>
            <p:nvPr/>
          </p:nvSpPr>
          <p:spPr>
            <a:xfrm>
              <a:off x="745318" y="3037676"/>
              <a:ext cx="1388282" cy="2603085"/>
            </a:xfrm>
            <a:prstGeom prst="rect">
              <a:avLst/>
            </a:prstGeom>
            <a:blipFill>
              <a:blip r:embed="rId6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10600030101010101" charset="-122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36" name="그룹 37"/>
            <p:cNvGrpSpPr/>
            <p:nvPr/>
          </p:nvGrpSpPr>
          <p:grpSpPr>
            <a:xfrm>
              <a:off x="745318" y="2593251"/>
              <a:ext cx="1388282" cy="3188309"/>
              <a:chOff x="745318" y="2593251"/>
              <a:chExt cx="1388282" cy="3188309"/>
            </a:xfrm>
          </p:grpSpPr>
          <p:sp>
            <p:nvSpPr>
              <p:cNvPr id="37" name="직사각형 16"/>
              <p:cNvSpPr/>
              <p:nvPr/>
            </p:nvSpPr>
            <p:spPr>
              <a:xfrm>
                <a:off x="745318" y="2593251"/>
                <a:ext cx="1388282" cy="3188309"/>
              </a:xfrm>
              <a:custGeom>
                <a:avLst/>
                <a:gdLst/>
                <a:ahLst/>
                <a:cxnLst/>
                <a:rect l="l" t="t" r="r" b="b"/>
                <a:pathLst>
                  <a:path w="1388282" h="3188308">
                    <a:moveTo>
                      <a:pt x="661309" y="808566"/>
                    </a:moveTo>
                    <a:lnTo>
                      <a:pt x="633849" y="812148"/>
                    </a:lnTo>
                    <a:lnTo>
                      <a:pt x="602808" y="814536"/>
                    </a:lnTo>
                    <a:lnTo>
                      <a:pt x="565797" y="821699"/>
                    </a:lnTo>
                    <a:lnTo>
                      <a:pt x="524010" y="831250"/>
                    </a:lnTo>
                    <a:lnTo>
                      <a:pt x="482223" y="843189"/>
                    </a:lnTo>
                    <a:lnTo>
                      <a:pt x="436855" y="858710"/>
                    </a:lnTo>
                    <a:lnTo>
                      <a:pt x="414171" y="868261"/>
                    </a:lnTo>
                    <a:lnTo>
                      <a:pt x="391487" y="879006"/>
                    </a:lnTo>
                    <a:lnTo>
                      <a:pt x="367609" y="892139"/>
                    </a:lnTo>
                    <a:lnTo>
                      <a:pt x="344925" y="906466"/>
                    </a:lnTo>
                    <a:lnTo>
                      <a:pt x="322240" y="919599"/>
                    </a:lnTo>
                    <a:lnTo>
                      <a:pt x="299556" y="936314"/>
                    </a:lnTo>
                    <a:lnTo>
                      <a:pt x="278066" y="954222"/>
                    </a:lnTo>
                    <a:lnTo>
                      <a:pt x="257770" y="973325"/>
                    </a:lnTo>
                    <a:lnTo>
                      <a:pt x="237473" y="993621"/>
                    </a:lnTo>
                    <a:lnTo>
                      <a:pt x="217177" y="1017499"/>
                    </a:lnTo>
                    <a:lnTo>
                      <a:pt x="198075" y="1041377"/>
                    </a:lnTo>
                    <a:lnTo>
                      <a:pt x="180166" y="1067643"/>
                    </a:lnTo>
                    <a:lnTo>
                      <a:pt x="164645" y="1096297"/>
                    </a:lnTo>
                    <a:lnTo>
                      <a:pt x="149125" y="1126144"/>
                    </a:lnTo>
                    <a:lnTo>
                      <a:pt x="134798" y="1158380"/>
                    </a:lnTo>
                    <a:lnTo>
                      <a:pt x="122859" y="1191809"/>
                    </a:lnTo>
                    <a:lnTo>
                      <a:pt x="116889" y="1218075"/>
                    </a:lnTo>
                    <a:lnTo>
                      <a:pt x="108532" y="1247922"/>
                    </a:lnTo>
                    <a:lnTo>
                      <a:pt x="100175" y="1290903"/>
                    </a:lnTo>
                    <a:lnTo>
                      <a:pt x="93011" y="1342241"/>
                    </a:lnTo>
                    <a:lnTo>
                      <a:pt x="87042" y="1405517"/>
                    </a:lnTo>
                    <a:lnTo>
                      <a:pt x="83460" y="1475958"/>
                    </a:lnTo>
                    <a:lnTo>
                      <a:pt x="82266" y="1515356"/>
                    </a:lnTo>
                    <a:lnTo>
                      <a:pt x="83460" y="1555949"/>
                    </a:lnTo>
                    <a:lnTo>
                      <a:pt x="83460" y="1585797"/>
                    </a:lnTo>
                    <a:lnTo>
                      <a:pt x="84654" y="1615644"/>
                    </a:lnTo>
                    <a:lnTo>
                      <a:pt x="88236" y="1652655"/>
                    </a:lnTo>
                    <a:lnTo>
                      <a:pt x="93011" y="1690860"/>
                    </a:lnTo>
                    <a:lnTo>
                      <a:pt x="97787" y="1709963"/>
                    </a:lnTo>
                    <a:lnTo>
                      <a:pt x="102562" y="1726677"/>
                    </a:lnTo>
                    <a:lnTo>
                      <a:pt x="108532" y="1744586"/>
                    </a:lnTo>
                    <a:lnTo>
                      <a:pt x="114501" y="1757719"/>
                    </a:lnTo>
                    <a:lnTo>
                      <a:pt x="122859" y="1769658"/>
                    </a:lnTo>
                    <a:lnTo>
                      <a:pt x="132410" y="1778015"/>
                    </a:lnTo>
                    <a:lnTo>
                      <a:pt x="137186" y="1782791"/>
                    </a:lnTo>
                    <a:lnTo>
                      <a:pt x="141961" y="1786372"/>
                    </a:lnTo>
                    <a:lnTo>
                      <a:pt x="150318" y="1791148"/>
                    </a:lnTo>
                    <a:lnTo>
                      <a:pt x="159870" y="1794730"/>
                    </a:lnTo>
                    <a:lnTo>
                      <a:pt x="174197" y="1797117"/>
                    </a:lnTo>
                    <a:lnTo>
                      <a:pt x="189717" y="1797117"/>
                    </a:lnTo>
                    <a:lnTo>
                      <a:pt x="208820" y="1794730"/>
                    </a:lnTo>
                    <a:lnTo>
                      <a:pt x="218371" y="1791148"/>
                    </a:lnTo>
                    <a:lnTo>
                      <a:pt x="226728" y="1787566"/>
                    </a:lnTo>
                    <a:lnTo>
                      <a:pt x="233892" y="1782791"/>
                    </a:lnTo>
                    <a:lnTo>
                      <a:pt x="242249" y="1778015"/>
                    </a:lnTo>
                    <a:lnTo>
                      <a:pt x="248218" y="1772046"/>
                    </a:lnTo>
                    <a:lnTo>
                      <a:pt x="252994" y="1766076"/>
                    </a:lnTo>
                    <a:lnTo>
                      <a:pt x="262545" y="1750555"/>
                    </a:lnTo>
                    <a:lnTo>
                      <a:pt x="268515" y="1732647"/>
                    </a:lnTo>
                    <a:lnTo>
                      <a:pt x="273290" y="1714738"/>
                    </a:lnTo>
                    <a:lnTo>
                      <a:pt x="276872" y="1693248"/>
                    </a:lnTo>
                    <a:lnTo>
                      <a:pt x="278066" y="1671758"/>
                    </a:lnTo>
                    <a:lnTo>
                      <a:pt x="278066" y="1637135"/>
                    </a:lnTo>
                    <a:lnTo>
                      <a:pt x="278066" y="1581021"/>
                    </a:lnTo>
                    <a:lnTo>
                      <a:pt x="278066" y="1508193"/>
                    </a:lnTo>
                    <a:lnTo>
                      <a:pt x="279260" y="1469988"/>
                    </a:lnTo>
                    <a:lnTo>
                      <a:pt x="282842" y="1430589"/>
                    </a:lnTo>
                    <a:lnTo>
                      <a:pt x="286423" y="1388803"/>
                    </a:lnTo>
                    <a:lnTo>
                      <a:pt x="292393" y="1350598"/>
                    </a:lnTo>
                    <a:lnTo>
                      <a:pt x="298362" y="1312393"/>
                    </a:lnTo>
                    <a:lnTo>
                      <a:pt x="307914" y="1276576"/>
                    </a:lnTo>
                    <a:lnTo>
                      <a:pt x="318659" y="1245534"/>
                    </a:lnTo>
                    <a:lnTo>
                      <a:pt x="324628" y="1228820"/>
                    </a:lnTo>
                    <a:lnTo>
                      <a:pt x="332986" y="1216881"/>
                    </a:lnTo>
                    <a:lnTo>
                      <a:pt x="341343" y="1203748"/>
                    </a:lnTo>
                    <a:lnTo>
                      <a:pt x="348506" y="1193003"/>
                    </a:lnTo>
                    <a:lnTo>
                      <a:pt x="358058" y="1183452"/>
                    </a:lnTo>
                    <a:lnTo>
                      <a:pt x="367609" y="1176288"/>
                    </a:lnTo>
                    <a:lnTo>
                      <a:pt x="377160" y="1171512"/>
                    </a:lnTo>
                    <a:lnTo>
                      <a:pt x="384323" y="1166737"/>
                    </a:lnTo>
                    <a:lnTo>
                      <a:pt x="389099" y="1166737"/>
                    </a:lnTo>
                    <a:lnTo>
                      <a:pt x="393875" y="1166737"/>
                    </a:lnTo>
                    <a:lnTo>
                      <a:pt x="398650" y="1166737"/>
                    </a:lnTo>
                    <a:lnTo>
                      <a:pt x="403426" y="1169125"/>
                    </a:lnTo>
                    <a:lnTo>
                      <a:pt x="408201" y="1172706"/>
                    </a:lnTo>
                    <a:lnTo>
                      <a:pt x="412977" y="1178676"/>
                    </a:lnTo>
                    <a:lnTo>
                      <a:pt x="416559" y="1188227"/>
                    </a:lnTo>
                    <a:lnTo>
                      <a:pt x="418947" y="1198972"/>
                    </a:lnTo>
                    <a:lnTo>
                      <a:pt x="421334" y="1212105"/>
                    </a:lnTo>
                    <a:lnTo>
                      <a:pt x="421334" y="1228820"/>
                    </a:lnTo>
                    <a:lnTo>
                      <a:pt x="418947" y="2895508"/>
                    </a:lnTo>
                    <a:lnTo>
                      <a:pt x="421334" y="2906253"/>
                    </a:lnTo>
                    <a:lnTo>
                      <a:pt x="422528" y="2918192"/>
                    </a:lnTo>
                    <a:lnTo>
                      <a:pt x="423722" y="2927743"/>
                    </a:lnTo>
                    <a:lnTo>
                      <a:pt x="427304" y="2936100"/>
                    </a:lnTo>
                    <a:lnTo>
                      <a:pt x="432080" y="2945652"/>
                    </a:lnTo>
                    <a:lnTo>
                      <a:pt x="436855" y="2954009"/>
                    </a:lnTo>
                    <a:lnTo>
                      <a:pt x="442825" y="2961172"/>
                    </a:lnTo>
                    <a:lnTo>
                      <a:pt x="448794" y="2969530"/>
                    </a:lnTo>
                    <a:lnTo>
                      <a:pt x="457151" y="2975499"/>
                    </a:lnTo>
                    <a:lnTo>
                      <a:pt x="464315" y="2982663"/>
                    </a:lnTo>
                    <a:lnTo>
                      <a:pt x="472672" y="2986244"/>
                    </a:lnTo>
                    <a:lnTo>
                      <a:pt x="482223" y="2991020"/>
                    </a:lnTo>
                    <a:lnTo>
                      <a:pt x="491775" y="2994602"/>
                    </a:lnTo>
                    <a:lnTo>
                      <a:pt x="501326" y="2995795"/>
                    </a:lnTo>
                    <a:lnTo>
                      <a:pt x="512071" y="2998183"/>
                    </a:lnTo>
                    <a:lnTo>
                      <a:pt x="522816" y="2999377"/>
                    </a:lnTo>
                    <a:lnTo>
                      <a:pt x="532367" y="2998183"/>
                    </a:lnTo>
                    <a:lnTo>
                      <a:pt x="543112" y="2995795"/>
                    </a:lnTo>
                    <a:lnTo>
                      <a:pt x="552664" y="2994602"/>
                    </a:lnTo>
                    <a:lnTo>
                      <a:pt x="562215" y="2991020"/>
                    </a:lnTo>
                    <a:lnTo>
                      <a:pt x="571766" y="2986244"/>
                    </a:lnTo>
                    <a:lnTo>
                      <a:pt x="578930" y="2982663"/>
                    </a:lnTo>
                    <a:lnTo>
                      <a:pt x="587287" y="2975499"/>
                    </a:lnTo>
                    <a:lnTo>
                      <a:pt x="595644" y="2969530"/>
                    </a:lnTo>
                    <a:lnTo>
                      <a:pt x="601614" y="2961172"/>
                    </a:lnTo>
                    <a:lnTo>
                      <a:pt x="607583" y="2954009"/>
                    </a:lnTo>
                    <a:lnTo>
                      <a:pt x="612359" y="2945652"/>
                    </a:lnTo>
                    <a:lnTo>
                      <a:pt x="617134" y="2936100"/>
                    </a:lnTo>
                    <a:lnTo>
                      <a:pt x="620716" y="2927743"/>
                    </a:lnTo>
                    <a:lnTo>
                      <a:pt x="621910" y="2918192"/>
                    </a:lnTo>
                    <a:lnTo>
                      <a:pt x="623104" y="2906253"/>
                    </a:lnTo>
                    <a:lnTo>
                      <a:pt x="624298" y="2895508"/>
                    </a:lnTo>
                    <a:lnTo>
                      <a:pt x="624298" y="2894314"/>
                    </a:lnTo>
                    <a:lnTo>
                      <a:pt x="627880" y="1947549"/>
                    </a:lnTo>
                    <a:lnTo>
                      <a:pt x="629073" y="1940386"/>
                    </a:lnTo>
                    <a:lnTo>
                      <a:pt x="632655" y="1932028"/>
                    </a:lnTo>
                    <a:lnTo>
                      <a:pt x="637431" y="1924865"/>
                    </a:lnTo>
                    <a:lnTo>
                      <a:pt x="645788" y="1915314"/>
                    </a:lnTo>
                    <a:lnTo>
                      <a:pt x="657727" y="1906956"/>
                    </a:lnTo>
                    <a:lnTo>
                      <a:pt x="663697" y="1904569"/>
                    </a:lnTo>
                    <a:lnTo>
                      <a:pt x="673248" y="1900987"/>
                    </a:lnTo>
                    <a:lnTo>
                      <a:pt x="682799" y="1899793"/>
                    </a:lnTo>
                    <a:lnTo>
                      <a:pt x="693544" y="1899793"/>
                    </a:lnTo>
                    <a:lnTo>
                      <a:pt x="705483" y="1899793"/>
                    </a:lnTo>
                    <a:lnTo>
                      <a:pt x="713840" y="1900987"/>
                    </a:lnTo>
                    <a:lnTo>
                      <a:pt x="723392" y="1904569"/>
                    </a:lnTo>
                    <a:lnTo>
                      <a:pt x="731749" y="1906956"/>
                    </a:lnTo>
                    <a:lnTo>
                      <a:pt x="742494" y="1915314"/>
                    </a:lnTo>
                    <a:lnTo>
                      <a:pt x="750851" y="1924865"/>
                    </a:lnTo>
                    <a:lnTo>
                      <a:pt x="756821" y="1932028"/>
                    </a:lnTo>
                    <a:lnTo>
                      <a:pt x="760403" y="1940386"/>
                    </a:lnTo>
                    <a:lnTo>
                      <a:pt x="761597" y="1947549"/>
                    </a:lnTo>
                    <a:lnTo>
                      <a:pt x="763984" y="2894314"/>
                    </a:lnTo>
                    <a:lnTo>
                      <a:pt x="763984" y="2895508"/>
                    </a:lnTo>
                    <a:lnTo>
                      <a:pt x="763984" y="2906253"/>
                    </a:lnTo>
                    <a:lnTo>
                      <a:pt x="766372" y="2918192"/>
                    </a:lnTo>
                    <a:lnTo>
                      <a:pt x="767566" y="2927743"/>
                    </a:lnTo>
                    <a:lnTo>
                      <a:pt x="772342" y="2936100"/>
                    </a:lnTo>
                    <a:lnTo>
                      <a:pt x="775923" y="2945652"/>
                    </a:lnTo>
                    <a:lnTo>
                      <a:pt x="781893" y="2954009"/>
                    </a:lnTo>
                    <a:lnTo>
                      <a:pt x="786669" y="2961172"/>
                    </a:lnTo>
                    <a:lnTo>
                      <a:pt x="793832" y="2969530"/>
                    </a:lnTo>
                    <a:lnTo>
                      <a:pt x="800995" y="2975499"/>
                    </a:lnTo>
                    <a:lnTo>
                      <a:pt x="808159" y="2982663"/>
                    </a:lnTo>
                    <a:lnTo>
                      <a:pt x="817710" y="2986244"/>
                    </a:lnTo>
                    <a:lnTo>
                      <a:pt x="826067" y="2991020"/>
                    </a:lnTo>
                    <a:lnTo>
                      <a:pt x="835619" y="2994602"/>
                    </a:lnTo>
                    <a:lnTo>
                      <a:pt x="846364" y="2995795"/>
                    </a:lnTo>
                    <a:lnTo>
                      <a:pt x="855915" y="2998183"/>
                    </a:lnTo>
                    <a:lnTo>
                      <a:pt x="866660" y="2999377"/>
                    </a:lnTo>
                    <a:lnTo>
                      <a:pt x="877405" y="2998183"/>
                    </a:lnTo>
                    <a:lnTo>
                      <a:pt x="886956" y="2995795"/>
                    </a:lnTo>
                    <a:lnTo>
                      <a:pt x="896508" y="2994602"/>
                    </a:lnTo>
                    <a:lnTo>
                      <a:pt x="906059" y="2991020"/>
                    </a:lnTo>
                    <a:lnTo>
                      <a:pt x="915610" y="2986244"/>
                    </a:lnTo>
                    <a:lnTo>
                      <a:pt x="922773" y="2982663"/>
                    </a:lnTo>
                    <a:lnTo>
                      <a:pt x="931131" y="2975499"/>
                    </a:lnTo>
                    <a:lnTo>
                      <a:pt x="938294" y="2969530"/>
                    </a:lnTo>
                    <a:lnTo>
                      <a:pt x="945458" y="2961172"/>
                    </a:lnTo>
                    <a:lnTo>
                      <a:pt x="951427" y="2954009"/>
                    </a:lnTo>
                    <a:lnTo>
                      <a:pt x="956203" y="2945652"/>
                    </a:lnTo>
                    <a:lnTo>
                      <a:pt x="960978" y="2936100"/>
                    </a:lnTo>
                    <a:lnTo>
                      <a:pt x="963366" y="2927743"/>
                    </a:lnTo>
                    <a:lnTo>
                      <a:pt x="966948" y="2918192"/>
                    </a:lnTo>
                    <a:lnTo>
                      <a:pt x="968142" y="2906253"/>
                    </a:lnTo>
                    <a:lnTo>
                      <a:pt x="968142" y="2895508"/>
                    </a:lnTo>
                    <a:lnTo>
                      <a:pt x="966948" y="1228820"/>
                    </a:lnTo>
                    <a:lnTo>
                      <a:pt x="968142" y="1212105"/>
                    </a:lnTo>
                    <a:lnTo>
                      <a:pt x="970530" y="1198972"/>
                    </a:lnTo>
                    <a:lnTo>
                      <a:pt x="971723" y="1188227"/>
                    </a:lnTo>
                    <a:lnTo>
                      <a:pt x="976499" y="1178676"/>
                    </a:lnTo>
                    <a:lnTo>
                      <a:pt x="980081" y="1172706"/>
                    </a:lnTo>
                    <a:lnTo>
                      <a:pt x="984856" y="1169125"/>
                    </a:lnTo>
                    <a:lnTo>
                      <a:pt x="988438" y="1166737"/>
                    </a:lnTo>
                    <a:lnTo>
                      <a:pt x="993214" y="1166737"/>
                    </a:lnTo>
                    <a:lnTo>
                      <a:pt x="997989" y="1166737"/>
                    </a:lnTo>
                    <a:lnTo>
                      <a:pt x="1002765" y="1166737"/>
                    </a:lnTo>
                    <a:lnTo>
                      <a:pt x="1012316" y="1171512"/>
                    </a:lnTo>
                    <a:lnTo>
                      <a:pt x="1020673" y="1176288"/>
                    </a:lnTo>
                    <a:lnTo>
                      <a:pt x="1030225" y="1183452"/>
                    </a:lnTo>
                    <a:lnTo>
                      <a:pt x="1039776" y="1193003"/>
                    </a:lnTo>
                    <a:lnTo>
                      <a:pt x="1048133" y="1203748"/>
                    </a:lnTo>
                    <a:lnTo>
                      <a:pt x="1056491" y="1216881"/>
                    </a:lnTo>
                    <a:lnTo>
                      <a:pt x="1062460" y="1228820"/>
                    </a:lnTo>
                    <a:lnTo>
                      <a:pt x="1069623" y="1245534"/>
                    </a:lnTo>
                    <a:lnTo>
                      <a:pt x="1080369" y="1276576"/>
                    </a:lnTo>
                    <a:lnTo>
                      <a:pt x="1089920" y="1312393"/>
                    </a:lnTo>
                    <a:lnTo>
                      <a:pt x="1097083" y="1350598"/>
                    </a:lnTo>
                    <a:lnTo>
                      <a:pt x="1101859" y="1388803"/>
                    </a:lnTo>
                    <a:lnTo>
                      <a:pt x="1106634" y="1430589"/>
                    </a:lnTo>
                    <a:lnTo>
                      <a:pt x="1107828" y="1469988"/>
                    </a:lnTo>
                    <a:lnTo>
                      <a:pt x="1110216" y="1508193"/>
                    </a:lnTo>
                    <a:lnTo>
                      <a:pt x="1111410" y="1581021"/>
                    </a:lnTo>
                    <a:lnTo>
                      <a:pt x="1111410" y="1637135"/>
                    </a:lnTo>
                    <a:lnTo>
                      <a:pt x="1111410" y="1671758"/>
                    </a:lnTo>
                    <a:lnTo>
                      <a:pt x="1112604" y="1693248"/>
                    </a:lnTo>
                    <a:lnTo>
                      <a:pt x="1114992" y="1714738"/>
                    </a:lnTo>
                    <a:lnTo>
                      <a:pt x="1119767" y="1732647"/>
                    </a:lnTo>
                    <a:lnTo>
                      <a:pt x="1126931" y="1750555"/>
                    </a:lnTo>
                    <a:lnTo>
                      <a:pt x="1135288" y="1766076"/>
                    </a:lnTo>
                    <a:lnTo>
                      <a:pt x="1141258" y="1772046"/>
                    </a:lnTo>
                    <a:lnTo>
                      <a:pt x="1147227" y="1778015"/>
                    </a:lnTo>
                    <a:lnTo>
                      <a:pt x="1153197" y="1782791"/>
                    </a:lnTo>
                    <a:lnTo>
                      <a:pt x="1161554" y="1787566"/>
                    </a:lnTo>
                    <a:lnTo>
                      <a:pt x="1169911" y="1791148"/>
                    </a:lnTo>
                    <a:lnTo>
                      <a:pt x="1179462" y="1794730"/>
                    </a:lnTo>
                    <a:lnTo>
                      <a:pt x="1197371" y="1797117"/>
                    </a:lnTo>
                    <a:lnTo>
                      <a:pt x="1212892" y="1797117"/>
                    </a:lnTo>
                    <a:lnTo>
                      <a:pt x="1227219" y="1794730"/>
                    </a:lnTo>
                    <a:lnTo>
                      <a:pt x="1237964" y="1791148"/>
                    </a:lnTo>
                    <a:lnTo>
                      <a:pt x="1246321" y="1786372"/>
                    </a:lnTo>
                    <a:lnTo>
                      <a:pt x="1252290" y="1782791"/>
                    </a:lnTo>
                    <a:lnTo>
                      <a:pt x="1257066" y="1778015"/>
                    </a:lnTo>
                    <a:lnTo>
                      <a:pt x="1266617" y="1769658"/>
                    </a:lnTo>
                    <a:lnTo>
                      <a:pt x="1274975" y="1757719"/>
                    </a:lnTo>
                    <a:lnTo>
                      <a:pt x="1280944" y="1744586"/>
                    </a:lnTo>
                    <a:lnTo>
                      <a:pt x="1285720" y="1726677"/>
                    </a:lnTo>
                    <a:lnTo>
                      <a:pt x="1291689" y="1709963"/>
                    </a:lnTo>
                    <a:lnTo>
                      <a:pt x="1295271" y="1690860"/>
                    </a:lnTo>
                    <a:lnTo>
                      <a:pt x="1301240" y="1652655"/>
                    </a:lnTo>
                    <a:lnTo>
                      <a:pt x="1304822" y="1615644"/>
                    </a:lnTo>
                    <a:lnTo>
                      <a:pt x="1306016" y="1585797"/>
                    </a:lnTo>
                    <a:lnTo>
                      <a:pt x="1306016" y="1555949"/>
                    </a:lnTo>
                    <a:lnTo>
                      <a:pt x="1306016" y="1515356"/>
                    </a:lnTo>
                    <a:lnTo>
                      <a:pt x="1306016" y="1475958"/>
                    </a:lnTo>
                    <a:lnTo>
                      <a:pt x="1301240" y="1405517"/>
                    </a:lnTo>
                    <a:lnTo>
                      <a:pt x="1295271" y="1342241"/>
                    </a:lnTo>
                    <a:lnTo>
                      <a:pt x="1286914" y="1290903"/>
                    </a:lnTo>
                    <a:lnTo>
                      <a:pt x="1279750" y="1247922"/>
                    </a:lnTo>
                    <a:lnTo>
                      <a:pt x="1272587" y="1218075"/>
                    </a:lnTo>
                    <a:lnTo>
                      <a:pt x="1265423" y="1191809"/>
                    </a:lnTo>
                    <a:lnTo>
                      <a:pt x="1252290" y="1158380"/>
                    </a:lnTo>
                    <a:lnTo>
                      <a:pt x="1240351" y="1126144"/>
                    </a:lnTo>
                    <a:lnTo>
                      <a:pt x="1224831" y="1096297"/>
                    </a:lnTo>
                    <a:lnTo>
                      <a:pt x="1206922" y="1067643"/>
                    </a:lnTo>
                    <a:lnTo>
                      <a:pt x="1190208" y="1041377"/>
                    </a:lnTo>
                    <a:lnTo>
                      <a:pt x="1171105" y="1017499"/>
                    </a:lnTo>
                    <a:lnTo>
                      <a:pt x="1152003" y="993621"/>
                    </a:lnTo>
                    <a:lnTo>
                      <a:pt x="1130512" y="973325"/>
                    </a:lnTo>
                    <a:lnTo>
                      <a:pt x="1110216" y="954222"/>
                    </a:lnTo>
                    <a:lnTo>
                      <a:pt x="1087532" y="936314"/>
                    </a:lnTo>
                    <a:lnTo>
                      <a:pt x="1066042" y="919599"/>
                    </a:lnTo>
                    <a:lnTo>
                      <a:pt x="1043358" y="906466"/>
                    </a:lnTo>
                    <a:lnTo>
                      <a:pt x="1020673" y="892139"/>
                    </a:lnTo>
                    <a:lnTo>
                      <a:pt x="996795" y="879006"/>
                    </a:lnTo>
                    <a:lnTo>
                      <a:pt x="975305" y="868261"/>
                    </a:lnTo>
                    <a:lnTo>
                      <a:pt x="951427" y="858710"/>
                    </a:lnTo>
                    <a:lnTo>
                      <a:pt x="906059" y="843189"/>
                    </a:lnTo>
                    <a:lnTo>
                      <a:pt x="863078" y="831250"/>
                    </a:lnTo>
                    <a:lnTo>
                      <a:pt x="822486" y="821699"/>
                    </a:lnTo>
                    <a:lnTo>
                      <a:pt x="786669" y="814536"/>
                    </a:lnTo>
                    <a:lnTo>
                      <a:pt x="753239" y="812148"/>
                    </a:lnTo>
                    <a:lnTo>
                      <a:pt x="726973" y="808566"/>
                    </a:lnTo>
                    <a:lnTo>
                      <a:pt x="693544" y="808566"/>
                    </a:lnTo>
                    <a:close/>
                    <a:moveTo>
                      <a:pt x="693544" y="188930"/>
                    </a:moveTo>
                    <a:lnTo>
                      <a:pt x="667278" y="190124"/>
                    </a:lnTo>
                    <a:lnTo>
                      <a:pt x="642206" y="193706"/>
                    </a:lnTo>
                    <a:lnTo>
                      <a:pt x="618328" y="199675"/>
                    </a:lnTo>
                    <a:lnTo>
                      <a:pt x="595644" y="209226"/>
                    </a:lnTo>
                    <a:lnTo>
                      <a:pt x="571766" y="219972"/>
                    </a:lnTo>
                    <a:lnTo>
                      <a:pt x="551470" y="233104"/>
                    </a:lnTo>
                    <a:lnTo>
                      <a:pt x="531173" y="247431"/>
                    </a:lnTo>
                    <a:lnTo>
                      <a:pt x="513265" y="264146"/>
                    </a:lnTo>
                    <a:lnTo>
                      <a:pt x="496550" y="282054"/>
                    </a:lnTo>
                    <a:lnTo>
                      <a:pt x="482223" y="302351"/>
                    </a:lnTo>
                    <a:lnTo>
                      <a:pt x="469091" y="322647"/>
                    </a:lnTo>
                    <a:lnTo>
                      <a:pt x="458345" y="345331"/>
                    </a:lnTo>
                    <a:lnTo>
                      <a:pt x="448794" y="369209"/>
                    </a:lnTo>
                    <a:lnTo>
                      <a:pt x="442825" y="393087"/>
                    </a:lnTo>
                    <a:lnTo>
                      <a:pt x="439243" y="418159"/>
                    </a:lnTo>
                    <a:lnTo>
                      <a:pt x="438049" y="444425"/>
                    </a:lnTo>
                    <a:lnTo>
                      <a:pt x="439243" y="471885"/>
                    </a:lnTo>
                    <a:lnTo>
                      <a:pt x="442825" y="496957"/>
                    </a:lnTo>
                    <a:lnTo>
                      <a:pt x="448794" y="522029"/>
                    </a:lnTo>
                    <a:lnTo>
                      <a:pt x="458345" y="544713"/>
                    </a:lnTo>
                    <a:lnTo>
                      <a:pt x="469091" y="567397"/>
                    </a:lnTo>
                    <a:lnTo>
                      <a:pt x="482223" y="587693"/>
                    </a:lnTo>
                    <a:lnTo>
                      <a:pt x="496550" y="607990"/>
                    </a:lnTo>
                    <a:lnTo>
                      <a:pt x="513265" y="627092"/>
                    </a:lnTo>
                    <a:lnTo>
                      <a:pt x="531173" y="642613"/>
                    </a:lnTo>
                    <a:lnTo>
                      <a:pt x="551470" y="656940"/>
                    </a:lnTo>
                    <a:lnTo>
                      <a:pt x="571766" y="671266"/>
                    </a:lnTo>
                    <a:lnTo>
                      <a:pt x="595644" y="682012"/>
                    </a:lnTo>
                    <a:lnTo>
                      <a:pt x="618328" y="689175"/>
                    </a:lnTo>
                    <a:lnTo>
                      <a:pt x="642206" y="696338"/>
                    </a:lnTo>
                    <a:lnTo>
                      <a:pt x="667278" y="698726"/>
                    </a:lnTo>
                    <a:lnTo>
                      <a:pt x="693544" y="699920"/>
                    </a:lnTo>
                    <a:lnTo>
                      <a:pt x="721004" y="698726"/>
                    </a:lnTo>
                    <a:lnTo>
                      <a:pt x="746076" y="696338"/>
                    </a:lnTo>
                    <a:lnTo>
                      <a:pt x="771148" y="689175"/>
                    </a:lnTo>
                    <a:lnTo>
                      <a:pt x="793832" y="682012"/>
                    </a:lnTo>
                    <a:lnTo>
                      <a:pt x="816516" y="671266"/>
                    </a:lnTo>
                    <a:lnTo>
                      <a:pt x="836812" y="656940"/>
                    </a:lnTo>
                    <a:lnTo>
                      <a:pt x="857109" y="642613"/>
                    </a:lnTo>
                    <a:lnTo>
                      <a:pt x="876211" y="627092"/>
                    </a:lnTo>
                    <a:lnTo>
                      <a:pt x="891732" y="607990"/>
                    </a:lnTo>
                    <a:lnTo>
                      <a:pt x="906059" y="587693"/>
                    </a:lnTo>
                    <a:lnTo>
                      <a:pt x="920386" y="567397"/>
                    </a:lnTo>
                    <a:lnTo>
                      <a:pt x="931131" y="544713"/>
                    </a:lnTo>
                    <a:lnTo>
                      <a:pt x="938294" y="522029"/>
                    </a:lnTo>
                    <a:lnTo>
                      <a:pt x="945457" y="496957"/>
                    </a:lnTo>
                    <a:lnTo>
                      <a:pt x="950233" y="471885"/>
                    </a:lnTo>
                    <a:lnTo>
                      <a:pt x="950233" y="444425"/>
                    </a:lnTo>
                    <a:lnTo>
                      <a:pt x="950233" y="418159"/>
                    </a:lnTo>
                    <a:lnTo>
                      <a:pt x="945457" y="393087"/>
                    </a:lnTo>
                    <a:lnTo>
                      <a:pt x="938294" y="369209"/>
                    </a:lnTo>
                    <a:lnTo>
                      <a:pt x="931131" y="345331"/>
                    </a:lnTo>
                    <a:lnTo>
                      <a:pt x="920386" y="322647"/>
                    </a:lnTo>
                    <a:lnTo>
                      <a:pt x="906059" y="302351"/>
                    </a:lnTo>
                    <a:lnTo>
                      <a:pt x="891732" y="282054"/>
                    </a:lnTo>
                    <a:lnTo>
                      <a:pt x="876211" y="264146"/>
                    </a:lnTo>
                    <a:lnTo>
                      <a:pt x="857109" y="247431"/>
                    </a:lnTo>
                    <a:lnTo>
                      <a:pt x="836812" y="233104"/>
                    </a:lnTo>
                    <a:lnTo>
                      <a:pt x="816516" y="219972"/>
                    </a:lnTo>
                    <a:lnTo>
                      <a:pt x="793832" y="209226"/>
                    </a:lnTo>
                    <a:lnTo>
                      <a:pt x="771148" y="199675"/>
                    </a:lnTo>
                    <a:lnTo>
                      <a:pt x="746076" y="193706"/>
                    </a:lnTo>
                    <a:lnTo>
                      <a:pt x="721004" y="190124"/>
                    </a:lnTo>
                    <a:close/>
                    <a:moveTo>
                      <a:pt x="0" y="0"/>
                    </a:moveTo>
                    <a:lnTo>
                      <a:pt x="1388282" y="0"/>
                    </a:lnTo>
                    <a:lnTo>
                      <a:pt x="1388282" y="3188308"/>
                    </a:lnTo>
                    <a:lnTo>
                      <a:pt x="0" y="3188308"/>
                    </a:lnTo>
                    <a:close/>
                  </a:path>
                </a:pathLst>
              </a:custGeom>
              <a:blipFill>
                <a:blip r:embed="rId2" cstate="email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Malgun Gothic" panose="020B0503020000020004" pitchFamily="34" charset="-127"/>
                  <a:cs typeface="+mn-cs"/>
                </a:endParaRPr>
              </a:p>
            </p:txBody>
          </p:sp>
          <p:grpSp>
            <p:nvGrpSpPr>
              <p:cNvPr id="38" name="그룹 39"/>
              <p:cNvGrpSpPr/>
              <p:nvPr/>
            </p:nvGrpSpPr>
            <p:grpSpPr>
              <a:xfrm>
                <a:off x="827584" y="2782181"/>
                <a:ext cx="1223750" cy="2810447"/>
                <a:chOff x="3827959" y="2782180"/>
                <a:chExt cx="1223750" cy="2810447"/>
              </a:xfrm>
            </p:grpSpPr>
            <p:sp>
              <p:nvSpPr>
                <p:cNvPr id="39" name="Freeform 6"/>
                <p:cNvSpPr/>
                <p:nvPr/>
              </p:nvSpPr>
              <p:spPr bwMode="auto">
                <a:xfrm>
                  <a:off x="4183742" y="2782180"/>
                  <a:ext cx="512184" cy="510990"/>
                </a:xfrm>
                <a:custGeom>
                  <a:avLst/>
                  <a:gdLst>
                    <a:gd name="T0" fmla="*/ 429 w 429"/>
                    <a:gd name="T1" fmla="*/ 214 h 428"/>
                    <a:gd name="T2" fmla="*/ 425 w 429"/>
                    <a:gd name="T3" fmla="*/ 258 h 428"/>
                    <a:gd name="T4" fmla="*/ 413 w 429"/>
                    <a:gd name="T5" fmla="*/ 298 h 428"/>
                    <a:gd name="T6" fmla="*/ 392 w 429"/>
                    <a:gd name="T7" fmla="*/ 334 h 428"/>
                    <a:gd name="T8" fmla="*/ 367 w 429"/>
                    <a:gd name="T9" fmla="*/ 367 h 428"/>
                    <a:gd name="T10" fmla="*/ 334 w 429"/>
                    <a:gd name="T11" fmla="*/ 392 h 428"/>
                    <a:gd name="T12" fmla="*/ 298 w 429"/>
                    <a:gd name="T13" fmla="*/ 413 h 428"/>
                    <a:gd name="T14" fmla="*/ 258 w 429"/>
                    <a:gd name="T15" fmla="*/ 425 h 428"/>
                    <a:gd name="T16" fmla="*/ 214 w 429"/>
                    <a:gd name="T17" fmla="*/ 428 h 428"/>
                    <a:gd name="T18" fmla="*/ 192 w 429"/>
                    <a:gd name="T19" fmla="*/ 427 h 428"/>
                    <a:gd name="T20" fmla="*/ 151 w 429"/>
                    <a:gd name="T21" fmla="*/ 419 h 428"/>
                    <a:gd name="T22" fmla="*/ 112 w 429"/>
                    <a:gd name="T23" fmla="*/ 404 h 428"/>
                    <a:gd name="T24" fmla="*/ 78 w 429"/>
                    <a:gd name="T25" fmla="*/ 380 h 428"/>
                    <a:gd name="T26" fmla="*/ 49 w 429"/>
                    <a:gd name="T27" fmla="*/ 351 h 428"/>
                    <a:gd name="T28" fmla="*/ 26 w 429"/>
                    <a:gd name="T29" fmla="*/ 317 h 428"/>
                    <a:gd name="T30" fmla="*/ 9 w 429"/>
                    <a:gd name="T31" fmla="*/ 279 h 428"/>
                    <a:gd name="T32" fmla="*/ 1 w 429"/>
                    <a:gd name="T33" fmla="*/ 237 h 428"/>
                    <a:gd name="T34" fmla="*/ 0 w 429"/>
                    <a:gd name="T35" fmla="*/ 214 h 428"/>
                    <a:gd name="T36" fmla="*/ 4 w 429"/>
                    <a:gd name="T37" fmla="*/ 171 h 428"/>
                    <a:gd name="T38" fmla="*/ 17 w 429"/>
                    <a:gd name="T39" fmla="*/ 131 h 428"/>
                    <a:gd name="T40" fmla="*/ 37 w 429"/>
                    <a:gd name="T41" fmla="*/ 95 h 428"/>
                    <a:gd name="T42" fmla="*/ 63 w 429"/>
                    <a:gd name="T43" fmla="*/ 63 h 428"/>
                    <a:gd name="T44" fmla="*/ 95 w 429"/>
                    <a:gd name="T45" fmla="*/ 37 h 428"/>
                    <a:gd name="T46" fmla="*/ 132 w 429"/>
                    <a:gd name="T47" fmla="*/ 17 h 428"/>
                    <a:gd name="T48" fmla="*/ 171 w 429"/>
                    <a:gd name="T49" fmla="*/ 4 h 428"/>
                    <a:gd name="T50" fmla="*/ 214 w 429"/>
                    <a:gd name="T51" fmla="*/ 0 h 428"/>
                    <a:gd name="T52" fmla="*/ 237 w 429"/>
                    <a:gd name="T53" fmla="*/ 1 h 428"/>
                    <a:gd name="T54" fmla="*/ 279 w 429"/>
                    <a:gd name="T55" fmla="*/ 9 h 428"/>
                    <a:gd name="T56" fmla="*/ 317 w 429"/>
                    <a:gd name="T57" fmla="*/ 26 h 428"/>
                    <a:gd name="T58" fmla="*/ 351 w 429"/>
                    <a:gd name="T59" fmla="*/ 49 h 428"/>
                    <a:gd name="T60" fmla="*/ 380 w 429"/>
                    <a:gd name="T61" fmla="*/ 78 h 428"/>
                    <a:gd name="T62" fmla="*/ 404 w 429"/>
                    <a:gd name="T63" fmla="*/ 112 h 428"/>
                    <a:gd name="T64" fmla="*/ 419 w 429"/>
                    <a:gd name="T65" fmla="*/ 151 h 428"/>
                    <a:gd name="T66" fmla="*/ 429 w 429"/>
                    <a:gd name="T67" fmla="*/ 192 h 428"/>
                    <a:gd name="T68" fmla="*/ 429 w 429"/>
                    <a:gd name="T69" fmla="*/ 214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9" h="428">
                      <a:moveTo>
                        <a:pt x="429" y="214"/>
                      </a:moveTo>
                      <a:lnTo>
                        <a:pt x="429" y="214"/>
                      </a:lnTo>
                      <a:lnTo>
                        <a:pt x="429" y="237"/>
                      </a:lnTo>
                      <a:lnTo>
                        <a:pt x="425" y="258"/>
                      </a:lnTo>
                      <a:lnTo>
                        <a:pt x="419" y="279"/>
                      </a:lnTo>
                      <a:lnTo>
                        <a:pt x="413" y="298"/>
                      </a:lnTo>
                      <a:lnTo>
                        <a:pt x="404" y="317"/>
                      </a:lnTo>
                      <a:lnTo>
                        <a:pt x="392" y="334"/>
                      </a:lnTo>
                      <a:lnTo>
                        <a:pt x="380" y="351"/>
                      </a:lnTo>
                      <a:lnTo>
                        <a:pt x="367" y="367"/>
                      </a:lnTo>
                      <a:lnTo>
                        <a:pt x="351" y="380"/>
                      </a:lnTo>
                      <a:lnTo>
                        <a:pt x="334" y="392"/>
                      </a:lnTo>
                      <a:lnTo>
                        <a:pt x="317" y="404"/>
                      </a:lnTo>
                      <a:lnTo>
                        <a:pt x="298" y="413"/>
                      </a:lnTo>
                      <a:lnTo>
                        <a:pt x="279" y="419"/>
                      </a:lnTo>
                      <a:lnTo>
                        <a:pt x="258" y="425"/>
                      </a:lnTo>
                      <a:lnTo>
                        <a:pt x="237" y="427"/>
                      </a:lnTo>
                      <a:lnTo>
                        <a:pt x="214" y="428"/>
                      </a:lnTo>
                      <a:lnTo>
                        <a:pt x="214" y="428"/>
                      </a:lnTo>
                      <a:lnTo>
                        <a:pt x="192" y="427"/>
                      </a:lnTo>
                      <a:lnTo>
                        <a:pt x="171" y="425"/>
                      </a:lnTo>
                      <a:lnTo>
                        <a:pt x="151" y="419"/>
                      </a:lnTo>
                      <a:lnTo>
                        <a:pt x="132" y="413"/>
                      </a:lnTo>
                      <a:lnTo>
                        <a:pt x="112" y="404"/>
                      </a:lnTo>
                      <a:lnTo>
                        <a:pt x="95" y="392"/>
                      </a:lnTo>
                      <a:lnTo>
                        <a:pt x="78" y="380"/>
                      </a:lnTo>
                      <a:lnTo>
                        <a:pt x="63" y="367"/>
                      </a:lnTo>
                      <a:lnTo>
                        <a:pt x="49" y="351"/>
                      </a:lnTo>
                      <a:lnTo>
                        <a:pt x="37" y="334"/>
                      </a:lnTo>
                      <a:lnTo>
                        <a:pt x="26" y="317"/>
                      </a:lnTo>
                      <a:lnTo>
                        <a:pt x="17" y="298"/>
                      </a:lnTo>
                      <a:lnTo>
                        <a:pt x="9" y="279"/>
                      </a:lnTo>
                      <a:lnTo>
                        <a:pt x="4" y="258"/>
                      </a:lnTo>
                      <a:lnTo>
                        <a:pt x="1" y="237"/>
                      </a:lnTo>
                      <a:lnTo>
                        <a:pt x="0" y="214"/>
                      </a:lnTo>
                      <a:lnTo>
                        <a:pt x="0" y="214"/>
                      </a:lnTo>
                      <a:lnTo>
                        <a:pt x="1" y="192"/>
                      </a:lnTo>
                      <a:lnTo>
                        <a:pt x="4" y="171"/>
                      </a:lnTo>
                      <a:lnTo>
                        <a:pt x="9" y="151"/>
                      </a:lnTo>
                      <a:lnTo>
                        <a:pt x="17" y="131"/>
                      </a:lnTo>
                      <a:lnTo>
                        <a:pt x="26" y="112"/>
                      </a:lnTo>
                      <a:lnTo>
                        <a:pt x="37" y="95"/>
                      </a:lnTo>
                      <a:lnTo>
                        <a:pt x="49" y="78"/>
                      </a:lnTo>
                      <a:lnTo>
                        <a:pt x="63" y="63"/>
                      </a:lnTo>
                      <a:lnTo>
                        <a:pt x="78" y="49"/>
                      </a:lnTo>
                      <a:lnTo>
                        <a:pt x="95" y="37"/>
                      </a:lnTo>
                      <a:lnTo>
                        <a:pt x="112" y="26"/>
                      </a:lnTo>
                      <a:lnTo>
                        <a:pt x="132" y="17"/>
                      </a:lnTo>
                      <a:lnTo>
                        <a:pt x="151" y="9"/>
                      </a:lnTo>
                      <a:lnTo>
                        <a:pt x="171" y="4"/>
                      </a:lnTo>
                      <a:lnTo>
                        <a:pt x="192" y="1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37" y="1"/>
                      </a:lnTo>
                      <a:lnTo>
                        <a:pt x="258" y="4"/>
                      </a:lnTo>
                      <a:lnTo>
                        <a:pt x="279" y="9"/>
                      </a:lnTo>
                      <a:lnTo>
                        <a:pt x="298" y="17"/>
                      </a:lnTo>
                      <a:lnTo>
                        <a:pt x="317" y="26"/>
                      </a:lnTo>
                      <a:lnTo>
                        <a:pt x="334" y="37"/>
                      </a:lnTo>
                      <a:lnTo>
                        <a:pt x="351" y="49"/>
                      </a:lnTo>
                      <a:lnTo>
                        <a:pt x="367" y="63"/>
                      </a:lnTo>
                      <a:lnTo>
                        <a:pt x="380" y="78"/>
                      </a:lnTo>
                      <a:lnTo>
                        <a:pt x="392" y="95"/>
                      </a:lnTo>
                      <a:lnTo>
                        <a:pt x="404" y="112"/>
                      </a:lnTo>
                      <a:lnTo>
                        <a:pt x="413" y="131"/>
                      </a:lnTo>
                      <a:lnTo>
                        <a:pt x="419" y="151"/>
                      </a:lnTo>
                      <a:lnTo>
                        <a:pt x="425" y="171"/>
                      </a:lnTo>
                      <a:lnTo>
                        <a:pt x="429" y="192"/>
                      </a:lnTo>
                      <a:lnTo>
                        <a:pt x="429" y="214"/>
                      </a:lnTo>
                      <a:lnTo>
                        <a:pt x="429" y="21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0" name="Freeform 8"/>
                <p:cNvSpPr/>
                <p:nvPr/>
              </p:nvSpPr>
              <p:spPr bwMode="auto">
                <a:xfrm>
                  <a:off x="3827959" y="3401816"/>
                  <a:ext cx="1223750" cy="2190811"/>
                </a:xfrm>
                <a:custGeom>
                  <a:avLst/>
                  <a:gdLst>
                    <a:gd name="T0" fmla="*/ 957 w 1025"/>
                    <a:gd name="T1" fmla="*/ 241 h 1835"/>
                    <a:gd name="T2" fmla="*/ 878 w 1025"/>
                    <a:gd name="T3" fmla="*/ 138 h 1835"/>
                    <a:gd name="T4" fmla="*/ 786 w 1025"/>
                    <a:gd name="T5" fmla="*/ 70 h 1835"/>
                    <a:gd name="T6" fmla="*/ 654 w 1025"/>
                    <a:gd name="T7" fmla="*/ 19 h 1835"/>
                    <a:gd name="T8" fmla="*/ 512 w 1025"/>
                    <a:gd name="T9" fmla="*/ 0 h 1835"/>
                    <a:gd name="T10" fmla="*/ 405 w 1025"/>
                    <a:gd name="T11" fmla="*/ 11 h 1835"/>
                    <a:gd name="T12" fmla="*/ 259 w 1025"/>
                    <a:gd name="T13" fmla="*/ 59 h 1835"/>
                    <a:gd name="T14" fmla="*/ 164 w 1025"/>
                    <a:gd name="T15" fmla="*/ 122 h 1835"/>
                    <a:gd name="T16" fmla="*/ 82 w 1025"/>
                    <a:gd name="T17" fmla="*/ 217 h 1835"/>
                    <a:gd name="T18" fmla="*/ 34 w 1025"/>
                    <a:gd name="T19" fmla="*/ 321 h 1835"/>
                    <a:gd name="T20" fmla="*/ 4 w 1025"/>
                    <a:gd name="T21" fmla="*/ 500 h 1835"/>
                    <a:gd name="T22" fmla="*/ 1 w 1025"/>
                    <a:gd name="T23" fmla="*/ 651 h 1835"/>
                    <a:gd name="T24" fmla="*/ 17 w 1025"/>
                    <a:gd name="T25" fmla="*/ 769 h 1835"/>
                    <a:gd name="T26" fmla="*/ 42 w 1025"/>
                    <a:gd name="T27" fmla="*/ 812 h 1835"/>
                    <a:gd name="T28" fmla="*/ 77 w 1025"/>
                    <a:gd name="T29" fmla="*/ 828 h 1835"/>
                    <a:gd name="T30" fmla="*/ 121 w 1025"/>
                    <a:gd name="T31" fmla="*/ 820 h 1835"/>
                    <a:gd name="T32" fmla="*/ 151 w 1025"/>
                    <a:gd name="T33" fmla="*/ 789 h 1835"/>
                    <a:gd name="T34" fmla="*/ 164 w 1025"/>
                    <a:gd name="T35" fmla="*/ 723 h 1835"/>
                    <a:gd name="T36" fmla="*/ 168 w 1025"/>
                    <a:gd name="T37" fmla="*/ 521 h 1835"/>
                    <a:gd name="T38" fmla="*/ 198 w 1025"/>
                    <a:gd name="T39" fmla="*/ 366 h 1835"/>
                    <a:gd name="T40" fmla="*/ 231 w 1025"/>
                    <a:gd name="T41" fmla="*/ 314 h 1835"/>
                    <a:gd name="T42" fmla="*/ 257 w 1025"/>
                    <a:gd name="T43" fmla="*/ 300 h 1835"/>
                    <a:gd name="T44" fmla="*/ 277 w 1025"/>
                    <a:gd name="T45" fmla="*/ 310 h 1835"/>
                    <a:gd name="T46" fmla="*/ 284 w 1025"/>
                    <a:gd name="T47" fmla="*/ 352 h 1835"/>
                    <a:gd name="T48" fmla="*/ 282 w 1025"/>
                    <a:gd name="T49" fmla="*/ 1748 h 1835"/>
                    <a:gd name="T50" fmla="*/ 293 w 1025"/>
                    <a:gd name="T51" fmla="*/ 1790 h 1835"/>
                    <a:gd name="T52" fmla="*/ 320 w 1025"/>
                    <a:gd name="T53" fmla="*/ 1821 h 1835"/>
                    <a:gd name="T54" fmla="*/ 360 w 1025"/>
                    <a:gd name="T55" fmla="*/ 1834 h 1835"/>
                    <a:gd name="T56" fmla="*/ 394 w 1025"/>
                    <a:gd name="T57" fmla="*/ 1831 h 1835"/>
                    <a:gd name="T58" fmla="*/ 430 w 1025"/>
                    <a:gd name="T59" fmla="*/ 1810 h 1835"/>
                    <a:gd name="T60" fmla="*/ 451 w 1025"/>
                    <a:gd name="T61" fmla="*/ 1775 h 1835"/>
                    <a:gd name="T62" fmla="*/ 454 w 1025"/>
                    <a:gd name="T63" fmla="*/ 1747 h 1835"/>
                    <a:gd name="T64" fmla="*/ 465 w 1025"/>
                    <a:gd name="T65" fmla="*/ 935 h 1835"/>
                    <a:gd name="T66" fmla="*/ 503 w 1025"/>
                    <a:gd name="T67" fmla="*/ 914 h 1835"/>
                    <a:gd name="T68" fmla="*/ 537 w 1025"/>
                    <a:gd name="T69" fmla="*/ 918 h 1835"/>
                    <a:gd name="T70" fmla="*/ 568 w 1025"/>
                    <a:gd name="T71" fmla="*/ 948 h 1835"/>
                    <a:gd name="T72" fmla="*/ 571 w 1025"/>
                    <a:gd name="T73" fmla="*/ 1748 h 1835"/>
                    <a:gd name="T74" fmla="*/ 581 w 1025"/>
                    <a:gd name="T75" fmla="*/ 1790 h 1835"/>
                    <a:gd name="T76" fmla="*/ 608 w 1025"/>
                    <a:gd name="T77" fmla="*/ 1821 h 1835"/>
                    <a:gd name="T78" fmla="*/ 648 w 1025"/>
                    <a:gd name="T79" fmla="*/ 1834 h 1835"/>
                    <a:gd name="T80" fmla="*/ 682 w 1025"/>
                    <a:gd name="T81" fmla="*/ 1831 h 1835"/>
                    <a:gd name="T82" fmla="*/ 717 w 1025"/>
                    <a:gd name="T83" fmla="*/ 1810 h 1835"/>
                    <a:gd name="T84" fmla="*/ 738 w 1025"/>
                    <a:gd name="T85" fmla="*/ 1775 h 1835"/>
                    <a:gd name="T86" fmla="*/ 742 w 1025"/>
                    <a:gd name="T87" fmla="*/ 1748 h 1835"/>
                    <a:gd name="T88" fmla="*/ 742 w 1025"/>
                    <a:gd name="T89" fmla="*/ 338 h 1835"/>
                    <a:gd name="T90" fmla="*/ 756 w 1025"/>
                    <a:gd name="T91" fmla="*/ 302 h 1835"/>
                    <a:gd name="T92" fmla="*/ 779 w 1025"/>
                    <a:gd name="T93" fmla="*/ 304 h 1835"/>
                    <a:gd name="T94" fmla="*/ 809 w 1025"/>
                    <a:gd name="T95" fmla="*/ 331 h 1835"/>
                    <a:gd name="T96" fmla="*/ 844 w 1025"/>
                    <a:gd name="T97" fmla="*/ 422 h 1835"/>
                    <a:gd name="T98" fmla="*/ 861 w 1025"/>
                    <a:gd name="T99" fmla="*/ 586 h 1835"/>
                    <a:gd name="T100" fmla="*/ 863 w 1025"/>
                    <a:gd name="T101" fmla="*/ 741 h 1835"/>
                    <a:gd name="T102" fmla="*/ 887 w 1025"/>
                    <a:gd name="T103" fmla="*/ 807 h 1835"/>
                    <a:gd name="T104" fmla="*/ 919 w 1025"/>
                    <a:gd name="T105" fmla="*/ 826 h 1835"/>
                    <a:gd name="T106" fmla="*/ 968 w 1025"/>
                    <a:gd name="T107" fmla="*/ 823 h 1835"/>
                    <a:gd name="T108" fmla="*/ 992 w 1025"/>
                    <a:gd name="T109" fmla="*/ 805 h 1835"/>
                    <a:gd name="T110" fmla="*/ 1016 w 1025"/>
                    <a:gd name="T111" fmla="*/ 739 h 1835"/>
                    <a:gd name="T112" fmla="*/ 1025 w 1025"/>
                    <a:gd name="T113" fmla="*/ 626 h 1835"/>
                    <a:gd name="T114" fmla="*/ 1009 w 1025"/>
                    <a:gd name="T115" fmla="*/ 404 h 18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25" h="1835">
                      <a:moveTo>
                        <a:pt x="991" y="321"/>
                      </a:moveTo>
                      <a:lnTo>
                        <a:pt x="991" y="321"/>
                      </a:lnTo>
                      <a:lnTo>
                        <a:pt x="980" y="293"/>
                      </a:lnTo>
                      <a:lnTo>
                        <a:pt x="970" y="266"/>
                      </a:lnTo>
                      <a:lnTo>
                        <a:pt x="957" y="241"/>
                      </a:lnTo>
                      <a:lnTo>
                        <a:pt x="942" y="217"/>
                      </a:lnTo>
                      <a:lnTo>
                        <a:pt x="928" y="195"/>
                      </a:lnTo>
                      <a:lnTo>
                        <a:pt x="912" y="175"/>
                      </a:lnTo>
                      <a:lnTo>
                        <a:pt x="896" y="155"/>
                      </a:lnTo>
                      <a:lnTo>
                        <a:pt x="878" y="138"/>
                      </a:lnTo>
                      <a:lnTo>
                        <a:pt x="861" y="122"/>
                      </a:lnTo>
                      <a:lnTo>
                        <a:pt x="842" y="107"/>
                      </a:lnTo>
                      <a:lnTo>
                        <a:pt x="824" y="93"/>
                      </a:lnTo>
                      <a:lnTo>
                        <a:pt x="805" y="82"/>
                      </a:lnTo>
                      <a:lnTo>
                        <a:pt x="786" y="70"/>
                      </a:lnTo>
                      <a:lnTo>
                        <a:pt x="766" y="59"/>
                      </a:lnTo>
                      <a:lnTo>
                        <a:pt x="748" y="50"/>
                      </a:lnTo>
                      <a:lnTo>
                        <a:pt x="728" y="42"/>
                      </a:lnTo>
                      <a:lnTo>
                        <a:pt x="690" y="29"/>
                      </a:lnTo>
                      <a:lnTo>
                        <a:pt x="654" y="19"/>
                      </a:lnTo>
                      <a:lnTo>
                        <a:pt x="620" y="11"/>
                      </a:lnTo>
                      <a:lnTo>
                        <a:pt x="590" y="5"/>
                      </a:lnTo>
                      <a:lnTo>
                        <a:pt x="562" y="3"/>
                      </a:lnTo>
                      <a:lnTo>
                        <a:pt x="540" y="0"/>
                      </a:lnTo>
                      <a:lnTo>
                        <a:pt x="512" y="0"/>
                      </a:lnTo>
                      <a:lnTo>
                        <a:pt x="512" y="0"/>
                      </a:lnTo>
                      <a:lnTo>
                        <a:pt x="485" y="0"/>
                      </a:lnTo>
                      <a:lnTo>
                        <a:pt x="462" y="3"/>
                      </a:lnTo>
                      <a:lnTo>
                        <a:pt x="436" y="5"/>
                      </a:lnTo>
                      <a:lnTo>
                        <a:pt x="405" y="11"/>
                      </a:lnTo>
                      <a:lnTo>
                        <a:pt x="370" y="19"/>
                      </a:lnTo>
                      <a:lnTo>
                        <a:pt x="335" y="29"/>
                      </a:lnTo>
                      <a:lnTo>
                        <a:pt x="297" y="42"/>
                      </a:lnTo>
                      <a:lnTo>
                        <a:pt x="278" y="50"/>
                      </a:lnTo>
                      <a:lnTo>
                        <a:pt x="259" y="59"/>
                      </a:lnTo>
                      <a:lnTo>
                        <a:pt x="239" y="70"/>
                      </a:lnTo>
                      <a:lnTo>
                        <a:pt x="220" y="82"/>
                      </a:lnTo>
                      <a:lnTo>
                        <a:pt x="201" y="93"/>
                      </a:lnTo>
                      <a:lnTo>
                        <a:pt x="182" y="107"/>
                      </a:lnTo>
                      <a:lnTo>
                        <a:pt x="164" y="122"/>
                      </a:lnTo>
                      <a:lnTo>
                        <a:pt x="147" y="138"/>
                      </a:lnTo>
                      <a:lnTo>
                        <a:pt x="130" y="155"/>
                      </a:lnTo>
                      <a:lnTo>
                        <a:pt x="113" y="175"/>
                      </a:lnTo>
                      <a:lnTo>
                        <a:pt x="97" y="195"/>
                      </a:lnTo>
                      <a:lnTo>
                        <a:pt x="82" y="217"/>
                      </a:lnTo>
                      <a:lnTo>
                        <a:pt x="69" y="241"/>
                      </a:lnTo>
                      <a:lnTo>
                        <a:pt x="56" y="266"/>
                      </a:lnTo>
                      <a:lnTo>
                        <a:pt x="44" y="293"/>
                      </a:lnTo>
                      <a:lnTo>
                        <a:pt x="34" y="321"/>
                      </a:lnTo>
                      <a:lnTo>
                        <a:pt x="34" y="321"/>
                      </a:lnTo>
                      <a:lnTo>
                        <a:pt x="29" y="343"/>
                      </a:lnTo>
                      <a:lnTo>
                        <a:pt x="22" y="368"/>
                      </a:lnTo>
                      <a:lnTo>
                        <a:pt x="15" y="404"/>
                      </a:lnTo>
                      <a:lnTo>
                        <a:pt x="9" y="447"/>
                      </a:lnTo>
                      <a:lnTo>
                        <a:pt x="4" y="500"/>
                      </a:lnTo>
                      <a:lnTo>
                        <a:pt x="1" y="559"/>
                      </a:lnTo>
                      <a:lnTo>
                        <a:pt x="0" y="592"/>
                      </a:lnTo>
                      <a:lnTo>
                        <a:pt x="1" y="626"/>
                      </a:lnTo>
                      <a:lnTo>
                        <a:pt x="1" y="626"/>
                      </a:lnTo>
                      <a:lnTo>
                        <a:pt x="1" y="651"/>
                      </a:lnTo>
                      <a:lnTo>
                        <a:pt x="2" y="676"/>
                      </a:lnTo>
                      <a:lnTo>
                        <a:pt x="5" y="707"/>
                      </a:lnTo>
                      <a:lnTo>
                        <a:pt x="9" y="739"/>
                      </a:lnTo>
                      <a:lnTo>
                        <a:pt x="13" y="755"/>
                      </a:lnTo>
                      <a:lnTo>
                        <a:pt x="17" y="769"/>
                      </a:lnTo>
                      <a:lnTo>
                        <a:pt x="22" y="784"/>
                      </a:lnTo>
                      <a:lnTo>
                        <a:pt x="27" y="795"/>
                      </a:lnTo>
                      <a:lnTo>
                        <a:pt x="34" y="805"/>
                      </a:lnTo>
                      <a:lnTo>
                        <a:pt x="42" y="812"/>
                      </a:lnTo>
                      <a:lnTo>
                        <a:pt x="42" y="812"/>
                      </a:lnTo>
                      <a:lnTo>
                        <a:pt x="46" y="816"/>
                      </a:lnTo>
                      <a:lnTo>
                        <a:pt x="50" y="819"/>
                      </a:lnTo>
                      <a:lnTo>
                        <a:pt x="57" y="823"/>
                      </a:lnTo>
                      <a:lnTo>
                        <a:pt x="65" y="826"/>
                      </a:lnTo>
                      <a:lnTo>
                        <a:pt x="77" y="828"/>
                      </a:lnTo>
                      <a:lnTo>
                        <a:pt x="90" y="828"/>
                      </a:lnTo>
                      <a:lnTo>
                        <a:pt x="106" y="826"/>
                      </a:lnTo>
                      <a:lnTo>
                        <a:pt x="106" y="826"/>
                      </a:lnTo>
                      <a:lnTo>
                        <a:pt x="114" y="823"/>
                      </a:lnTo>
                      <a:lnTo>
                        <a:pt x="121" y="820"/>
                      </a:lnTo>
                      <a:lnTo>
                        <a:pt x="127" y="816"/>
                      </a:lnTo>
                      <a:lnTo>
                        <a:pt x="134" y="812"/>
                      </a:lnTo>
                      <a:lnTo>
                        <a:pt x="139" y="807"/>
                      </a:lnTo>
                      <a:lnTo>
                        <a:pt x="143" y="802"/>
                      </a:lnTo>
                      <a:lnTo>
                        <a:pt x="151" y="789"/>
                      </a:lnTo>
                      <a:lnTo>
                        <a:pt x="156" y="774"/>
                      </a:lnTo>
                      <a:lnTo>
                        <a:pt x="160" y="759"/>
                      </a:lnTo>
                      <a:lnTo>
                        <a:pt x="163" y="741"/>
                      </a:lnTo>
                      <a:lnTo>
                        <a:pt x="164" y="723"/>
                      </a:lnTo>
                      <a:lnTo>
                        <a:pt x="164" y="723"/>
                      </a:lnTo>
                      <a:lnTo>
                        <a:pt x="164" y="694"/>
                      </a:lnTo>
                      <a:lnTo>
                        <a:pt x="164" y="647"/>
                      </a:lnTo>
                      <a:lnTo>
                        <a:pt x="164" y="586"/>
                      </a:lnTo>
                      <a:lnTo>
                        <a:pt x="165" y="554"/>
                      </a:lnTo>
                      <a:lnTo>
                        <a:pt x="168" y="521"/>
                      </a:lnTo>
                      <a:lnTo>
                        <a:pt x="171" y="486"/>
                      </a:lnTo>
                      <a:lnTo>
                        <a:pt x="176" y="454"/>
                      </a:lnTo>
                      <a:lnTo>
                        <a:pt x="181" y="422"/>
                      </a:lnTo>
                      <a:lnTo>
                        <a:pt x="189" y="392"/>
                      </a:lnTo>
                      <a:lnTo>
                        <a:pt x="198" y="366"/>
                      </a:lnTo>
                      <a:lnTo>
                        <a:pt x="203" y="352"/>
                      </a:lnTo>
                      <a:lnTo>
                        <a:pt x="210" y="342"/>
                      </a:lnTo>
                      <a:lnTo>
                        <a:pt x="217" y="331"/>
                      </a:lnTo>
                      <a:lnTo>
                        <a:pt x="223" y="322"/>
                      </a:lnTo>
                      <a:lnTo>
                        <a:pt x="231" y="314"/>
                      </a:lnTo>
                      <a:lnTo>
                        <a:pt x="239" y="308"/>
                      </a:lnTo>
                      <a:lnTo>
                        <a:pt x="239" y="308"/>
                      </a:lnTo>
                      <a:lnTo>
                        <a:pt x="247" y="304"/>
                      </a:lnTo>
                      <a:lnTo>
                        <a:pt x="253" y="300"/>
                      </a:lnTo>
                      <a:lnTo>
                        <a:pt x="257" y="300"/>
                      </a:lnTo>
                      <a:lnTo>
                        <a:pt x="261" y="300"/>
                      </a:lnTo>
                      <a:lnTo>
                        <a:pt x="265" y="300"/>
                      </a:lnTo>
                      <a:lnTo>
                        <a:pt x="269" y="302"/>
                      </a:lnTo>
                      <a:lnTo>
                        <a:pt x="273" y="305"/>
                      </a:lnTo>
                      <a:lnTo>
                        <a:pt x="277" y="310"/>
                      </a:lnTo>
                      <a:lnTo>
                        <a:pt x="280" y="318"/>
                      </a:lnTo>
                      <a:lnTo>
                        <a:pt x="282" y="327"/>
                      </a:lnTo>
                      <a:lnTo>
                        <a:pt x="284" y="338"/>
                      </a:lnTo>
                      <a:lnTo>
                        <a:pt x="284" y="352"/>
                      </a:lnTo>
                      <a:lnTo>
                        <a:pt x="284" y="352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2" y="1748"/>
                      </a:lnTo>
                      <a:lnTo>
                        <a:pt x="284" y="1757"/>
                      </a:lnTo>
                      <a:lnTo>
                        <a:pt x="285" y="1767"/>
                      </a:lnTo>
                      <a:lnTo>
                        <a:pt x="286" y="1775"/>
                      </a:lnTo>
                      <a:lnTo>
                        <a:pt x="289" y="1782"/>
                      </a:lnTo>
                      <a:lnTo>
                        <a:pt x="293" y="1790"/>
                      </a:lnTo>
                      <a:lnTo>
                        <a:pt x="297" y="1797"/>
                      </a:lnTo>
                      <a:lnTo>
                        <a:pt x="302" y="1803"/>
                      </a:lnTo>
                      <a:lnTo>
                        <a:pt x="307" y="1810"/>
                      </a:lnTo>
                      <a:lnTo>
                        <a:pt x="314" y="1815"/>
                      </a:lnTo>
                      <a:lnTo>
                        <a:pt x="320" y="1821"/>
                      </a:lnTo>
                      <a:lnTo>
                        <a:pt x="327" y="1824"/>
                      </a:lnTo>
                      <a:lnTo>
                        <a:pt x="335" y="1828"/>
                      </a:lnTo>
                      <a:lnTo>
                        <a:pt x="343" y="1831"/>
                      </a:lnTo>
                      <a:lnTo>
                        <a:pt x="351" y="1832"/>
                      </a:lnTo>
                      <a:lnTo>
                        <a:pt x="360" y="1834"/>
                      </a:lnTo>
                      <a:lnTo>
                        <a:pt x="369" y="1835"/>
                      </a:lnTo>
                      <a:lnTo>
                        <a:pt x="369" y="1835"/>
                      </a:lnTo>
                      <a:lnTo>
                        <a:pt x="377" y="1834"/>
                      </a:lnTo>
                      <a:lnTo>
                        <a:pt x="386" y="1832"/>
                      </a:lnTo>
                      <a:lnTo>
                        <a:pt x="394" y="1831"/>
                      </a:lnTo>
                      <a:lnTo>
                        <a:pt x="402" y="1828"/>
                      </a:lnTo>
                      <a:lnTo>
                        <a:pt x="410" y="1824"/>
                      </a:lnTo>
                      <a:lnTo>
                        <a:pt x="416" y="1821"/>
                      </a:lnTo>
                      <a:lnTo>
                        <a:pt x="423" y="1815"/>
                      </a:lnTo>
                      <a:lnTo>
                        <a:pt x="430" y="1810"/>
                      </a:lnTo>
                      <a:lnTo>
                        <a:pt x="435" y="1803"/>
                      </a:lnTo>
                      <a:lnTo>
                        <a:pt x="440" y="1797"/>
                      </a:lnTo>
                      <a:lnTo>
                        <a:pt x="444" y="1790"/>
                      </a:lnTo>
                      <a:lnTo>
                        <a:pt x="448" y="1782"/>
                      </a:lnTo>
                      <a:lnTo>
                        <a:pt x="451" y="1775"/>
                      </a:lnTo>
                      <a:lnTo>
                        <a:pt x="452" y="1767"/>
                      </a:lnTo>
                      <a:lnTo>
                        <a:pt x="453" y="1757"/>
                      </a:lnTo>
                      <a:lnTo>
                        <a:pt x="454" y="1748"/>
                      </a:lnTo>
                      <a:lnTo>
                        <a:pt x="454" y="1748"/>
                      </a:lnTo>
                      <a:lnTo>
                        <a:pt x="454" y="1747"/>
                      </a:lnTo>
                      <a:lnTo>
                        <a:pt x="457" y="954"/>
                      </a:lnTo>
                      <a:lnTo>
                        <a:pt x="457" y="954"/>
                      </a:lnTo>
                      <a:lnTo>
                        <a:pt x="458" y="948"/>
                      </a:lnTo>
                      <a:lnTo>
                        <a:pt x="461" y="941"/>
                      </a:lnTo>
                      <a:lnTo>
                        <a:pt x="465" y="935"/>
                      </a:lnTo>
                      <a:lnTo>
                        <a:pt x="472" y="927"/>
                      </a:lnTo>
                      <a:lnTo>
                        <a:pt x="482" y="920"/>
                      </a:lnTo>
                      <a:lnTo>
                        <a:pt x="487" y="918"/>
                      </a:lnTo>
                      <a:lnTo>
                        <a:pt x="495" y="915"/>
                      </a:lnTo>
                      <a:lnTo>
                        <a:pt x="503" y="914"/>
                      </a:lnTo>
                      <a:lnTo>
                        <a:pt x="512" y="914"/>
                      </a:lnTo>
                      <a:lnTo>
                        <a:pt x="512" y="914"/>
                      </a:lnTo>
                      <a:lnTo>
                        <a:pt x="522" y="914"/>
                      </a:lnTo>
                      <a:lnTo>
                        <a:pt x="529" y="915"/>
                      </a:lnTo>
                      <a:lnTo>
                        <a:pt x="537" y="918"/>
                      </a:lnTo>
                      <a:lnTo>
                        <a:pt x="544" y="920"/>
                      </a:lnTo>
                      <a:lnTo>
                        <a:pt x="553" y="927"/>
                      </a:lnTo>
                      <a:lnTo>
                        <a:pt x="560" y="935"/>
                      </a:lnTo>
                      <a:lnTo>
                        <a:pt x="565" y="941"/>
                      </a:lnTo>
                      <a:lnTo>
                        <a:pt x="568" y="948"/>
                      </a:lnTo>
                      <a:lnTo>
                        <a:pt x="569" y="954"/>
                      </a:lnTo>
                      <a:lnTo>
                        <a:pt x="571" y="1747"/>
                      </a:lnTo>
                      <a:lnTo>
                        <a:pt x="571" y="1747"/>
                      </a:lnTo>
                      <a:lnTo>
                        <a:pt x="571" y="1748"/>
                      </a:lnTo>
                      <a:lnTo>
                        <a:pt x="571" y="1748"/>
                      </a:lnTo>
                      <a:lnTo>
                        <a:pt x="571" y="1757"/>
                      </a:lnTo>
                      <a:lnTo>
                        <a:pt x="573" y="1767"/>
                      </a:lnTo>
                      <a:lnTo>
                        <a:pt x="574" y="1775"/>
                      </a:lnTo>
                      <a:lnTo>
                        <a:pt x="578" y="1782"/>
                      </a:lnTo>
                      <a:lnTo>
                        <a:pt x="581" y="1790"/>
                      </a:lnTo>
                      <a:lnTo>
                        <a:pt x="586" y="1797"/>
                      </a:lnTo>
                      <a:lnTo>
                        <a:pt x="590" y="1803"/>
                      </a:lnTo>
                      <a:lnTo>
                        <a:pt x="596" y="1810"/>
                      </a:lnTo>
                      <a:lnTo>
                        <a:pt x="602" y="1815"/>
                      </a:lnTo>
                      <a:lnTo>
                        <a:pt x="608" y="1821"/>
                      </a:lnTo>
                      <a:lnTo>
                        <a:pt x="616" y="1824"/>
                      </a:lnTo>
                      <a:lnTo>
                        <a:pt x="623" y="1828"/>
                      </a:lnTo>
                      <a:lnTo>
                        <a:pt x="631" y="1831"/>
                      </a:lnTo>
                      <a:lnTo>
                        <a:pt x="640" y="1832"/>
                      </a:lnTo>
                      <a:lnTo>
                        <a:pt x="648" y="1834"/>
                      </a:lnTo>
                      <a:lnTo>
                        <a:pt x="657" y="1835"/>
                      </a:lnTo>
                      <a:lnTo>
                        <a:pt x="657" y="1835"/>
                      </a:lnTo>
                      <a:lnTo>
                        <a:pt x="666" y="1834"/>
                      </a:lnTo>
                      <a:lnTo>
                        <a:pt x="674" y="1832"/>
                      </a:lnTo>
                      <a:lnTo>
                        <a:pt x="682" y="1831"/>
                      </a:lnTo>
                      <a:lnTo>
                        <a:pt x="690" y="1828"/>
                      </a:lnTo>
                      <a:lnTo>
                        <a:pt x="698" y="1824"/>
                      </a:lnTo>
                      <a:lnTo>
                        <a:pt x="704" y="1821"/>
                      </a:lnTo>
                      <a:lnTo>
                        <a:pt x="711" y="1815"/>
                      </a:lnTo>
                      <a:lnTo>
                        <a:pt x="717" y="1810"/>
                      </a:lnTo>
                      <a:lnTo>
                        <a:pt x="723" y="1803"/>
                      </a:lnTo>
                      <a:lnTo>
                        <a:pt x="728" y="1797"/>
                      </a:lnTo>
                      <a:lnTo>
                        <a:pt x="732" y="1790"/>
                      </a:lnTo>
                      <a:lnTo>
                        <a:pt x="736" y="1782"/>
                      </a:lnTo>
                      <a:lnTo>
                        <a:pt x="738" y="1775"/>
                      </a:lnTo>
                      <a:lnTo>
                        <a:pt x="741" y="1767"/>
                      </a:lnTo>
                      <a:lnTo>
                        <a:pt x="742" y="1757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2" y="1748"/>
                      </a:lnTo>
                      <a:lnTo>
                        <a:pt x="741" y="352"/>
                      </a:lnTo>
                      <a:lnTo>
                        <a:pt x="741" y="352"/>
                      </a:lnTo>
                      <a:lnTo>
                        <a:pt x="742" y="338"/>
                      </a:lnTo>
                      <a:lnTo>
                        <a:pt x="744" y="327"/>
                      </a:lnTo>
                      <a:lnTo>
                        <a:pt x="745" y="318"/>
                      </a:lnTo>
                      <a:lnTo>
                        <a:pt x="749" y="310"/>
                      </a:lnTo>
                      <a:lnTo>
                        <a:pt x="752" y="305"/>
                      </a:lnTo>
                      <a:lnTo>
                        <a:pt x="756" y="302"/>
                      </a:lnTo>
                      <a:lnTo>
                        <a:pt x="759" y="300"/>
                      </a:lnTo>
                      <a:lnTo>
                        <a:pt x="763" y="300"/>
                      </a:lnTo>
                      <a:lnTo>
                        <a:pt x="767" y="300"/>
                      </a:lnTo>
                      <a:lnTo>
                        <a:pt x="771" y="300"/>
                      </a:lnTo>
                      <a:lnTo>
                        <a:pt x="779" y="304"/>
                      </a:lnTo>
                      <a:lnTo>
                        <a:pt x="786" y="308"/>
                      </a:lnTo>
                      <a:lnTo>
                        <a:pt x="786" y="308"/>
                      </a:lnTo>
                      <a:lnTo>
                        <a:pt x="794" y="314"/>
                      </a:lnTo>
                      <a:lnTo>
                        <a:pt x="802" y="322"/>
                      </a:lnTo>
                      <a:lnTo>
                        <a:pt x="809" y="331"/>
                      </a:lnTo>
                      <a:lnTo>
                        <a:pt x="816" y="342"/>
                      </a:lnTo>
                      <a:lnTo>
                        <a:pt x="821" y="352"/>
                      </a:lnTo>
                      <a:lnTo>
                        <a:pt x="827" y="366"/>
                      </a:lnTo>
                      <a:lnTo>
                        <a:pt x="836" y="392"/>
                      </a:lnTo>
                      <a:lnTo>
                        <a:pt x="844" y="422"/>
                      </a:lnTo>
                      <a:lnTo>
                        <a:pt x="850" y="454"/>
                      </a:lnTo>
                      <a:lnTo>
                        <a:pt x="854" y="486"/>
                      </a:lnTo>
                      <a:lnTo>
                        <a:pt x="858" y="521"/>
                      </a:lnTo>
                      <a:lnTo>
                        <a:pt x="859" y="554"/>
                      </a:lnTo>
                      <a:lnTo>
                        <a:pt x="861" y="586"/>
                      </a:lnTo>
                      <a:lnTo>
                        <a:pt x="862" y="647"/>
                      </a:lnTo>
                      <a:lnTo>
                        <a:pt x="862" y="694"/>
                      </a:lnTo>
                      <a:lnTo>
                        <a:pt x="862" y="723"/>
                      </a:lnTo>
                      <a:lnTo>
                        <a:pt x="862" y="723"/>
                      </a:lnTo>
                      <a:lnTo>
                        <a:pt x="863" y="741"/>
                      </a:lnTo>
                      <a:lnTo>
                        <a:pt x="865" y="759"/>
                      </a:lnTo>
                      <a:lnTo>
                        <a:pt x="869" y="774"/>
                      </a:lnTo>
                      <a:lnTo>
                        <a:pt x="875" y="789"/>
                      </a:lnTo>
                      <a:lnTo>
                        <a:pt x="882" y="802"/>
                      </a:lnTo>
                      <a:lnTo>
                        <a:pt x="887" y="807"/>
                      </a:lnTo>
                      <a:lnTo>
                        <a:pt x="892" y="812"/>
                      </a:lnTo>
                      <a:lnTo>
                        <a:pt x="897" y="816"/>
                      </a:lnTo>
                      <a:lnTo>
                        <a:pt x="904" y="820"/>
                      </a:lnTo>
                      <a:lnTo>
                        <a:pt x="911" y="823"/>
                      </a:lnTo>
                      <a:lnTo>
                        <a:pt x="919" y="826"/>
                      </a:lnTo>
                      <a:lnTo>
                        <a:pt x="919" y="826"/>
                      </a:lnTo>
                      <a:lnTo>
                        <a:pt x="934" y="828"/>
                      </a:lnTo>
                      <a:lnTo>
                        <a:pt x="947" y="828"/>
                      </a:lnTo>
                      <a:lnTo>
                        <a:pt x="959" y="826"/>
                      </a:lnTo>
                      <a:lnTo>
                        <a:pt x="968" y="823"/>
                      </a:lnTo>
                      <a:lnTo>
                        <a:pt x="975" y="819"/>
                      </a:lnTo>
                      <a:lnTo>
                        <a:pt x="980" y="816"/>
                      </a:lnTo>
                      <a:lnTo>
                        <a:pt x="984" y="812"/>
                      </a:lnTo>
                      <a:lnTo>
                        <a:pt x="984" y="812"/>
                      </a:lnTo>
                      <a:lnTo>
                        <a:pt x="992" y="805"/>
                      </a:lnTo>
                      <a:lnTo>
                        <a:pt x="999" y="795"/>
                      </a:lnTo>
                      <a:lnTo>
                        <a:pt x="1004" y="784"/>
                      </a:lnTo>
                      <a:lnTo>
                        <a:pt x="1008" y="769"/>
                      </a:lnTo>
                      <a:lnTo>
                        <a:pt x="1013" y="755"/>
                      </a:lnTo>
                      <a:lnTo>
                        <a:pt x="1016" y="739"/>
                      </a:lnTo>
                      <a:lnTo>
                        <a:pt x="1021" y="707"/>
                      </a:lnTo>
                      <a:lnTo>
                        <a:pt x="1024" y="676"/>
                      </a:lnTo>
                      <a:lnTo>
                        <a:pt x="1025" y="651"/>
                      </a:lnTo>
                      <a:lnTo>
                        <a:pt x="1025" y="626"/>
                      </a:lnTo>
                      <a:lnTo>
                        <a:pt x="1025" y="626"/>
                      </a:lnTo>
                      <a:lnTo>
                        <a:pt x="1025" y="592"/>
                      </a:lnTo>
                      <a:lnTo>
                        <a:pt x="1025" y="559"/>
                      </a:lnTo>
                      <a:lnTo>
                        <a:pt x="1021" y="500"/>
                      </a:lnTo>
                      <a:lnTo>
                        <a:pt x="1016" y="447"/>
                      </a:lnTo>
                      <a:lnTo>
                        <a:pt x="1009" y="404"/>
                      </a:lnTo>
                      <a:lnTo>
                        <a:pt x="1003" y="368"/>
                      </a:lnTo>
                      <a:lnTo>
                        <a:pt x="997" y="343"/>
                      </a:lnTo>
                      <a:lnTo>
                        <a:pt x="991" y="321"/>
                      </a:lnTo>
                      <a:lnTo>
                        <a:pt x="991" y="32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625F63"/>
                  </a:solidFill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等线" panose="02010600030101010101" charset="-122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2676184" y="4530487"/>
            <a:ext cx="859315" cy="3186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anose="020B0604020202020204" pitchFamily="34" charset="0"/>
                <a:ea typeface="Yoon 윤고딕 550_TT" pitchFamily="18" charset="-127"/>
                <a:cs typeface="Microsoft Sans Serif" panose="020B0604020202020204" pitchFamily="34" charset="0"/>
              </a:defRPr>
            </a:lvl1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en-US" altLang="ko-KR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4177754" y="4530487"/>
            <a:ext cx="859315" cy="3186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anose="020B0604020202020204" pitchFamily="34" charset="0"/>
                <a:ea typeface="Yoon 윤고딕 550_TT" pitchFamily="18" charset="-127"/>
                <a:cs typeface="Microsoft Sans Serif" panose="020B0604020202020204" pitchFamily="34" charset="0"/>
              </a:defRPr>
            </a:lvl1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en-US" altLang="ko-KR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8682465" y="4530487"/>
            <a:ext cx="859315" cy="3186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anose="020B0604020202020204" pitchFamily="34" charset="0"/>
                <a:ea typeface="Yoon 윤고딕 550_TT" pitchFamily="18" charset="-127"/>
                <a:cs typeface="Microsoft Sans Serif" panose="020B0604020202020204" pitchFamily="34" charset="0"/>
              </a:defRPr>
            </a:lvl1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en-US" altLang="ko-KR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7180895" y="4530487"/>
            <a:ext cx="859315" cy="3186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anose="020B0604020202020204" pitchFamily="34" charset="0"/>
                <a:ea typeface="Yoon 윤고딕 550_TT" pitchFamily="18" charset="-127"/>
                <a:cs typeface="Microsoft Sans Serif" panose="020B0604020202020204" pitchFamily="34" charset="0"/>
              </a:defRPr>
            </a:lvl1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en-US" altLang="ko-KR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5679324" y="4530487"/>
            <a:ext cx="859315" cy="3186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anose="020B0604020202020204" pitchFamily="34" charset="0"/>
                <a:ea typeface="Yoon 윤고딕 550_TT" pitchFamily="18" charset="-127"/>
                <a:cs typeface="Microsoft Sans Serif" panose="020B0604020202020204" pitchFamily="34" charset="0"/>
              </a:defRPr>
            </a:lvl1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kumimoji="0" lang="en-US" altLang="ko-KR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997455" y="5197062"/>
            <a:ext cx="86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请替换文字内容，点击添加相关标题文字，修改文字内容，也可以直接复制你的内容到此。请替换文字内容，点击添加相关标题文字，修改文字内容，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6493112" y="1892662"/>
            <a:ext cx="0" cy="3253412"/>
          </a:xfrm>
          <a:prstGeom prst="line">
            <a:avLst/>
          </a:prstGeom>
          <a:ln w="57150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6694660" y="4084430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blipFill>
                  <a:blip r:embed="rId1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3200" b="1" dirty="0">
              <a:blipFill>
                <a:blip r:embed="rId1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6698942" y="2326989"/>
            <a:ext cx="1538883" cy="1547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8800" b="1" dirty="0">
                <a:blipFill>
                  <a:blip r:embed="rId1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8800" b="1" dirty="0">
              <a:blipFill>
                <a:blip r:embed="rId1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3" t="13681" r="10987" b="62864"/>
          <a:stretch>
            <a:fillRect/>
          </a:stretch>
        </p:blipFill>
        <p:spPr>
          <a:xfrm>
            <a:off x="3206408" y="1514840"/>
            <a:ext cx="3286704" cy="4009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 20"/>
          <p:cNvSpPr/>
          <p:nvPr/>
        </p:nvSpPr>
        <p:spPr>
          <a:xfrm>
            <a:off x="1947163" y="2512104"/>
            <a:ext cx="2559934" cy="2559934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blipFill>
            <a:blip r:embed="rId1" cstate="email"/>
            <a:stretch>
              <a:fillRect/>
            </a:stretch>
          </a:blipFill>
          <a:ln w="38100">
            <a:solidFill>
              <a:srgbClr val="F8F0E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Calibri" panose="020F0502020204030204" pitchFamily="34" charset="0"/>
            </a:endParaRPr>
          </a:p>
        </p:txBody>
      </p:sp>
      <p:sp>
        <p:nvSpPr>
          <p:cNvPr id="16" name="자유형 21"/>
          <p:cNvSpPr/>
          <p:nvPr/>
        </p:nvSpPr>
        <p:spPr>
          <a:xfrm>
            <a:off x="3882500" y="1813315"/>
            <a:ext cx="2559934" cy="2559934"/>
          </a:xfrm>
          <a:custGeom>
            <a:avLst/>
            <a:gdLst>
              <a:gd name="connsiteX0" fmla="*/ 73963 w 2064331"/>
              <a:gd name="connsiteY0" fmla="*/ 1990368 h 2064332"/>
              <a:gd name="connsiteX1" fmla="*/ 73963 w 2064331"/>
              <a:gd name="connsiteY1" fmla="*/ 1990369 h 2064332"/>
              <a:gd name="connsiteX2" fmla="*/ 73964 w 2064331"/>
              <a:gd name="connsiteY2" fmla="*/ 1990369 h 2064332"/>
              <a:gd name="connsiteX3" fmla="*/ 818422 w 2064331"/>
              <a:gd name="connsiteY3" fmla="*/ 0 h 2064332"/>
              <a:gd name="connsiteX4" fmla="*/ 1811799 w 2064331"/>
              <a:gd name="connsiteY4" fmla="*/ 0 h 2064332"/>
              <a:gd name="connsiteX5" fmla="*/ 1811800 w 2064331"/>
              <a:gd name="connsiteY5" fmla="*/ 0 h 2064332"/>
              <a:gd name="connsiteX6" fmla="*/ 1811801 w 2064331"/>
              <a:gd name="connsiteY6" fmla="*/ 0 h 2064332"/>
              <a:gd name="connsiteX7" fmla="*/ 2064331 w 2064331"/>
              <a:gd name="connsiteY7" fmla="*/ 252530 h 2064332"/>
              <a:gd name="connsiteX8" fmla="*/ 2064330 w 2064331"/>
              <a:gd name="connsiteY8" fmla="*/ 252530 h 2064332"/>
              <a:gd name="connsiteX9" fmla="*/ 2064329 w 2064331"/>
              <a:gd name="connsiteY9" fmla="*/ 252540 h 2064332"/>
              <a:gd name="connsiteX10" fmla="*/ 2064329 w 2064331"/>
              <a:gd name="connsiteY10" fmla="*/ 1245908 h 2064332"/>
              <a:gd name="connsiteX11" fmla="*/ 1811799 w 2064331"/>
              <a:gd name="connsiteY11" fmla="*/ 1498438 h 2064332"/>
              <a:gd name="connsiteX12" fmla="*/ 1811799 w 2064331"/>
              <a:gd name="connsiteY12" fmla="*/ 1498437 h 2064332"/>
              <a:gd name="connsiteX13" fmla="*/ 1559269 w 2064331"/>
              <a:gd name="connsiteY13" fmla="*/ 1245907 h 2064332"/>
              <a:gd name="connsiteX14" fmla="*/ 1559270 w 2064331"/>
              <a:gd name="connsiteY14" fmla="*/ 862194 h 2064332"/>
              <a:gd name="connsiteX15" fmla="*/ 431094 w 2064331"/>
              <a:gd name="connsiteY15" fmla="*/ 1990368 h 2064332"/>
              <a:gd name="connsiteX16" fmla="*/ 113578 w 2064331"/>
              <a:gd name="connsiteY16" fmla="*/ 2022728 h 2064332"/>
              <a:gd name="connsiteX17" fmla="*/ 73963 w 2064331"/>
              <a:gd name="connsiteY17" fmla="*/ 1990369 h 2064332"/>
              <a:gd name="connsiteX18" fmla="*/ 41604 w 2064331"/>
              <a:gd name="connsiteY18" fmla="*/ 1950754 h 2064332"/>
              <a:gd name="connsiteX19" fmla="*/ 73964 w 2064331"/>
              <a:gd name="connsiteY19" fmla="*/ 1633238 h 2064332"/>
              <a:gd name="connsiteX20" fmla="*/ 1202142 w 2064331"/>
              <a:gd name="connsiteY20" fmla="*/ 505060 h 2064332"/>
              <a:gd name="connsiteX21" fmla="*/ 818422 w 2064331"/>
              <a:gd name="connsiteY21" fmla="*/ 505059 h 2064332"/>
              <a:gd name="connsiteX22" fmla="*/ 571023 w 2064331"/>
              <a:gd name="connsiteY22" fmla="*/ 303423 h 2064332"/>
              <a:gd name="connsiteX23" fmla="*/ 565892 w 2064331"/>
              <a:gd name="connsiteY23" fmla="*/ 252530 h 2064332"/>
              <a:gd name="connsiteX24" fmla="*/ 571023 w 2064331"/>
              <a:gd name="connsiteY24" fmla="*/ 201637 h 2064332"/>
              <a:gd name="connsiteX25" fmla="*/ 818422 w 2064331"/>
              <a:gd name="connsiteY25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64331" h="2064332">
                <a:moveTo>
                  <a:pt x="73963" y="1990368"/>
                </a:moveTo>
                <a:lnTo>
                  <a:pt x="73963" y="1990369"/>
                </a:lnTo>
                <a:lnTo>
                  <a:pt x="73964" y="1990369"/>
                </a:lnTo>
                <a:close/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4"/>
                </a:lnTo>
                <a:lnTo>
                  <a:pt x="431094" y="1990368"/>
                </a:lnTo>
                <a:cubicBezTo>
                  <a:pt x="344803" y="2076660"/>
                  <a:pt x="211598" y="2087446"/>
                  <a:pt x="113578" y="2022728"/>
                </a:cubicBezTo>
                <a:lnTo>
                  <a:pt x="73963" y="1990369"/>
                </a:lnTo>
                <a:lnTo>
                  <a:pt x="41604" y="1950754"/>
                </a:lnTo>
                <a:cubicBezTo>
                  <a:pt x="-23114" y="1852734"/>
                  <a:pt x="-12328" y="1719529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blipFill>
            <a:blip r:embed="rId2" cstate="email"/>
            <a:stretch>
              <a:fillRect/>
            </a:stretch>
          </a:blipFill>
          <a:ln w="38100">
            <a:solidFill>
              <a:srgbClr val="F8F0E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Calibri" panose="020F0502020204030204" pitchFamily="34" charset="0"/>
            </a:endParaRPr>
          </a:p>
        </p:txBody>
      </p:sp>
      <p:sp>
        <p:nvSpPr>
          <p:cNvPr id="17" name="자유형 22"/>
          <p:cNvSpPr/>
          <p:nvPr/>
        </p:nvSpPr>
        <p:spPr>
          <a:xfrm rot="18900000">
            <a:off x="5415018" y="1229465"/>
            <a:ext cx="3360868" cy="2368435"/>
          </a:xfrm>
          <a:custGeom>
            <a:avLst/>
            <a:gdLst>
              <a:gd name="connsiteX0" fmla="*/ 0 w 2710204"/>
              <a:gd name="connsiteY0" fmla="*/ 954954 h 1909906"/>
              <a:gd name="connsiteX1" fmla="*/ 0 w 2710204"/>
              <a:gd name="connsiteY1" fmla="*/ 954955 h 1909906"/>
              <a:gd name="connsiteX2" fmla="*/ 0 w 2710204"/>
              <a:gd name="connsiteY2" fmla="*/ 954955 h 1909906"/>
              <a:gd name="connsiteX3" fmla="*/ 1933815 w 2710204"/>
              <a:gd name="connsiteY3" fmla="*/ 73963 h 1909906"/>
              <a:gd name="connsiteX4" fmla="*/ 2636239 w 2710204"/>
              <a:gd name="connsiteY4" fmla="*/ 776387 h 1909906"/>
              <a:gd name="connsiteX5" fmla="*/ 2636239 w 2710204"/>
              <a:gd name="connsiteY5" fmla="*/ 776387 h 1909906"/>
              <a:gd name="connsiteX6" fmla="*/ 2636240 w 2710204"/>
              <a:gd name="connsiteY6" fmla="*/ 776388 h 1909906"/>
              <a:gd name="connsiteX7" fmla="*/ 2636240 w 2710204"/>
              <a:gd name="connsiteY7" fmla="*/ 1133519 h 1909906"/>
              <a:gd name="connsiteX8" fmla="*/ 2636239 w 2710204"/>
              <a:gd name="connsiteY8" fmla="*/ 1133519 h 1909906"/>
              <a:gd name="connsiteX9" fmla="*/ 2636231 w 2710204"/>
              <a:gd name="connsiteY9" fmla="*/ 1133525 h 1909906"/>
              <a:gd name="connsiteX10" fmla="*/ 1933814 w 2710204"/>
              <a:gd name="connsiteY10" fmla="*/ 1835942 h 1909906"/>
              <a:gd name="connsiteX11" fmla="*/ 1576683 w 2710204"/>
              <a:gd name="connsiteY11" fmla="*/ 1835942 h 1909906"/>
              <a:gd name="connsiteX12" fmla="*/ 1576683 w 2710204"/>
              <a:gd name="connsiteY12" fmla="*/ 1835942 h 1909906"/>
              <a:gd name="connsiteX13" fmla="*/ 1576683 w 2710204"/>
              <a:gd name="connsiteY13" fmla="*/ 1478810 h 1909906"/>
              <a:gd name="connsiteX14" fmla="*/ 1848010 w 2710204"/>
              <a:gd name="connsiteY14" fmla="*/ 1207485 h 1909906"/>
              <a:gd name="connsiteX15" fmla="*/ 252530 w 2710204"/>
              <a:gd name="connsiteY15" fmla="*/ 1207484 h 1909906"/>
              <a:gd name="connsiteX16" fmla="*/ 5130 w 2710204"/>
              <a:gd name="connsiteY16" fmla="*/ 1005847 h 1909906"/>
              <a:gd name="connsiteX17" fmla="*/ 0 w 2710204"/>
              <a:gd name="connsiteY17" fmla="*/ 954955 h 1909906"/>
              <a:gd name="connsiteX18" fmla="*/ 5130 w 2710204"/>
              <a:gd name="connsiteY18" fmla="*/ 904062 h 1909906"/>
              <a:gd name="connsiteX19" fmla="*/ 252530 w 2710204"/>
              <a:gd name="connsiteY19" fmla="*/ 702425 h 1909906"/>
              <a:gd name="connsiteX20" fmla="*/ 1848015 w 2710204"/>
              <a:gd name="connsiteY20" fmla="*/ 702425 h 1909906"/>
              <a:gd name="connsiteX21" fmla="*/ 1576684 w 2710204"/>
              <a:gd name="connsiteY21" fmla="*/ 431094 h 1909906"/>
              <a:gd name="connsiteX22" fmla="*/ 1544325 w 2710204"/>
              <a:gd name="connsiteY22" fmla="*/ 113578 h 1909906"/>
              <a:gd name="connsiteX23" fmla="*/ 1576683 w 2710204"/>
              <a:gd name="connsiteY23" fmla="*/ 73963 h 1909906"/>
              <a:gd name="connsiteX24" fmla="*/ 1616298 w 2710204"/>
              <a:gd name="connsiteY24" fmla="*/ 41604 h 1909906"/>
              <a:gd name="connsiteX25" fmla="*/ 1933815 w 2710204"/>
              <a:gd name="connsiteY25" fmla="*/ 73963 h 19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10204" h="1909906">
                <a:moveTo>
                  <a:pt x="0" y="954954"/>
                </a:moveTo>
                <a:lnTo>
                  <a:pt x="0" y="954955"/>
                </a:lnTo>
                <a:lnTo>
                  <a:pt x="0" y="954955"/>
                </a:lnTo>
                <a:close/>
                <a:moveTo>
                  <a:pt x="1933815" y="73963"/>
                </a:moveTo>
                <a:lnTo>
                  <a:pt x="2636239" y="776387"/>
                </a:lnTo>
                <a:lnTo>
                  <a:pt x="2636239" y="776387"/>
                </a:lnTo>
                <a:lnTo>
                  <a:pt x="2636240" y="776388"/>
                </a:lnTo>
                <a:cubicBezTo>
                  <a:pt x="2734859" y="875007"/>
                  <a:pt x="2734859" y="1034901"/>
                  <a:pt x="2636240" y="1133519"/>
                </a:cubicBezTo>
                <a:lnTo>
                  <a:pt x="2636239" y="1133519"/>
                </a:lnTo>
                <a:lnTo>
                  <a:pt x="2636231" y="1133525"/>
                </a:lnTo>
                <a:lnTo>
                  <a:pt x="1933814" y="1835942"/>
                </a:lnTo>
                <a:cubicBezTo>
                  <a:pt x="1835195" y="1934561"/>
                  <a:pt x="1675302" y="1934561"/>
                  <a:pt x="1576683" y="1835942"/>
                </a:cubicBezTo>
                <a:lnTo>
                  <a:pt x="1576683" y="1835942"/>
                </a:lnTo>
                <a:cubicBezTo>
                  <a:pt x="1478065" y="1737323"/>
                  <a:pt x="1478065" y="1577429"/>
                  <a:pt x="1576683" y="1478810"/>
                </a:cubicBezTo>
                <a:lnTo>
                  <a:pt x="1848010" y="1207485"/>
                </a:lnTo>
                <a:lnTo>
                  <a:pt x="252530" y="1207484"/>
                </a:lnTo>
                <a:cubicBezTo>
                  <a:pt x="130496" y="1207484"/>
                  <a:pt x="28678" y="1120921"/>
                  <a:pt x="5130" y="1005847"/>
                </a:cubicBezTo>
                <a:lnTo>
                  <a:pt x="0" y="954955"/>
                </a:lnTo>
                <a:lnTo>
                  <a:pt x="5130" y="904062"/>
                </a:lnTo>
                <a:cubicBezTo>
                  <a:pt x="28678" y="788988"/>
                  <a:pt x="130496" y="702425"/>
                  <a:pt x="252530" y="702425"/>
                </a:cubicBezTo>
                <a:lnTo>
                  <a:pt x="1848015" y="702425"/>
                </a:lnTo>
                <a:lnTo>
                  <a:pt x="1576684" y="431094"/>
                </a:lnTo>
                <a:cubicBezTo>
                  <a:pt x="1490393" y="344803"/>
                  <a:pt x="1479606" y="211597"/>
                  <a:pt x="1544325" y="113578"/>
                </a:cubicBezTo>
                <a:lnTo>
                  <a:pt x="1576683" y="73963"/>
                </a:lnTo>
                <a:lnTo>
                  <a:pt x="1616298" y="41604"/>
                </a:lnTo>
                <a:cubicBezTo>
                  <a:pt x="1714318" y="-23115"/>
                  <a:pt x="1847524" y="-12328"/>
                  <a:pt x="1933815" y="73963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 w="38100">
            <a:solidFill>
              <a:srgbClr val="F8F0E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Calibri" panose="020F050202020403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90738" y="996015"/>
            <a:ext cx="2998128" cy="1417667"/>
            <a:chOff x="2200819" y="1684688"/>
            <a:chExt cx="2998128" cy="1417667"/>
          </a:xfrm>
        </p:grpSpPr>
        <p:grpSp>
          <p:nvGrpSpPr>
            <p:cNvPr id="3" name="그룹 8"/>
            <p:cNvGrpSpPr/>
            <p:nvPr/>
          </p:nvGrpSpPr>
          <p:grpSpPr>
            <a:xfrm>
              <a:off x="2200819" y="1684688"/>
              <a:ext cx="816848" cy="1417667"/>
              <a:chOff x="3608801" y="3616373"/>
              <a:chExt cx="235764" cy="409176"/>
            </a:xfrm>
          </p:grpSpPr>
          <p:sp>
            <p:nvSpPr>
              <p:cNvPr id="13" name="Rectangle 3"/>
              <p:cNvSpPr txBox="1">
                <a:spLocks noChangeArrowheads="1"/>
              </p:cNvSpPr>
              <p:nvPr/>
            </p:nvSpPr>
            <p:spPr bwMode="auto">
              <a:xfrm>
                <a:off x="3608801" y="3680600"/>
                <a:ext cx="205161" cy="293147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342900" indent="-342900" eaLnBrk="0" hangingPunct="0">
                  <a:spcBef>
                    <a:spcPct val="20000"/>
                  </a:spcBef>
                  <a:buFont typeface="Arial" panose="020B0604020202020204" pitchFamily="34" charset="0"/>
                  <a:buNone/>
                  <a:defRPr lang="en-US" altLang="ko-KR" sz="2000" dirty="0" smtClean="0">
                    <a:latin typeface="Microsoft Sans Serif" panose="020B0604020202020204" pitchFamily="34" charset="0"/>
                    <a:ea typeface="+mj-ea"/>
                    <a:cs typeface="Microsoft Sans Serif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+mn-lt"/>
                    <a:ea typeface="+mn-ea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+mn-lt"/>
                    <a:ea typeface="+mn-ea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+mn-lt"/>
                    <a:ea typeface="+mn-ea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defRPr/>
                </a:pPr>
                <a:r>
                  <a:rPr lang="en-US" sz="6600" b="1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1</a:t>
                </a:r>
                <a:endParaRPr lang="en-US" sz="66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직선 연결선 19"/>
              <p:cNvCxnSpPr/>
              <p:nvPr/>
            </p:nvCxnSpPr>
            <p:spPr>
              <a:xfrm>
                <a:off x="3844565" y="3616373"/>
                <a:ext cx="0" cy="409176"/>
              </a:xfrm>
              <a:prstGeom prst="line">
                <a:avLst/>
              </a:prstGeom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3219029" y="1781236"/>
              <a:ext cx="1979918" cy="1297108"/>
              <a:chOff x="1816733" y="2052412"/>
              <a:chExt cx="1979918" cy="1297108"/>
            </a:xfrm>
          </p:grpSpPr>
          <p:sp>
            <p:nvSpPr>
              <p:cNvPr id="24" name="Rectangle 54"/>
              <p:cNvSpPr/>
              <p:nvPr/>
            </p:nvSpPr>
            <p:spPr>
              <a:xfrm>
                <a:off x="1816733" y="2463123"/>
                <a:ext cx="1979918" cy="88639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请替换文字内容，点击添加相关标题文字，修改文字内容，也可以直接复制你的内容到此。</a:t>
                </a:r>
                <a:endPara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TextBox 55"/>
              <p:cNvSpPr txBox="1"/>
              <p:nvPr/>
            </p:nvSpPr>
            <p:spPr>
              <a:xfrm>
                <a:off x="2035852" y="2052412"/>
                <a:ext cx="1615827" cy="3038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</a:t>
                </a: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4195370" y="4028654"/>
            <a:ext cx="2998128" cy="1417667"/>
            <a:chOff x="2200819" y="1684688"/>
            <a:chExt cx="2998128" cy="1417667"/>
          </a:xfrm>
        </p:grpSpPr>
        <p:grpSp>
          <p:nvGrpSpPr>
            <p:cNvPr id="28" name="그룹 8"/>
            <p:cNvGrpSpPr/>
            <p:nvPr/>
          </p:nvGrpSpPr>
          <p:grpSpPr>
            <a:xfrm>
              <a:off x="2200819" y="1684688"/>
              <a:ext cx="816848" cy="1417667"/>
              <a:chOff x="3608801" y="3616373"/>
              <a:chExt cx="235764" cy="409176"/>
            </a:xfrm>
          </p:grpSpPr>
          <p:sp>
            <p:nvSpPr>
              <p:cNvPr id="32" name="Rectangle 3"/>
              <p:cNvSpPr txBox="1">
                <a:spLocks noChangeArrowheads="1"/>
              </p:cNvSpPr>
              <p:nvPr/>
            </p:nvSpPr>
            <p:spPr bwMode="auto">
              <a:xfrm>
                <a:off x="3608801" y="3680600"/>
                <a:ext cx="205161" cy="293147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342900" indent="-342900" eaLnBrk="0" hangingPunct="0">
                  <a:spcBef>
                    <a:spcPct val="20000"/>
                  </a:spcBef>
                  <a:buFont typeface="Arial" panose="020B0604020202020204" pitchFamily="34" charset="0"/>
                  <a:buNone/>
                  <a:defRPr lang="en-US" altLang="ko-KR" sz="2000" dirty="0" smtClean="0">
                    <a:latin typeface="Microsoft Sans Serif" panose="020B0604020202020204" pitchFamily="34" charset="0"/>
                    <a:ea typeface="+mj-ea"/>
                    <a:cs typeface="Microsoft Sans Serif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+mn-lt"/>
                    <a:ea typeface="+mn-ea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+mn-lt"/>
                    <a:ea typeface="+mn-ea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+mn-lt"/>
                    <a:ea typeface="+mn-ea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defRPr/>
                </a:pPr>
                <a:r>
                  <a:rPr lang="en-US" sz="6600" b="1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</a:t>
                </a:r>
                <a:endParaRPr lang="en-US" sz="66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직선 연결선 19"/>
              <p:cNvCxnSpPr/>
              <p:nvPr/>
            </p:nvCxnSpPr>
            <p:spPr>
              <a:xfrm>
                <a:off x="3844565" y="3616373"/>
                <a:ext cx="0" cy="409176"/>
              </a:xfrm>
              <a:prstGeom prst="line">
                <a:avLst/>
              </a:prstGeom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3219029" y="1781236"/>
              <a:ext cx="1979918" cy="1297108"/>
              <a:chOff x="1816733" y="2052412"/>
              <a:chExt cx="1979918" cy="1297108"/>
            </a:xfrm>
          </p:grpSpPr>
          <p:sp>
            <p:nvSpPr>
              <p:cNvPr id="30" name="Rectangle 54"/>
              <p:cNvSpPr/>
              <p:nvPr/>
            </p:nvSpPr>
            <p:spPr>
              <a:xfrm>
                <a:off x="1816733" y="2463123"/>
                <a:ext cx="1979918" cy="88639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请替换文字内容，点击添加相关标题文字，修改文字内容，也可以直接复制你的内容到此。</a:t>
                </a:r>
                <a:endPara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TextBox 55"/>
              <p:cNvSpPr txBox="1"/>
              <p:nvPr/>
            </p:nvSpPr>
            <p:spPr>
              <a:xfrm>
                <a:off x="2035852" y="2052412"/>
                <a:ext cx="1615827" cy="3038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</a:t>
                </a: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8405620" y="1352932"/>
            <a:ext cx="2998128" cy="1417667"/>
            <a:chOff x="2200819" y="1684688"/>
            <a:chExt cx="2998128" cy="1417667"/>
          </a:xfrm>
        </p:grpSpPr>
        <p:grpSp>
          <p:nvGrpSpPr>
            <p:cNvPr id="35" name="그룹 8"/>
            <p:cNvGrpSpPr/>
            <p:nvPr/>
          </p:nvGrpSpPr>
          <p:grpSpPr>
            <a:xfrm>
              <a:off x="2200819" y="1684688"/>
              <a:ext cx="816848" cy="1417667"/>
              <a:chOff x="3608801" y="3616373"/>
              <a:chExt cx="235764" cy="409176"/>
            </a:xfrm>
          </p:grpSpPr>
          <p:sp>
            <p:nvSpPr>
              <p:cNvPr id="39" name="Rectangle 3"/>
              <p:cNvSpPr txBox="1">
                <a:spLocks noChangeArrowheads="1"/>
              </p:cNvSpPr>
              <p:nvPr/>
            </p:nvSpPr>
            <p:spPr bwMode="auto">
              <a:xfrm>
                <a:off x="3608801" y="3680600"/>
                <a:ext cx="205161" cy="293147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342900" indent="-342900" eaLnBrk="0" hangingPunct="0">
                  <a:spcBef>
                    <a:spcPct val="20000"/>
                  </a:spcBef>
                  <a:buFont typeface="Arial" panose="020B0604020202020204" pitchFamily="34" charset="0"/>
                  <a:buNone/>
                  <a:defRPr lang="en-US" altLang="ko-KR" sz="2000" dirty="0" smtClean="0">
                    <a:latin typeface="Microsoft Sans Serif" panose="020B0604020202020204" pitchFamily="34" charset="0"/>
                    <a:ea typeface="+mj-ea"/>
                    <a:cs typeface="Microsoft Sans Serif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+mn-lt"/>
                    <a:ea typeface="+mn-ea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+mn-lt"/>
                    <a:ea typeface="+mn-ea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+mn-lt"/>
                    <a:ea typeface="+mn-ea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+mn-lt"/>
                    <a:ea typeface="+mn-ea"/>
                  </a:defRPr>
                </a:lvl5pPr>
                <a:lvl6pPr marL="25146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6pPr>
                <a:lvl7pPr marL="29718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7pPr>
                <a:lvl8pPr marL="3429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8pPr>
                <a:lvl9pPr marL="3886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ea typeface="+mn-ea"/>
                  </a:defRPr>
                </a:lvl9pPr>
              </a:lstStyle>
              <a:p>
                <a:pPr marL="0" indent="0" algn="r">
                  <a:spcBef>
                    <a:spcPts val="0"/>
                  </a:spcBef>
                  <a:defRPr/>
                </a:pPr>
                <a:r>
                  <a:rPr lang="en-US" sz="6600" b="1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</a:t>
                </a:r>
                <a:endParaRPr lang="en-US" sz="66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0" name="직선 연결선 19"/>
              <p:cNvCxnSpPr/>
              <p:nvPr/>
            </p:nvCxnSpPr>
            <p:spPr>
              <a:xfrm>
                <a:off x="3844565" y="3616373"/>
                <a:ext cx="0" cy="409176"/>
              </a:xfrm>
              <a:prstGeom prst="line">
                <a:avLst/>
              </a:prstGeom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/>
            <p:cNvGrpSpPr/>
            <p:nvPr/>
          </p:nvGrpSpPr>
          <p:grpSpPr>
            <a:xfrm>
              <a:off x="3219029" y="1781236"/>
              <a:ext cx="1979918" cy="1297108"/>
              <a:chOff x="1816733" y="2052412"/>
              <a:chExt cx="1979918" cy="1297108"/>
            </a:xfrm>
          </p:grpSpPr>
          <p:sp>
            <p:nvSpPr>
              <p:cNvPr id="37" name="Rectangle 54"/>
              <p:cNvSpPr/>
              <p:nvPr/>
            </p:nvSpPr>
            <p:spPr>
              <a:xfrm>
                <a:off x="1816733" y="2463123"/>
                <a:ext cx="1979918" cy="88639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请替换文字内容，点击添加相关标题文字，修改文字内容，也可以直接复制你的内容到此。</a:t>
                </a:r>
                <a:endParaRPr lang="en-US" sz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TextBox 55"/>
              <p:cNvSpPr txBox="1"/>
              <p:nvPr/>
            </p:nvSpPr>
            <p:spPr>
              <a:xfrm>
                <a:off x="2035852" y="2052412"/>
                <a:ext cx="1615827" cy="3038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</a:t>
                </a:r>
                <a:endParaRPr 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1" name="Rectangle 54"/>
          <p:cNvSpPr/>
          <p:nvPr/>
        </p:nvSpPr>
        <p:spPr>
          <a:xfrm>
            <a:off x="7613194" y="5324755"/>
            <a:ext cx="4180114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endParaRPr 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55"/>
          <p:cNvSpPr txBox="1"/>
          <p:nvPr/>
        </p:nvSpPr>
        <p:spPr>
          <a:xfrm>
            <a:off x="9116438" y="4809267"/>
            <a:ext cx="2523032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98"/>
          <p:cNvGrpSpPr/>
          <p:nvPr/>
        </p:nvGrpSpPr>
        <p:grpSpPr>
          <a:xfrm>
            <a:off x="8742796" y="1912863"/>
            <a:ext cx="1313377" cy="1642861"/>
            <a:chOff x="0" y="0"/>
            <a:chExt cx="1561716" cy="1953500"/>
          </a:xfrm>
        </p:grpSpPr>
        <p:grpSp>
          <p:nvGrpSpPr>
            <p:cNvPr id="65" name="Group 90"/>
            <p:cNvGrpSpPr/>
            <p:nvPr/>
          </p:nvGrpSpPr>
          <p:grpSpPr>
            <a:xfrm>
              <a:off x="622299" y="723900"/>
              <a:ext cx="539187" cy="576209"/>
              <a:chOff x="0" y="0"/>
              <a:chExt cx="539185" cy="576208"/>
            </a:xfrm>
          </p:grpSpPr>
          <p:sp>
            <p:nvSpPr>
              <p:cNvPr id="73" name="chenying0907 88"/>
              <p:cNvSpPr/>
              <p:nvPr/>
            </p:nvSpPr>
            <p:spPr>
              <a:xfrm>
                <a:off x="-1" y="0"/>
                <a:ext cx="539187" cy="57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7472" extrusionOk="0">
                    <a:moveTo>
                      <a:pt x="17716" y="14514"/>
                    </a:moveTo>
                    <a:cubicBezTo>
                      <a:pt x="20957" y="10991"/>
                      <a:pt x="21156" y="5148"/>
                      <a:pt x="16903" y="2098"/>
                    </a:cubicBezTo>
                    <a:cubicBezTo>
                      <a:pt x="10629" y="-2401"/>
                      <a:pt x="569" y="729"/>
                      <a:pt x="21" y="7726"/>
                    </a:cubicBezTo>
                    <a:cubicBezTo>
                      <a:pt x="-444" y="13669"/>
                      <a:pt x="6904" y="19199"/>
                      <a:pt x="13877" y="16965"/>
                    </a:cubicBezTo>
                    <a:cubicBezTo>
                      <a:pt x="15420" y="16471"/>
                      <a:pt x="16714" y="15603"/>
                      <a:pt x="17716" y="14514"/>
                    </a:cubicBezTo>
                    <a:close/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74" name="chenying0907 89"/>
              <p:cNvSpPr/>
              <p:nvPr/>
            </p:nvSpPr>
            <p:spPr>
              <a:xfrm>
                <a:off x="114300" y="114300"/>
                <a:ext cx="320568" cy="34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17472" extrusionOk="0">
                    <a:moveTo>
                      <a:pt x="17716" y="14515"/>
                    </a:moveTo>
                    <a:cubicBezTo>
                      <a:pt x="20957" y="10992"/>
                      <a:pt x="21156" y="5149"/>
                      <a:pt x="16903" y="2099"/>
                    </a:cubicBezTo>
                    <a:cubicBezTo>
                      <a:pt x="10629" y="-2400"/>
                      <a:pt x="569" y="730"/>
                      <a:pt x="21" y="7727"/>
                    </a:cubicBezTo>
                    <a:cubicBezTo>
                      <a:pt x="-444" y="13670"/>
                      <a:pt x="6904" y="19200"/>
                      <a:pt x="13878" y="16966"/>
                    </a:cubicBezTo>
                    <a:cubicBezTo>
                      <a:pt x="15420" y="16471"/>
                      <a:pt x="16714" y="15604"/>
                      <a:pt x="17716" y="14515"/>
                    </a:cubicBez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66" name="Group 97"/>
            <p:cNvGrpSpPr/>
            <p:nvPr/>
          </p:nvGrpSpPr>
          <p:grpSpPr>
            <a:xfrm>
              <a:off x="0" y="-1"/>
              <a:ext cx="1561717" cy="1953502"/>
              <a:chOff x="0" y="0"/>
              <a:chExt cx="1561716" cy="1953500"/>
            </a:xfrm>
          </p:grpSpPr>
          <p:sp>
            <p:nvSpPr>
              <p:cNvPr id="67" name="chenying0907 91"/>
              <p:cNvSpPr/>
              <p:nvPr/>
            </p:nvSpPr>
            <p:spPr>
              <a:xfrm>
                <a:off x="-1" y="0"/>
                <a:ext cx="1561718" cy="1953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3" h="21575" extrusionOk="0">
                    <a:moveTo>
                      <a:pt x="4422" y="10273"/>
                    </a:moveTo>
                    <a:cubicBezTo>
                      <a:pt x="4988" y="10128"/>
                      <a:pt x="5596" y="10037"/>
                      <a:pt x="6024" y="10128"/>
                    </a:cubicBezTo>
                    <a:cubicBezTo>
                      <a:pt x="7105" y="8239"/>
                      <a:pt x="8932" y="6998"/>
                      <a:pt x="10714" y="5587"/>
                    </a:cubicBezTo>
                    <a:cubicBezTo>
                      <a:pt x="12697" y="4016"/>
                      <a:pt x="14777" y="2735"/>
                      <a:pt x="17151" y="1581"/>
                    </a:cubicBezTo>
                    <a:cubicBezTo>
                      <a:pt x="18423" y="962"/>
                      <a:pt x="19735" y="449"/>
                      <a:pt x="21109" y="0"/>
                    </a:cubicBezTo>
                    <a:cubicBezTo>
                      <a:pt x="21057" y="17"/>
                      <a:pt x="21261" y="2955"/>
                      <a:pt x="20839" y="4745"/>
                    </a:cubicBezTo>
                    <a:cubicBezTo>
                      <a:pt x="20497" y="6196"/>
                      <a:pt x="20104" y="7587"/>
                      <a:pt x="19402" y="8948"/>
                    </a:cubicBezTo>
                    <a:cubicBezTo>
                      <a:pt x="18832" y="10055"/>
                      <a:pt x="18455" y="11150"/>
                      <a:pt x="17794" y="12230"/>
                    </a:cubicBezTo>
                    <a:cubicBezTo>
                      <a:pt x="17708" y="12371"/>
                      <a:pt x="16484" y="14383"/>
                      <a:pt x="16436" y="14360"/>
                    </a:cubicBezTo>
                    <a:cubicBezTo>
                      <a:pt x="16949" y="14631"/>
                      <a:pt x="17118" y="15843"/>
                      <a:pt x="17101" y="16284"/>
                    </a:cubicBezTo>
                    <a:cubicBezTo>
                      <a:pt x="17074" y="17045"/>
                      <a:pt x="16801" y="18083"/>
                      <a:pt x="16459" y="18783"/>
                    </a:cubicBezTo>
                    <a:cubicBezTo>
                      <a:pt x="15792" y="20152"/>
                      <a:pt x="14589" y="21319"/>
                      <a:pt x="12593" y="21505"/>
                    </a:cubicBezTo>
                    <a:cubicBezTo>
                      <a:pt x="12169" y="21545"/>
                      <a:pt x="11727" y="21600"/>
                      <a:pt x="11302" y="21562"/>
                    </a:cubicBezTo>
                    <a:cubicBezTo>
                      <a:pt x="11902" y="21366"/>
                      <a:pt x="12300" y="20667"/>
                      <a:pt x="12472" y="20196"/>
                    </a:cubicBezTo>
                    <a:cubicBezTo>
                      <a:pt x="12593" y="19865"/>
                      <a:pt x="12628" y="19516"/>
                      <a:pt x="12567" y="19173"/>
                    </a:cubicBezTo>
                    <a:cubicBezTo>
                      <a:pt x="12547" y="19061"/>
                      <a:pt x="12120" y="18241"/>
                      <a:pt x="12133" y="18225"/>
                    </a:cubicBezTo>
                    <a:cubicBezTo>
                      <a:pt x="11577" y="18901"/>
                      <a:pt x="10529" y="19406"/>
                      <a:pt x="9649" y="19755"/>
                    </a:cubicBezTo>
                    <a:cubicBezTo>
                      <a:pt x="9055" y="19528"/>
                      <a:pt x="7992" y="18910"/>
                      <a:pt x="7621" y="18704"/>
                    </a:cubicBezTo>
                    <a:cubicBezTo>
                      <a:pt x="6788" y="18241"/>
                      <a:pt x="5993" y="17735"/>
                      <a:pt x="5229" y="17198"/>
                    </a:cubicBezTo>
                    <a:cubicBezTo>
                      <a:pt x="4963" y="17011"/>
                      <a:pt x="4136" y="16487"/>
                      <a:pt x="4026" y="16251"/>
                    </a:cubicBezTo>
                    <a:cubicBezTo>
                      <a:pt x="3931" y="16045"/>
                      <a:pt x="4554" y="14389"/>
                      <a:pt x="4437" y="14350"/>
                    </a:cubicBezTo>
                    <a:cubicBezTo>
                      <a:pt x="3946" y="14185"/>
                      <a:pt x="3105" y="14445"/>
                      <a:pt x="2643" y="14602"/>
                    </a:cubicBezTo>
                    <a:cubicBezTo>
                      <a:pt x="2110" y="14785"/>
                      <a:pt x="835" y="15557"/>
                      <a:pt x="800" y="16582"/>
                    </a:cubicBezTo>
                    <a:cubicBezTo>
                      <a:pt x="-339" y="15137"/>
                      <a:pt x="-266" y="13495"/>
                      <a:pt x="1050" y="12196"/>
                    </a:cubicBezTo>
                    <a:cubicBezTo>
                      <a:pt x="1672" y="11583"/>
                      <a:pt x="2430" y="11014"/>
                      <a:pt x="3301" y="10647"/>
                    </a:cubicBezTo>
                    <a:cubicBezTo>
                      <a:pt x="3585" y="10527"/>
                      <a:pt x="3992" y="10384"/>
                      <a:pt x="4422" y="10273"/>
                    </a:cubicBezTo>
                    <a:close/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68" name="chenying0907 92"/>
              <p:cNvSpPr/>
              <p:nvPr/>
            </p:nvSpPr>
            <p:spPr>
              <a:xfrm>
                <a:off x="1066800" y="266700"/>
                <a:ext cx="431366" cy="28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379" y="6426"/>
                      <a:pt x="7227" y="11376"/>
                      <a:pt x="11452" y="14964"/>
                    </a:cubicBezTo>
                    <a:cubicBezTo>
                      <a:pt x="13898" y="17041"/>
                      <a:pt x="19295" y="20423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69" name="chenying0907 93"/>
              <p:cNvSpPr/>
              <p:nvPr/>
            </p:nvSpPr>
            <p:spPr>
              <a:xfrm>
                <a:off x="1003300" y="317500"/>
                <a:ext cx="479079" cy="327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42" y="5671"/>
                      <a:pt x="7183" y="11692"/>
                      <a:pt x="10987" y="14858"/>
                    </a:cubicBezTo>
                    <a:cubicBezTo>
                      <a:pt x="13189" y="16691"/>
                      <a:pt x="19525" y="20561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70" name="chenying0907 94"/>
              <p:cNvSpPr/>
              <p:nvPr/>
            </p:nvSpPr>
            <p:spPr>
              <a:xfrm>
                <a:off x="317500" y="1028700"/>
                <a:ext cx="84374" cy="26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16" y="15315"/>
                      <a:pt x="14405" y="5985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71" name="chenying0907 95"/>
              <p:cNvSpPr/>
              <p:nvPr/>
            </p:nvSpPr>
            <p:spPr>
              <a:xfrm>
                <a:off x="889000" y="1409700"/>
                <a:ext cx="194631" cy="241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151" y="14365"/>
                      <a:pt x="14301" y="8151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72" name="chenying0907 96"/>
              <p:cNvSpPr/>
              <p:nvPr/>
            </p:nvSpPr>
            <p:spPr>
              <a:xfrm>
                <a:off x="304800" y="1358900"/>
                <a:ext cx="514350" cy="34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445" y="1850"/>
                      <a:pt x="4122" y="5622"/>
                      <a:pt x="6224" y="8181"/>
                    </a:cubicBezTo>
                    <a:cubicBezTo>
                      <a:pt x="8411" y="10843"/>
                      <a:pt x="10777" y="13242"/>
                      <a:pt x="13131" y="15565"/>
                    </a:cubicBezTo>
                    <a:cubicBezTo>
                      <a:pt x="15743" y="18141"/>
                      <a:pt x="18474" y="20652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75" name="Group 146"/>
          <p:cNvGrpSpPr/>
          <p:nvPr/>
        </p:nvGrpSpPr>
        <p:grpSpPr>
          <a:xfrm>
            <a:off x="5217588" y="2320967"/>
            <a:ext cx="2045645" cy="1788381"/>
            <a:chOff x="0" y="0"/>
            <a:chExt cx="1588883" cy="1389059"/>
          </a:xfrm>
        </p:grpSpPr>
        <p:sp>
          <p:nvSpPr>
            <p:cNvPr id="76" name="chenying0907 141"/>
            <p:cNvSpPr/>
            <p:nvPr/>
          </p:nvSpPr>
          <p:spPr>
            <a:xfrm>
              <a:off x="1224740" y="1127165"/>
              <a:ext cx="364143" cy="26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1" h="21022" extrusionOk="0">
                  <a:moveTo>
                    <a:pt x="14159" y="1798"/>
                  </a:moveTo>
                  <a:cubicBezTo>
                    <a:pt x="16681" y="3577"/>
                    <a:pt x="18515" y="6261"/>
                    <a:pt x="19377" y="9996"/>
                  </a:cubicBezTo>
                  <a:cubicBezTo>
                    <a:pt x="20066" y="12984"/>
                    <a:pt x="21421" y="17931"/>
                    <a:pt x="21270" y="21022"/>
                  </a:cubicBezTo>
                  <a:cubicBezTo>
                    <a:pt x="15103" y="14127"/>
                    <a:pt x="8404" y="5305"/>
                    <a:pt x="5" y="6602"/>
                  </a:cubicBezTo>
                  <a:cubicBezTo>
                    <a:pt x="-179" y="4102"/>
                    <a:pt x="4665" y="1206"/>
                    <a:pt x="5911" y="648"/>
                  </a:cubicBezTo>
                  <a:cubicBezTo>
                    <a:pt x="8643" y="-578"/>
                    <a:pt x="11623" y="9"/>
                    <a:pt x="14159" y="179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9" name="chenying0907 144"/>
            <p:cNvSpPr/>
            <p:nvPr/>
          </p:nvSpPr>
          <p:spPr>
            <a:xfrm>
              <a:off x="0" y="0"/>
              <a:ext cx="1579774" cy="76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32" extrusionOk="0">
                  <a:moveTo>
                    <a:pt x="0" y="10842"/>
                  </a:moveTo>
                  <a:cubicBezTo>
                    <a:pt x="1862" y="13656"/>
                    <a:pt x="4658" y="17739"/>
                    <a:pt x="7824" y="18794"/>
                  </a:cubicBezTo>
                  <a:cubicBezTo>
                    <a:pt x="12458" y="20338"/>
                    <a:pt x="17930" y="17735"/>
                    <a:pt x="21600" y="11959"/>
                  </a:cubicBezTo>
                  <a:cubicBezTo>
                    <a:pt x="19404" y="6504"/>
                    <a:pt x="16309" y="1551"/>
                    <a:pt x="12383" y="267"/>
                  </a:cubicBezTo>
                  <a:cubicBezTo>
                    <a:pt x="7707" y="-1262"/>
                    <a:pt x="3134" y="3993"/>
                    <a:pt x="260" y="10362"/>
                  </a:cubicBezTo>
                  <a:cubicBezTo>
                    <a:pt x="260" y="10362"/>
                    <a:pt x="0" y="10842"/>
                    <a:pt x="0" y="10842"/>
                  </a:cubicBez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" name="chenying0907 145"/>
            <p:cNvSpPr/>
            <p:nvPr/>
          </p:nvSpPr>
          <p:spPr>
            <a:xfrm>
              <a:off x="448291" y="91138"/>
              <a:ext cx="654399" cy="60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886" h="13090" extrusionOk="0">
                  <a:moveTo>
                    <a:pt x="12295" y="11065"/>
                  </a:moveTo>
                  <a:cubicBezTo>
                    <a:pt x="18131" y="5313"/>
                    <a:pt x="6423" y="-5059"/>
                    <a:pt x="1181" y="2885"/>
                  </a:cubicBezTo>
                  <a:cubicBezTo>
                    <a:pt x="-3469" y="9932"/>
                    <a:pt x="6740" y="16541"/>
                    <a:pt x="12295" y="11065"/>
                  </a:cubicBezTo>
                  <a:close/>
                </a:path>
              </a:pathLst>
            </a:custGeom>
            <a:solidFill>
              <a:srgbClr val="E7E4E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81" name="chenying0907 179"/>
          <p:cNvSpPr/>
          <p:nvPr/>
        </p:nvSpPr>
        <p:spPr>
          <a:xfrm>
            <a:off x="1984498" y="2155484"/>
            <a:ext cx="1287660" cy="1327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66" h="18746" extrusionOk="0">
                <a:moveTo>
                  <a:pt x="16789" y="2619"/>
                </a:moveTo>
                <a:cubicBezTo>
                  <a:pt x="19982" y="8007"/>
                  <a:pt x="9019" y="16387"/>
                  <a:pt x="5475" y="18746"/>
                </a:cubicBezTo>
                <a:cubicBezTo>
                  <a:pt x="3269" y="15480"/>
                  <a:pt x="-1618" y="5143"/>
                  <a:pt x="535" y="1577"/>
                </a:cubicBezTo>
                <a:cubicBezTo>
                  <a:pt x="3210" y="-2854"/>
                  <a:pt x="7075" y="3151"/>
                  <a:pt x="7664" y="6130"/>
                </a:cubicBezTo>
                <a:cubicBezTo>
                  <a:pt x="9500" y="3945"/>
                  <a:pt x="14312" y="-1562"/>
                  <a:pt x="16789" y="2619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38100">
            <a:solidFill>
              <a:srgbClr val="46537A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5" name="TextBox 1"/>
          <p:cNvSpPr txBox="1"/>
          <p:nvPr/>
        </p:nvSpPr>
        <p:spPr>
          <a:xfrm>
            <a:off x="1478056" y="3832877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5024441" y="3832876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8273312" y="3752193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0" t="45503" r="14021" b="28254"/>
          <a:stretch>
            <a:fillRect/>
          </a:stretch>
        </p:blipFill>
        <p:spPr>
          <a:xfrm>
            <a:off x="5940820" y="2481518"/>
            <a:ext cx="550381" cy="703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40"/>
          <p:cNvSpPr>
            <a:spLocks noEditPoints="1"/>
          </p:cNvSpPr>
          <p:nvPr/>
        </p:nvSpPr>
        <p:spPr bwMode="auto">
          <a:xfrm rot="16862230">
            <a:off x="8605404" y="1950943"/>
            <a:ext cx="3425366" cy="1442551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44" name="Freeform 100"/>
          <p:cNvSpPr>
            <a:spLocks noEditPoints="1"/>
          </p:cNvSpPr>
          <p:nvPr/>
        </p:nvSpPr>
        <p:spPr bwMode="auto">
          <a:xfrm flipH="1" flipV="1">
            <a:off x="3463988" y="3181943"/>
            <a:ext cx="270478" cy="252141"/>
          </a:xfrm>
          <a:custGeom>
            <a:avLst/>
            <a:gdLst/>
            <a:ahLst/>
            <a:cxnLst>
              <a:cxn ang="0">
                <a:pos x="49" y="26"/>
              </a:cxn>
              <a:cxn ang="0">
                <a:pos x="117" y="2"/>
              </a:cxn>
              <a:cxn ang="0">
                <a:pos x="191" y="6"/>
              </a:cxn>
              <a:cxn ang="0">
                <a:pos x="233" y="33"/>
              </a:cxn>
              <a:cxn ang="0">
                <a:pos x="256" y="85"/>
              </a:cxn>
              <a:cxn ang="0">
                <a:pos x="254" y="147"/>
              </a:cxn>
              <a:cxn ang="0">
                <a:pos x="230" y="193"/>
              </a:cxn>
              <a:cxn ang="0">
                <a:pos x="199" y="227"/>
              </a:cxn>
              <a:cxn ang="0">
                <a:pos x="152" y="244"/>
              </a:cxn>
              <a:cxn ang="0">
                <a:pos x="91" y="239"/>
              </a:cxn>
              <a:cxn ang="0">
                <a:pos x="42" y="211"/>
              </a:cxn>
              <a:cxn ang="0">
                <a:pos x="18" y="182"/>
              </a:cxn>
              <a:cxn ang="0">
                <a:pos x="0" y="110"/>
              </a:cxn>
              <a:cxn ang="0">
                <a:pos x="15" y="69"/>
              </a:cxn>
              <a:cxn ang="0">
                <a:pos x="59" y="155"/>
              </a:cxn>
              <a:cxn ang="0">
                <a:pos x="128" y="107"/>
              </a:cxn>
              <a:cxn ang="0">
                <a:pos x="198" y="54"/>
              </a:cxn>
              <a:cxn ang="0">
                <a:pos x="183" y="38"/>
              </a:cxn>
              <a:cxn ang="0">
                <a:pos x="174" y="52"/>
              </a:cxn>
              <a:cxn ang="0">
                <a:pos x="124" y="88"/>
              </a:cxn>
              <a:cxn ang="0">
                <a:pos x="59" y="151"/>
              </a:cxn>
              <a:cxn ang="0">
                <a:pos x="46" y="109"/>
              </a:cxn>
              <a:cxn ang="0">
                <a:pos x="63" y="95"/>
              </a:cxn>
              <a:cxn ang="0">
                <a:pos x="129" y="29"/>
              </a:cxn>
              <a:cxn ang="0">
                <a:pos x="63" y="68"/>
              </a:cxn>
              <a:cxn ang="0">
                <a:pos x="35" y="86"/>
              </a:cxn>
              <a:cxn ang="0">
                <a:pos x="29" y="125"/>
              </a:cxn>
              <a:cxn ang="0">
                <a:pos x="216" y="140"/>
              </a:cxn>
              <a:cxn ang="0">
                <a:pos x="216" y="109"/>
              </a:cxn>
              <a:cxn ang="0">
                <a:pos x="149" y="182"/>
              </a:cxn>
              <a:cxn ang="0">
                <a:pos x="83" y="211"/>
              </a:cxn>
              <a:cxn ang="0">
                <a:pos x="135" y="175"/>
              </a:cxn>
              <a:cxn ang="0">
                <a:pos x="150" y="151"/>
              </a:cxn>
              <a:cxn ang="0">
                <a:pos x="46" y="180"/>
              </a:cxn>
              <a:cxn ang="0">
                <a:pos x="56" y="193"/>
              </a:cxn>
              <a:cxn ang="0">
                <a:pos x="132" y="120"/>
              </a:cxn>
              <a:cxn ang="0">
                <a:pos x="46" y="180"/>
              </a:cxn>
              <a:cxn ang="0">
                <a:pos x="152" y="24"/>
              </a:cxn>
              <a:cxn ang="0">
                <a:pos x="91" y="90"/>
              </a:cxn>
              <a:cxn ang="0">
                <a:pos x="156" y="48"/>
              </a:cxn>
              <a:cxn ang="0">
                <a:pos x="143" y="138"/>
              </a:cxn>
              <a:cxn ang="0">
                <a:pos x="209" y="90"/>
              </a:cxn>
              <a:cxn ang="0">
                <a:pos x="208" y="71"/>
              </a:cxn>
              <a:cxn ang="0">
                <a:pos x="169" y="102"/>
              </a:cxn>
              <a:cxn ang="0">
                <a:pos x="143" y="138"/>
              </a:cxn>
              <a:cxn ang="0">
                <a:pos x="239" y="121"/>
              </a:cxn>
              <a:cxn ang="0">
                <a:pos x="236" y="71"/>
              </a:cxn>
              <a:cxn ang="0">
                <a:pos x="230" y="79"/>
              </a:cxn>
              <a:cxn ang="0">
                <a:pos x="139" y="222"/>
              </a:cxn>
              <a:cxn ang="0">
                <a:pos x="173" y="204"/>
              </a:cxn>
              <a:cxn ang="0">
                <a:pos x="174" y="190"/>
              </a:cxn>
              <a:cxn ang="0">
                <a:pos x="103" y="26"/>
              </a:cxn>
              <a:cxn ang="0">
                <a:pos x="76" y="38"/>
              </a:cxn>
              <a:cxn ang="0">
                <a:pos x="84" y="44"/>
              </a:cxn>
              <a:cxn ang="0">
                <a:pos x="103" y="26"/>
              </a:cxn>
              <a:cxn ang="0">
                <a:pos x="38" y="155"/>
              </a:cxn>
              <a:cxn ang="0">
                <a:pos x="49" y="141"/>
              </a:cxn>
              <a:cxn ang="0">
                <a:pos x="29" y="145"/>
              </a:cxn>
              <a:cxn ang="0">
                <a:pos x="34" y="156"/>
              </a:cxn>
              <a:cxn ang="0">
                <a:pos x="201" y="200"/>
              </a:cxn>
              <a:cxn ang="0">
                <a:pos x="136" y="151"/>
              </a:cxn>
              <a:cxn ang="0">
                <a:pos x="126" y="148"/>
              </a:cxn>
              <a:cxn ang="0">
                <a:pos x="136" y="151"/>
              </a:cxn>
            </a:cxnLst>
            <a:rect l="0" t="0" r="r" b="b"/>
            <a:pathLst>
              <a:path w="258" h="245">
                <a:moveTo>
                  <a:pt x="24" y="51"/>
                </a:moveTo>
                <a:lnTo>
                  <a:pt x="24" y="51"/>
                </a:lnTo>
                <a:lnTo>
                  <a:pt x="31" y="43"/>
                </a:lnTo>
                <a:lnTo>
                  <a:pt x="39" y="33"/>
                </a:lnTo>
                <a:lnTo>
                  <a:pt x="49" y="26"/>
                </a:lnTo>
                <a:lnTo>
                  <a:pt x="62" y="19"/>
                </a:lnTo>
                <a:lnTo>
                  <a:pt x="74" y="13"/>
                </a:lnTo>
                <a:lnTo>
                  <a:pt x="87" y="7"/>
                </a:lnTo>
                <a:lnTo>
                  <a:pt x="103" y="5"/>
                </a:lnTo>
                <a:lnTo>
                  <a:pt x="117" y="2"/>
                </a:lnTo>
                <a:lnTo>
                  <a:pt x="132" y="0"/>
                </a:lnTo>
                <a:lnTo>
                  <a:pt x="147" y="0"/>
                </a:lnTo>
                <a:lnTo>
                  <a:pt x="162" y="0"/>
                </a:lnTo>
                <a:lnTo>
                  <a:pt x="177" y="3"/>
                </a:lnTo>
                <a:lnTo>
                  <a:pt x="191" y="6"/>
                </a:lnTo>
                <a:lnTo>
                  <a:pt x="204" y="12"/>
                </a:lnTo>
                <a:lnTo>
                  <a:pt x="215" y="17"/>
                </a:lnTo>
                <a:lnTo>
                  <a:pt x="226" y="26"/>
                </a:lnTo>
                <a:lnTo>
                  <a:pt x="226" y="26"/>
                </a:lnTo>
                <a:lnTo>
                  <a:pt x="233" y="33"/>
                </a:lnTo>
                <a:lnTo>
                  <a:pt x="240" y="41"/>
                </a:lnTo>
                <a:lnTo>
                  <a:pt x="246" y="51"/>
                </a:lnTo>
                <a:lnTo>
                  <a:pt x="250" y="62"/>
                </a:lnTo>
                <a:lnTo>
                  <a:pt x="253" y="73"/>
                </a:lnTo>
                <a:lnTo>
                  <a:pt x="256" y="85"/>
                </a:lnTo>
                <a:lnTo>
                  <a:pt x="257" y="97"/>
                </a:lnTo>
                <a:lnTo>
                  <a:pt x="258" y="110"/>
                </a:lnTo>
                <a:lnTo>
                  <a:pt x="257" y="123"/>
                </a:lnTo>
                <a:lnTo>
                  <a:pt x="257" y="134"/>
                </a:lnTo>
                <a:lnTo>
                  <a:pt x="254" y="147"/>
                </a:lnTo>
                <a:lnTo>
                  <a:pt x="251" y="158"/>
                </a:lnTo>
                <a:lnTo>
                  <a:pt x="247" y="168"/>
                </a:lnTo>
                <a:lnTo>
                  <a:pt x="243" y="177"/>
                </a:lnTo>
                <a:lnTo>
                  <a:pt x="237" y="186"/>
                </a:lnTo>
                <a:lnTo>
                  <a:pt x="230" y="193"/>
                </a:lnTo>
                <a:lnTo>
                  <a:pt x="230" y="193"/>
                </a:lnTo>
                <a:lnTo>
                  <a:pt x="223" y="201"/>
                </a:lnTo>
                <a:lnTo>
                  <a:pt x="216" y="211"/>
                </a:lnTo>
                <a:lnTo>
                  <a:pt x="208" y="220"/>
                </a:lnTo>
                <a:lnTo>
                  <a:pt x="199" y="227"/>
                </a:lnTo>
                <a:lnTo>
                  <a:pt x="199" y="227"/>
                </a:lnTo>
                <a:lnTo>
                  <a:pt x="188" y="232"/>
                </a:lnTo>
                <a:lnTo>
                  <a:pt x="177" y="236"/>
                </a:lnTo>
                <a:lnTo>
                  <a:pt x="164" y="241"/>
                </a:lnTo>
                <a:lnTo>
                  <a:pt x="152" y="244"/>
                </a:lnTo>
                <a:lnTo>
                  <a:pt x="140" y="245"/>
                </a:lnTo>
                <a:lnTo>
                  <a:pt x="128" y="245"/>
                </a:lnTo>
                <a:lnTo>
                  <a:pt x="115" y="244"/>
                </a:lnTo>
                <a:lnTo>
                  <a:pt x="103" y="242"/>
                </a:lnTo>
                <a:lnTo>
                  <a:pt x="91" y="239"/>
                </a:lnTo>
                <a:lnTo>
                  <a:pt x="80" y="236"/>
                </a:lnTo>
                <a:lnTo>
                  <a:pt x="69" y="231"/>
                </a:lnTo>
                <a:lnTo>
                  <a:pt x="59" y="225"/>
                </a:lnTo>
                <a:lnTo>
                  <a:pt x="51" y="220"/>
                </a:lnTo>
                <a:lnTo>
                  <a:pt x="42" y="211"/>
                </a:lnTo>
                <a:lnTo>
                  <a:pt x="35" y="204"/>
                </a:lnTo>
                <a:lnTo>
                  <a:pt x="28" y="194"/>
                </a:lnTo>
                <a:lnTo>
                  <a:pt x="28" y="194"/>
                </a:lnTo>
                <a:lnTo>
                  <a:pt x="22" y="189"/>
                </a:lnTo>
                <a:lnTo>
                  <a:pt x="18" y="182"/>
                </a:lnTo>
                <a:lnTo>
                  <a:pt x="13" y="175"/>
                </a:lnTo>
                <a:lnTo>
                  <a:pt x="8" y="166"/>
                </a:lnTo>
                <a:lnTo>
                  <a:pt x="3" y="148"/>
                </a:lnTo>
                <a:lnTo>
                  <a:pt x="0" y="130"/>
                </a:lnTo>
                <a:lnTo>
                  <a:pt x="0" y="110"/>
                </a:lnTo>
                <a:lnTo>
                  <a:pt x="1" y="102"/>
                </a:lnTo>
                <a:lnTo>
                  <a:pt x="3" y="92"/>
                </a:lnTo>
                <a:lnTo>
                  <a:pt x="6" y="85"/>
                </a:lnTo>
                <a:lnTo>
                  <a:pt x="10" y="76"/>
                </a:lnTo>
                <a:lnTo>
                  <a:pt x="15" y="69"/>
                </a:lnTo>
                <a:lnTo>
                  <a:pt x="21" y="62"/>
                </a:lnTo>
                <a:lnTo>
                  <a:pt x="21" y="62"/>
                </a:lnTo>
                <a:lnTo>
                  <a:pt x="27" y="57"/>
                </a:lnTo>
                <a:lnTo>
                  <a:pt x="24" y="51"/>
                </a:lnTo>
                <a:close/>
                <a:moveTo>
                  <a:pt x="59" y="155"/>
                </a:moveTo>
                <a:lnTo>
                  <a:pt x="60" y="159"/>
                </a:lnTo>
                <a:lnTo>
                  <a:pt x="60" y="159"/>
                </a:lnTo>
                <a:lnTo>
                  <a:pt x="77" y="145"/>
                </a:lnTo>
                <a:lnTo>
                  <a:pt x="94" y="132"/>
                </a:lnTo>
                <a:lnTo>
                  <a:pt x="128" y="107"/>
                </a:lnTo>
                <a:lnTo>
                  <a:pt x="162" y="85"/>
                </a:lnTo>
                <a:lnTo>
                  <a:pt x="195" y="61"/>
                </a:lnTo>
                <a:lnTo>
                  <a:pt x="195" y="61"/>
                </a:lnTo>
                <a:lnTo>
                  <a:pt x="198" y="58"/>
                </a:lnTo>
                <a:lnTo>
                  <a:pt x="198" y="54"/>
                </a:lnTo>
                <a:lnTo>
                  <a:pt x="198" y="51"/>
                </a:lnTo>
                <a:lnTo>
                  <a:pt x="195" y="48"/>
                </a:lnTo>
                <a:lnTo>
                  <a:pt x="190" y="41"/>
                </a:lnTo>
                <a:lnTo>
                  <a:pt x="183" y="38"/>
                </a:lnTo>
                <a:lnTo>
                  <a:pt x="183" y="38"/>
                </a:lnTo>
                <a:lnTo>
                  <a:pt x="178" y="37"/>
                </a:lnTo>
                <a:lnTo>
                  <a:pt x="176" y="38"/>
                </a:lnTo>
                <a:lnTo>
                  <a:pt x="174" y="41"/>
                </a:lnTo>
                <a:lnTo>
                  <a:pt x="173" y="44"/>
                </a:lnTo>
                <a:lnTo>
                  <a:pt x="174" y="52"/>
                </a:lnTo>
                <a:lnTo>
                  <a:pt x="173" y="55"/>
                </a:lnTo>
                <a:lnTo>
                  <a:pt x="173" y="57"/>
                </a:lnTo>
                <a:lnTo>
                  <a:pt x="173" y="57"/>
                </a:lnTo>
                <a:lnTo>
                  <a:pt x="139" y="76"/>
                </a:lnTo>
                <a:lnTo>
                  <a:pt x="124" y="88"/>
                </a:lnTo>
                <a:lnTo>
                  <a:pt x="110" y="99"/>
                </a:lnTo>
                <a:lnTo>
                  <a:pt x="95" y="111"/>
                </a:lnTo>
                <a:lnTo>
                  <a:pt x="81" y="124"/>
                </a:lnTo>
                <a:lnTo>
                  <a:pt x="70" y="137"/>
                </a:lnTo>
                <a:lnTo>
                  <a:pt x="59" y="151"/>
                </a:lnTo>
                <a:lnTo>
                  <a:pt x="59" y="155"/>
                </a:lnTo>
                <a:close/>
                <a:moveTo>
                  <a:pt x="34" y="123"/>
                </a:moveTo>
                <a:lnTo>
                  <a:pt x="34" y="123"/>
                </a:lnTo>
                <a:lnTo>
                  <a:pt x="42" y="113"/>
                </a:lnTo>
                <a:lnTo>
                  <a:pt x="46" y="109"/>
                </a:lnTo>
                <a:lnTo>
                  <a:pt x="52" y="106"/>
                </a:lnTo>
                <a:lnTo>
                  <a:pt x="55" y="103"/>
                </a:lnTo>
                <a:lnTo>
                  <a:pt x="58" y="100"/>
                </a:lnTo>
                <a:lnTo>
                  <a:pt x="60" y="97"/>
                </a:lnTo>
                <a:lnTo>
                  <a:pt x="63" y="95"/>
                </a:lnTo>
                <a:lnTo>
                  <a:pt x="67" y="92"/>
                </a:lnTo>
                <a:lnTo>
                  <a:pt x="67" y="92"/>
                </a:lnTo>
                <a:lnTo>
                  <a:pt x="97" y="64"/>
                </a:lnTo>
                <a:lnTo>
                  <a:pt x="112" y="47"/>
                </a:lnTo>
                <a:lnTo>
                  <a:pt x="129" y="29"/>
                </a:lnTo>
                <a:lnTo>
                  <a:pt x="129" y="29"/>
                </a:lnTo>
                <a:lnTo>
                  <a:pt x="117" y="34"/>
                </a:lnTo>
                <a:lnTo>
                  <a:pt x="105" y="41"/>
                </a:lnTo>
                <a:lnTo>
                  <a:pt x="84" y="55"/>
                </a:lnTo>
                <a:lnTo>
                  <a:pt x="63" y="68"/>
                </a:lnTo>
                <a:lnTo>
                  <a:pt x="53" y="73"/>
                </a:lnTo>
                <a:lnTo>
                  <a:pt x="43" y="78"/>
                </a:lnTo>
                <a:lnTo>
                  <a:pt x="43" y="78"/>
                </a:lnTo>
                <a:lnTo>
                  <a:pt x="38" y="80"/>
                </a:lnTo>
                <a:lnTo>
                  <a:pt x="35" y="86"/>
                </a:lnTo>
                <a:lnTo>
                  <a:pt x="32" y="92"/>
                </a:lnTo>
                <a:lnTo>
                  <a:pt x="29" y="99"/>
                </a:lnTo>
                <a:lnTo>
                  <a:pt x="28" y="114"/>
                </a:lnTo>
                <a:lnTo>
                  <a:pt x="28" y="120"/>
                </a:lnTo>
                <a:lnTo>
                  <a:pt x="29" y="125"/>
                </a:lnTo>
                <a:lnTo>
                  <a:pt x="34" y="123"/>
                </a:lnTo>
                <a:close/>
                <a:moveTo>
                  <a:pt x="129" y="210"/>
                </a:moveTo>
                <a:lnTo>
                  <a:pt x="214" y="144"/>
                </a:lnTo>
                <a:lnTo>
                  <a:pt x="214" y="144"/>
                </a:lnTo>
                <a:lnTo>
                  <a:pt x="216" y="140"/>
                </a:lnTo>
                <a:lnTo>
                  <a:pt x="218" y="137"/>
                </a:lnTo>
                <a:lnTo>
                  <a:pt x="218" y="128"/>
                </a:lnTo>
                <a:lnTo>
                  <a:pt x="216" y="118"/>
                </a:lnTo>
                <a:lnTo>
                  <a:pt x="216" y="109"/>
                </a:lnTo>
                <a:lnTo>
                  <a:pt x="216" y="109"/>
                </a:lnTo>
                <a:lnTo>
                  <a:pt x="211" y="103"/>
                </a:lnTo>
                <a:lnTo>
                  <a:pt x="211" y="103"/>
                </a:lnTo>
                <a:lnTo>
                  <a:pt x="191" y="130"/>
                </a:lnTo>
                <a:lnTo>
                  <a:pt x="170" y="156"/>
                </a:lnTo>
                <a:lnTo>
                  <a:pt x="149" y="182"/>
                </a:lnTo>
                <a:lnTo>
                  <a:pt x="129" y="210"/>
                </a:lnTo>
                <a:lnTo>
                  <a:pt x="129" y="210"/>
                </a:lnTo>
                <a:close/>
                <a:moveTo>
                  <a:pt x="79" y="207"/>
                </a:moveTo>
                <a:lnTo>
                  <a:pt x="79" y="207"/>
                </a:lnTo>
                <a:lnTo>
                  <a:pt x="83" y="211"/>
                </a:lnTo>
                <a:lnTo>
                  <a:pt x="88" y="214"/>
                </a:lnTo>
                <a:lnTo>
                  <a:pt x="101" y="220"/>
                </a:lnTo>
                <a:lnTo>
                  <a:pt x="101" y="220"/>
                </a:lnTo>
                <a:lnTo>
                  <a:pt x="118" y="199"/>
                </a:lnTo>
                <a:lnTo>
                  <a:pt x="135" y="175"/>
                </a:lnTo>
                <a:lnTo>
                  <a:pt x="155" y="152"/>
                </a:lnTo>
                <a:lnTo>
                  <a:pt x="164" y="142"/>
                </a:lnTo>
                <a:lnTo>
                  <a:pt x="174" y="134"/>
                </a:lnTo>
                <a:lnTo>
                  <a:pt x="174" y="134"/>
                </a:lnTo>
                <a:lnTo>
                  <a:pt x="150" y="151"/>
                </a:lnTo>
                <a:lnTo>
                  <a:pt x="125" y="168"/>
                </a:lnTo>
                <a:lnTo>
                  <a:pt x="101" y="187"/>
                </a:lnTo>
                <a:lnTo>
                  <a:pt x="79" y="207"/>
                </a:lnTo>
                <a:lnTo>
                  <a:pt x="79" y="207"/>
                </a:lnTo>
                <a:close/>
                <a:moveTo>
                  <a:pt x="46" y="180"/>
                </a:moveTo>
                <a:lnTo>
                  <a:pt x="46" y="180"/>
                </a:lnTo>
                <a:lnTo>
                  <a:pt x="45" y="182"/>
                </a:lnTo>
                <a:lnTo>
                  <a:pt x="46" y="184"/>
                </a:lnTo>
                <a:lnTo>
                  <a:pt x="51" y="189"/>
                </a:lnTo>
                <a:lnTo>
                  <a:pt x="56" y="193"/>
                </a:lnTo>
                <a:lnTo>
                  <a:pt x="59" y="194"/>
                </a:lnTo>
                <a:lnTo>
                  <a:pt x="60" y="193"/>
                </a:lnTo>
                <a:lnTo>
                  <a:pt x="146" y="113"/>
                </a:lnTo>
                <a:lnTo>
                  <a:pt x="146" y="113"/>
                </a:lnTo>
                <a:lnTo>
                  <a:pt x="132" y="120"/>
                </a:lnTo>
                <a:lnTo>
                  <a:pt x="119" y="127"/>
                </a:lnTo>
                <a:lnTo>
                  <a:pt x="95" y="145"/>
                </a:lnTo>
                <a:lnTo>
                  <a:pt x="72" y="163"/>
                </a:lnTo>
                <a:lnTo>
                  <a:pt x="46" y="180"/>
                </a:lnTo>
                <a:lnTo>
                  <a:pt x="46" y="180"/>
                </a:lnTo>
                <a:close/>
                <a:moveTo>
                  <a:pt x="174" y="30"/>
                </a:moveTo>
                <a:lnTo>
                  <a:pt x="174" y="30"/>
                </a:lnTo>
                <a:lnTo>
                  <a:pt x="160" y="24"/>
                </a:lnTo>
                <a:lnTo>
                  <a:pt x="155" y="24"/>
                </a:lnTo>
                <a:lnTo>
                  <a:pt x="152" y="24"/>
                </a:lnTo>
                <a:lnTo>
                  <a:pt x="149" y="26"/>
                </a:lnTo>
                <a:lnTo>
                  <a:pt x="149" y="26"/>
                </a:lnTo>
                <a:lnTo>
                  <a:pt x="119" y="57"/>
                </a:lnTo>
                <a:lnTo>
                  <a:pt x="104" y="73"/>
                </a:lnTo>
                <a:lnTo>
                  <a:pt x="91" y="90"/>
                </a:lnTo>
                <a:lnTo>
                  <a:pt x="91" y="90"/>
                </a:lnTo>
                <a:lnTo>
                  <a:pt x="112" y="76"/>
                </a:lnTo>
                <a:lnTo>
                  <a:pt x="135" y="64"/>
                </a:lnTo>
                <a:lnTo>
                  <a:pt x="146" y="57"/>
                </a:lnTo>
                <a:lnTo>
                  <a:pt x="156" y="48"/>
                </a:lnTo>
                <a:lnTo>
                  <a:pt x="166" y="40"/>
                </a:lnTo>
                <a:lnTo>
                  <a:pt x="174" y="30"/>
                </a:lnTo>
                <a:lnTo>
                  <a:pt x="174" y="30"/>
                </a:lnTo>
                <a:close/>
                <a:moveTo>
                  <a:pt x="143" y="138"/>
                </a:moveTo>
                <a:lnTo>
                  <a:pt x="143" y="138"/>
                </a:lnTo>
                <a:lnTo>
                  <a:pt x="159" y="125"/>
                </a:lnTo>
                <a:lnTo>
                  <a:pt x="174" y="114"/>
                </a:lnTo>
                <a:lnTo>
                  <a:pt x="207" y="92"/>
                </a:lnTo>
                <a:lnTo>
                  <a:pt x="207" y="92"/>
                </a:lnTo>
                <a:lnTo>
                  <a:pt x="209" y="90"/>
                </a:lnTo>
                <a:lnTo>
                  <a:pt x="211" y="88"/>
                </a:lnTo>
                <a:lnTo>
                  <a:pt x="212" y="80"/>
                </a:lnTo>
                <a:lnTo>
                  <a:pt x="211" y="78"/>
                </a:lnTo>
                <a:lnTo>
                  <a:pt x="209" y="73"/>
                </a:lnTo>
                <a:lnTo>
                  <a:pt x="208" y="71"/>
                </a:lnTo>
                <a:lnTo>
                  <a:pt x="204" y="69"/>
                </a:lnTo>
                <a:lnTo>
                  <a:pt x="204" y="69"/>
                </a:lnTo>
                <a:lnTo>
                  <a:pt x="194" y="76"/>
                </a:lnTo>
                <a:lnTo>
                  <a:pt x="185" y="85"/>
                </a:lnTo>
                <a:lnTo>
                  <a:pt x="169" y="102"/>
                </a:lnTo>
                <a:lnTo>
                  <a:pt x="153" y="121"/>
                </a:lnTo>
                <a:lnTo>
                  <a:pt x="136" y="140"/>
                </a:lnTo>
                <a:lnTo>
                  <a:pt x="136" y="140"/>
                </a:lnTo>
                <a:lnTo>
                  <a:pt x="140" y="140"/>
                </a:lnTo>
                <a:lnTo>
                  <a:pt x="143" y="138"/>
                </a:lnTo>
                <a:lnTo>
                  <a:pt x="143" y="138"/>
                </a:lnTo>
                <a:close/>
                <a:moveTo>
                  <a:pt x="232" y="138"/>
                </a:moveTo>
                <a:lnTo>
                  <a:pt x="232" y="138"/>
                </a:lnTo>
                <a:lnTo>
                  <a:pt x="236" y="131"/>
                </a:lnTo>
                <a:lnTo>
                  <a:pt x="239" y="121"/>
                </a:lnTo>
                <a:lnTo>
                  <a:pt x="242" y="111"/>
                </a:lnTo>
                <a:lnTo>
                  <a:pt x="243" y="100"/>
                </a:lnTo>
                <a:lnTo>
                  <a:pt x="243" y="90"/>
                </a:lnTo>
                <a:lnTo>
                  <a:pt x="240" y="79"/>
                </a:lnTo>
                <a:lnTo>
                  <a:pt x="236" y="71"/>
                </a:lnTo>
                <a:lnTo>
                  <a:pt x="230" y="62"/>
                </a:lnTo>
                <a:lnTo>
                  <a:pt x="230" y="62"/>
                </a:lnTo>
                <a:lnTo>
                  <a:pt x="226" y="59"/>
                </a:lnTo>
                <a:lnTo>
                  <a:pt x="226" y="59"/>
                </a:lnTo>
                <a:lnTo>
                  <a:pt x="230" y="79"/>
                </a:lnTo>
                <a:lnTo>
                  <a:pt x="233" y="99"/>
                </a:lnTo>
                <a:lnTo>
                  <a:pt x="233" y="118"/>
                </a:lnTo>
                <a:lnTo>
                  <a:pt x="232" y="138"/>
                </a:lnTo>
                <a:lnTo>
                  <a:pt x="232" y="138"/>
                </a:lnTo>
                <a:close/>
                <a:moveTo>
                  <a:pt x="139" y="222"/>
                </a:moveTo>
                <a:lnTo>
                  <a:pt x="139" y="222"/>
                </a:lnTo>
                <a:lnTo>
                  <a:pt x="149" y="221"/>
                </a:lnTo>
                <a:lnTo>
                  <a:pt x="157" y="217"/>
                </a:lnTo>
                <a:lnTo>
                  <a:pt x="166" y="211"/>
                </a:lnTo>
                <a:lnTo>
                  <a:pt x="173" y="204"/>
                </a:lnTo>
                <a:lnTo>
                  <a:pt x="178" y="197"/>
                </a:lnTo>
                <a:lnTo>
                  <a:pt x="183" y="192"/>
                </a:lnTo>
                <a:lnTo>
                  <a:pt x="188" y="182"/>
                </a:lnTo>
                <a:lnTo>
                  <a:pt x="188" y="182"/>
                </a:lnTo>
                <a:lnTo>
                  <a:pt x="174" y="190"/>
                </a:lnTo>
                <a:lnTo>
                  <a:pt x="162" y="200"/>
                </a:lnTo>
                <a:lnTo>
                  <a:pt x="150" y="211"/>
                </a:lnTo>
                <a:lnTo>
                  <a:pt x="139" y="222"/>
                </a:lnTo>
                <a:lnTo>
                  <a:pt x="139" y="222"/>
                </a:lnTo>
                <a:close/>
                <a:moveTo>
                  <a:pt x="103" y="26"/>
                </a:moveTo>
                <a:lnTo>
                  <a:pt x="103" y="26"/>
                </a:lnTo>
                <a:lnTo>
                  <a:pt x="95" y="27"/>
                </a:lnTo>
                <a:lnTo>
                  <a:pt x="88" y="30"/>
                </a:lnTo>
                <a:lnTo>
                  <a:pt x="81" y="34"/>
                </a:lnTo>
                <a:lnTo>
                  <a:pt x="76" y="38"/>
                </a:lnTo>
                <a:lnTo>
                  <a:pt x="63" y="50"/>
                </a:lnTo>
                <a:lnTo>
                  <a:pt x="55" y="59"/>
                </a:lnTo>
                <a:lnTo>
                  <a:pt x="55" y="59"/>
                </a:lnTo>
                <a:lnTo>
                  <a:pt x="67" y="54"/>
                </a:lnTo>
                <a:lnTo>
                  <a:pt x="84" y="44"/>
                </a:lnTo>
                <a:lnTo>
                  <a:pt x="101" y="34"/>
                </a:lnTo>
                <a:lnTo>
                  <a:pt x="105" y="29"/>
                </a:lnTo>
                <a:lnTo>
                  <a:pt x="107" y="26"/>
                </a:lnTo>
                <a:lnTo>
                  <a:pt x="107" y="26"/>
                </a:lnTo>
                <a:lnTo>
                  <a:pt x="103" y="26"/>
                </a:lnTo>
                <a:lnTo>
                  <a:pt x="103" y="26"/>
                </a:lnTo>
                <a:close/>
                <a:moveTo>
                  <a:pt x="34" y="156"/>
                </a:moveTo>
                <a:lnTo>
                  <a:pt x="34" y="156"/>
                </a:lnTo>
                <a:lnTo>
                  <a:pt x="36" y="156"/>
                </a:lnTo>
                <a:lnTo>
                  <a:pt x="38" y="155"/>
                </a:lnTo>
                <a:lnTo>
                  <a:pt x="39" y="149"/>
                </a:lnTo>
                <a:lnTo>
                  <a:pt x="39" y="145"/>
                </a:lnTo>
                <a:lnTo>
                  <a:pt x="42" y="142"/>
                </a:lnTo>
                <a:lnTo>
                  <a:pt x="45" y="140"/>
                </a:lnTo>
                <a:lnTo>
                  <a:pt x="49" y="141"/>
                </a:lnTo>
                <a:lnTo>
                  <a:pt x="46" y="138"/>
                </a:lnTo>
                <a:lnTo>
                  <a:pt x="46" y="138"/>
                </a:lnTo>
                <a:lnTo>
                  <a:pt x="43" y="140"/>
                </a:lnTo>
                <a:lnTo>
                  <a:pt x="38" y="142"/>
                </a:lnTo>
                <a:lnTo>
                  <a:pt x="29" y="145"/>
                </a:lnTo>
                <a:lnTo>
                  <a:pt x="27" y="147"/>
                </a:lnTo>
                <a:lnTo>
                  <a:pt x="25" y="149"/>
                </a:lnTo>
                <a:lnTo>
                  <a:pt x="28" y="152"/>
                </a:lnTo>
                <a:lnTo>
                  <a:pt x="34" y="156"/>
                </a:lnTo>
                <a:lnTo>
                  <a:pt x="34" y="156"/>
                </a:lnTo>
                <a:close/>
                <a:moveTo>
                  <a:pt x="190" y="206"/>
                </a:moveTo>
                <a:lnTo>
                  <a:pt x="190" y="206"/>
                </a:lnTo>
                <a:lnTo>
                  <a:pt x="194" y="204"/>
                </a:lnTo>
                <a:lnTo>
                  <a:pt x="198" y="203"/>
                </a:lnTo>
                <a:lnTo>
                  <a:pt x="201" y="200"/>
                </a:lnTo>
                <a:lnTo>
                  <a:pt x="202" y="196"/>
                </a:lnTo>
                <a:lnTo>
                  <a:pt x="205" y="187"/>
                </a:lnTo>
                <a:lnTo>
                  <a:pt x="208" y="180"/>
                </a:lnTo>
                <a:lnTo>
                  <a:pt x="190" y="206"/>
                </a:lnTo>
                <a:close/>
                <a:moveTo>
                  <a:pt x="136" y="151"/>
                </a:moveTo>
                <a:lnTo>
                  <a:pt x="133" y="144"/>
                </a:lnTo>
                <a:lnTo>
                  <a:pt x="133" y="144"/>
                </a:lnTo>
                <a:lnTo>
                  <a:pt x="129" y="144"/>
                </a:lnTo>
                <a:lnTo>
                  <a:pt x="126" y="145"/>
                </a:lnTo>
                <a:lnTo>
                  <a:pt x="126" y="148"/>
                </a:lnTo>
                <a:lnTo>
                  <a:pt x="126" y="149"/>
                </a:lnTo>
                <a:lnTo>
                  <a:pt x="128" y="152"/>
                </a:lnTo>
                <a:lnTo>
                  <a:pt x="129" y="152"/>
                </a:lnTo>
                <a:lnTo>
                  <a:pt x="132" y="152"/>
                </a:lnTo>
                <a:lnTo>
                  <a:pt x="136" y="151"/>
                </a:lnTo>
                <a:lnTo>
                  <a:pt x="136" y="151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45" name="Freeform 100"/>
          <p:cNvSpPr>
            <a:spLocks noEditPoints="1"/>
          </p:cNvSpPr>
          <p:nvPr/>
        </p:nvSpPr>
        <p:spPr bwMode="auto">
          <a:xfrm flipH="1" flipV="1">
            <a:off x="6513895" y="3181944"/>
            <a:ext cx="270478" cy="252141"/>
          </a:xfrm>
          <a:custGeom>
            <a:avLst/>
            <a:gdLst/>
            <a:ahLst/>
            <a:cxnLst>
              <a:cxn ang="0">
                <a:pos x="49" y="26"/>
              </a:cxn>
              <a:cxn ang="0">
                <a:pos x="117" y="2"/>
              </a:cxn>
              <a:cxn ang="0">
                <a:pos x="191" y="6"/>
              </a:cxn>
              <a:cxn ang="0">
                <a:pos x="233" y="33"/>
              </a:cxn>
              <a:cxn ang="0">
                <a:pos x="256" y="85"/>
              </a:cxn>
              <a:cxn ang="0">
                <a:pos x="254" y="147"/>
              </a:cxn>
              <a:cxn ang="0">
                <a:pos x="230" y="193"/>
              </a:cxn>
              <a:cxn ang="0">
                <a:pos x="199" y="227"/>
              </a:cxn>
              <a:cxn ang="0">
                <a:pos x="152" y="244"/>
              </a:cxn>
              <a:cxn ang="0">
                <a:pos x="91" y="239"/>
              </a:cxn>
              <a:cxn ang="0">
                <a:pos x="42" y="211"/>
              </a:cxn>
              <a:cxn ang="0">
                <a:pos x="18" y="182"/>
              </a:cxn>
              <a:cxn ang="0">
                <a:pos x="0" y="110"/>
              </a:cxn>
              <a:cxn ang="0">
                <a:pos x="15" y="69"/>
              </a:cxn>
              <a:cxn ang="0">
                <a:pos x="59" y="155"/>
              </a:cxn>
              <a:cxn ang="0">
                <a:pos x="128" y="107"/>
              </a:cxn>
              <a:cxn ang="0">
                <a:pos x="198" y="54"/>
              </a:cxn>
              <a:cxn ang="0">
                <a:pos x="183" y="38"/>
              </a:cxn>
              <a:cxn ang="0">
                <a:pos x="174" y="52"/>
              </a:cxn>
              <a:cxn ang="0">
                <a:pos x="124" y="88"/>
              </a:cxn>
              <a:cxn ang="0">
                <a:pos x="59" y="151"/>
              </a:cxn>
              <a:cxn ang="0">
                <a:pos x="46" y="109"/>
              </a:cxn>
              <a:cxn ang="0">
                <a:pos x="63" y="95"/>
              </a:cxn>
              <a:cxn ang="0">
                <a:pos x="129" y="29"/>
              </a:cxn>
              <a:cxn ang="0">
                <a:pos x="63" y="68"/>
              </a:cxn>
              <a:cxn ang="0">
                <a:pos x="35" y="86"/>
              </a:cxn>
              <a:cxn ang="0">
                <a:pos x="29" y="125"/>
              </a:cxn>
              <a:cxn ang="0">
                <a:pos x="216" y="140"/>
              </a:cxn>
              <a:cxn ang="0">
                <a:pos x="216" y="109"/>
              </a:cxn>
              <a:cxn ang="0">
                <a:pos x="149" y="182"/>
              </a:cxn>
              <a:cxn ang="0">
                <a:pos x="83" y="211"/>
              </a:cxn>
              <a:cxn ang="0">
                <a:pos x="135" y="175"/>
              </a:cxn>
              <a:cxn ang="0">
                <a:pos x="150" y="151"/>
              </a:cxn>
              <a:cxn ang="0">
                <a:pos x="46" y="180"/>
              </a:cxn>
              <a:cxn ang="0">
                <a:pos x="56" y="193"/>
              </a:cxn>
              <a:cxn ang="0">
                <a:pos x="132" y="120"/>
              </a:cxn>
              <a:cxn ang="0">
                <a:pos x="46" y="180"/>
              </a:cxn>
              <a:cxn ang="0">
                <a:pos x="152" y="24"/>
              </a:cxn>
              <a:cxn ang="0">
                <a:pos x="91" y="90"/>
              </a:cxn>
              <a:cxn ang="0">
                <a:pos x="156" y="48"/>
              </a:cxn>
              <a:cxn ang="0">
                <a:pos x="143" y="138"/>
              </a:cxn>
              <a:cxn ang="0">
                <a:pos x="209" y="90"/>
              </a:cxn>
              <a:cxn ang="0">
                <a:pos x="208" y="71"/>
              </a:cxn>
              <a:cxn ang="0">
                <a:pos x="169" y="102"/>
              </a:cxn>
              <a:cxn ang="0">
                <a:pos x="143" y="138"/>
              </a:cxn>
              <a:cxn ang="0">
                <a:pos x="239" y="121"/>
              </a:cxn>
              <a:cxn ang="0">
                <a:pos x="236" y="71"/>
              </a:cxn>
              <a:cxn ang="0">
                <a:pos x="230" y="79"/>
              </a:cxn>
              <a:cxn ang="0">
                <a:pos x="139" y="222"/>
              </a:cxn>
              <a:cxn ang="0">
                <a:pos x="173" y="204"/>
              </a:cxn>
              <a:cxn ang="0">
                <a:pos x="174" y="190"/>
              </a:cxn>
              <a:cxn ang="0">
                <a:pos x="103" y="26"/>
              </a:cxn>
              <a:cxn ang="0">
                <a:pos x="76" y="38"/>
              </a:cxn>
              <a:cxn ang="0">
                <a:pos x="84" y="44"/>
              </a:cxn>
              <a:cxn ang="0">
                <a:pos x="103" y="26"/>
              </a:cxn>
              <a:cxn ang="0">
                <a:pos x="38" y="155"/>
              </a:cxn>
              <a:cxn ang="0">
                <a:pos x="49" y="141"/>
              </a:cxn>
              <a:cxn ang="0">
                <a:pos x="29" y="145"/>
              </a:cxn>
              <a:cxn ang="0">
                <a:pos x="34" y="156"/>
              </a:cxn>
              <a:cxn ang="0">
                <a:pos x="201" y="200"/>
              </a:cxn>
              <a:cxn ang="0">
                <a:pos x="136" y="151"/>
              </a:cxn>
              <a:cxn ang="0">
                <a:pos x="126" y="148"/>
              </a:cxn>
              <a:cxn ang="0">
                <a:pos x="136" y="151"/>
              </a:cxn>
            </a:cxnLst>
            <a:rect l="0" t="0" r="r" b="b"/>
            <a:pathLst>
              <a:path w="258" h="245">
                <a:moveTo>
                  <a:pt x="24" y="51"/>
                </a:moveTo>
                <a:lnTo>
                  <a:pt x="24" y="51"/>
                </a:lnTo>
                <a:lnTo>
                  <a:pt x="31" y="43"/>
                </a:lnTo>
                <a:lnTo>
                  <a:pt x="39" y="33"/>
                </a:lnTo>
                <a:lnTo>
                  <a:pt x="49" y="26"/>
                </a:lnTo>
                <a:lnTo>
                  <a:pt x="62" y="19"/>
                </a:lnTo>
                <a:lnTo>
                  <a:pt x="74" y="13"/>
                </a:lnTo>
                <a:lnTo>
                  <a:pt x="87" y="7"/>
                </a:lnTo>
                <a:lnTo>
                  <a:pt x="103" y="5"/>
                </a:lnTo>
                <a:lnTo>
                  <a:pt x="117" y="2"/>
                </a:lnTo>
                <a:lnTo>
                  <a:pt x="132" y="0"/>
                </a:lnTo>
                <a:lnTo>
                  <a:pt x="147" y="0"/>
                </a:lnTo>
                <a:lnTo>
                  <a:pt x="162" y="0"/>
                </a:lnTo>
                <a:lnTo>
                  <a:pt x="177" y="3"/>
                </a:lnTo>
                <a:lnTo>
                  <a:pt x="191" y="6"/>
                </a:lnTo>
                <a:lnTo>
                  <a:pt x="204" y="12"/>
                </a:lnTo>
                <a:lnTo>
                  <a:pt x="215" y="17"/>
                </a:lnTo>
                <a:lnTo>
                  <a:pt x="226" y="26"/>
                </a:lnTo>
                <a:lnTo>
                  <a:pt x="226" y="26"/>
                </a:lnTo>
                <a:lnTo>
                  <a:pt x="233" y="33"/>
                </a:lnTo>
                <a:lnTo>
                  <a:pt x="240" y="41"/>
                </a:lnTo>
                <a:lnTo>
                  <a:pt x="246" y="51"/>
                </a:lnTo>
                <a:lnTo>
                  <a:pt x="250" y="62"/>
                </a:lnTo>
                <a:lnTo>
                  <a:pt x="253" y="73"/>
                </a:lnTo>
                <a:lnTo>
                  <a:pt x="256" y="85"/>
                </a:lnTo>
                <a:lnTo>
                  <a:pt x="257" y="97"/>
                </a:lnTo>
                <a:lnTo>
                  <a:pt x="258" y="110"/>
                </a:lnTo>
                <a:lnTo>
                  <a:pt x="257" y="123"/>
                </a:lnTo>
                <a:lnTo>
                  <a:pt x="257" y="134"/>
                </a:lnTo>
                <a:lnTo>
                  <a:pt x="254" y="147"/>
                </a:lnTo>
                <a:lnTo>
                  <a:pt x="251" y="158"/>
                </a:lnTo>
                <a:lnTo>
                  <a:pt x="247" y="168"/>
                </a:lnTo>
                <a:lnTo>
                  <a:pt x="243" y="177"/>
                </a:lnTo>
                <a:lnTo>
                  <a:pt x="237" y="186"/>
                </a:lnTo>
                <a:lnTo>
                  <a:pt x="230" y="193"/>
                </a:lnTo>
                <a:lnTo>
                  <a:pt x="230" y="193"/>
                </a:lnTo>
                <a:lnTo>
                  <a:pt x="223" y="201"/>
                </a:lnTo>
                <a:lnTo>
                  <a:pt x="216" y="211"/>
                </a:lnTo>
                <a:lnTo>
                  <a:pt x="208" y="220"/>
                </a:lnTo>
                <a:lnTo>
                  <a:pt x="199" y="227"/>
                </a:lnTo>
                <a:lnTo>
                  <a:pt x="199" y="227"/>
                </a:lnTo>
                <a:lnTo>
                  <a:pt x="188" y="232"/>
                </a:lnTo>
                <a:lnTo>
                  <a:pt x="177" y="236"/>
                </a:lnTo>
                <a:lnTo>
                  <a:pt x="164" y="241"/>
                </a:lnTo>
                <a:lnTo>
                  <a:pt x="152" y="244"/>
                </a:lnTo>
                <a:lnTo>
                  <a:pt x="140" y="245"/>
                </a:lnTo>
                <a:lnTo>
                  <a:pt x="128" y="245"/>
                </a:lnTo>
                <a:lnTo>
                  <a:pt x="115" y="244"/>
                </a:lnTo>
                <a:lnTo>
                  <a:pt x="103" y="242"/>
                </a:lnTo>
                <a:lnTo>
                  <a:pt x="91" y="239"/>
                </a:lnTo>
                <a:lnTo>
                  <a:pt x="80" y="236"/>
                </a:lnTo>
                <a:lnTo>
                  <a:pt x="69" y="231"/>
                </a:lnTo>
                <a:lnTo>
                  <a:pt x="59" y="225"/>
                </a:lnTo>
                <a:lnTo>
                  <a:pt x="51" y="220"/>
                </a:lnTo>
                <a:lnTo>
                  <a:pt x="42" y="211"/>
                </a:lnTo>
                <a:lnTo>
                  <a:pt x="35" y="204"/>
                </a:lnTo>
                <a:lnTo>
                  <a:pt x="28" y="194"/>
                </a:lnTo>
                <a:lnTo>
                  <a:pt x="28" y="194"/>
                </a:lnTo>
                <a:lnTo>
                  <a:pt x="22" y="189"/>
                </a:lnTo>
                <a:lnTo>
                  <a:pt x="18" y="182"/>
                </a:lnTo>
                <a:lnTo>
                  <a:pt x="13" y="175"/>
                </a:lnTo>
                <a:lnTo>
                  <a:pt x="8" y="166"/>
                </a:lnTo>
                <a:lnTo>
                  <a:pt x="3" y="148"/>
                </a:lnTo>
                <a:lnTo>
                  <a:pt x="0" y="130"/>
                </a:lnTo>
                <a:lnTo>
                  <a:pt x="0" y="110"/>
                </a:lnTo>
                <a:lnTo>
                  <a:pt x="1" y="102"/>
                </a:lnTo>
                <a:lnTo>
                  <a:pt x="3" y="92"/>
                </a:lnTo>
                <a:lnTo>
                  <a:pt x="6" y="85"/>
                </a:lnTo>
                <a:lnTo>
                  <a:pt x="10" y="76"/>
                </a:lnTo>
                <a:lnTo>
                  <a:pt x="15" y="69"/>
                </a:lnTo>
                <a:lnTo>
                  <a:pt x="21" y="62"/>
                </a:lnTo>
                <a:lnTo>
                  <a:pt x="21" y="62"/>
                </a:lnTo>
                <a:lnTo>
                  <a:pt x="27" y="57"/>
                </a:lnTo>
                <a:lnTo>
                  <a:pt x="24" y="51"/>
                </a:lnTo>
                <a:close/>
                <a:moveTo>
                  <a:pt x="59" y="155"/>
                </a:moveTo>
                <a:lnTo>
                  <a:pt x="60" y="159"/>
                </a:lnTo>
                <a:lnTo>
                  <a:pt x="60" y="159"/>
                </a:lnTo>
                <a:lnTo>
                  <a:pt x="77" y="145"/>
                </a:lnTo>
                <a:lnTo>
                  <a:pt x="94" y="132"/>
                </a:lnTo>
                <a:lnTo>
                  <a:pt x="128" y="107"/>
                </a:lnTo>
                <a:lnTo>
                  <a:pt x="162" y="85"/>
                </a:lnTo>
                <a:lnTo>
                  <a:pt x="195" y="61"/>
                </a:lnTo>
                <a:lnTo>
                  <a:pt x="195" y="61"/>
                </a:lnTo>
                <a:lnTo>
                  <a:pt x="198" y="58"/>
                </a:lnTo>
                <a:lnTo>
                  <a:pt x="198" y="54"/>
                </a:lnTo>
                <a:lnTo>
                  <a:pt x="198" y="51"/>
                </a:lnTo>
                <a:lnTo>
                  <a:pt x="195" y="48"/>
                </a:lnTo>
                <a:lnTo>
                  <a:pt x="190" y="41"/>
                </a:lnTo>
                <a:lnTo>
                  <a:pt x="183" y="38"/>
                </a:lnTo>
                <a:lnTo>
                  <a:pt x="183" y="38"/>
                </a:lnTo>
                <a:lnTo>
                  <a:pt x="178" y="37"/>
                </a:lnTo>
                <a:lnTo>
                  <a:pt x="176" y="38"/>
                </a:lnTo>
                <a:lnTo>
                  <a:pt x="174" y="41"/>
                </a:lnTo>
                <a:lnTo>
                  <a:pt x="173" y="44"/>
                </a:lnTo>
                <a:lnTo>
                  <a:pt x="174" y="52"/>
                </a:lnTo>
                <a:lnTo>
                  <a:pt x="173" y="55"/>
                </a:lnTo>
                <a:lnTo>
                  <a:pt x="173" y="57"/>
                </a:lnTo>
                <a:lnTo>
                  <a:pt x="173" y="57"/>
                </a:lnTo>
                <a:lnTo>
                  <a:pt x="139" y="76"/>
                </a:lnTo>
                <a:lnTo>
                  <a:pt x="124" y="88"/>
                </a:lnTo>
                <a:lnTo>
                  <a:pt x="110" y="99"/>
                </a:lnTo>
                <a:lnTo>
                  <a:pt x="95" y="111"/>
                </a:lnTo>
                <a:lnTo>
                  <a:pt x="81" y="124"/>
                </a:lnTo>
                <a:lnTo>
                  <a:pt x="70" y="137"/>
                </a:lnTo>
                <a:lnTo>
                  <a:pt x="59" y="151"/>
                </a:lnTo>
                <a:lnTo>
                  <a:pt x="59" y="155"/>
                </a:lnTo>
                <a:close/>
                <a:moveTo>
                  <a:pt x="34" y="123"/>
                </a:moveTo>
                <a:lnTo>
                  <a:pt x="34" y="123"/>
                </a:lnTo>
                <a:lnTo>
                  <a:pt x="42" y="113"/>
                </a:lnTo>
                <a:lnTo>
                  <a:pt x="46" y="109"/>
                </a:lnTo>
                <a:lnTo>
                  <a:pt x="52" y="106"/>
                </a:lnTo>
                <a:lnTo>
                  <a:pt x="55" y="103"/>
                </a:lnTo>
                <a:lnTo>
                  <a:pt x="58" y="100"/>
                </a:lnTo>
                <a:lnTo>
                  <a:pt x="60" y="97"/>
                </a:lnTo>
                <a:lnTo>
                  <a:pt x="63" y="95"/>
                </a:lnTo>
                <a:lnTo>
                  <a:pt x="67" y="92"/>
                </a:lnTo>
                <a:lnTo>
                  <a:pt x="67" y="92"/>
                </a:lnTo>
                <a:lnTo>
                  <a:pt x="97" y="64"/>
                </a:lnTo>
                <a:lnTo>
                  <a:pt x="112" y="47"/>
                </a:lnTo>
                <a:lnTo>
                  <a:pt x="129" y="29"/>
                </a:lnTo>
                <a:lnTo>
                  <a:pt x="129" y="29"/>
                </a:lnTo>
                <a:lnTo>
                  <a:pt x="117" y="34"/>
                </a:lnTo>
                <a:lnTo>
                  <a:pt x="105" y="41"/>
                </a:lnTo>
                <a:lnTo>
                  <a:pt x="84" y="55"/>
                </a:lnTo>
                <a:lnTo>
                  <a:pt x="63" y="68"/>
                </a:lnTo>
                <a:lnTo>
                  <a:pt x="53" y="73"/>
                </a:lnTo>
                <a:lnTo>
                  <a:pt x="43" y="78"/>
                </a:lnTo>
                <a:lnTo>
                  <a:pt x="43" y="78"/>
                </a:lnTo>
                <a:lnTo>
                  <a:pt x="38" y="80"/>
                </a:lnTo>
                <a:lnTo>
                  <a:pt x="35" y="86"/>
                </a:lnTo>
                <a:lnTo>
                  <a:pt x="32" y="92"/>
                </a:lnTo>
                <a:lnTo>
                  <a:pt x="29" y="99"/>
                </a:lnTo>
                <a:lnTo>
                  <a:pt x="28" y="114"/>
                </a:lnTo>
                <a:lnTo>
                  <a:pt x="28" y="120"/>
                </a:lnTo>
                <a:lnTo>
                  <a:pt x="29" y="125"/>
                </a:lnTo>
                <a:lnTo>
                  <a:pt x="34" y="123"/>
                </a:lnTo>
                <a:close/>
                <a:moveTo>
                  <a:pt x="129" y="210"/>
                </a:moveTo>
                <a:lnTo>
                  <a:pt x="214" y="144"/>
                </a:lnTo>
                <a:lnTo>
                  <a:pt x="214" y="144"/>
                </a:lnTo>
                <a:lnTo>
                  <a:pt x="216" y="140"/>
                </a:lnTo>
                <a:lnTo>
                  <a:pt x="218" y="137"/>
                </a:lnTo>
                <a:lnTo>
                  <a:pt x="218" y="128"/>
                </a:lnTo>
                <a:lnTo>
                  <a:pt x="216" y="118"/>
                </a:lnTo>
                <a:lnTo>
                  <a:pt x="216" y="109"/>
                </a:lnTo>
                <a:lnTo>
                  <a:pt x="216" y="109"/>
                </a:lnTo>
                <a:lnTo>
                  <a:pt x="211" y="103"/>
                </a:lnTo>
                <a:lnTo>
                  <a:pt x="211" y="103"/>
                </a:lnTo>
                <a:lnTo>
                  <a:pt x="191" y="130"/>
                </a:lnTo>
                <a:lnTo>
                  <a:pt x="170" y="156"/>
                </a:lnTo>
                <a:lnTo>
                  <a:pt x="149" y="182"/>
                </a:lnTo>
                <a:lnTo>
                  <a:pt x="129" y="210"/>
                </a:lnTo>
                <a:lnTo>
                  <a:pt x="129" y="210"/>
                </a:lnTo>
                <a:close/>
                <a:moveTo>
                  <a:pt x="79" y="207"/>
                </a:moveTo>
                <a:lnTo>
                  <a:pt x="79" y="207"/>
                </a:lnTo>
                <a:lnTo>
                  <a:pt x="83" y="211"/>
                </a:lnTo>
                <a:lnTo>
                  <a:pt x="88" y="214"/>
                </a:lnTo>
                <a:lnTo>
                  <a:pt x="101" y="220"/>
                </a:lnTo>
                <a:lnTo>
                  <a:pt x="101" y="220"/>
                </a:lnTo>
                <a:lnTo>
                  <a:pt x="118" y="199"/>
                </a:lnTo>
                <a:lnTo>
                  <a:pt x="135" y="175"/>
                </a:lnTo>
                <a:lnTo>
                  <a:pt x="155" y="152"/>
                </a:lnTo>
                <a:lnTo>
                  <a:pt x="164" y="142"/>
                </a:lnTo>
                <a:lnTo>
                  <a:pt x="174" y="134"/>
                </a:lnTo>
                <a:lnTo>
                  <a:pt x="174" y="134"/>
                </a:lnTo>
                <a:lnTo>
                  <a:pt x="150" y="151"/>
                </a:lnTo>
                <a:lnTo>
                  <a:pt x="125" y="168"/>
                </a:lnTo>
                <a:lnTo>
                  <a:pt x="101" y="187"/>
                </a:lnTo>
                <a:lnTo>
                  <a:pt x="79" y="207"/>
                </a:lnTo>
                <a:lnTo>
                  <a:pt x="79" y="207"/>
                </a:lnTo>
                <a:close/>
                <a:moveTo>
                  <a:pt x="46" y="180"/>
                </a:moveTo>
                <a:lnTo>
                  <a:pt x="46" y="180"/>
                </a:lnTo>
                <a:lnTo>
                  <a:pt x="45" y="182"/>
                </a:lnTo>
                <a:lnTo>
                  <a:pt x="46" y="184"/>
                </a:lnTo>
                <a:lnTo>
                  <a:pt x="51" y="189"/>
                </a:lnTo>
                <a:lnTo>
                  <a:pt x="56" y="193"/>
                </a:lnTo>
                <a:lnTo>
                  <a:pt x="59" y="194"/>
                </a:lnTo>
                <a:lnTo>
                  <a:pt x="60" y="193"/>
                </a:lnTo>
                <a:lnTo>
                  <a:pt x="146" y="113"/>
                </a:lnTo>
                <a:lnTo>
                  <a:pt x="146" y="113"/>
                </a:lnTo>
                <a:lnTo>
                  <a:pt x="132" y="120"/>
                </a:lnTo>
                <a:lnTo>
                  <a:pt x="119" y="127"/>
                </a:lnTo>
                <a:lnTo>
                  <a:pt x="95" y="145"/>
                </a:lnTo>
                <a:lnTo>
                  <a:pt x="72" y="163"/>
                </a:lnTo>
                <a:lnTo>
                  <a:pt x="46" y="180"/>
                </a:lnTo>
                <a:lnTo>
                  <a:pt x="46" y="180"/>
                </a:lnTo>
                <a:close/>
                <a:moveTo>
                  <a:pt x="174" y="30"/>
                </a:moveTo>
                <a:lnTo>
                  <a:pt x="174" y="30"/>
                </a:lnTo>
                <a:lnTo>
                  <a:pt x="160" y="24"/>
                </a:lnTo>
                <a:lnTo>
                  <a:pt x="155" y="24"/>
                </a:lnTo>
                <a:lnTo>
                  <a:pt x="152" y="24"/>
                </a:lnTo>
                <a:lnTo>
                  <a:pt x="149" y="26"/>
                </a:lnTo>
                <a:lnTo>
                  <a:pt x="149" y="26"/>
                </a:lnTo>
                <a:lnTo>
                  <a:pt x="119" y="57"/>
                </a:lnTo>
                <a:lnTo>
                  <a:pt x="104" y="73"/>
                </a:lnTo>
                <a:lnTo>
                  <a:pt x="91" y="90"/>
                </a:lnTo>
                <a:lnTo>
                  <a:pt x="91" y="90"/>
                </a:lnTo>
                <a:lnTo>
                  <a:pt x="112" y="76"/>
                </a:lnTo>
                <a:lnTo>
                  <a:pt x="135" y="64"/>
                </a:lnTo>
                <a:lnTo>
                  <a:pt x="146" y="57"/>
                </a:lnTo>
                <a:lnTo>
                  <a:pt x="156" y="48"/>
                </a:lnTo>
                <a:lnTo>
                  <a:pt x="166" y="40"/>
                </a:lnTo>
                <a:lnTo>
                  <a:pt x="174" y="30"/>
                </a:lnTo>
                <a:lnTo>
                  <a:pt x="174" y="30"/>
                </a:lnTo>
                <a:close/>
                <a:moveTo>
                  <a:pt x="143" y="138"/>
                </a:moveTo>
                <a:lnTo>
                  <a:pt x="143" y="138"/>
                </a:lnTo>
                <a:lnTo>
                  <a:pt x="159" y="125"/>
                </a:lnTo>
                <a:lnTo>
                  <a:pt x="174" y="114"/>
                </a:lnTo>
                <a:lnTo>
                  <a:pt x="207" y="92"/>
                </a:lnTo>
                <a:lnTo>
                  <a:pt x="207" y="92"/>
                </a:lnTo>
                <a:lnTo>
                  <a:pt x="209" y="90"/>
                </a:lnTo>
                <a:lnTo>
                  <a:pt x="211" y="88"/>
                </a:lnTo>
                <a:lnTo>
                  <a:pt x="212" y="80"/>
                </a:lnTo>
                <a:lnTo>
                  <a:pt x="211" y="78"/>
                </a:lnTo>
                <a:lnTo>
                  <a:pt x="209" y="73"/>
                </a:lnTo>
                <a:lnTo>
                  <a:pt x="208" y="71"/>
                </a:lnTo>
                <a:lnTo>
                  <a:pt x="204" y="69"/>
                </a:lnTo>
                <a:lnTo>
                  <a:pt x="204" y="69"/>
                </a:lnTo>
                <a:lnTo>
                  <a:pt x="194" y="76"/>
                </a:lnTo>
                <a:lnTo>
                  <a:pt x="185" y="85"/>
                </a:lnTo>
                <a:lnTo>
                  <a:pt x="169" y="102"/>
                </a:lnTo>
                <a:lnTo>
                  <a:pt x="153" y="121"/>
                </a:lnTo>
                <a:lnTo>
                  <a:pt x="136" y="140"/>
                </a:lnTo>
                <a:lnTo>
                  <a:pt x="136" y="140"/>
                </a:lnTo>
                <a:lnTo>
                  <a:pt x="140" y="140"/>
                </a:lnTo>
                <a:lnTo>
                  <a:pt x="143" y="138"/>
                </a:lnTo>
                <a:lnTo>
                  <a:pt x="143" y="138"/>
                </a:lnTo>
                <a:close/>
                <a:moveTo>
                  <a:pt x="232" y="138"/>
                </a:moveTo>
                <a:lnTo>
                  <a:pt x="232" y="138"/>
                </a:lnTo>
                <a:lnTo>
                  <a:pt x="236" y="131"/>
                </a:lnTo>
                <a:lnTo>
                  <a:pt x="239" y="121"/>
                </a:lnTo>
                <a:lnTo>
                  <a:pt x="242" y="111"/>
                </a:lnTo>
                <a:lnTo>
                  <a:pt x="243" y="100"/>
                </a:lnTo>
                <a:lnTo>
                  <a:pt x="243" y="90"/>
                </a:lnTo>
                <a:lnTo>
                  <a:pt x="240" y="79"/>
                </a:lnTo>
                <a:lnTo>
                  <a:pt x="236" y="71"/>
                </a:lnTo>
                <a:lnTo>
                  <a:pt x="230" y="62"/>
                </a:lnTo>
                <a:lnTo>
                  <a:pt x="230" y="62"/>
                </a:lnTo>
                <a:lnTo>
                  <a:pt x="226" y="59"/>
                </a:lnTo>
                <a:lnTo>
                  <a:pt x="226" y="59"/>
                </a:lnTo>
                <a:lnTo>
                  <a:pt x="230" y="79"/>
                </a:lnTo>
                <a:lnTo>
                  <a:pt x="233" y="99"/>
                </a:lnTo>
                <a:lnTo>
                  <a:pt x="233" y="118"/>
                </a:lnTo>
                <a:lnTo>
                  <a:pt x="232" y="138"/>
                </a:lnTo>
                <a:lnTo>
                  <a:pt x="232" y="138"/>
                </a:lnTo>
                <a:close/>
                <a:moveTo>
                  <a:pt x="139" y="222"/>
                </a:moveTo>
                <a:lnTo>
                  <a:pt x="139" y="222"/>
                </a:lnTo>
                <a:lnTo>
                  <a:pt x="149" y="221"/>
                </a:lnTo>
                <a:lnTo>
                  <a:pt x="157" y="217"/>
                </a:lnTo>
                <a:lnTo>
                  <a:pt x="166" y="211"/>
                </a:lnTo>
                <a:lnTo>
                  <a:pt x="173" y="204"/>
                </a:lnTo>
                <a:lnTo>
                  <a:pt x="178" y="197"/>
                </a:lnTo>
                <a:lnTo>
                  <a:pt x="183" y="192"/>
                </a:lnTo>
                <a:lnTo>
                  <a:pt x="188" y="182"/>
                </a:lnTo>
                <a:lnTo>
                  <a:pt x="188" y="182"/>
                </a:lnTo>
                <a:lnTo>
                  <a:pt x="174" y="190"/>
                </a:lnTo>
                <a:lnTo>
                  <a:pt x="162" y="200"/>
                </a:lnTo>
                <a:lnTo>
                  <a:pt x="150" y="211"/>
                </a:lnTo>
                <a:lnTo>
                  <a:pt x="139" y="222"/>
                </a:lnTo>
                <a:lnTo>
                  <a:pt x="139" y="222"/>
                </a:lnTo>
                <a:close/>
                <a:moveTo>
                  <a:pt x="103" y="26"/>
                </a:moveTo>
                <a:lnTo>
                  <a:pt x="103" y="26"/>
                </a:lnTo>
                <a:lnTo>
                  <a:pt x="95" y="27"/>
                </a:lnTo>
                <a:lnTo>
                  <a:pt x="88" y="30"/>
                </a:lnTo>
                <a:lnTo>
                  <a:pt x="81" y="34"/>
                </a:lnTo>
                <a:lnTo>
                  <a:pt x="76" y="38"/>
                </a:lnTo>
                <a:lnTo>
                  <a:pt x="63" y="50"/>
                </a:lnTo>
                <a:lnTo>
                  <a:pt x="55" y="59"/>
                </a:lnTo>
                <a:lnTo>
                  <a:pt x="55" y="59"/>
                </a:lnTo>
                <a:lnTo>
                  <a:pt x="67" y="54"/>
                </a:lnTo>
                <a:lnTo>
                  <a:pt x="84" y="44"/>
                </a:lnTo>
                <a:lnTo>
                  <a:pt x="101" y="34"/>
                </a:lnTo>
                <a:lnTo>
                  <a:pt x="105" y="29"/>
                </a:lnTo>
                <a:lnTo>
                  <a:pt x="107" y="26"/>
                </a:lnTo>
                <a:lnTo>
                  <a:pt x="107" y="26"/>
                </a:lnTo>
                <a:lnTo>
                  <a:pt x="103" y="26"/>
                </a:lnTo>
                <a:lnTo>
                  <a:pt x="103" y="26"/>
                </a:lnTo>
                <a:close/>
                <a:moveTo>
                  <a:pt x="34" y="156"/>
                </a:moveTo>
                <a:lnTo>
                  <a:pt x="34" y="156"/>
                </a:lnTo>
                <a:lnTo>
                  <a:pt x="36" y="156"/>
                </a:lnTo>
                <a:lnTo>
                  <a:pt x="38" y="155"/>
                </a:lnTo>
                <a:lnTo>
                  <a:pt x="39" y="149"/>
                </a:lnTo>
                <a:lnTo>
                  <a:pt x="39" y="145"/>
                </a:lnTo>
                <a:lnTo>
                  <a:pt x="42" y="142"/>
                </a:lnTo>
                <a:lnTo>
                  <a:pt x="45" y="140"/>
                </a:lnTo>
                <a:lnTo>
                  <a:pt x="49" y="141"/>
                </a:lnTo>
                <a:lnTo>
                  <a:pt x="46" y="138"/>
                </a:lnTo>
                <a:lnTo>
                  <a:pt x="46" y="138"/>
                </a:lnTo>
                <a:lnTo>
                  <a:pt x="43" y="140"/>
                </a:lnTo>
                <a:lnTo>
                  <a:pt x="38" y="142"/>
                </a:lnTo>
                <a:lnTo>
                  <a:pt x="29" y="145"/>
                </a:lnTo>
                <a:lnTo>
                  <a:pt x="27" y="147"/>
                </a:lnTo>
                <a:lnTo>
                  <a:pt x="25" y="149"/>
                </a:lnTo>
                <a:lnTo>
                  <a:pt x="28" y="152"/>
                </a:lnTo>
                <a:lnTo>
                  <a:pt x="34" y="156"/>
                </a:lnTo>
                <a:lnTo>
                  <a:pt x="34" y="156"/>
                </a:lnTo>
                <a:close/>
                <a:moveTo>
                  <a:pt x="190" y="206"/>
                </a:moveTo>
                <a:lnTo>
                  <a:pt x="190" y="206"/>
                </a:lnTo>
                <a:lnTo>
                  <a:pt x="194" y="204"/>
                </a:lnTo>
                <a:lnTo>
                  <a:pt x="198" y="203"/>
                </a:lnTo>
                <a:lnTo>
                  <a:pt x="201" y="200"/>
                </a:lnTo>
                <a:lnTo>
                  <a:pt x="202" y="196"/>
                </a:lnTo>
                <a:lnTo>
                  <a:pt x="205" y="187"/>
                </a:lnTo>
                <a:lnTo>
                  <a:pt x="208" y="180"/>
                </a:lnTo>
                <a:lnTo>
                  <a:pt x="190" y="206"/>
                </a:lnTo>
                <a:close/>
                <a:moveTo>
                  <a:pt x="136" y="151"/>
                </a:moveTo>
                <a:lnTo>
                  <a:pt x="133" y="144"/>
                </a:lnTo>
                <a:lnTo>
                  <a:pt x="133" y="144"/>
                </a:lnTo>
                <a:lnTo>
                  <a:pt x="129" y="144"/>
                </a:lnTo>
                <a:lnTo>
                  <a:pt x="126" y="145"/>
                </a:lnTo>
                <a:lnTo>
                  <a:pt x="126" y="148"/>
                </a:lnTo>
                <a:lnTo>
                  <a:pt x="126" y="149"/>
                </a:lnTo>
                <a:lnTo>
                  <a:pt x="128" y="152"/>
                </a:lnTo>
                <a:lnTo>
                  <a:pt x="129" y="152"/>
                </a:lnTo>
                <a:lnTo>
                  <a:pt x="132" y="152"/>
                </a:lnTo>
                <a:lnTo>
                  <a:pt x="136" y="151"/>
                </a:lnTo>
                <a:lnTo>
                  <a:pt x="136" y="151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3" name="组合 2"/>
          <p:cNvGrpSpPr/>
          <p:nvPr/>
        </p:nvGrpSpPr>
        <p:grpSpPr>
          <a:xfrm>
            <a:off x="826181" y="2489918"/>
            <a:ext cx="2597919" cy="3249182"/>
            <a:chOff x="1901304" y="2695954"/>
            <a:chExt cx="2597919" cy="3249182"/>
          </a:xfrm>
        </p:grpSpPr>
        <p:sp>
          <p:nvSpPr>
            <p:cNvPr id="14" name="文本框 13"/>
            <p:cNvSpPr txBox="1"/>
            <p:nvPr/>
          </p:nvSpPr>
          <p:spPr>
            <a:xfrm>
              <a:off x="2940046" y="3072049"/>
              <a:ext cx="127387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zh-CN" altLang="en-US" sz="2000" dirty="0"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请添加文字</a:t>
              </a:r>
              <a:endParaRPr lang="zh-CN" altLang="en-US" sz="2000" dirty="0"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1" name="Freeform 128"/>
            <p:cNvSpPr>
              <a:spLocks noEditPoints="1"/>
            </p:cNvSpPr>
            <p:nvPr/>
          </p:nvSpPr>
          <p:spPr bwMode="auto">
            <a:xfrm rot="16872957">
              <a:off x="2583983" y="3004427"/>
              <a:ext cx="1533853" cy="916908"/>
            </a:xfrm>
            <a:custGeom>
              <a:avLst/>
              <a:gdLst/>
              <a:ahLst/>
              <a:cxnLst>
                <a:cxn ang="0">
                  <a:pos x="7" y="475"/>
                </a:cxn>
                <a:cxn ang="0">
                  <a:pos x="2824" y="83"/>
                </a:cxn>
                <a:cxn ang="0">
                  <a:pos x="649" y="1056"/>
                </a:cxn>
                <a:cxn ang="0">
                  <a:pos x="2076" y="27"/>
                </a:cxn>
                <a:cxn ang="0">
                  <a:pos x="172" y="526"/>
                </a:cxn>
                <a:cxn ang="0">
                  <a:pos x="1718" y="1039"/>
                </a:cxn>
                <a:cxn ang="0">
                  <a:pos x="1774" y="1068"/>
                </a:cxn>
                <a:cxn ang="0">
                  <a:pos x="1781" y="1032"/>
                </a:cxn>
                <a:cxn ang="0">
                  <a:pos x="333" y="936"/>
                </a:cxn>
                <a:cxn ang="0">
                  <a:pos x="392" y="925"/>
                </a:cxn>
                <a:cxn ang="0">
                  <a:pos x="363" y="1000"/>
                </a:cxn>
                <a:cxn ang="0">
                  <a:pos x="503" y="880"/>
                </a:cxn>
                <a:cxn ang="0">
                  <a:pos x="1070" y="1002"/>
                </a:cxn>
                <a:cxn ang="0">
                  <a:pos x="1231" y="969"/>
                </a:cxn>
                <a:cxn ang="0">
                  <a:pos x="1562" y="1066"/>
                </a:cxn>
                <a:cxn ang="0">
                  <a:pos x="2570" y="952"/>
                </a:cxn>
                <a:cxn ang="0">
                  <a:pos x="2350" y="939"/>
                </a:cxn>
                <a:cxn ang="0">
                  <a:pos x="2269" y="1060"/>
                </a:cxn>
                <a:cxn ang="0">
                  <a:pos x="2003" y="943"/>
                </a:cxn>
                <a:cxn ang="0">
                  <a:pos x="290" y="863"/>
                </a:cxn>
                <a:cxn ang="0">
                  <a:pos x="2193" y="1080"/>
                </a:cxn>
                <a:cxn ang="0">
                  <a:pos x="444" y="1031"/>
                </a:cxn>
                <a:cxn ang="0">
                  <a:pos x="1999" y="1059"/>
                </a:cxn>
                <a:cxn ang="0">
                  <a:pos x="2788" y="924"/>
                </a:cxn>
                <a:cxn ang="0">
                  <a:pos x="1208" y="1000"/>
                </a:cxn>
                <a:cxn ang="0">
                  <a:pos x="1020" y="1032"/>
                </a:cxn>
                <a:cxn ang="0">
                  <a:pos x="1107" y="1032"/>
                </a:cxn>
                <a:cxn ang="0">
                  <a:pos x="2071" y="1081"/>
                </a:cxn>
                <a:cxn ang="0">
                  <a:pos x="1980" y="938"/>
                </a:cxn>
                <a:cxn ang="0">
                  <a:pos x="46" y="415"/>
                </a:cxn>
                <a:cxn ang="0">
                  <a:pos x="886" y="1049"/>
                </a:cxn>
                <a:cxn ang="0">
                  <a:pos x="867" y="1023"/>
                </a:cxn>
                <a:cxn ang="0">
                  <a:pos x="151" y="558"/>
                </a:cxn>
                <a:cxn ang="0">
                  <a:pos x="28" y="478"/>
                </a:cxn>
                <a:cxn ang="0">
                  <a:pos x="116" y="433"/>
                </a:cxn>
                <a:cxn ang="0">
                  <a:pos x="1842" y="1067"/>
                </a:cxn>
                <a:cxn ang="0">
                  <a:pos x="958" y="921"/>
                </a:cxn>
                <a:cxn ang="0">
                  <a:pos x="50" y="891"/>
                </a:cxn>
                <a:cxn ang="0">
                  <a:pos x="209" y="842"/>
                </a:cxn>
                <a:cxn ang="0">
                  <a:pos x="595" y="904"/>
                </a:cxn>
                <a:cxn ang="0">
                  <a:pos x="1419" y="903"/>
                </a:cxn>
                <a:cxn ang="0">
                  <a:pos x="129" y="571"/>
                </a:cxn>
                <a:cxn ang="0">
                  <a:pos x="668" y="1009"/>
                </a:cxn>
                <a:cxn ang="0">
                  <a:pos x="54" y="727"/>
                </a:cxn>
                <a:cxn ang="0">
                  <a:pos x="146" y="428"/>
                </a:cxn>
                <a:cxn ang="0">
                  <a:pos x="40" y="824"/>
                </a:cxn>
                <a:cxn ang="0">
                  <a:pos x="300" y="922"/>
                </a:cxn>
                <a:cxn ang="0">
                  <a:pos x="234" y="807"/>
                </a:cxn>
                <a:cxn ang="0">
                  <a:pos x="2516" y="34"/>
                </a:cxn>
                <a:cxn ang="0">
                  <a:pos x="2397" y="1012"/>
                </a:cxn>
                <a:cxn ang="0">
                  <a:pos x="2110" y="911"/>
                </a:cxn>
                <a:cxn ang="0">
                  <a:pos x="179" y="845"/>
                </a:cxn>
                <a:cxn ang="0">
                  <a:pos x="1700" y="907"/>
                </a:cxn>
                <a:cxn ang="0">
                  <a:pos x="1617" y="931"/>
                </a:cxn>
                <a:cxn ang="0">
                  <a:pos x="2731" y="1011"/>
                </a:cxn>
                <a:cxn ang="0">
                  <a:pos x="1645" y="1053"/>
                </a:cxn>
                <a:cxn ang="0">
                  <a:pos x="462" y="1005"/>
                </a:cxn>
                <a:cxn ang="0">
                  <a:pos x="2332" y="969"/>
                </a:cxn>
                <a:cxn ang="0">
                  <a:pos x="2433" y="946"/>
                </a:cxn>
                <a:cxn ang="0">
                  <a:pos x="1077" y="998"/>
                </a:cxn>
                <a:cxn ang="0">
                  <a:pos x="2776" y="941"/>
                </a:cxn>
                <a:cxn ang="0">
                  <a:pos x="82" y="727"/>
                </a:cxn>
                <a:cxn ang="0">
                  <a:pos x="1930" y="922"/>
                </a:cxn>
              </a:cxnLst>
              <a:rect l="0" t="0" r="r" b="b"/>
              <a:pathLst>
                <a:path w="2921" h="1098">
                  <a:moveTo>
                    <a:pt x="633" y="1063"/>
                  </a:moveTo>
                  <a:lnTo>
                    <a:pt x="633" y="1063"/>
                  </a:lnTo>
                  <a:lnTo>
                    <a:pt x="629" y="1063"/>
                  </a:lnTo>
                  <a:lnTo>
                    <a:pt x="626" y="1063"/>
                  </a:lnTo>
                  <a:lnTo>
                    <a:pt x="625" y="1060"/>
                  </a:lnTo>
                  <a:lnTo>
                    <a:pt x="626" y="1054"/>
                  </a:lnTo>
                  <a:lnTo>
                    <a:pt x="626" y="1054"/>
                  </a:lnTo>
                  <a:lnTo>
                    <a:pt x="586" y="1053"/>
                  </a:lnTo>
                  <a:lnTo>
                    <a:pt x="542" y="1053"/>
                  </a:lnTo>
                  <a:lnTo>
                    <a:pt x="452" y="1052"/>
                  </a:lnTo>
                  <a:lnTo>
                    <a:pt x="406" y="1050"/>
                  </a:lnTo>
                  <a:lnTo>
                    <a:pt x="362" y="1046"/>
                  </a:lnTo>
                  <a:lnTo>
                    <a:pt x="320" y="1042"/>
                  </a:lnTo>
                  <a:lnTo>
                    <a:pt x="279" y="1035"/>
                  </a:lnTo>
                  <a:lnTo>
                    <a:pt x="279" y="1035"/>
                  </a:lnTo>
                  <a:lnTo>
                    <a:pt x="278" y="1035"/>
                  </a:lnTo>
                  <a:lnTo>
                    <a:pt x="275" y="1036"/>
                  </a:lnTo>
                  <a:lnTo>
                    <a:pt x="268" y="1042"/>
                  </a:lnTo>
                  <a:lnTo>
                    <a:pt x="265" y="1043"/>
                  </a:lnTo>
                  <a:lnTo>
                    <a:pt x="262" y="1043"/>
                  </a:lnTo>
                  <a:lnTo>
                    <a:pt x="260" y="1043"/>
                  </a:lnTo>
                  <a:lnTo>
                    <a:pt x="257" y="1039"/>
                  </a:lnTo>
                  <a:lnTo>
                    <a:pt x="257" y="1039"/>
                  </a:lnTo>
                  <a:lnTo>
                    <a:pt x="254" y="1036"/>
                  </a:lnTo>
                  <a:lnTo>
                    <a:pt x="250" y="1033"/>
                  </a:lnTo>
                  <a:lnTo>
                    <a:pt x="243" y="1032"/>
                  </a:lnTo>
                  <a:lnTo>
                    <a:pt x="237" y="1032"/>
                  </a:lnTo>
                  <a:lnTo>
                    <a:pt x="223" y="1033"/>
                  </a:lnTo>
                  <a:lnTo>
                    <a:pt x="210" y="1033"/>
                  </a:lnTo>
                  <a:lnTo>
                    <a:pt x="210" y="1033"/>
                  </a:lnTo>
                  <a:lnTo>
                    <a:pt x="181" y="1031"/>
                  </a:lnTo>
                  <a:lnTo>
                    <a:pt x="154" y="1025"/>
                  </a:lnTo>
                  <a:lnTo>
                    <a:pt x="130" y="1018"/>
                  </a:lnTo>
                  <a:lnTo>
                    <a:pt x="106" y="1008"/>
                  </a:lnTo>
                  <a:lnTo>
                    <a:pt x="85" y="998"/>
                  </a:lnTo>
                  <a:lnTo>
                    <a:pt x="64" y="987"/>
                  </a:lnTo>
                  <a:lnTo>
                    <a:pt x="45" y="974"/>
                  </a:lnTo>
                  <a:lnTo>
                    <a:pt x="26" y="962"/>
                  </a:lnTo>
                  <a:lnTo>
                    <a:pt x="26" y="962"/>
                  </a:lnTo>
                  <a:lnTo>
                    <a:pt x="18" y="934"/>
                  </a:lnTo>
                  <a:lnTo>
                    <a:pt x="11" y="904"/>
                  </a:lnTo>
                  <a:lnTo>
                    <a:pt x="7" y="875"/>
                  </a:lnTo>
                  <a:lnTo>
                    <a:pt x="4" y="845"/>
                  </a:lnTo>
                  <a:lnTo>
                    <a:pt x="2" y="814"/>
                  </a:lnTo>
                  <a:lnTo>
                    <a:pt x="4" y="785"/>
                  </a:lnTo>
                  <a:lnTo>
                    <a:pt x="7" y="755"/>
                  </a:lnTo>
                  <a:lnTo>
                    <a:pt x="11" y="727"/>
                  </a:lnTo>
                  <a:lnTo>
                    <a:pt x="11" y="727"/>
                  </a:lnTo>
                  <a:lnTo>
                    <a:pt x="7" y="629"/>
                  </a:lnTo>
                  <a:lnTo>
                    <a:pt x="5" y="578"/>
                  </a:lnTo>
                  <a:lnTo>
                    <a:pt x="5" y="526"/>
                  </a:lnTo>
                  <a:lnTo>
                    <a:pt x="7" y="475"/>
                  </a:lnTo>
                  <a:lnTo>
                    <a:pt x="8" y="423"/>
                  </a:lnTo>
                  <a:lnTo>
                    <a:pt x="11" y="374"/>
                  </a:lnTo>
                  <a:lnTo>
                    <a:pt x="16" y="326"/>
                  </a:lnTo>
                  <a:lnTo>
                    <a:pt x="16" y="326"/>
                  </a:lnTo>
                  <a:lnTo>
                    <a:pt x="14" y="331"/>
                  </a:lnTo>
                  <a:lnTo>
                    <a:pt x="11" y="335"/>
                  </a:lnTo>
                  <a:lnTo>
                    <a:pt x="7" y="339"/>
                  </a:lnTo>
                  <a:lnTo>
                    <a:pt x="4" y="341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40" y="273"/>
                  </a:lnTo>
                  <a:lnTo>
                    <a:pt x="82" y="208"/>
                  </a:lnTo>
                  <a:lnTo>
                    <a:pt x="104" y="178"/>
                  </a:lnTo>
                  <a:lnTo>
                    <a:pt x="126" y="147"/>
                  </a:lnTo>
                  <a:lnTo>
                    <a:pt x="148" y="117"/>
                  </a:lnTo>
                  <a:lnTo>
                    <a:pt x="172" y="89"/>
                  </a:lnTo>
                  <a:lnTo>
                    <a:pt x="172" y="89"/>
                  </a:lnTo>
                  <a:lnTo>
                    <a:pt x="178" y="74"/>
                  </a:lnTo>
                  <a:lnTo>
                    <a:pt x="185" y="61"/>
                  </a:lnTo>
                  <a:lnTo>
                    <a:pt x="195" y="51"/>
                  </a:lnTo>
                  <a:lnTo>
                    <a:pt x="205" y="41"/>
                  </a:lnTo>
                  <a:lnTo>
                    <a:pt x="217" y="34"/>
                  </a:lnTo>
                  <a:lnTo>
                    <a:pt x="231" y="29"/>
                  </a:lnTo>
                  <a:lnTo>
                    <a:pt x="245" y="23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81" y="13"/>
                  </a:lnTo>
                  <a:lnTo>
                    <a:pt x="299" y="10"/>
                  </a:lnTo>
                  <a:lnTo>
                    <a:pt x="340" y="5"/>
                  </a:lnTo>
                  <a:lnTo>
                    <a:pt x="383" y="2"/>
                  </a:lnTo>
                  <a:lnTo>
                    <a:pt x="428" y="0"/>
                  </a:lnTo>
                  <a:lnTo>
                    <a:pt x="475" y="0"/>
                  </a:lnTo>
                  <a:lnTo>
                    <a:pt x="519" y="3"/>
                  </a:lnTo>
                  <a:lnTo>
                    <a:pt x="608" y="9"/>
                  </a:lnTo>
                  <a:lnTo>
                    <a:pt x="608" y="9"/>
                  </a:lnTo>
                  <a:lnTo>
                    <a:pt x="715" y="6"/>
                  </a:lnTo>
                  <a:lnTo>
                    <a:pt x="819" y="6"/>
                  </a:lnTo>
                  <a:lnTo>
                    <a:pt x="1030" y="8"/>
                  </a:lnTo>
                  <a:lnTo>
                    <a:pt x="1134" y="8"/>
                  </a:lnTo>
                  <a:lnTo>
                    <a:pt x="1239" y="8"/>
                  </a:lnTo>
                  <a:lnTo>
                    <a:pt x="1346" y="5"/>
                  </a:lnTo>
                  <a:lnTo>
                    <a:pt x="1451" y="0"/>
                  </a:lnTo>
                  <a:lnTo>
                    <a:pt x="2653" y="23"/>
                  </a:lnTo>
                  <a:lnTo>
                    <a:pt x="2653" y="23"/>
                  </a:lnTo>
                  <a:lnTo>
                    <a:pt x="2681" y="24"/>
                  </a:lnTo>
                  <a:lnTo>
                    <a:pt x="2706" y="27"/>
                  </a:lnTo>
                  <a:lnTo>
                    <a:pt x="2730" y="33"/>
                  </a:lnTo>
                  <a:lnTo>
                    <a:pt x="2752" y="40"/>
                  </a:lnTo>
                  <a:lnTo>
                    <a:pt x="2772" y="48"/>
                  </a:lnTo>
                  <a:lnTo>
                    <a:pt x="2790" y="58"/>
                  </a:lnTo>
                  <a:lnTo>
                    <a:pt x="2809" y="69"/>
                  </a:lnTo>
                  <a:lnTo>
                    <a:pt x="2824" y="83"/>
                  </a:lnTo>
                  <a:lnTo>
                    <a:pt x="2838" y="97"/>
                  </a:lnTo>
                  <a:lnTo>
                    <a:pt x="2849" y="114"/>
                  </a:lnTo>
                  <a:lnTo>
                    <a:pt x="2861" y="131"/>
                  </a:lnTo>
                  <a:lnTo>
                    <a:pt x="2870" y="151"/>
                  </a:lnTo>
                  <a:lnTo>
                    <a:pt x="2879" y="171"/>
                  </a:lnTo>
                  <a:lnTo>
                    <a:pt x="2884" y="193"/>
                  </a:lnTo>
                  <a:lnTo>
                    <a:pt x="2890" y="215"/>
                  </a:lnTo>
                  <a:lnTo>
                    <a:pt x="2894" y="239"/>
                  </a:lnTo>
                  <a:lnTo>
                    <a:pt x="2894" y="239"/>
                  </a:lnTo>
                  <a:lnTo>
                    <a:pt x="2893" y="270"/>
                  </a:lnTo>
                  <a:lnTo>
                    <a:pt x="2893" y="301"/>
                  </a:lnTo>
                  <a:lnTo>
                    <a:pt x="2896" y="363"/>
                  </a:lnTo>
                  <a:lnTo>
                    <a:pt x="2901" y="423"/>
                  </a:lnTo>
                  <a:lnTo>
                    <a:pt x="2907" y="482"/>
                  </a:lnTo>
                  <a:lnTo>
                    <a:pt x="2907" y="482"/>
                  </a:lnTo>
                  <a:lnTo>
                    <a:pt x="2910" y="516"/>
                  </a:lnTo>
                  <a:lnTo>
                    <a:pt x="2911" y="551"/>
                  </a:lnTo>
                  <a:lnTo>
                    <a:pt x="2913" y="619"/>
                  </a:lnTo>
                  <a:lnTo>
                    <a:pt x="2914" y="688"/>
                  </a:lnTo>
                  <a:lnTo>
                    <a:pt x="2917" y="723"/>
                  </a:lnTo>
                  <a:lnTo>
                    <a:pt x="2921" y="758"/>
                  </a:lnTo>
                  <a:lnTo>
                    <a:pt x="2921" y="758"/>
                  </a:lnTo>
                  <a:lnTo>
                    <a:pt x="2900" y="800"/>
                  </a:lnTo>
                  <a:lnTo>
                    <a:pt x="2879" y="841"/>
                  </a:lnTo>
                  <a:lnTo>
                    <a:pt x="2855" y="882"/>
                  </a:lnTo>
                  <a:lnTo>
                    <a:pt x="2831" y="920"/>
                  </a:lnTo>
                  <a:lnTo>
                    <a:pt x="2804" y="956"/>
                  </a:lnTo>
                  <a:lnTo>
                    <a:pt x="2790" y="973"/>
                  </a:lnTo>
                  <a:lnTo>
                    <a:pt x="2775" y="990"/>
                  </a:lnTo>
                  <a:lnTo>
                    <a:pt x="2759" y="1005"/>
                  </a:lnTo>
                  <a:lnTo>
                    <a:pt x="2743" y="1021"/>
                  </a:lnTo>
                  <a:lnTo>
                    <a:pt x="2726" y="1036"/>
                  </a:lnTo>
                  <a:lnTo>
                    <a:pt x="2709" y="1050"/>
                  </a:lnTo>
                  <a:lnTo>
                    <a:pt x="2709" y="1050"/>
                  </a:lnTo>
                  <a:lnTo>
                    <a:pt x="2699" y="1056"/>
                  </a:lnTo>
                  <a:lnTo>
                    <a:pt x="2689" y="1061"/>
                  </a:lnTo>
                  <a:lnTo>
                    <a:pt x="2668" y="1070"/>
                  </a:lnTo>
                  <a:lnTo>
                    <a:pt x="2644" y="1077"/>
                  </a:lnTo>
                  <a:lnTo>
                    <a:pt x="2619" y="1081"/>
                  </a:lnTo>
                  <a:lnTo>
                    <a:pt x="2594" y="1085"/>
                  </a:lnTo>
                  <a:lnTo>
                    <a:pt x="2565" y="1087"/>
                  </a:lnTo>
                  <a:lnTo>
                    <a:pt x="2508" y="1090"/>
                  </a:lnTo>
                  <a:lnTo>
                    <a:pt x="2508" y="1090"/>
                  </a:lnTo>
                  <a:lnTo>
                    <a:pt x="2363" y="1092"/>
                  </a:lnTo>
                  <a:lnTo>
                    <a:pt x="2224" y="1095"/>
                  </a:lnTo>
                  <a:lnTo>
                    <a:pt x="1942" y="1098"/>
                  </a:lnTo>
                  <a:lnTo>
                    <a:pt x="1942" y="1098"/>
                  </a:lnTo>
                  <a:lnTo>
                    <a:pt x="1909" y="1098"/>
                  </a:lnTo>
                  <a:lnTo>
                    <a:pt x="1880" y="1098"/>
                  </a:lnTo>
                  <a:lnTo>
                    <a:pt x="1818" y="1095"/>
                  </a:lnTo>
                  <a:lnTo>
                    <a:pt x="649" y="1056"/>
                  </a:lnTo>
                  <a:lnTo>
                    <a:pt x="649" y="1056"/>
                  </a:lnTo>
                  <a:lnTo>
                    <a:pt x="645" y="1057"/>
                  </a:lnTo>
                  <a:lnTo>
                    <a:pt x="640" y="1059"/>
                  </a:lnTo>
                  <a:lnTo>
                    <a:pt x="633" y="1063"/>
                  </a:lnTo>
                  <a:lnTo>
                    <a:pt x="633" y="1063"/>
                  </a:lnTo>
                  <a:close/>
                  <a:moveTo>
                    <a:pt x="2785" y="862"/>
                  </a:moveTo>
                  <a:lnTo>
                    <a:pt x="2785" y="862"/>
                  </a:lnTo>
                  <a:lnTo>
                    <a:pt x="2797" y="860"/>
                  </a:lnTo>
                  <a:lnTo>
                    <a:pt x="2809" y="858"/>
                  </a:lnTo>
                  <a:lnTo>
                    <a:pt x="2820" y="853"/>
                  </a:lnTo>
                  <a:lnTo>
                    <a:pt x="2830" y="849"/>
                  </a:lnTo>
                  <a:lnTo>
                    <a:pt x="2838" y="844"/>
                  </a:lnTo>
                  <a:lnTo>
                    <a:pt x="2848" y="838"/>
                  </a:lnTo>
                  <a:lnTo>
                    <a:pt x="2855" y="832"/>
                  </a:lnTo>
                  <a:lnTo>
                    <a:pt x="2862" y="824"/>
                  </a:lnTo>
                  <a:lnTo>
                    <a:pt x="2869" y="817"/>
                  </a:lnTo>
                  <a:lnTo>
                    <a:pt x="2875" y="808"/>
                  </a:lnTo>
                  <a:lnTo>
                    <a:pt x="2886" y="790"/>
                  </a:lnTo>
                  <a:lnTo>
                    <a:pt x="2893" y="769"/>
                  </a:lnTo>
                  <a:lnTo>
                    <a:pt x="2900" y="748"/>
                  </a:lnTo>
                  <a:lnTo>
                    <a:pt x="2900" y="748"/>
                  </a:lnTo>
                  <a:lnTo>
                    <a:pt x="2899" y="688"/>
                  </a:lnTo>
                  <a:lnTo>
                    <a:pt x="2897" y="629"/>
                  </a:lnTo>
                  <a:lnTo>
                    <a:pt x="2893" y="512"/>
                  </a:lnTo>
                  <a:lnTo>
                    <a:pt x="2884" y="395"/>
                  </a:lnTo>
                  <a:lnTo>
                    <a:pt x="2877" y="279"/>
                  </a:lnTo>
                  <a:lnTo>
                    <a:pt x="2877" y="279"/>
                  </a:lnTo>
                  <a:lnTo>
                    <a:pt x="2877" y="260"/>
                  </a:lnTo>
                  <a:lnTo>
                    <a:pt x="2877" y="244"/>
                  </a:lnTo>
                  <a:lnTo>
                    <a:pt x="2876" y="227"/>
                  </a:lnTo>
                  <a:lnTo>
                    <a:pt x="2873" y="211"/>
                  </a:lnTo>
                  <a:lnTo>
                    <a:pt x="2869" y="196"/>
                  </a:lnTo>
                  <a:lnTo>
                    <a:pt x="2865" y="182"/>
                  </a:lnTo>
                  <a:lnTo>
                    <a:pt x="2861" y="169"/>
                  </a:lnTo>
                  <a:lnTo>
                    <a:pt x="2854" y="155"/>
                  </a:lnTo>
                  <a:lnTo>
                    <a:pt x="2848" y="144"/>
                  </a:lnTo>
                  <a:lnTo>
                    <a:pt x="2840" y="133"/>
                  </a:lnTo>
                  <a:lnTo>
                    <a:pt x="2824" y="111"/>
                  </a:lnTo>
                  <a:lnTo>
                    <a:pt x="2806" y="92"/>
                  </a:lnTo>
                  <a:lnTo>
                    <a:pt x="2786" y="75"/>
                  </a:lnTo>
                  <a:lnTo>
                    <a:pt x="2786" y="75"/>
                  </a:lnTo>
                  <a:lnTo>
                    <a:pt x="2734" y="68"/>
                  </a:lnTo>
                  <a:lnTo>
                    <a:pt x="2682" y="62"/>
                  </a:lnTo>
                  <a:lnTo>
                    <a:pt x="2629" y="60"/>
                  </a:lnTo>
                  <a:lnTo>
                    <a:pt x="2574" y="55"/>
                  </a:lnTo>
                  <a:lnTo>
                    <a:pt x="2466" y="50"/>
                  </a:lnTo>
                  <a:lnTo>
                    <a:pt x="2412" y="45"/>
                  </a:lnTo>
                  <a:lnTo>
                    <a:pt x="2360" y="41"/>
                  </a:lnTo>
                  <a:lnTo>
                    <a:pt x="2360" y="41"/>
                  </a:lnTo>
                  <a:lnTo>
                    <a:pt x="2314" y="37"/>
                  </a:lnTo>
                  <a:lnTo>
                    <a:pt x="2268" y="34"/>
                  </a:lnTo>
                  <a:lnTo>
                    <a:pt x="2172" y="30"/>
                  </a:lnTo>
                  <a:lnTo>
                    <a:pt x="2076" y="27"/>
                  </a:lnTo>
                  <a:lnTo>
                    <a:pt x="1980" y="27"/>
                  </a:lnTo>
                  <a:lnTo>
                    <a:pt x="1786" y="27"/>
                  </a:lnTo>
                  <a:lnTo>
                    <a:pt x="1689" y="26"/>
                  </a:lnTo>
                  <a:lnTo>
                    <a:pt x="1593" y="22"/>
                  </a:lnTo>
                  <a:lnTo>
                    <a:pt x="1593" y="22"/>
                  </a:lnTo>
                  <a:lnTo>
                    <a:pt x="1550" y="20"/>
                  </a:lnTo>
                  <a:lnTo>
                    <a:pt x="1505" y="19"/>
                  </a:lnTo>
                  <a:lnTo>
                    <a:pt x="1416" y="19"/>
                  </a:lnTo>
                  <a:lnTo>
                    <a:pt x="1329" y="22"/>
                  </a:lnTo>
                  <a:lnTo>
                    <a:pt x="1243" y="24"/>
                  </a:lnTo>
                  <a:lnTo>
                    <a:pt x="1157" y="27"/>
                  </a:lnTo>
                  <a:lnTo>
                    <a:pt x="1070" y="30"/>
                  </a:lnTo>
                  <a:lnTo>
                    <a:pt x="986" y="30"/>
                  </a:lnTo>
                  <a:lnTo>
                    <a:pt x="942" y="29"/>
                  </a:lnTo>
                  <a:lnTo>
                    <a:pt x="900" y="27"/>
                  </a:lnTo>
                  <a:lnTo>
                    <a:pt x="900" y="27"/>
                  </a:lnTo>
                  <a:lnTo>
                    <a:pt x="848" y="26"/>
                  </a:lnTo>
                  <a:lnTo>
                    <a:pt x="796" y="24"/>
                  </a:lnTo>
                  <a:lnTo>
                    <a:pt x="694" y="26"/>
                  </a:lnTo>
                  <a:lnTo>
                    <a:pt x="642" y="27"/>
                  </a:lnTo>
                  <a:lnTo>
                    <a:pt x="590" y="27"/>
                  </a:lnTo>
                  <a:lnTo>
                    <a:pt x="536" y="26"/>
                  </a:lnTo>
                  <a:lnTo>
                    <a:pt x="483" y="22"/>
                  </a:lnTo>
                  <a:lnTo>
                    <a:pt x="483" y="22"/>
                  </a:lnTo>
                  <a:lnTo>
                    <a:pt x="487" y="24"/>
                  </a:lnTo>
                  <a:lnTo>
                    <a:pt x="493" y="27"/>
                  </a:lnTo>
                  <a:lnTo>
                    <a:pt x="493" y="27"/>
                  </a:lnTo>
                  <a:lnTo>
                    <a:pt x="489" y="29"/>
                  </a:lnTo>
                  <a:lnTo>
                    <a:pt x="484" y="27"/>
                  </a:lnTo>
                  <a:lnTo>
                    <a:pt x="477" y="26"/>
                  </a:lnTo>
                  <a:lnTo>
                    <a:pt x="477" y="26"/>
                  </a:lnTo>
                  <a:lnTo>
                    <a:pt x="448" y="24"/>
                  </a:lnTo>
                  <a:lnTo>
                    <a:pt x="418" y="26"/>
                  </a:lnTo>
                  <a:lnTo>
                    <a:pt x="359" y="29"/>
                  </a:lnTo>
                  <a:lnTo>
                    <a:pt x="302" y="33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40" y="44"/>
                  </a:lnTo>
                  <a:lnTo>
                    <a:pt x="231" y="50"/>
                  </a:lnTo>
                  <a:lnTo>
                    <a:pt x="217" y="64"/>
                  </a:lnTo>
                  <a:lnTo>
                    <a:pt x="193" y="90"/>
                  </a:lnTo>
                  <a:lnTo>
                    <a:pt x="193" y="90"/>
                  </a:lnTo>
                  <a:lnTo>
                    <a:pt x="188" y="106"/>
                  </a:lnTo>
                  <a:lnTo>
                    <a:pt x="185" y="123"/>
                  </a:lnTo>
                  <a:lnTo>
                    <a:pt x="181" y="138"/>
                  </a:lnTo>
                  <a:lnTo>
                    <a:pt x="175" y="155"/>
                  </a:lnTo>
                  <a:lnTo>
                    <a:pt x="175" y="155"/>
                  </a:lnTo>
                  <a:lnTo>
                    <a:pt x="171" y="275"/>
                  </a:lnTo>
                  <a:lnTo>
                    <a:pt x="170" y="336"/>
                  </a:lnTo>
                  <a:lnTo>
                    <a:pt x="170" y="400"/>
                  </a:lnTo>
                  <a:lnTo>
                    <a:pt x="171" y="463"/>
                  </a:lnTo>
                  <a:lnTo>
                    <a:pt x="172" y="526"/>
                  </a:lnTo>
                  <a:lnTo>
                    <a:pt x="177" y="588"/>
                  </a:lnTo>
                  <a:lnTo>
                    <a:pt x="182" y="648"/>
                  </a:lnTo>
                  <a:lnTo>
                    <a:pt x="182" y="648"/>
                  </a:lnTo>
                  <a:lnTo>
                    <a:pt x="189" y="676"/>
                  </a:lnTo>
                  <a:lnTo>
                    <a:pt x="198" y="705"/>
                  </a:lnTo>
                  <a:lnTo>
                    <a:pt x="208" y="731"/>
                  </a:lnTo>
                  <a:lnTo>
                    <a:pt x="219" y="755"/>
                  </a:lnTo>
                  <a:lnTo>
                    <a:pt x="231" y="779"/>
                  </a:lnTo>
                  <a:lnTo>
                    <a:pt x="245" y="799"/>
                  </a:lnTo>
                  <a:lnTo>
                    <a:pt x="254" y="808"/>
                  </a:lnTo>
                  <a:lnTo>
                    <a:pt x="262" y="817"/>
                  </a:lnTo>
                  <a:lnTo>
                    <a:pt x="271" y="824"/>
                  </a:lnTo>
                  <a:lnTo>
                    <a:pt x="281" y="831"/>
                  </a:lnTo>
                  <a:lnTo>
                    <a:pt x="281" y="831"/>
                  </a:lnTo>
                  <a:lnTo>
                    <a:pt x="302" y="837"/>
                  </a:lnTo>
                  <a:lnTo>
                    <a:pt x="321" y="841"/>
                  </a:lnTo>
                  <a:lnTo>
                    <a:pt x="363" y="846"/>
                  </a:lnTo>
                  <a:lnTo>
                    <a:pt x="408" y="849"/>
                  </a:lnTo>
                  <a:lnTo>
                    <a:pt x="453" y="851"/>
                  </a:lnTo>
                  <a:lnTo>
                    <a:pt x="498" y="851"/>
                  </a:lnTo>
                  <a:lnTo>
                    <a:pt x="543" y="849"/>
                  </a:lnTo>
                  <a:lnTo>
                    <a:pt x="632" y="848"/>
                  </a:lnTo>
                  <a:lnTo>
                    <a:pt x="632" y="848"/>
                  </a:lnTo>
                  <a:lnTo>
                    <a:pt x="791" y="849"/>
                  </a:lnTo>
                  <a:lnTo>
                    <a:pt x="948" y="852"/>
                  </a:lnTo>
                  <a:lnTo>
                    <a:pt x="1104" y="855"/>
                  </a:lnTo>
                  <a:lnTo>
                    <a:pt x="1259" y="859"/>
                  </a:lnTo>
                  <a:lnTo>
                    <a:pt x="1569" y="870"/>
                  </a:lnTo>
                  <a:lnTo>
                    <a:pt x="1883" y="883"/>
                  </a:lnTo>
                  <a:lnTo>
                    <a:pt x="1883" y="883"/>
                  </a:lnTo>
                  <a:lnTo>
                    <a:pt x="2019" y="889"/>
                  </a:lnTo>
                  <a:lnTo>
                    <a:pt x="2157" y="893"/>
                  </a:lnTo>
                  <a:lnTo>
                    <a:pt x="2296" y="896"/>
                  </a:lnTo>
                  <a:lnTo>
                    <a:pt x="2366" y="896"/>
                  </a:lnTo>
                  <a:lnTo>
                    <a:pt x="2436" y="894"/>
                  </a:lnTo>
                  <a:lnTo>
                    <a:pt x="2436" y="894"/>
                  </a:lnTo>
                  <a:lnTo>
                    <a:pt x="2516" y="893"/>
                  </a:lnTo>
                  <a:lnTo>
                    <a:pt x="2596" y="891"/>
                  </a:lnTo>
                  <a:lnTo>
                    <a:pt x="2637" y="890"/>
                  </a:lnTo>
                  <a:lnTo>
                    <a:pt x="2679" y="887"/>
                  </a:lnTo>
                  <a:lnTo>
                    <a:pt x="2720" y="883"/>
                  </a:lnTo>
                  <a:lnTo>
                    <a:pt x="2761" y="877"/>
                  </a:lnTo>
                  <a:lnTo>
                    <a:pt x="2761" y="877"/>
                  </a:lnTo>
                  <a:lnTo>
                    <a:pt x="2762" y="872"/>
                  </a:lnTo>
                  <a:lnTo>
                    <a:pt x="2765" y="868"/>
                  </a:lnTo>
                  <a:lnTo>
                    <a:pt x="2768" y="866"/>
                  </a:lnTo>
                  <a:lnTo>
                    <a:pt x="2771" y="863"/>
                  </a:lnTo>
                  <a:lnTo>
                    <a:pt x="2778" y="862"/>
                  </a:lnTo>
                  <a:lnTo>
                    <a:pt x="2785" y="862"/>
                  </a:lnTo>
                  <a:lnTo>
                    <a:pt x="2785" y="862"/>
                  </a:lnTo>
                  <a:close/>
                  <a:moveTo>
                    <a:pt x="1718" y="1039"/>
                  </a:moveTo>
                  <a:lnTo>
                    <a:pt x="1718" y="1039"/>
                  </a:lnTo>
                  <a:lnTo>
                    <a:pt x="1727" y="1025"/>
                  </a:lnTo>
                  <a:lnTo>
                    <a:pt x="1734" y="1012"/>
                  </a:lnTo>
                  <a:lnTo>
                    <a:pt x="1748" y="983"/>
                  </a:lnTo>
                  <a:lnTo>
                    <a:pt x="1763" y="955"/>
                  </a:lnTo>
                  <a:lnTo>
                    <a:pt x="1772" y="942"/>
                  </a:lnTo>
                  <a:lnTo>
                    <a:pt x="1781" y="929"/>
                  </a:lnTo>
                  <a:lnTo>
                    <a:pt x="1749" y="998"/>
                  </a:lnTo>
                  <a:lnTo>
                    <a:pt x="1749" y="998"/>
                  </a:lnTo>
                  <a:lnTo>
                    <a:pt x="1798" y="945"/>
                  </a:lnTo>
                  <a:lnTo>
                    <a:pt x="1824" y="921"/>
                  </a:lnTo>
                  <a:lnTo>
                    <a:pt x="1850" y="897"/>
                  </a:lnTo>
                  <a:lnTo>
                    <a:pt x="1850" y="897"/>
                  </a:lnTo>
                  <a:lnTo>
                    <a:pt x="1842" y="896"/>
                  </a:lnTo>
                  <a:lnTo>
                    <a:pt x="1831" y="896"/>
                  </a:lnTo>
                  <a:lnTo>
                    <a:pt x="1809" y="896"/>
                  </a:lnTo>
                  <a:lnTo>
                    <a:pt x="1809" y="896"/>
                  </a:lnTo>
                  <a:lnTo>
                    <a:pt x="1807" y="896"/>
                  </a:lnTo>
                  <a:lnTo>
                    <a:pt x="1804" y="897"/>
                  </a:lnTo>
                  <a:lnTo>
                    <a:pt x="1801" y="901"/>
                  </a:lnTo>
                  <a:lnTo>
                    <a:pt x="1800" y="907"/>
                  </a:lnTo>
                  <a:lnTo>
                    <a:pt x="1798" y="910"/>
                  </a:lnTo>
                  <a:lnTo>
                    <a:pt x="1795" y="912"/>
                  </a:lnTo>
                  <a:lnTo>
                    <a:pt x="1795" y="912"/>
                  </a:lnTo>
                  <a:lnTo>
                    <a:pt x="1794" y="910"/>
                  </a:lnTo>
                  <a:lnTo>
                    <a:pt x="1794" y="907"/>
                  </a:lnTo>
                  <a:lnTo>
                    <a:pt x="1795" y="901"/>
                  </a:lnTo>
                  <a:lnTo>
                    <a:pt x="1798" y="897"/>
                  </a:lnTo>
                  <a:lnTo>
                    <a:pt x="1798" y="896"/>
                  </a:lnTo>
                  <a:lnTo>
                    <a:pt x="1797" y="894"/>
                  </a:lnTo>
                  <a:lnTo>
                    <a:pt x="1797" y="894"/>
                  </a:lnTo>
                  <a:lnTo>
                    <a:pt x="1791" y="893"/>
                  </a:lnTo>
                  <a:lnTo>
                    <a:pt x="1783" y="893"/>
                  </a:lnTo>
                  <a:lnTo>
                    <a:pt x="1770" y="894"/>
                  </a:lnTo>
                  <a:lnTo>
                    <a:pt x="1770" y="894"/>
                  </a:lnTo>
                  <a:lnTo>
                    <a:pt x="1773" y="898"/>
                  </a:lnTo>
                  <a:lnTo>
                    <a:pt x="1772" y="903"/>
                  </a:lnTo>
                  <a:lnTo>
                    <a:pt x="1770" y="907"/>
                  </a:lnTo>
                  <a:lnTo>
                    <a:pt x="1769" y="911"/>
                  </a:lnTo>
                  <a:lnTo>
                    <a:pt x="1769" y="911"/>
                  </a:lnTo>
                  <a:lnTo>
                    <a:pt x="1739" y="952"/>
                  </a:lnTo>
                  <a:lnTo>
                    <a:pt x="1710" y="991"/>
                  </a:lnTo>
                  <a:lnTo>
                    <a:pt x="1682" y="1032"/>
                  </a:lnTo>
                  <a:lnTo>
                    <a:pt x="1668" y="1053"/>
                  </a:lnTo>
                  <a:lnTo>
                    <a:pt x="1655" y="1074"/>
                  </a:lnTo>
                  <a:lnTo>
                    <a:pt x="1655" y="1074"/>
                  </a:lnTo>
                  <a:lnTo>
                    <a:pt x="1673" y="1077"/>
                  </a:lnTo>
                  <a:lnTo>
                    <a:pt x="1691" y="1078"/>
                  </a:lnTo>
                  <a:lnTo>
                    <a:pt x="1710" y="1078"/>
                  </a:lnTo>
                  <a:lnTo>
                    <a:pt x="1728" y="1078"/>
                  </a:lnTo>
                  <a:lnTo>
                    <a:pt x="1745" y="1077"/>
                  </a:lnTo>
                  <a:lnTo>
                    <a:pt x="1760" y="1074"/>
                  </a:lnTo>
                  <a:lnTo>
                    <a:pt x="1774" y="1068"/>
                  </a:lnTo>
                  <a:lnTo>
                    <a:pt x="1784" y="1063"/>
                  </a:lnTo>
                  <a:lnTo>
                    <a:pt x="1784" y="1063"/>
                  </a:lnTo>
                  <a:lnTo>
                    <a:pt x="1783" y="1060"/>
                  </a:lnTo>
                  <a:lnTo>
                    <a:pt x="1784" y="1057"/>
                  </a:lnTo>
                  <a:lnTo>
                    <a:pt x="1786" y="1056"/>
                  </a:lnTo>
                  <a:lnTo>
                    <a:pt x="1788" y="1054"/>
                  </a:lnTo>
                  <a:lnTo>
                    <a:pt x="1790" y="1053"/>
                  </a:lnTo>
                  <a:lnTo>
                    <a:pt x="1793" y="1053"/>
                  </a:lnTo>
                  <a:lnTo>
                    <a:pt x="1794" y="1054"/>
                  </a:lnTo>
                  <a:lnTo>
                    <a:pt x="1793" y="1057"/>
                  </a:lnTo>
                  <a:lnTo>
                    <a:pt x="1793" y="1057"/>
                  </a:lnTo>
                  <a:lnTo>
                    <a:pt x="1788" y="1064"/>
                  </a:lnTo>
                  <a:lnTo>
                    <a:pt x="1783" y="1070"/>
                  </a:lnTo>
                  <a:lnTo>
                    <a:pt x="1772" y="1080"/>
                  </a:lnTo>
                  <a:lnTo>
                    <a:pt x="1822" y="1080"/>
                  </a:lnTo>
                  <a:lnTo>
                    <a:pt x="1822" y="1080"/>
                  </a:lnTo>
                  <a:lnTo>
                    <a:pt x="1832" y="1061"/>
                  </a:lnTo>
                  <a:lnTo>
                    <a:pt x="1843" y="1045"/>
                  </a:lnTo>
                  <a:lnTo>
                    <a:pt x="1866" y="1011"/>
                  </a:lnTo>
                  <a:lnTo>
                    <a:pt x="1866" y="1011"/>
                  </a:lnTo>
                  <a:lnTo>
                    <a:pt x="1866" y="1011"/>
                  </a:lnTo>
                  <a:lnTo>
                    <a:pt x="1870" y="1008"/>
                  </a:lnTo>
                  <a:lnTo>
                    <a:pt x="1873" y="1004"/>
                  </a:lnTo>
                  <a:lnTo>
                    <a:pt x="1878" y="993"/>
                  </a:lnTo>
                  <a:lnTo>
                    <a:pt x="1874" y="993"/>
                  </a:lnTo>
                  <a:lnTo>
                    <a:pt x="1874" y="993"/>
                  </a:lnTo>
                  <a:lnTo>
                    <a:pt x="1888" y="976"/>
                  </a:lnTo>
                  <a:lnTo>
                    <a:pt x="1901" y="957"/>
                  </a:lnTo>
                  <a:lnTo>
                    <a:pt x="1912" y="939"/>
                  </a:lnTo>
                  <a:lnTo>
                    <a:pt x="1923" y="921"/>
                  </a:lnTo>
                  <a:lnTo>
                    <a:pt x="1791" y="1049"/>
                  </a:lnTo>
                  <a:lnTo>
                    <a:pt x="1791" y="1049"/>
                  </a:lnTo>
                  <a:lnTo>
                    <a:pt x="1824" y="1009"/>
                  </a:lnTo>
                  <a:lnTo>
                    <a:pt x="1857" y="972"/>
                  </a:lnTo>
                  <a:lnTo>
                    <a:pt x="1892" y="936"/>
                  </a:lnTo>
                  <a:lnTo>
                    <a:pt x="1929" y="901"/>
                  </a:lnTo>
                  <a:lnTo>
                    <a:pt x="1929" y="901"/>
                  </a:lnTo>
                  <a:lnTo>
                    <a:pt x="1918" y="898"/>
                  </a:lnTo>
                  <a:lnTo>
                    <a:pt x="1905" y="898"/>
                  </a:lnTo>
                  <a:lnTo>
                    <a:pt x="1878" y="898"/>
                  </a:lnTo>
                  <a:lnTo>
                    <a:pt x="1878" y="898"/>
                  </a:lnTo>
                  <a:lnTo>
                    <a:pt x="1866" y="921"/>
                  </a:lnTo>
                  <a:lnTo>
                    <a:pt x="1853" y="943"/>
                  </a:lnTo>
                  <a:lnTo>
                    <a:pt x="1825" y="987"/>
                  </a:lnTo>
                  <a:lnTo>
                    <a:pt x="1825" y="987"/>
                  </a:lnTo>
                  <a:lnTo>
                    <a:pt x="1821" y="984"/>
                  </a:lnTo>
                  <a:lnTo>
                    <a:pt x="1818" y="984"/>
                  </a:lnTo>
                  <a:lnTo>
                    <a:pt x="1818" y="984"/>
                  </a:lnTo>
                  <a:lnTo>
                    <a:pt x="1818" y="984"/>
                  </a:lnTo>
                  <a:lnTo>
                    <a:pt x="1800" y="1011"/>
                  </a:lnTo>
                  <a:lnTo>
                    <a:pt x="1788" y="1023"/>
                  </a:lnTo>
                  <a:lnTo>
                    <a:pt x="1781" y="1032"/>
                  </a:lnTo>
                  <a:lnTo>
                    <a:pt x="1781" y="1032"/>
                  </a:lnTo>
                  <a:lnTo>
                    <a:pt x="1793" y="1014"/>
                  </a:lnTo>
                  <a:lnTo>
                    <a:pt x="1804" y="997"/>
                  </a:lnTo>
                  <a:lnTo>
                    <a:pt x="1817" y="980"/>
                  </a:lnTo>
                  <a:lnTo>
                    <a:pt x="1831" y="966"/>
                  </a:lnTo>
                  <a:lnTo>
                    <a:pt x="1829" y="962"/>
                  </a:lnTo>
                  <a:lnTo>
                    <a:pt x="1829" y="962"/>
                  </a:lnTo>
                  <a:lnTo>
                    <a:pt x="1838" y="949"/>
                  </a:lnTo>
                  <a:lnTo>
                    <a:pt x="1846" y="936"/>
                  </a:lnTo>
                  <a:lnTo>
                    <a:pt x="1854" y="922"/>
                  </a:lnTo>
                  <a:lnTo>
                    <a:pt x="1863" y="908"/>
                  </a:lnTo>
                  <a:lnTo>
                    <a:pt x="1863" y="908"/>
                  </a:lnTo>
                  <a:lnTo>
                    <a:pt x="1864" y="904"/>
                  </a:lnTo>
                  <a:lnTo>
                    <a:pt x="1863" y="903"/>
                  </a:lnTo>
                  <a:lnTo>
                    <a:pt x="1860" y="903"/>
                  </a:lnTo>
                  <a:lnTo>
                    <a:pt x="1856" y="905"/>
                  </a:lnTo>
                  <a:lnTo>
                    <a:pt x="1856" y="905"/>
                  </a:lnTo>
                  <a:lnTo>
                    <a:pt x="1818" y="941"/>
                  </a:lnTo>
                  <a:lnTo>
                    <a:pt x="1780" y="977"/>
                  </a:lnTo>
                  <a:lnTo>
                    <a:pt x="1745" y="1014"/>
                  </a:lnTo>
                  <a:lnTo>
                    <a:pt x="1711" y="1053"/>
                  </a:lnTo>
                  <a:lnTo>
                    <a:pt x="1711" y="1053"/>
                  </a:lnTo>
                  <a:lnTo>
                    <a:pt x="1711" y="1049"/>
                  </a:lnTo>
                  <a:lnTo>
                    <a:pt x="1711" y="1042"/>
                  </a:lnTo>
                  <a:lnTo>
                    <a:pt x="1711" y="1040"/>
                  </a:lnTo>
                  <a:lnTo>
                    <a:pt x="1713" y="1038"/>
                  </a:lnTo>
                  <a:lnTo>
                    <a:pt x="1714" y="1038"/>
                  </a:lnTo>
                  <a:lnTo>
                    <a:pt x="1718" y="1039"/>
                  </a:lnTo>
                  <a:lnTo>
                    <a:pt x="1718" y="1039"/>
                  </a:lnTo>
                  <a:close/>
                  <a:moveTo>
                    <a:pt x="231" y="993"/>
                  </a:moveTo>
                  <a:lnTo>
                    <a:pt x="231" y="993"/>
                  </a:lnTo>
                  <a:lnTo>
                    <a:pt x="236" y="990"/>
                  </a:lnTo>
                  <a:lnTo>
                    <a:pt x="240" y="986"/>
                  </a:lnTo>
                  <a:lnTo>
                    <a:pt x="248" y="974"/>
                  </a:lnTo>
                  <a:lnTo>
                    <a:pt x="257" y="964"/>
                  </a:lnTo>
                  <a:lnTo>
                    <a:pt x="261" y="959"/>
                  </a:lnTo>
                  <a:lnTo>
                    <a:pt x="267" y="955"/>
                  </a:lnTo>
                  <a:lnTo>
                    <a:pt x="267" y="955"/>
                  </a:lnTo>
                  <a:lnTo>
                    <a:pt x="260" y="967"/>
                  </a:lnTo>
                  <a:lnTo>
                    <a:pt x="254" y="977"/>
                  </a:lnTo>
                  <a:lnTo>
                    <a:pt x="248" y="988"/>
                  </a:lnTo>
                  <a:lnTo>
                    <a:pt x="244" y="994"/>
                  </a:lnTo>
                  <a:lnTo>
                    <a:pt x="237" y="1000"/>
                  </a:lnTo>
                  <a:lnTo>
                    <a:pt x="237" y="1000"/>
                  </a:lnTo>
                  <a:lnTo>
                    <a:pt x="245" y="1001"/>
                  </a:lnTo>
                  <a:lnTo>
                    <a:pt x="255" y="1002"/>
                  </a:lnTo>
                  <a:lnTo>
                    <a:pt x="275" y="1005"/>
                  </a:lnTo>
                  <a:lnTo>
                    <a:pt x="275" y="1005"/>
                  </a:lnTo>
                  <a:lnTo>
                    <a:pt x="286" y="984"/>
                  </a:lnTo>
                  <a:lnTo>
                    <a:pt x="300" y="966"/>
                  </a:lnTo>
                  <a:lnTo>
                    <a:pt x="316" y="950"/>
                  </a:lnTo>
                  <a:lnTo>
                    <a:pt x="333" y="936"/>
                  </a:lnTo>
                  <a:lnTo>
                    <a:pt x="320" y="941"/>
                  </a:lnTo>
                  <a:lnTo>
                    <a:pt x="317" y="942"/>
                  </a:lnTo>
                  <a:lnTo>
                    <a:pt x="316" y="946"/>
                  </a:lnTo>
                  <a:lnTo>
                    <a:pt x="317" y="942"/>
                  </a:lnTo>
                  <a:lnTo>
                    <a:pt x="320" y="941"/>
                  </a:lnTo>
                  <a:lnTo>
                    <a:pt x="320" y="941"/>
                  </a:lnTo>
                  <a:lnTo>
                    <a:pt x="323" y="934"/>
                  </a:lnTo>
                  <a:lnTo>
                    <a:pt x="327" y="927"/>
                  </a:lnTo>
                  <a:lnTo>
                    <a:pt x="335" y="915"/>
                  </a:lnTo>
                  <a:lnTo>
                    <a:pt x="344" y="903"/>
                  </a:lnTo>
                  <a:lnTo>
                    <a:pt x="348" y="896"/>
                  </a:lnTo>
                  <a:lnTo>
                    <a:pt x="351" y="889"/>
                  </a:lnTo>
                  <a:lnTo>
                    <a:pt x="271" y="962"/>
                  </a:lnTo>
                  <a:lnTo>
                    <a:pt x="271" y="962"/>
                  </a:lnTo>
                  <a:lnTo>
                    <a:pt x="279" y="948"/>
                  </a:lnTo>
                  <a:lnTo>
                    <a:pt x="289" y="935"/>
                  </a:lnTo>
                  <a:lnTo>
                    <a:pt x="300" y="922"/>
                  </a:lnTo>
                  <a:lnTo>
                    <a:pt x="312" y="910"/>
                  </a:lnTo>
                  <a:lnTo>
                    <a:pt x="323" y="900"/>
                  </a:lnTo>
                  <a:lnTo>
                    <a:pt x="335" y="889"/>
                  </a:lnTo>
                  <a:lnTo>
                    <a:pt x="362" y="870"/>
                  </a:lnTo>
                  <a:lnTo>
                    <a:pt x="362" y="870"/>
                  </a:lnTo>
                  <a:lnTo>
                    <a:pt x="365" y="869"/>
                  </a:lnTo>
                  <a:lnTo>
                    <a:pt x="369" y="870"/>
                  </a:lnTo>
                  <a:lnTo>
                    <a:pt x="371" y="872"/>
                  </a:lnTo>
                  <a:lnTo>
                    <a:pt x="371" y="877"/>
                  </a:lnTo>
                  <a:lnTo>
                    <a:pt x="371" y="877"/>
                  </a:lnTo>
                  <a:lnTo>
                    <a:pt x="363" y="893"/>
                  </a:lnTo>
                  <a:lnTo>
                    <a:pt x="354" y="907"/>
                  </a:lnTo>
                  <a:lnTo>
                    <a:pt x="344" y="920"/>
                  </a:lnTo>
                  <a:lnTo>
                    <a:pt x="333" y="929"/>
                  </a:lnTo>
                  <a:lnTo>
                    <a:pt x="337" y="929"/>
                  </a:lnTo>
                  <a:lnTo>
                    <a:pt x="292" y="1001"/>
                  </a:lnTo>
                  <a:lnTo>
                    <a:pt x="292" y="1001"/>
                  </a:lnTo>
                  <a:lnTo>
                    <a:pt x="290" y="1005"/>
                  </a:lnTo>
                  <a:lnTo>
                    <a:pt x="290" y="1009"/>
                  </a:lnTo>
                  <a:lnTo>
                    <a:pt x="292" y="1009"/>
                  </a:lnTo>
                  <a:lnTo>
                    <a:pt x="293" y="1009"/>
                  </a:lnTo>
                  <a:lnTo>
                    <a:pt x="296" y="1005"/>
                  </a:lnTo>
                  <a:lnTo>
                    <a:pt x="296" y="1005"/>
                  </a:lnTo>
                  <a:lnTo>
                    <a:pt x="297" y="1002"/>
                  </a:lnTo>
                  <a:lnTo>
                    <a:pt x="299" y="1001"/>
                  </a:lnTo>
                  <a:lnTo>
                    <a:pt x="300" y="1001"/>
                  </a:lnTo>
                  <a:lnTo>
                    <a:pt x="302" y="1002"/>
                  </a:lnTo>
                  <a:lnTo>
                    <a:pt x="303" y="1005"/>
                  </a:lnTo>
                  <a:lnTo>
                    <a:pt x="303" y="1009"/>
                  </a:lnTo>
                  <a:lnTo>
                    <a:pt x="303" y="1009"/>
                  </a:lnTo>
                  <a:lnTo>
                    <a:pt x="309" y="1012"/>
                  </a:lnTo>
                  <a:lnTo>
                    <a:pt x="314" y="1014"/>
                  </a:lnTo>
                  <a:lnTo>
                    <a:pt x="320" y="1015"/>
                  </a:lnTo>
                  <a:lnTo>
                    <a:pt x="327" y="1015"/>
                  </a:lnTo>
                  <a:lnTo>
                    <a:pt x="392" y="925"/>
                  </a:lnTo>
                  <a:lnTo>
                    <a:pt x="392" y="925"/>
                  </a:lnTo>
                  <a:lnTo>
                    <a:pt x="375" y="939"/>
                  </a:lnTo>
                  <a:lnTo>
                    <a:pt x="358" y="956"/>
                  </a:lnTo>
                  <a:lnTo>
                    <a:pt x="342" y="972"/>
                  </a:lnTo>
                  <a:lnTo>
                    <a:pt x="326" y="988"/>
                  </a:lnTo>
                  <a:lnTo>
                    <a:pt x="324" y="983"/>
                  </a:lnTo>
                  <a:lnTo>
                    <a:pt x="307" y="998"/>
                  </a:lnTo>
                  <a:lnTo>
                    <a:pt x="307" y="998"/>
                  </a:lnTo>
                  <a:lnTo>
                    <a:pt x="307" y="994"/>
                  </a:lnTo>
                  <a:lnTo>
                    <a:pt x="309" y="991"/>
                  </a:lnTo>
                  <a:lnTo>
                    <a:pt x="312" y="988"/>
                  </a:lnTo>
                  <a:lnTo>
                    <a:pt x="313" y="983"/>
                  </a:lnTo>
                  <a:lnTo>
                    <a:pt x="313" y="983"/>
                  </a:lnTo>
                  <a:lnTo>
                    <a:pt x="314" y="983"/>
                  </a:lnTo>
                  <a:lnTo>
                    <a:pt x="317" y="980"/>
                  </a:lnTo>
                  <a:lnTo>
                    <a:pt x="324" y="974"/>
                  </a:lnTo>
                  <a:lnTo>
                    <a:pt x="327" y="972"/>
                  </a:lnTo>
                  <a:lnTo>
                    <a:pt x="328" y="972"/>
                  </a:lnTo>
                  <a:lnTo>
                    <a:pt x="327" y="976"/>
                  </a:lnTo>
                  <a:lnTo>
                    <a:pt x="324" y="983"/>
                  </a:lnTo>
                  <a:lnTo>
                    <a:pt x="324" y="983"/>
                  </a:lnTo>
                  <a:lnTo>
                    <a:pt x="328" y="980"/>
                  </a:lnTo>
                  <a:lnTo>
                    <a:pt x="333" y="976"/>
                  </a:lnTo>
                  <a:lnTo>
                    <a:pt x="338" y="967"/>
                  </a:lnTo>
                  <a:lnTo>
                    <a:pt x="338" y="964"/>
                  </a:lnTo>
                  <a:lnTo>
                    <a:pt x="338" y="964"/>
                  </a:lnTo>
                  <a:lnTo>
                    <a:pt x="340" y="960"/>
                  </a:lnTo>
                  <a:lnTo>
                    <a:pt x="340" y="960"/>
                  </a:lnTo>
                  <a:lnTo>
                    <a:pt x="362" y="936"/>
                  </a:lnTo>
                  <a:lnTo>
                    <a:pt x="386" y="914"/>
                  </a:lnTo>
                  <a:lnTo>
                    <a:pt x="411" y="893"/>
                  </a:lnTo>
                  <a:lnTo>
                    <a:pt x="439" y="875"/>
                  </a:lnTo>
                  <a:lnTo>
                    <a:pt x="439" y="875"/>
                  </a:lnTo>
                  <a:lnTo>
                    <a:pt x="437" y="882"/>
                  </a:lnTo>
                  <a:lnTo>
                    <a:pt x="432" y="890"/>
                  </a:lnTo>
                  <a:lnTo>
                    <a:pt x="421" y="907"/>
                  </a:lnTo>
                  <a:lnTo>
                    <a:pt x="407" y="922"/>
                  </a:lnTo>
                  <a:lnTo>
                    <a:pt x="394" y="935"/>
                  </a:lnTo>
                  <a:lnTo>
                    <a:pt x="394" y="935"/>
                  </a:lnTo>
                  <a:lnTo>
                    <a:pt x="396" y="939"/>
                  </a:lnTo>
                  <a:lnTo>
                    <a:pt x="396" y="942"/>
                  </a:lnTo>
                  <a:lnTo>
                    <a:pt x="392" y="949"/>
                  </a:lnTo>
                  <a:lnTo>
                    <a:pt x="392" y="949"/>
                  </a:lnTo>
                  <a:lnTo>
                    <a:pt x="379" y="964"/>
                  </a:lnTo>
                  <a:lnTo>
                    <a:pt x="366" y="981"/>
                  </a:lnTo>
                  <a:lnTo>
                    <a:pt x="354" y="1000"/>
                  </a:lnTo>
                  <a:lnTo>
                    <a:pt x="342" y="1019"/>
                  </a:lnTo>
                  <a:lnTo>
                    <a:pt x="342" y="1019"/>
                  </a:lnTo>
                  <a:lnTo>
                    <a:pt x="349" y="1015"/>
                  </a:lnTo>
                  <a:lnTo>
                    <a:pt x="355" y="1011"/>
                  </a:lnTo>
                  <a:lnTo>
                    <a:pt x="359" y="1005"/>
                  </a:lnTo>
                  <a:lnTo>
                    <a:pt x="363" y="1000"/>
                  </a:lnTo>
                  <a:lnTo>
                    <a:pt x="372" y="988"/>
                  </a:lnTo>
                  <a:lnTo>
                    <a:pt x="376" y="984"/>
                  </a:lnTo>
                  <a:lnTo>
                    <a:pt x="383" y="979"/>
                  </a:lnTo>
                  <a:lnTo>
                    <a:pt x="383" y="979"/>
                  </a:lnTo>
                  <a:lnTo>
                    <a:pt x="383" y="981"/>
                  </a:lnTo>
                  <a:lnTo>
                    <a:pt x="382" y="986"/>
                  </a:lnTo>
                  <a:lnTo>
                    <a:pt x="378" y="991"/>
                  </a:lnTo>
                  <a:lnTo>
                    <a:pt x="373" y="997"/>
                  </a:lnTo>
                  <a:lnTo>
                    <a:pt x="372" y="1001"/>
                  </a:lnTo>
                  <a:lnTo>
                    <a:pt x="372" y="1005"/>
                  </a:lnTo>
                  <a:lnTo>
                    <a:pt x="372" y="1005"/>
                  </a:lnTo>
                  <a:lnTo>
                    <a:pt x="371" y="1007"/>
                  </a:lnTo>
                  <a:lnTo>
                    <a:pt x="368" y="1008"/>
                  </a:lnTo>
                  <a:lnTo>
                    <a:pt x="362" y="1014"/>
                  </a:lnTo>
                  <a:lnTo>
                    <a:pt x="361" y="1015"/>
                  </a:lnTo>
                  <a:lnTo>
                    <a:pt x="361" y="1018"/>
                  </a:lnTo>
                  <a:lnTo>
                    <a:pt x="362" y="1019"/>
                  </a:lnTo>
                  <a:lnTo>
                    <a:pt x="366" y="1022"/>
                  </a:lnTo>
                  <a:lnTo>
                    <a:pt x="366" y="1022"/>
                  </a:lnTo>
                  <a:lnTo>
                    <a:pt x="380" y="1025"/>
                  </a:lnTo>
                  <a:lnTo>
                    <a:pt x="394" y="1026"/>
                  </a:lnTo>
                  <a:lnTo>
                    <a:pt x="421" y="1029"/>
                  </a:lnTo>
                  <a:lnTo>
                    <a:pt x="421" y="1029"/>
                  </a:lnTo>
                  <a:lnTo>
                    <a:pt x="424" y="1018"/>
                  </a:lnTo>
                  <a:lnTo>
                    <a:pt x="430" y="1007"/>
                  </a:lnTo>
                  <a:lnTo>
                    <a:pt x="437" y="997"/>
                  </a:lnTo>
                  <a:lnTo>
                    <a:pt x="444" y="987"/>
                  </a:lnTo>
                  <a:lnTo>
                    <a:pt x="459" y="970"/>
                  </a:lnTo>
                  <a:lnTo>
                    <a:pt x="465" y="963"/>
                  </a:lnTo>
                  <a:lnTo>
                    <a:pt x="466" y="957"/>
                  </a:lnTo>
                  <a:lnTo>
                    <a:pt x="466" y="957"/>
                  </a:lnTo>
                  <a:lnTo>
                    <a:pt x="479" y="939"/>
                  </a:lnTo>
                  <a:lnTo>
                    <a:pt x="493" y="921"/>
                  </a:lnTo>
                  <a:lnTo>
                    <a:pt x="507" y="903"/>
                  </a:lnTo>
                  <a:lnTo>
                    <a:pt x="514" y="893"/>
                  </a:lnTo>
                  <a:lnTo>
                    <a:pt x="519" y="880"/>
                  </a:lnTo>
                  <a:lnTo>
                    <a:pt x="519" y="880"/>
                  </a:lnTo>
                  <a:lnTo>
                    <a:pt x="500" y="893"/>
                  </a:lnTo>
                  <a:lnTo>
                    <a:pt x="482" y="905"/>
                  </a:lnTo>
                  <a:lnTo>
                    <a:pt x="463" y="918"/>
                  </a:lnTo>
                  <a:lnTo>
                    <a:pt x="446" y="932"/>
                  </a:lnTo>
                  <a:lnTo>
                    <a:pt x="414" y="960"/>
                  </a:lnTo>
                  <a:lnTo>
                    <a:pt x="385" y="988"/>
                  </a:lnTo>
                  <a:lnTo>
                    <a:pt x="385" y="988"/>
                  </a:lnTo>
                  <a:lnTo>
                    <a:pt x="396" y="972"/>
                  </a:lnTo>
                  <a:lnTo>
                    <a:pt x="407" y="956"/>
                  </a:lnTo>
                  <a:lnTo>
                    <a:pt x="420" y="942"/>
                  </a:lnTo>
                  <a:lnTo>
                    <a:pt x="435" y="928"/>
                  </a:lnTo>
                  <a:lnTo>
                    <a:pt x="451" y="915"/>
                  </a:lnTo>
                  <a:lnTo>
                    <a:pt x="467" y="903"/>
                  </a:lnTo>
                  <a:lnTo>
                    <a:pt x="503" y="880"/>
                  </a:lnTo>
                  <a:lnTo>
                    <a:pt x="503" y="880"/>
                  </a:lnTo>
                  <a:lnTo>
                    <a:pt x="480" y="875"/>
                  </a:lnTo>
                  <a:lnTo>
                    <a:pt x="458" y="870"/>
                  </a:lnTo>
                  <a:lnTo>
                    <a:pt x="434" y="868"/>
                  </a:lnTo>
                  <a:lnTo>
                    <a:pt x="408" y="868"/>
                  </a:lnTo>
                  <a:lnTo>
                    <a:pt x="359" y="865"/>
                  </a:lnTo>
                  <a:lnTo>
                    <a:pt x="335" y="862"/>
                  </a:lnTo>
                  <a:lnTo>
                    <a:pt x="313" y="859"/>
                  </a:lnTo>
                  <a:lnTo>
                    <a:pt x="313" y="859"/>
                  </a:lnTo>
                  <a:lnTo>
                    <a:pt x="307" y="872"/>
                  </a:lnTo>
                  <a:lnTo>
                    <a:pt x="297" y="887"/>
                  </a:lnTo>
                  <a:lnTo>
                    <a:pt x="278" y="914"/>
                  </a:lnTo>
                  <a:lnTo>
                    <a:pt x="278" y="914"/>
                  </a:lnTo>
                  <a:lnTo>
                    <a:pt x="252" y="952"/>
                  </a:lnTo>
                  <a:lnTo>
                    <a:pt x="240" y="973"/>
                  </a:lnTo>
                  <a:lnTo>
                    <a:pt x="234" y="983"/>
                  </a:lnTo>
                  <a:lnTo>
                    <a:pt x="231" y="993"/>
                  </a:lnTo>
                  <a:lnTo>
                    <a:pt x="231" y="993"/>
                  </a:lnTo>
                  <a:close/>
                  <a:moveTo>
                    <a:pt x="992" y="986"/>
                  </a:moveTo>
                  <a:lnTo>
                    <a:pt x="992" y="986"/>
                  </a:lnTo>
                  <a:lnTo>
                    <a:pt x="1021" y="956"/>
                  </a:lnTo>
                  <a:lnTo>
                    <a:pt x="1037" y="942"/>
                  </a:lnTo>
                  <a:lnTo>
                    <a:pt x="1053" y="928"/>
                  </a:lnTo>
                  <a:lnTo>
                    <a:pt x="1070" y="914"/>
                  </a:lnTo>
                  <a:lnTo>
                    <a:pt x="1089" y="901"/>
                  </a:lnTo>
                  <a:lnTo>
                    <a:pt x="1110" y="890"/>
                  </a:lnTo>
                  <a:lnTo>
                    <a:pt x="1131" y="879"/>
                  </a:lnTo>
                  <a:lnTo>
                    <a:pt x="1131" y="879"/>
                  </a:lnTo>
                  <a:lnTo>
                    <a:pt x="1129" y="890"/>
                  </a:lnTo>
                  <a:lnTo>
                    <a:pt x="1127" y="901"/>
                  </a:lnTo>
                  <a:lnTo>
                    <a:pt x="1122" y="911"/>
                  </a:lnTo>
                  <a:lnTo>
                    <a:pt x="1115" y="921"/>
                  </a:lnTo>
                  <a:lnTo>
                    <a:pt x="1108" y="931"/>
                  </a:lnTo>
                  <a:lnTo>
                    <a:pt x="1101" y="938"/>
                  </a:lnTo>
                  <a:lnTo>
                    <a:pt x="1090" y="950"/>
                  </a:lnTo>
                  <a:lnTo>
                    <a:pt x="1093" y="949"/>
                  </a:lnTo>
                  <a:lnTo>
                    <a:pt x="1090" y="950"/>
                  </a:lnTo>
                  <a:lnTo>
                    <a:pt x="1090" y="950"/>
                  </a:lnTo>
                  <a:lnTo>
                    <a:pt x="1075" y="973"/>
                  </a:lnTo>
                  <a:lnTo>
                    <a:pt x="1056" y="998"/>
                  </a:lnTo>
                  <a:lnTo>
                    <a:pt x="1039" y="1022"/>
                  </a:lnTo>
                  <a:lnTo>
                    <a:pt x="1024" y="1046"/>
                  </a:lnTo>
                  <a:lnTo>
                    <a:pt x="1024" y="1046"/>
                  </a:lnTo>
                  <a:lnTo>
                    <a:pt x="1032" y="1045"/>
                  </a:lnTo>
                  <a:lnTo>
                    <a:pt x="1037" y="1043"/>
                  </a:lnTo>
                  <a:lnTo>
                    <a:pt x="1037" y="1042"/>
                  </a:lnTo>
                  <a:lnTo>
                    <a:pt x="1035" y="1042"/>
                  </a:lnTo>
                  <a:lnTo>
                    <a:pt x="1030" y="1043"/>
                  </a:lnTo>
                  <a:lnTo>
                    <a:pt x="1030" y="1043"/>
                  </a:lnTo>
                  <a:lnTo>
                    <a:pt x="1042" y="1032"/>
                  </a:lnTo>
                  <a:lnTo>
                    <a:pt x="1053" y="1019"/>
                  </a:lnTo>
                  <a:lnTo>
                    <a:pt x="1065" y="1007"/>
                  </a:lnTo>
                  <a:lnTo>
                    <a:pt x="1070" y="1002"/>
                  </a:lnTo>
                  <a:lnTo>
                    <a:pt x="1077" y="998"/>
                  </a:lnTo>
                  <a:lnTo>
                    <a:pt x="1082" y="994"/>
                  </a:lnTo>
                  <a:lnTo>
                    <a:pt x="1083" y="991"/>
                  </a:lnTo>
                  <a:lnTo>
                    <a:pt x="1083" y="991"/>
                  </a:lnTo>
                  <a:lnTo>
                    <a:pt x="1084" y="988"/>
                  </a:lnTo>
                  <a:lnTo>
                    <a:pt x="1084" y="986"/>
                  </a:lnTo>
                  <a:lnTo>
                    <a:pt x="1084" y="986"/>
                  </a:lnTo>
                  <a:lnTo>
                    <a:pt x="1094" y="974"/>
                  </a:lnTo>
                  <a:lnTo>
                    <a:pt x="1104" y="964"/>
                  </a:lnTo>
                  <a:lnTo>
                    <a:pt x="1125" y="943"/>
                  </a:lnTo>
                  <a:lnTo>
                    <a:pt x="1125" y="943"/>
                  </a:lnTo>
                  <a:lnTo>
                    <a:pt x="1143" y="927"/>
                  </a:lnTo>
                  <a:lnTo>
                    <a:pt x="1164" y="908"/>
                  </a:lnTo>
                  <a:lnTo>
                    <a:pt x="1176" y="900"/>
                  </a:lnTo>
                  <a:lnTo>
                    <a:pt x="1187" y="891"/>
                  </a:lnTo>
                  <a:lnTo>
                    <a:pt x="1200" y="886"/>
                  </a:lnTo>
                  <a:lnTo>
                    <a:pt x="1212" y="879"/>
                  </a:lnTo>
                  <a:lnTo>
                    <a:pt x="1212" y="879"/>
                  </a:lnTo>
                  <a:lnTo>
                    <a:pt x="1209" y="887"/>
                  </a:lnTo>
                  <a:lnTo>
                    <a:pt x="1205" y="896"/>
                  </a:lnTo>
                  <a:lnTo>
                    <a:pt x="1193" y="911"/>
                  </a:lnTo>
                  <a:lnTo>
                    <a:pt x="1181" y="924"/>
                  </a:lnTo>
                  <a:lnTo>
                    <a:pt x="1177" y="927"/>
                  </a:lnTo>
                  <a:lnTo>
                    <a:pt x="1174" y="927"/>
                  </a:lnTo>
                  <a:lnTo>
                    <a:pt x="1174" y="927"/>
                  </a:lnTo>
                  <a:lnTo>
                    <a:pt x="1173" y="927"/>
                  </a:lnTo>
                  <a:lnTo>
                    <a:pt x="1170" y="927"/>
                  </a:lnTo>
                  <a:lnTo>
                    <a:pt x="1167" y="929"/>
                  </a:lnTo>
                  <a:lnTo>
                    <a:pt x="1166" y="934"/>
                  </a:lnTo>
                  <a:lnTo>
                    <a:pt x="1166" y="938"/>
                  </a:lnTo>
                  <a:lnTo>
                    <a:pt x="1172" y="939"/>
                  </a:lnTo>
                  <a:lnTo>
                    <a:pt x="1172" y="939"/>
                  </a:lnTo>
                  <a:lnTo>
                    <a:pt x="1143" y="972"/>
                  </a:lnTo>
                  <a:lnTo>
                    <a:pt x="1131" y="988"/>
                  </a:lnTo>
                  <a:lnTo>
                    <a:pt x="1120" y="1007"/>
                  </a:lnTo>
                  <a:lnTo>
                    <a:pt x="1186" y="942"/>
                  </a:lnTo>
                  <a:lnTo>
                    <a:pt x="1186" y="942"/>
                  </a:lnTo>
                  <a:lnTo>
                    <a:pt x="1204" y="925"/>
                  </a:lnTo>
                  <a:lnTo>
                    <a:pt x="1225" y="907"/>
                  </a:lnTo>
                  <a:lnTo>
                    <a:pt x="1247" y="891"/>
                  </a:lnTo>
                  <a:lnTo>
                    <a:pt x="1259" y="886"/>
                  </a:lnTo>
                  <a:lnTo>
                    <a:pt x="1270" y="880"/>
                  </a:lnTo>
                  <a:lnTo>
                    <a:pt x="1270" y="880"/>
                  </a:lnTo>
                  <a:lnTo>
                    <a:pt x="1274" y="882"/>
                  </a:lnTo>
                  <a:lnTo>
                    <a:pt x="1278" y="883"/>
                  </a:lnTo>
                  <a:lnTo>
                    <a:pt x="1281" y="886"/>
                  </a:lnTo>
                  <a:lnTo>
                    <a:pt x="1281" y="887"/>
                  </a:lnTo>
                  <a:lnTo>
                    <a:pt x="1281" y="889"/>
                  </a:lnTo>
                  <a:lnTo>
                    <a:pt x="1198" y="1004"/>
                  </a:lnTo>
                  <a:lnTo>
                    <a:pt x="1198" y="1004"/>
                  </a:lnTo>
                  <a:lnTo>
                    <a:pt x="1214" y="986"/>
                  </a:lnTo>
                  <a:lnTo>
                    <a:pt x="1231" y="969"/>
                  </a:lnTo>
                  <a:lnTo>
                    <a:pt x="1247" y="953"/>
                  </a:lnTo>
                  <a:lnTo>
                    <a:pt x="1264" y="938"/>
                  </a:lnTo>
                  <a:lnTo>
                    <a:pt x="1283" y="922"/>
                  </a:lnTo>
                  <a:lnTo>
                    <a:pt x="1301" y="908"/>
                  </a:lnTo>
                  <a:lnTo>
                    <a:pt x="1319" y="896"/>
                  </a:lnTo>
                  <a:lnTo>
                    <a:pt x="1339" y="883"/>
                  </a:lnTo>
                  <a:lnTo>
                    <a:pt x="1339" y="883"/>
                  </a:lnTo>
                  <a:lnTo>
                    <a:pt x="1342" y="883"/>
                  </a:lnTo>
                  <a:lnTo>
                    <a:pt x="1343" y="883"/>
                  </a:lnTo>
                  <a:lnTo>
                    <a:pt x="1344" y="884"/>
                  </a:lnTo>
                  <a:lnTo>
                    <a:pt x="1346" y="887"/>
                  </a:lnTo>
                  <a:lnTo>
                    <a:pt x="1347" y="893"/>
                  </a:lnTo>
                  <a:lnTo>
                    <a:pt x="1347" y="896"/>
                  </a:lnTo>
                  <a:lnTo>
                    <a:pt x="1285" y="991"/>
                  </a:lnTo>
                  <a:lnTo>
                    <a:pt x="1285" y="991"/>
                  </a:lnTo>
                  <a:lnTo>
                    <a:pt x="1315" y="963"/>
                  </a:lnTo>
                  <a:lnTo>
                    <a:pt x="1344" y="935"/>
                  </a:lnTo>
                  <a:lnTo>
                    <a:pt x="1377" y="907"/>
                  </a:lnTo>
                  <a:lnTo>
                    <a:pt x="1394" y="894"/>
                  </a:lnTo>
                  <a:lnTo>
                    <a:pt x="1410" y="882"/>
                  </a:lnTo>
                  <a:lnTo>
                    <a:pt x="1410" y="882"/>
                  </a:lnTo>
                  <a:lnTo>
                    <a:pt x="1367" y="879"/>
                  </a:lnTo>
                  <a:lnTo>
                    <a:pt x="1323" y="877"/>
                  </a:lnTo>
                  <a:lnTo>
                    <a:pt x="1235" y="877"/>
                  </a:lnTo>
                  <a:lnTo>
                    <a:pt x="1149" y="877"/>
                  </a:lnTo>
                  <a:lnTo>
                    <a:pt x="1107" y="877"/>
                  </a:lnTo>
                  <a:lnTo>
                    <a:pt x="1065" y="877"/>
                  </a:lnTo>
                  <a:lnTo>
                    <a:pt x="1065" y="877"/>
                  </a:lnTo>
                  <a:lnTo>
                    <a:pt x="1059" y="889"/>
                  </a:lnTo>
                  <a:lnTo>
                    <a:pt x="1052" y="900"/>
                  </a:lnTo>
                  <a:lnTo>
                    <a:pt x="1035" y="922"/>
                  </a:lnTo>
                  <a:lnTo>
                    <a:pt x="1032" y="925"/>
                  </a:lnTo>
                  <a:lnTo>
                    <a:pt x="1032" y="925"/>
                  </a:lnTo>
                  <a:lnTo>
                    <a:pt x="1024" y="941"/>
                  </a:lnTo>
                  <a:lnTo>
                    <a:pt x="1013" y="956"/>
                  </a:lnTo>
                  <a:lnTo>
                    <a:pt x="992" y="986"/>
                  </a:lnTo>
                  <a:lnTo>
                    <a:pt x="992" y="986"/>
                  </a:lnTo>
                  <a:close/>
                  <a:moveTo>
                    <a:pt x="1617" y="898"/>
                  </a:moveTo>
                  <a:lnTo>
                    <a:pt x="1617" y="898"/>
                  </a:lnTo>
                  <a:lnTo>
                    <a:pt x="1593" y="917"/>
                  </a:lnTo>
                  <a:lnTo>
                    <a:pt x="1571" y="935"/>
                  </a:lnTo>
                  <a:lnTo>
                    <a:pt x="1548" y="953"/>
                  </a:lnTo>
                  <a:lnTo>
                    <a:pt x="1527" y="974"/>
                  </a:lnTo>
                  <a:lnTo>
                    <a:pt x="1507" y="994"/>
                  </a:lnTo>
                  <a:lnTo>
                    <a:pt x="1488" y="1016"/>
                  </a:lnTo>
                  <a:lnTo>
                    <a:pt x="1469" y="1039"/>
                  </a:lnTo>
                  <a:lnTo>
                    <a:pt x="1451" y="1063"/>
                  </a:lnTo>
                  <a:lnTo>
                    <a:pt x="1451" y="1063"/>
                  </a:lnTo>
                  <a:lnTo>
                    <a:pt x="1509" y="1066"/>
                  </a:lnTo>
                  <a:lnTo>
                    <a:pt x="1535" y="1067"/>
                  </a:lnTo>
                  <a:lnTo>
                    <a:pt x="1562" y="1066"/>
                  </a:lnTo>
                  <a:lnTo>
                    <a:pt x="1562" y="1066"/>
                  </a:lnTo>
                  <a:lnTo>
                    <a:pt x="1594" y="1026"/>
                  </a:lnTo>
                  <a:lnTo>
                    <a:pt x="1628" y="987"/>
                  </a:lnTo>
                  <a:lnTo>
                    <a:pt x="1645" y="967"/>
                  </a:lnTo>
                  <a:lnTo>
                    <a:pt x="1661" y="946"/>
                  </a:lnTo>
                  <a:lnTo>
                    <a:pt x="1675" y="925"/>
                  </a:lnTo>
                  <a:lnTo>
                    <a:pt x="1687" y="904"/>
                  </a:lnTo>
                  <a:lnTo>
                    <a:pt x="1687" y="904"/>
                  </a:lnTo>
                  <a:lnTo>
                    <a:pt x="1663" y="920"/>
                  </a:lnTo>
                  <a:lnTo>
                    <a:pt x="1639" y="936"/>
                  </a:lnTo>
                  <a:lnTo>
                    <a:pt x="1616" y="953"/>
                  </a:lnTo>
                  <a:lnTo>
                    <a:pt x="1594" y="973"/>
                  </a:lnTo>
                  <a:lnTo>
                    <a:pt x="1572" y="993"/>
                  </a:lnTo>
                  <a:lnTo>
                    <a:pt x="1552" y="1012"/>
                  </a:lnTo>
                  <a:lnTo>
                    <a:pt x="1533" y="1033"/>
                  </a:lnTo>
                  <a:lnTo>
                    <a:pt x="1513" y="1054"/>
                  </a:lnTo>
                  <a:lnTo>
                    <a:pt x="1513" y="1054"/>
                  </a:lnTo>
                  <a:lnTo>
                    <a:pt x="1541" y="1015"/>
                  </a:lnTo>
                  <a:lnTo>
                    <a:pt x="1571" y="974"/>
                  </a:lnTo>
                  <a:lnTo>
                    <a:pt x="1602" y="934"/>
                  </a:lnTo>
                  <a:lnTo>
                    <a:pt x="1632" y="891"/>
                  </a:lnTo>
                  <a:lnTo>
                    <a:pt x="1632" y="891"/>
                  </a:lnTo>
                  <a:lnTo>
                    <a:pt x="1617" y="898"/>
                  </a:lnTo>
                  <a:lnTo>
                    <a:pt x="1617" y="898"/>
                  </a:lnTo>
                  <a:close/>
                  <a:moveTo>
                    <a:pt x="2529" y="905"/>
                  </a:moveTo>
                  <a:lnTo>
                    <a:pt x="2529" y="905"/>
                  </a:lnTo>
                  <a:lnTo>
                    <a:pt x="2512" y="918"/>
                  </a:lnTo>
                  <a:lnTo>
                    <a:pt x="2495" y="931"/>
                  </a:lnTo>
                  <a:lnTo>
                    <a:pt x="2480" y="945"/>
                  </a:lnTo>
                  <a:lnTo>
                    <a:pt x="2464" y="959"/>
                  </a:lnTo>
                  <a:lnTo>
                    <a:pt x="2436" y="988"/>
                  </a:lnTo>
                  <a:lnTo>
                    <a:pt x="2422" y="1001"/>
                  </a:lnTo>
                  <a:lnTo>
                    <a:pt x="2407" y="1014"/>
                  </a:lnTo>
                  <a:lnTo>
                    <a:pt x="2407" y="1014"/>
                  </a:lnTo>
                  <a:lnTo>
                    <a:pt x="2393" y="1028"/>
                  </a:lnTo>
                  <a:lnTo>
                    <a:pt x="2380" y="1045"/>
                  </a:lnTo>
                  <a:lnTo>
                    <a:pt x="2369" y="1061"/>
                  </a:lnTo>
                  <a:lnTo>
                    <a:pt x="2356" y="1077"/>
                  </a:lnTo>
                  <a:lnTo>
                    <a:pt x="2356" y="1077"/>
                  </a:lnTo>
                  <a:lnTo>
                    <a:pt x="2388" y="1077"/>
                  </a:lnTo>
                  <a:lnTo>
                    <a:pt x="2419" y="1077"/>
                  </a:lnTo>
                  <a:lnTo>
                    <a:pt x="2480" y="1074"/>
                  </a:lnTo>
                  <a:lnTo>
                    <a:pt x="2480" y="1074"/>
                  </a:lnTo>
                  <a:lnTo>
                    <a:pt x="2498" y="1046"/>
                  </a:lnTo>
                  <a:lnTo>
                    <a:pt x="2518" y="1019"/>
                  </a:lnTo>
                  <a:lnTo>
                    <a:pt x="2557" y="966"/>
                  </a:lnTo>
                  <a:lnTo>
                    <a:pt x="2560" y="964"/>
                  </a:lnTo>
                  <a:lnTo>
                    <a:pt x="2563" y="962"/>
                  </a:lnTo>
                  <a:lnTo>
                    <a:pt x="2564" y="960"/>
                  </a:lnTo>
                  <a:lnTo>
                    <a:pt x="2567" y="957"/>
                  </a:lnTo>
                  <a:lnTo>
                    <a:pt x="2567" y="957"/>
                  </a:lnTo>
                  <a:lnTo>
                    <a:pt x="2568" y="953"/>
                  </a:lnTo>
                  <a:lnTo>
                    <a:pt x="2570" y="952"/>
                  </a:lnTo>
                  <a:lnTo>
                    <a:pt x="2571" y="952"/>
                  </a:lnTo>
                  <a:lnTo>
                    <a:pt x="2571" y="952"/>
                  </a:lnTo>
                  <a:lnTo>
                    <a:pt x="2573" y="948"/>
                  </a:lnTo>
                  <a:lnTo>
                    <a:pt x="2573" y="948"/>
                  </a:lnTo>
                  <a:lnTo>
                    <a:pt x="2575" y="942"/>
                  </a:lnTo>
                  <a:lnTo>
                    <a:pt x="2581" y="938"/>
                  </a:lnTo>
                  <a:lnTo>
                    <a:pt x="2585" y="935"/>
                  </a:lnTo>
                  <a:lnTo>
                    <a:pt x="2591" y="932"/>
                  </a:lnTo>
                  <a:lnTo>
                    <a:pt x="2591" y="932"/>
                  </a:lnTo>
                  <a:lnTo>
                    <a:pt x="2591" y="931"/>
                  </a:lnTo>
                  <a:lnTo>
                    <a:pt x="2591" y="928"/>
                  </a:lnTo>
                  <a:lnTo>
                    <a:pt x="2592" y="924"/>
                  </a:lnTo>
                  <a:lnTo>
                    <a:pt x="2592" y="920"/>
                  </a:lnTo>
                  <a:lnTo>
                    <a:pt x="2591" y="920"/>
                  </a:lnTo>
                  <a:lnTo>
                    <a:pt x="2589" y="921"/>
                  </a:lnTo>
                  <a:lnTo>
                    <a:pt x="2589" y="921"/>
                  </a:lnTo>
                  <a:lnTo>
                    <a:pt x="2554" y="949"/>
                  </a:lnTo>
                  <a:lnTo>
                    <a:pt x="2519" y="979"/>
                  </a:lnTo>
                  <a:lnTo>
                    <a:pt x="2487" y="1011"/>
                  </a:lnTo>
                  <a:lnTo>
                    <a:pt x="2456" y="1043"/>
                  </a:lnTo>
                  <a:lnTo>
                    <a:pt x="2456" y="1043"/>
                  </a:lnTo>
                  <a:lnTo>
                    <a:pt x="2450" y="1052"/>
                  </a:lnTo>
                  <a:lnTo>
                    <a:pt x="2445" y="1060"/>
                  </a:lnTo>
                  <a:lnTo>
                    <a:pt x="2440" y="1064"/>
                  </a:lnTo>
                  <a:lnTo>
                    <a:pt x="2436" y="1067"/>
                  </a:lnTo>
                  <a:lnTo>
                    <a:pt x="2431" y="1068"/>
                  </a:lnTo>
                  <a:lnTo>
                    <a:pt x="2424" y="1068"/>
                  </a:lnTo>
                  <a:lnTo>
                    <a:pt x="2424" y="1068"/>
                  </a:lnTo>
                  <a:lnTo>
                    <a:pt x="2443" y="1035"/>
                  </a:lnTo>
                  <a:lnTo>
                    <a:pt x="2464" y="1002"/>
                  </a:lnTo>
                  <a:lnTo>
                    <a:pt x="2487" y="972"/>
                  </a:lnTo>
                  <a:lnTo>
                    <a:pt x="2508" y="942"/>
                  </a:lnTo>
                  <a:lnTo>
                    <a:pt x="2508" y="942"/>
                  </a:lnTo>
                  <a:lnTo>
                    <a:pt x="2509" y="938"/>
                  </a:lnTo>
                  <a:lnTo>
                    <a:pt x="2512" y="934"/>
                  </a:lnTo>
                  <a:lnTo>
                    <a:pt x="2519" y="927"/>
                  </a:lnTo>
                  <a:lnTo>
                    <a:pt x="2522" y="924"/>
                  </a:lnTo>
                  <a:lnTo>
                    <a:pt x="2526" y="920"/>
                  </a:lnTo>
                  <a:lnTo>
                    <a:pt x="2528" y="912"/>
                  </a:lnTo>
                  <a:lnTo>
                    <a:pt x="2529" y="905"/>
                  </a:lnTo>
                  <a:lnTo>
                    <a:pt x="2529" y="905"/>
                  </a:lnTo>
                  <a:close/>
                  <a:moveTo>
                    <a:pt x="2329" y="969"/>
                  </a:moveTo>
                  <a:lnTo>
                    <a:pt x="2332" y="964"/>
                  </a:lnTo>
                  <a:lnTo>
                    <a:pt x="2334" y="962"/>
                  </a:lnTo>
                  <a:lnTo>
                    <a:pt x="2336" y="957"/>
                  </a:lnTo>
                  <a:lnTo>
                    <a:pt x="2336" y="957"/>
                  </a:lnTo>
                  <a:lnTo>
                    <a:pt x="2338" y="953"/>
                  </a:lnTo>
                  <a:lnTo>
                    <a:pt x="2339" y="952"/>
                  </a:lnTo>
                  <a:lnTo>
                    <a:pt x="2341" y="950"/>
                  </a:lnTo>
                  <a:lnTo>
                    <a:pt x="2341" y="950"/>
                  </a:lnTo>
                  <a:lnTo>
                    <a:pt x="2345" y="945"/>
                  </a:lnTo>
                  <a:lnTo>
                    <a:pt x="2350" y="939"/>
                  </a:lnTo>
                  <a:lnTo>
                    <a:pt x="2352" y="936"/>
                  </a:lnTo>
                  <a:lnTo>
                    <a:pt x="2353" y="932"/>
                  </a:lnTo>
                  <a:lnTo>
                    <a:pt x="2355" y="929"/>
                  </a:lnTo>
                  <a:lnTo>
                    <a:pt x="2353" y="927"/>
                  </a:lnTo>
                  <a:lnTo>
                    <a:pt x="2353" y="927"/>
                  </a:lnTo>
                  <a:lnTo>
                    <a:pt x="2314" y="962"/>
                  </a:lnTo>
                  <a:lnTo>
                    <a:pt x="2277" y="1000"/>
                  </a:lnTo>
                  <a:lnTo>
                    <a:pt x="2242" y="1039"/>
                  </a:lnTo>
                  <a:lnTo>
                    <a:pt x="2209" y="1081"/>
                  </a:lnTo>
                  <a:lnTo>
                    <a:pt x="2343" y="1077"/>
                  </a:lnTo>
                  <a:lnTo>
                    <a:pt x="2343" y="1077"/>
                  </a:lnTo>
                  <a:lnTo>
                    <a:pt x="2358" y="1050"/>
                  </a:lnTo>
                  <a:lnTo>
                    <a:pt x="2372" y="1026"/>
                  </a:lnTo>
                  <a:lnTo>
                    <a:pt x="2387" y="1004"/>
                  </a:lnTo>
                  <a:lnTo>
                    <a:pt x="2402" y="984"/>
                  </a:lnTo>
                  <a:lnTo>
                    <a:pt x="2405" y="984"/>
                  </a:lnTo>
                  <a:lnTo>
                    <a:pt x="2418" y="969"/>
                  </a:lnTo>
                  <a:lnTo>
                    <a:pt x="2418" y="969"/>
                  </a:lnTo>
                  <a:lnTo>
                    <a:pt x="2418" y="964"/>
                  </a:lnTo>
                  <a:lnTo>
                    <a:pt x="2418" y="964"/>
                  </a:lnTo>
                  <a:lnTo>
                    <a:pt x="2425" y="956"/>
                  </a:lnTo>
                  <a:lnTo>
                    <a:pt x="2429" y="950"/>
                  </a:lnTo>
                  <a:lnTo>
                    <a:pt x="2433" y="946"/>
                  </a:lnTo>
                  <a:lnTo>
                    <a:pt x="2433" y="946"/>
                  </a:lnTo>
                  <a:lnTo>
                    <a:pt x="2433" y="950"/>
                  </a:lnTo>
                  <a:lnTo>
                    <a:pt x="2432" y="952"/>
                  </a:lnTo>
                  <a:lnTo>
                    <a:pt x="2431" y="955"/>
                  </a:lnTo>
                  <a:lnTo>
                    <a:pt x="2429" y="957"/>
                  </a:lnTo>
                  <a:lnTo>
                    <a:pt x="2429" y="957"/>
                  </a:lnTo>
                  <a:lnTo>
                    <a:pt x="2432" y="957"/>
                  </a:lnTo>
                  <a:lnTo>
                    <a:pt x="2435" y="956"/>
                  </a:lnTo>
                  <a:lnTo>
                    <a:pt x="2436" y="953"/>
                  </a:lnTo>
                  <a:lnTo>
                    <a:pt x="2438" y="950"/>
                  </a:lnTo>
                  <a:lnTo>
                    <a:pt x="2438" y="950"/>
                  </a:lnTo>
                  <a:lnTo>
                    <a:pt x="2439" y="943"/>
                  </a:lnTo>
                  <a:lnTo>
                    <a:pt x="2442" y="936"/>
                  </a:lnTo>
                  <a:lnTo>
                    <a:pt x="2446" y="929"/>
                  </a:lnTo>
                  <a:lnTo>
                    <a:pt x="2449" y="921"/>
                  </a:lnTo>
                  <a:lnTo>
                    <a:pt x="2449" y="921"/>
                  </a:lnTo>
                  <a:lnTo>
                    <a:pt x="2402" y="956"/>
                  </a:lnTo>
                  <a:lnTo>
                    <a:pt x="2356" y="993"/>
                  </a:lnTo>
                  <a:lnTo>
                    <a:pt x="2334" y="1011"/>
                  </a:lnTo>
                  <a:lnTo>
                    <a:pt x="2311" y="1031"/>
                  </a:lnTo>
                  <a:lnTo>
                    <a:pt x="2291" y="1052"/>
                  </a:lnTo>
                  <a:lnTo>
                    <a:pt x="2272" y="1073"/>
                  </a:lnTo>
                  <a:lnTo>
                    <a:pt x="2272" y="1073"/>
                  </a:lnTo>
                  <a:lnTo>
                    <a:pt x="2270" y="1074"/>
                  </a:lnTo>
                  <a:lnTo>
                    <a:pt x="2270" y="1073"/>
                  </a:lnTo>
                  <a:lnTo>
                    <a:pt x="2269" y="1068"/>
                  </a:lnTo>
                  <a:lnTo>
                    <a:pt x="2268" y="1064"/>
                  </a:lnTo>
                  <a:lnTo>
                    <a:pt x="2269" y="1060"/>
                  </a:lnTo>
                  <a:lnTo>
                    <a:pt x="2269" y="1060"/>
                  </a:lnTo>
                  <a:lnTo>
                    <a:pt x="2282" y="1036"/>
                  </a:lnTo>
                  <a:lnTo>
                    <a:pt x="2296" y="1014"/>
                  </a:lnTo>
                  <a:lnTo>
                    <a:pt x="2327" y="970"/>
                  </a:lnTo>
                  <a:lnTo>
                    <a:pt x="2329" y="969"/>
                  </a:lnTo>
                  <a:close/>
                  <a:moveTo>
                    <a:pt x="1899" y="1078"/>
                  </a:moveTo>
                  <a:lnTo>
                    <a:pt x="1899" y="1078"/>
                  </a:lnTo>
                  <a:lnTo>
                    <a:pt x="1904" y="1078"/>
                  </a:lnTo>
                  <a:lnTo>
                    <a:pt x="1908" y="1075"/>
                  </a:lnTo>
                  <a:lnTo>
                    <a:pt x="1911" y="1074"/>
                  </a:lnTo>
                  <a:lnTo>
                    <a:pt x="1912" y="1071"/>
                  </a:lnTo>
                  <a:lnTo>
                    <a:pt x="1916" y="1066"/>
                  </a:lnTo>
                  <a:lnTo>
                    <a:pt x="1918" y="1064"/>
                  </a:lnTo>
                  <a:lnTo>
                    <a:pt x="1919" y="1064"/>
                  </a:lnTo>
                  <a:lnTo>
                    <a:pt x="1919" y="1064"/>
                  </a:lnTo>
                  <a:lnTo>
                    <a:pt x="1922" y="1066"/>
                  </a:lnTo>
                  <a:lnTo>
                    <a:pt x="1923" y="1067"/>
                  </a:lnTo>
                  <a:lnTo>
                    <a:pt x="1923" y="1068"/>
                  </a:lnTo>
                  <a:lnTo>
                    <a:pt x="1922" y="1071"/>
                  </a:lnTo>
                  <a:lnTo>
                    <a:pt x="1912" y="1080"/>
                  </a:lnTo>
                  <a:lnTo>
                    <a:pt x="1912" y="1080"/>
                  </a:lnTo>
                  <a:lnTo>
                    <a:pt x="1919" y="1078"/>
                  </a:lnTo>
                  <a:lnTo>
                    <a:pt x="1926" y="1080"/>
                  </a:lnTo>
                  <a:lnTo>
                    <a:pt x="1942" y="1081"/>
                  </a:lnTo>
                  <a:lnTo>
                    <a:pt x="1954" y="1081"/>
                  </a:lnTo>
                  <a:lnTo>
                    <a:pt x="1960" y="1080"/>
                  </a:lnTo>
                  <a:lnTo>
                    <a:pt x="1963" y="1078"/>
                  </a:lnTo>
                  <a:lnTo>
                    <a:pt x="1963" y="1078"/>
                  </a:lnTo>
                  <a:lnTo>
                    <a:pt x="2032" y="994"/>
                  </a:lnTo>
                  <a:lnTo>
                    <a:pt x="2067" y="953"/>
                  </a:lnTo>
                  <a:lnTo>
                    <a:pt x="2099" y="910"/>
                  </a:lnTo>
                  <a:lnTo>
                    <a:pt x="2099" y="910"/>
                  </a:lnTo>
                  <a:lnTo>
                    <a:pt x="2084" y="915"/>
                  </a:lnTo>
                  <a:lnTo>
                    <a:pt x="2076" y="918"/>
                  </a:lnTo>
                  <a:lnTo>
                    <a:pt x="2071" y="922"/>
                  </a:lnTo>
                  <a:lnTo>
                    <a:pt x="1923" y="1057"/>
                  </a:lnTo>
                  <a:lnTo>
                    <a:pt x="1923" y="1057"/>
                  </a:lnTo>
                  <a:lnTo>
                    <a:pt x="1958" y="1018"/>
                  </a:lnTo>
                  <a:lnTo>
                    <a:pt x="1995" y="979"/>
                  </a:lnTo>
                  <a:lnTo>
                    <a:pt x="2034" y="942"/>
                  </a:lnTo>
                  <a:lnTo>
                    <a:pt x="2055" y="925"/>
                  </a:lnTo>
                  <a:lnTo>
                    <a:pt x="2075" y="908"/>
                  </a:lnTo>
                  <a:lnTo>
                    <a:pt x="2075" y="908"/>
                  </a:lnTo>
                  <a:lnTo>
                    <a:pt x="2064" y="905"/>
                  </a:lnTo>
                  <a:lnTo>
                    <a:pt x="2053" y="904"/>
                  </a:lnTo>
                  <a:lnTo>
                    <a:pt x="2029" y="905"/>
                  </a:lnTo>
                  <a:lnTo>
                    <a:pt x="2029" y="905"/>
                  </a:lnTo>
                  <a:lnTo>
                    <a:pt x="2023" y="915"/>
                  </a:lnTo>
                  <a:lnTo>
                    <a:pt x="2016" y="924"/>
                  </a:lnTo>
                  <a:lnTo>
                    <a:pt x="2010" y="932"/>
                  </a:lnTo>
                  <a:lnTo>
                    <a:pt x="2005" y="941"/>
                  </a:lnTo>
                  <a:lnTo>
                    <a:pt x="2003" y="943"/>
                  </a:lnTo>
                  <a:lnTo>
                    <a:pt x="2003" y="943"/>
                  </a:lnTo>
                  <a:lnTo>
                    <a:pt x="1978" y="977"/>
                  </a:lnTo>
                  <a:lnTo>
                    <a:pt x="1951" y="1009"/>
                  </a:lnTo>
                  <a:lnTo>
                    <a:pt x="1925" y="1043"/>
                  </a:lnTo>
                  <a:lnTo>
                    <a:pt x="1899" y="1078"/>
                  </a:lnTo>
                  <a:lnTo>
                    <a:pt x="1899" y="1078"/>
                  </a:lnTo>
                  <a:close/>
                  <a:moveTo>
                    <a:pt x="248" y="839"/>
                  </a:moveTo>
                  <a:lnTo>
                    <a:pt x="248" y="839"/>
                  </a:lnTo>
                  <a:lnTo>
                    <a:pt x="243" y="858"/>
                  </a:lnTo>
                  <a:lnTo>
                    <a:pt x="234" y="877"/>
                  </a:lnTo>
                  <a:lnTo>
                    <a:pt x="224" y="894"/>
                  </a:lnTo>
                  <a:lnTo>
                    <a:pt x="213" y="912"/>
                  </a:lnTo>
                  <a:lnTo>
                    <a:pt x="191" y="945"/>
                  </a:lnTo>
                  <a:lnTo>
                    <a:pt x="168" y="977"/>
                  </a:lnTo>
                  <a:lnTo>
                    <a:pt x="168" y="977"/>
                  </a:lnTo>
                  <a:lnTo>
                    <a:pt x="177" y="970"/>
                  </a:lnTo>
                  <a:lnTo>
                    <a:pt x="184" y="963"/>
                  </a:lnTo>
                  <a:lnTo>
                    <a:pt x="189" y="956"/>
                  </a:lnTo>
                  <a:lnTo>
                    <a:pt x="198" y="949"/>
                  </a:lnTo>
                  <a:lnTo>
                    <a:pt x="203" y="943"/>
                  </a:lnTo>
                  <a:lnTo>
                    <a:pt x="203" y="943"/>
                  </a:lnTo>
                  <a:lnTo>
                    <a:pt x="203" y="945"/>
                  </a:lnTo>
                  <a:lnTo>
                    <a:pt x="203" y="948"/>
                  </a:lnTo>
                  <a:lnTo>
                    <a:pt x="200" y="949"/>
                  </a:lnTo>
                  <a:lnTo>
                    <a:pt x="198" y="949"/>
                  </a:lnTo>
                  <a:lnTo>
                    <a:pt x="198" y="949"/>
                  </a:lnTo>
                  <a:lnTo>
                    <a:pt x="196" y="955"/>
                  </a:lnTo>
                  <a:lnTo>
                    <a:pt x="193" y="960"/>
                  </a:lnTo>
                  <a:lnTo>
                    <a:pt x="188" y="970"/>
                  </a:lnTo>
                  <a:lnTo>
                    <a:pt x="170" y="987"/>
                  </a:lnTo>
                  <a:lnTo>
                    <a:pt x="170" y="987"/>
                  </a:lnTo>
                  <a:lnTo>
                    <a:pt x="181" y="991"/>
                  </a:lnTo>
                  <a:lnTo>
                    <a:pt x="193" y="995"/>
                  </a:lnTo>
                  <a:lnTo>
                    <a:pt x="202" y="995"/>
                  </a:lnTo>
                  <a:lnTo>
                    <a:pt x="206" y="995"/>
                  </a:lnTo>
                  <a:lnTo>
                    <a:pt x="208" y="994"/>
                  </a:lnTo>
                  <a:lnTo>
                    <a:pt x="208" y="994"/>
                  </a:lnTo>
                  <a:lnTo>
                    <a:pt x="229" y="963"/>
                  </a:lnTo>
                  <a:lnTo>
                    <a:pt x="250" y="932"/>
                  </a:lnTo>
                  <a:lnTo>
                    <a:pt x="293" y="875"/>
                  </a:lnTo>
                  <a:lnTo>
                    <a:pt x="293" y="875"/>
                  </a:lnTo>
                  <a:lnTo>
                    <a:pt x="271" y="891"/>
                  </a:lnTo>
                  <a:lnTo>
                    <a:pt x="250" y="910"/>
                  </a:lnTo>
                  <a:lnTo>
                    <a:pt x="229" y="929"/>
                  </a:lnTo>
                  <a:lnTo>
                    <a:pt x="209" y="948"/>
                  </a:lnTo>
                  <a:lnTo>
                    <a:pt x="209" y="948"/>
                  </a:lnTo>
                  <a:lnTo>
                    <a:pt x="219" y="935"/>
                  </a:lnTo>
                  <a:lnTo>
                    <a:pt x="229" y="921"/>
                  </a:lnTo>
                  <a:lnTo>
                    <a:pt x="238" y="908"/>
                  </a:lnTo>
                  <a:lnTo>
                    <a:pt x="251" y="896"/>
                  </a:lnTo>
                  <a:lnTo>
                    <a:pt x="262" y="884"/>
                  </a:lnTo>
                  <a:lnTo>
                    <a:pt x="276" y="873"/>
                  </a:lnTo>
                  <a:lnTo>
                    <a:pt x="290" y="863"/>
                  </a:lnTo>
                  <a:lnTo>
                    <a:pt x="304" y="853"/>
                  </a:lnTo>
                  <a:lnTo>
                    <a:pt x="304" y="853"/>
                  </a:lnTo>
                  <a:lnTo>
                    <a:pt x="267" y="842"/>
                  </a:lnTo>
                  <a:lnTo>
                    <a:pt x="248" y="837"/>
                  </a:lnTo>
                  <a:lnTo>
                    <a:pt x="240" y="832"/>
                  </a:lnTo>
                  <a:lnTo>
                    <a:pt x="233" y="827"/>
                  </a:lnTo>
                  <a:lnTo>
                    <a:pt x="233" y="827"/>
                  </a:lnTo>
                  <a:lnTo>
                    <a:pt x="230" y="832"/>
                  </a:lnTo>
                  <a:lnTo>
                    <a:pt x="226" y="838"/>
                  </a:lnTo>
                  <a:lnTo>
                    <a:pt x="216" y="848"/>
                  </a:lnTo>
                  <a:lnTo>
                    <a:pt x="205" y="858"/>
                  </a:lnTo>
                  <a:lnTo>
                    <a:pt x="200" y="862"/>
                  </a:lnTo>
                  <a:lnTo>
                    <a:pt x="196" y="868"/>
                  </a:lnTo>
                  <a:lnTo>
                    <a:pt x="200" y="869"/>
                  </a:lnTo>
                  <a:lnTo>
                    <a:pt x="200" y="869"/>
                  </a:lnTo>
                  <a:lnTo>
                    <a:pt x="200" y="872"/>
                  </a:lnTo>
                  <a:lnTo>
                    <a:pt x="199" y="875"/>
                  </a:lnTo>
                  <a:lnTo>
                    <a:pt x="140" y="960"/>
                  </a:lnTo>
                  <a:lnTo>
                    <a:pt x="140" y="960"/>
                  </a:lnTo>
                  <a:lnTo>
                    <a:pt x="146" y="959"/>
                  </a:lnTo>
                  <a:lnTo>
                    <a:pt x="150" y="956"/>
                  </a:lnTo>
                  <a:lnTo>
                    <a:pt x="160" y="949"/>
                  </a:lnTo>
                  <a:lnTo>
                    <a:pt x="164" y="946"/>
                  </a:lnTo>
                  <a:lnTo>
                    <a:pt x="168" y="945"/>
                  </a:lnTo>
                  <a:lnTo>
                    <a:pt x="172" y="945"/>
                  </a:lnTo>
                  <a:lnTo>
                    <a:pt x="175" y="946"/>
                  </a:lnTo>
                  <a:lnTo>
                    <a:pt x="175" y="946"/>
                  </a:lnTo>
                  <a:lnTo>
                    <a:pt x="195" y="922"/>
                  </a:lnTo>
                  <a:lnTo>
                    <a:pt x="215" y="896"/>
                  </a:lnTo>
                  <a:lnTo>
                    <a:pt x="231" y="868"/>
                  </a:lnTo>
                  <a:lnTo>
                    <a:pt x="248" y="839"/>
                  </a:lnTo>
                  <a:lnTo>
                    <a:pt x="248" y="839"/>
                  </a:lnTo>
                  <a:close/>
                  <a:moveTo>
                    <a:pt x="2275" y="962"/>
                  </a:moveTo>
                  <a:lnTo>
                    <a:pt x="2276" y="960"/>
                  </a:lnTo>
                  <a:lnTo>
                    <a:pt x="2276" y="960"/>
                  </a:lnTo>
                  <a:lnTo>
                    <a:pt x="2283" y="950"/>
                  </a:lnTo>
                  <a:lnTo>
                    <a:pt x="2289" y="939"/>
                  </a:lnTo>
                  <a:lnTo>
                    <a:pt x="2293" y="929"/>
                  </a:lnTo>
                  <a:lnTo>
                    <a:pt x="2297" y="917"/>
                  </a:lnTo>
                  <a:lnTo>
                    <a:pt x="2297" y="917"/>
                  </a:lnTo>
                  <a:lnTo>
                    <a:pt x="2289" y="921"/>
                  </a:lnTo>
                  <a:lnTo>
                    <a:pt x="2282" y="925"/>
                  </a:lnTo>
                  <a:lnTo>
                    <a:pt x="2282" y="925"/>
                  </a:lnTo>
                  <a:lnTo>
                    <a:pt x="2241" y="960"/>
                  </a:lnTo>
                  <a:lnTo>
                    <a:pt x="2200" y="998"/>
                  </a:lnTo>
                  <a:lnTo>
                    <a:pt x="2162" y="1038"/>
                  </a:lnTo>
                  <a:lnTo>
                    <a:pt x="2124" y="1080"/>
                  </a:lnTo>
                  <a:lnTo>
                    <a:pt x="2124" y="1080"/>
                  </a:lnTo>
                  <a:lnTo>
                    <a:pt x="2144" y="1081"/>
                  </a:lnTo>
                  <a:lnTo>
                    <a:pt x="2161" y="1081"/>
                  </a:lnTo>
                  <a:lnTo>
                    <a:pt x="2178" y="1080"/>
                  </a:lnTo>
                  <a:lnTo>
                    <a:pt x="2193" y="1080"/>
                  </a:lnTo>
                  <a:lnTo>
                    <a:pt x="2193" y="1080"/>
                  </a:lnTo>
                  <a:lnTo>
                    <a:pt x="2210" y="1054"/>
                  </a:lnTo>
                  <a:lnTo>
                    <a:pt x="2227" y="1029"/>
                  </a:lnTo>
                  <a:lnTo>
                    <a:pt x="2244" y="1005"/>
                  </a:lnTo>
                  <a:lnTo>
                    <a:pt x="2263" y="981"/>
                  </a:lnTo>
                  <a:lnTo>
                    <a:pt x="2263" y="977"/>
                  </a:lnTo>
                  <a:lnTo>
                    <a:pt x="2275" y="962"/>
                  </a:lnTo>
                  <a:close/>
                  <a:moveTo>
                    <a:pt x="444" y="1031"/>
                  </a:moveTo>
                  <a:lnTo>
                    <a:pt x="489" y="1033"/>
                  </a:lnTo>
                  <a:lnTo>
                    <a:pt x="489" y="1033"/>
                  </a:lnTo>
                  <a:lnTo>
                    <a:pt x="501" y="1011"/>
                  </a:lnTo>
                  <a:lnTo>
                    <a:pt x="515" y="990"/>
                  </a:lnTo>
                  <a:lnTo>
                    <a:pt x="546" y="950"/>
                  </a:lnTo>
                  <a:lnTo>
                    <a:pt x="546" y="950"/>
                  </a:lnTo>
                  <a:lnTo>
                    <a:pt x="546" y="949"/>
                  </a:lnTo>
                  <a:lnTo>
                    <a:pt x="590" y="893"/>
                  </a:lnTo>
                  <a:lnTo>
                    <a:pt x="590" y="893"/>
                  </a:lnTo>
                  <a:lnTo>
                    <a:pt x="573" y="903"/>
                  </a:lnTo>
                  <a:lnTo>
                    <a:pt x="556" y="915"/>
                  </a:lnTo>
                  <a:lnTo>
                    <a:pt x="539" y="931"/>
                  </a:lnTo>
                  <a:lnTo>
                    <a:pt x="522" y="946"/>
                  </a:lnTo>
                  <a:lnTo>
                    <a:pt x="522" y="946"/>
                  </a:lnTo>
                  <a:lnTo>
                    <a:pt x="501" y="966"/>
                  </a:lnTo>
                  <a:lnTo>
                    <a:pt x="491" y="974"/>
                  </a:lnTo>
                  <a:lnTo>
                    <a:pt x="490" y="974"/>
                  </a:lnTo>
                  <a:lnTo>
                    <a:pt x="490" y="974"/>
                  </a:lnTo>
                  <a:lnTo>
                    <a:pt x="494" y="970"/>
                  </a:lnTo>
                  <a:lnTo>
                    <a:pt x="487" y="966"/>
                  </a:lnTo>
                  <a:lnTo>
                    <a:pt x="487" y="966"/>
                  </a:lnTo>
                  <a:lnTo>
                    <a:pt x="505" y="946"/>
                  </a:lnTo>
                  <a:lnTo>
                    <a:pt x="525" y="928"/>
                  </a:lnTo>
                  <a:lnTo>
                    <a:pt x="566" y="891"/>
                  </a:lnTo>
                  <a:lnTo>
                    <a:pt x="531" y="886"/>
                  </a:lnTo>
                  <a:lnTo>
                    <a:pt x="531" y="886"/>
                  </a:lnTo>
                  <a:lnTo>
                    <a:pt x="511" y="918"/>
                  </a:lnTo>
                  <a:lnTo>
                    <a:pt x="489" y="948"/>
                  </a:lnTo>
                  <a:lnTo>
                    <a:pt x="466" y="977"/>
                  </a:lnTo>
                  <a:lnTo>
                    <a:pt x="444" y="1008"/>
                  </a:lnTo>
                  <a:lnTo>
                    <a:pt x="444" y="1008"/>
                  </a:lnTo>
                  <a:lnTo>
                    <a:pt x="442" y="1011"/>
                  </a:lnTo>
                  <a:lnTo>
                    <a:pt x="444" y="1011"/>
                  </a:lnTo>
                  <a:lnTo>
                    <a:pt x="448" y="1009"/>
                  </a:lnTo>
                  <a:lnTo>
                    <a:pt x="452" y="1008"/>
                  </a:lnTo>
                  <a:lnTo>
                    <a:pt x="458" y="1007"/>
                  </a:lnTo>
                  <a:lnTo>
                    <a:pt x="458" y="1007"/>
                  </a:lnTo>
                  <a:lnTo>
                    <a:pt x="452" y="1012"/>
                  </a:lnTo>
                  <a:lnTo>
                    <a:pt x="446" y="1018"/>
                  </a:lnTo>
                  <a:lnTo>
                    <a:pt x="445" y="1021"/>
                  </a:lnTo>
                  <a:lnTo>
                    <a:pt x="444" y="1023"/>
                  </a:lnTo>
                  <a:lnTo>
                    <a:pt x="442" y="1026"/>
                  </a:lnTo>
                  <a:lnTo>
                    <a:pt x="444" y="1031"/>
                  </a:lnTo>
                  <a:lnTo>
                    <a:pt x="444" y="1031"/>
                  </a:lnTo>
                  <a:close/>
                  <a:moveTo>
                    <a:pt x="1486" y="903"/>
                  </a:moveTo>
                  <a:lnTo>
                    <a:pt x="1486" y="903"/>
                  </a:lnTo>
                  <a:lnTo>
                    <a:pt x="1438" y="936"/>
                  </a:lnTo>
                  <a:lnTo>
                    <a:pt x="1416" y="953"/>
                  </a:lnTo>
                  <a:lnTo>
                    <a:pt x="1395" y="972"/>
                  </a:lnTo>
                  <a:lnTo>
                    <a:pt x="1374" y="991"/>
                  </a:lnTo>
                  <a:lnTo>
                    <a:pt x="1354" y="1012"/>
                  </a:lnTo>
                  <a:lnTo>
                    <a:pt x="1335" y="1035"/>
                  </a:lnTo>
                  <a:lnTo>
                    <a:pt x="1318" y="1059"/>
                  </a:lnTo>
                  <a:lnTo>
                    <a:pt x="1318" y="1059"/>
                  </a:lnTo>
                  <a:lnTo>
                    <a:pt x="1335" y="1061"/>
                  </a:lnTo>
                  <a:lnTo>
                    <a:pt x="1350" y="1063"/>
                  </a:lnTo>
                  <a:lnTo>
                    <a:pt x="1364" y="1063"/>
                  </a:lnTo>
                  <a:lnTo>
                    <a:pt x="1368" y="1061"/>
                  </a:lnTo>
                  <a:lnTo>
                    <a:pt x="1372" y="1059"/>
                  </a:lnTo>
                  <a:lnTo>
                    <a:pt x="1372" y="1059"/>
                  </a:lnTo>
                  <a:lnTo>
                    <a:pt x="1387" y="1039"/>
                  </a:lnTo>
                  <a:lnTo>
                    <a:pt x="1401" y="1019"/>
                  </a:lnTo>
                  <a:lnTo>
                    <a:pt x="1433" y="980"/>
                  </a:lnTo>
                  <a:lnTo>
                    <a:pt x="1464" y="942"/>
                  </a:lnTo>
                  <a:lnTo>
                    <a:pt x="1478" y="922"/>
                  </a:lnTo>
                  <a:lnTo>
                    <a:pt x="1490" y="903"/>
                  </a:lnTo>
                  <a:lnTo>
                    <a:pt x="1490" y="903"/>
                  </a:lnTo>
                  <a:lnTo>
                    <a:pt x="1488" y="903"/>
                  </a:lnTo>
                  <a:lnTo>
                    <a:pt x="1486" y="903"/>
                  </a:lnTo>
                  <a:lnTo>
                    <a:pt x="1486" y="903"/>
                  </a:lnTo>
                  <a:close/>
                  <a:moveTo>
                    <a:pt x="505" y="866"/>
                  </a:moveTo>
                  <a:lnTo>
                    <a:pt x="505" y="866"/>
                  </a:lnTo>
                  <a:lnTo>
                    <a:pt x="529" y="872"/>
                  </a:lnTo>
                  <a:lnTo>
                    <a:pt x="556" y="876"/>
                  </a:lnTo>
                  <a:lnTo>
                    <a:pt x="609" y="882"/>
                  </a:lnTo>
                  <a:lnTo>
                    <a:pt x="664" y="884"/>
                  </a:lnTo>
                  <a:lnTo>
                    <a:pt x="722" y="884"/>
                  </a:lnTo>
                  <a:lnTo>
                    <a:pt x="779" y="883"/>
                  </a:lnTo>
                  <a:lnTo>
                    <a:pt x="837" y="879"/>
                  </a:lnTo>
                  <a:lnTo>
                    <a:pt x="893" y="875"/>
                  </a:lnTo>
                  <a:lnTo>
                    <a:pt x="948" y="869"/>
                  </a:lnTo>
                  <a:lnTo>
                    <a:pt x="948" y="869"/>
                  </a:lnTo>
                  <a:lnTo>
                    <a:pt x="869" y="866"/>
                  </a:lnTo>
                  <a:lnTo>
                    <a:pt x="792" y="863"/>
                  </a:lnTo>
                  <a:lnTo>
                    <a:pt x="713" y="860"/>
                  </a:lnTo>
                  <a:lnTo>
                    <a:pt x="674" y="860"/>
                  </a:lnTo>
                  <a:lnTo>
                    <a:pt x="633" y="862"/>
                  </a:lnTo>
                  <a:lnTo>
                    <a:pt x="633" y="862"/>
                  </a:lnTo>
                  <a:lnTo>
                    <a:pt x="570" y="863"/>
                  </a:lnTo>
                  <a:lnTo>
                    <a:pt x="538" y="865"/>
                  </a:lnTo>
                  <a:lnTo>
                    <a:pt x="505" y="866"/>
                  </a:lnTo>
                  <a:lnTo>
                    <a:pt x="505" y="866"/>
                  </a:lnTo>
                  <a:close/>
                  <a:moveTo>
                    <a:pt x="2050" y="1008"/>
                  </a:moveTo>
                  <a:lnTo>
                    <a:pt x="2050" y="1008"/>
                  </a:lnTo>
                  <a:lnTo>
                    <a:pt x="2016" y="1042"/>
                  </a:lnTo>
                  <a:lnTo>
                    <a:pt x="1999" y="1059"/>
                  </a:lnTo>
                  <a:lnTo>
                    <a:pt x="1984" y="1077"/>
                  </a:lnTo>
                  <a:lnTo>
                    <a:pt x="1984" y="1077"/>
                  </a:lnTo>
                  <a:lnTo>
                    <a:pt x="1991" y="1080"/>
                  </a:lnTo>
                  <a:lnTo>
                    <a:pt x="1998" y="1081"/>
                  </a:lnTo>
                  <a:lnTo>
                    <a:pt x="2005" y="1081"/>
                  </a:lnTo>
                  <a:lnTo>
                    <a:pt x="2012" y="1081"/>
                  </a:lnTo>
                  <a:lnTo>
                    <a:pt x="2027" y="1080"/>
                  </a:lnTo>
                  <a:lnTo>
                    <a:pt x="2034" y="1080"/>
                  </a:lnTo>
                  <a:lnTo>
                    <a:pt x="2041" y="1081"/>
                  </a:lnTo>
                  <a:lnTo>
                    <a:pt x="2041" y="1081"/>
                  </a:lnTo>
                  <a:lnTo>
                    <a:pt x="2071" y="1040"/>
                  </a:lnTo>
                  <a:lnTo>
                    <a:pt x="2102" y="1001"/>
                  </a:lnTo>
                  <a:lnTo>
                    <a:pt x="2166" y="918"/>
                  </a:lnTo>
                  <a:lnTo>
                    <a:pt x="2166" y="918"/>
                  </a:lnTo>
                  <a:lnTo>
                    <a:pt x="2166" y="917"/>
                  </a:lnTo>
                  <a:lnTo>
                    <a:pt x="2165" y="912"/>
                  </a:lnTo>
                  <a:lnTo>
                    <a:pt x="2162" y="910"/>
                  </a:lnTo>
                  <a:lnTo>
                    <a:pt x="2161" y="910"/>
                  </a:lnTo>
                  <a:lnTo>
                    <a:pt x="2159" y="910"/>
                  </a:lnTo>
                  <a:lnTo>
                    <a:pt x="2159" y="910"/>
                  </a:lnTo>
                  <a:lnTo>
                    <a:pt x="2130" y="935"/>
                  </a:lnTo>
                  <a:lnTo>
                    <a:pt x="2102" y="959"/>
                  </a:lnTo>
                  <a:lnTo>
                    <a:pt x="2075" y="984"/>
                  </a:lnTo>
                  <a:lnTo>
                    <a:pt x="2050" y="1008"/>
                  </a:lnTo>
                  <a:lnTo>
                    <a:pt x="2050" y="1008"/>
                  </a:lnTo>
                  <a:close/>
                  <a:moveTo>
                    <a:pt x="1558" y="893"/>
                  </a:moveTo>
                  <a:lnTo>
                    <a:pt x="1558" y="893"/>
                  </a:lnTo>
                  <a:lnTo>
                    <a:pt x="1533" y="911"/>
                  </a:lnTo>
                  <a:lnTo>
                    <a:pt x="1507" y="929"/>
                  </a:lnTo>
                  <a:lnTo>
                    <a:pt x="1485" y="949"/>
                  </a:lnTo>
                  <a:lnTo>
                    <a:pt x="1462" y="970"/>
                  </a:lnTo>
                  <a:lnTo>
                    <a:pt x="1443" y="991"/>
                  </a:lnTo>
                  <a:lnTo>
                    <a:pt x="1423" y="1014"/>
                  </a:lnTo>
                  <a:lnTo>
                    <a:pt x="1405" y="1038"/>
                  </a:lnTo>
                  <a:lnTo>
                    <a:pt x="1388" y="1061"/>
                  </a:lnTo>
                  <a:lnTo>
                    <a:pt x="1388" y="1061"/>
                  </a:lnTo>
                  <a:lnTo>
                    <a:pt x="1416" y="1063"/>
                  </a:lnTo>
                  <a:lnTo>
                    <a:pt x="1430" y="1064"/>
                  </a:lnTo>
                  <a:lnTo>
                    <a:pt x="1436" y="1063"/>
                  </a:lnTo>
                  <a:lnTo>
                    <a:pt x="1438" y="1061"/>
                  </a:lnTo>
                  <a:lnTo>
                    <a:pt x="1513" y="962"/>
                  </a:lnTo>
                  <a:lnTo>
                    <a:pt x="1513" y="962"/>
                  </a:lnTo>
                  <a:lnTo>
                    <a:pt x="1535" y="931"/>
                  </a:lnTo>
                  <a:lnTo>
                    <a:pt x="1548" y="914"/>
                  </a:lnTo>
                  <a:lnTo>
                    <a:pt x="1552" y="904"/>
                  </a:lnTo>
                  <a:lnTo>
                    <a:pt x="1558" y="893"/>
                  </a:lnTo>
                  <a:lnTo>
                    <a:pt x="1558" y="893"/>
                  </a:lnTo>
                  <a:close/>
                  <a:moveTo>
                    <a:pt x="2788" y="931"/>
                  </a:moveTo>
                  <a:lnTo>
                    <a:pt x="2788" y="931"/>
                  </a:lnTo>
                  <a:lnTo>
                    <a:pt x="2786" y="929"/>
                  </a:lnTo>
                  <a:lnTo>
                    <a:pt x="2786" y="927"/>
                  </a:lnTo>
                  <a:lnTo>
                    <a:pt x="2788" y="924"/>
                  </a:lnTo>
                  <a:lnTo>
                    <a:pt x="2790" y="922"/>
                  </a:lnTo>
                  <a:lnTo>
                    <a:pt x="2796" y="921"/>
                  </a:lnTo>
                  <a:lnTo>
                    <a:pt x="2796" y="921"/>
                  </a:lnTo>
                  <a:lnTo>
                    <a:pt x="2796" y="915"/>
                  </a:lnTo>
                  <a:lnTo>
                    <a:pt x="2799" y="911"/>
                  </a:lnTo>
                  <a:lnTo>
                    <a:pt x="2806" y="903"/>
                  </a:lnTo>
                  <a:lnTo>
                    <a:pt x="2814" y="893"/>
                  </a:lnTo>
                  <a:lnTo>
                    <a:pt x="2818" y="886"/>
                  </a:lnTo>
                  <a:lnTo>
                    <a:pt x="2821" y="879"/>
                  </a:lnTo>
                  <a:lnTo>
                    <a:pt x="2821" y="879"/>
                  </a:lnTo>
                  <a:lnTo>
                    <a:pt x="2793" y="898"/>
                  </a:lnTo>
                  <a:lnTo>
                    <a:pt x="2765" y="918"/>
                  </a:lnTo>
                  <a:lnTo>
                    <a:pt x="2740" y="939"/>
                  </a:lnTo>
                  <a:lnTo>
                    <a:pt x="2714" y="962"/>
                  </a:lnTo>
                  <a:lnTo>
                    <a:pt x="2692" y="984"/>
                  </a:lnTo>
                  <a:lnTo>
                    <a:pt x="2669" y="1009"/>
                  </a:lnTo>
                  <a:lnTo>
                    <a:pt x="2648" y="1035"/>
                  </a:lnTo>
                  <a:lnTo>
                    <a:pt x="2629" y="1060"/>
                  </a:lnTo>
                  <a:lnTo>
                    <a:pt x="2629" y="1060"/>
                  </a:lnTo>
                  <a:lnTo>
                    <a:pt x="2647" y="1057"/>
                  </a:lnTo>
                  <a:lnTo>
                    <a:pt x="2662" y="1053"/>
                  </a:lnTo>
                  <a:lnTo>
                    <a:pt x="2677" y="1047"/>
                  </a:lnTo>
                  <a:lnTo>
                    <a:pt x="2689" y="1043"/>
                  </a:lnTo>
                  <a:lnTo>
                    <a:pt x="2776" y="941"/>
                  </a:lnTo>
                  <a:lnTo>
                    <a:pt x="2776" y="941"/>
                  </a:lnTo>
                  <a:lnTo>
                    <a:pt x="2780" y="939"/>
                  </a:lnTo>
                  <a:lnTo>
                    <a:pt x="2785" y="938"/>
                  </a:lnTo>
                  <a:lnTo>
                    <a:pt x="2788" y="935"/>
                  </a:lnTo>
                  <a:lnTo>
                    <a:pt x="2788" y="931"/>
                  </a:lnTo>
                  <a:lnTo>
                    <a:pt x="2788" y="931"/>
                  </a:lnTo>
                  <a:close/>
                  <a:moveTo>
                    <a:pt x="1167" y="1049"/>
                  </a:moveTo>
                  <a:lnTo>
                    <a:pt x="1167" y="1049"/>
                  </a:lnTo>
                  <a:lnTo>
                    <a:pt x="1181" y="1053"/>
                  </a:lnTo>
                  <a:lnTo>
                    <a:pt x="1197" y="1056"/>
                  </a:lnTo>
                  <a:lnTo>
                    <a:pt x="1211" y="1057"/>
                  </a:lnTo>
                  <a:lnTo>
                    <a:pt x="1223" y="1057"/>
                  </a:lnTo>
                  <a:lnTo>
                    <a:pt x="1223" y="1057"/>
                  </a:lnTo>
                  <a:lnTo>
                    <a:pt x="1249" y="1021"/>
                  </a:lnTo>
                  <a:lnTo>
                    <a:pt x="1274" y="986"/>
                  </a:lnTo>
                  <a:lnTo>
                    <a:pt x="1323" y="915"/>
                  </a:lnTo>
                  <a:lnTo>
                    <a:pt x="1323" y="915"/>
                  </a:lnTo>
                  <a:lnTo>
                    <a:pt x="1329" y="907"/>
                  </a:lnTo>
                  <a:lnTo>
                    <a:pt x="1330" y="903"/>
                  </a:lnTo>
                  <a:lnTo>
                    <a:pt x="1332" y="897"/>
                  </a:lnTo>
                  <a:lnTo>
                    <a:pt x="1332" y="897"/>
                  </a:lnTo>
                  <a:lnTo>
                    <a:pt x="1315" y="908"/>
                  </a:lnTo>
                  <a:lnTo>
                    <a:pt x="1298" y="921"/>
                  </a:lnTo>
                  <a:lnTo>
                    <a:pt x="1283" y="934"/>
                  </a:lnTo>
                  <a:lnTo>
                    <a:pt x="1267" y="948"/>
                  </a:lnTo>
                  <a:lnTo>
                    <a:pt x="1239" y="976"/>
                  </a:lnTo>
                  <a:lnTo>
                    <a:pt x="1211" y="1007"/>
                  </a:lnTo>
                  <a:lnTo>
                    <a:pt x="1208" y="1000"/>
                  </a:lnTo>
                  <a:lnTo>
                    <a:pt x="1208" y="1000"/>
                  </a:lnTo>
                  <a:lnTo>
                    <a:pt x="1198" y="1011"/>
                  </a:lnTo>
                  <a:lnTo>
                    <a:pt x="1188" y="1023"/>
                  </a:lnTo>
                  <a:lnTo>
                    <a:pt x="1179" y="1036"/>
                  </a:lnTo>
                  <a:lnTo>
                    <a:pt x="1167" y="1049"/>
                  </a:lnTo>
                  <a:lnTo>
                    <a:pt x="1167" y="1049"/>
                  </a:lnTo>
                  <a:close/>
                  <a:moveTo>
                    <a:pt x="1263" y="1026"/>
                  </a:moveTo>
                  <a:lnTo>
                    <a:pt x="1263" y="1026"/>
                  </a:lnTo>
                  <a:lnTo>
                    <a:pt x="1259" y="1032"/>
                  </a:lnTo>
                  <a:lnTo>
                    <a:pt x="1253" y="1040"/>
                  </a:lnTo>
                  <a:lnTo>
                    <a:pt x="1250" y="1050"/>
                  </a:lnTo>
                  <a:lnTo>
                    <a:pt x="1250" y="1054"/>
                  </a:lnTo>
                  <a:lnTo>
                    <a:pt x="1250" y="1060"/>
                  </a:lnTo>
                  <a:lnTo>
                    <a:pt x="1250" y="1060"/>
                  </a:lnTo>
                  <a:lnTo>
                    <a:pt x="1266" y="1059"/>
                  </a:lnTo>
                  <a:lnTo>
                    <a:pt x="1281" y="1060"/>
                  </a:lnTo>
                  <a:lnTo>
                    <a:pt x="1304" y="1061"/>
                  </a:lnTo>
                  <a:lnTo>
                    <a:pt x="1304" y="1061"/>
                  </a:lnTo>
                  <a:lnTo>
                    <a:pt x="1313" y="1040"/>
                  </a:lnTo>
                  <a:lnTo>
                    <a:pt x="1326" y="1021"/>
                  </a:lnTo>
                  <a:lnTo>
                    <a:pt x="1351" y="980"/>
                  </a:lnTo>
                  <a:lnTo>
                    <a:pt x="1377" y="943"/>
                  </a:lnTo>
                  <a:lnTo>
                    <a:pt x="1403" y="910"/>
                  </a:lnTo>
                  <a:lnTo>
                    <a:pt x="1403" y="910"/>
                  </a:lnTo>
                  <a:lnTo>
                    <a:pt x="1405" y="907"/>
                  </a:lnTo>
                  <a:lnTo>
                    <a:pt x="1405" y="904"/>
                  </a:lnTo>
                  <a:lnTo>
                    <a:pt x="1403" y="898"/>
                  </a:lnTo>
                  <a:lnTo>
                    <a:pt x="1403" y="898"/>
                  </a:lnTo>
                  <a:lnTo>
                    <a:pt x="1367" y="929"/>
                  </a:lnTo>
                  <a:lnTo>
                    <a:pt x="1330" y="962"/>
                  </a:lnTo>
                  <a:lnTo>
                    <a:pt x="1294" y="994"/>
                  </a:lnTo>
                  <a:lnTo>
                    <a:pt x="1263" y="1026"/>
                  </a:lnTo>
                  <a:lnTo>
                    <a:pt x="1263" y="1026"/>
                  </a:lnTo>
                  <a:close/>
                  <a:moveTo>
                    <a:pt x="1104" y="904"/>
                  </a:moveTo>
                  <a:lnTo>
                    <a:pt x="1104" y="904"/>
                  </a:lnTo>
                  <a:lnTo>
                    <a:pt x="1082" y="920"/>
                  </a:lnTo>
                  <a:lnTo>
                    <a:pt x="1062" y="936"/>
                  </a:lnTo>
                  <a:lnTo>
                    <a:pt x="1041" y="953"/>
                  </a:lnTo>
                  <a:lnTo>
                    <a:pt x="1021" y="970"/>
                  </a:lnTo>
                  <a:lnTo>
                    <a:pt x="1003" y="988"/>
                  </a:lnTo>
                  <a:lnTo>
                    <a:pt x="985" y="1007"/>
                  </a:lnTo>
                  <a:lnTo>
                    <a:pt x="966" y="1026"/>
                  </a:lnTo>
                  <a:lnTo>
                    <a:pt x="949" y="1046"/>
                  </a:lnTo>
                  <a:lnTo>
                    <a:pt x="949" y="1046"/>
                  </a:lnTo>
                  <a:lnTo>
                    <a:pt x="964" y="1047"/>
                  </a:lnTo>
                  <a:lnTo>
                    <a:pt x="978" y="1047"/>
                  </a:lnTo>
                  <a:lnTo>
                    <a:pt x="1010" y="1047"/>
                  </a:lnTo>
                  <a:lnTo>
                    <a:pt x="1010" y="1047"/>
                  </a:lnTo>
                  <a:lnTo>
                    <a:pt x="1011" y="1046"/>
                  </a:lnTo>
                  <a:lnTo>
                    <a:pt x="1014" y="1045"/>
                  </a:lnTo>
                  <a:lnTo>
                    <a:pt x="1017" y="1039"/>
                  </a:lnTo>
                  <a:lnTo>
                    <a:pt x="1020" y="1032"/>
                  </a:lnTo>
                  <a:lnTo>
                    <a:pt x="1024" y="1026"/>
                  </a:lnTo>
                  <a:lnTo>
                    <a:pt x="1024" y="1026"/>
                  </a:lnTo>
                  <a:lnTo>
                    <a:pt x="1069" y="964"/>
                  </a:lnTo>
                  <a:lnTo>
                    <a:pt x="1091" y="934"/>
                  </a:lnTo>
                  <a:lnTo>
                    <a:pt x="1110" y="903"/>
                  </a:lnTo>
                  <a:lnTo>
                    <a:pt x="1110" y="903"/>
                  </a:lnTo>
                  <a:lnTo>
                    <a:pt x="1105" y="903"/>
                  </a:lnTo>
                  <a:lnTo>
                    <a:pt x="1104" y="904"/>
                  </a:lnTo>
                  <a:lnTo>
                    <a:pt x="1104" y="904"/>
                  </a:lnTo>
                  <a:close/>
                  <a:moveTo>
                    <a:pt x="1107" y="1032"/>
                  </a:moveTo>
                  <a:lnTo>
                    <a:pt x="1107" y="1032"/>
                  </a:lnTo>
                  <a:lnTo>
                    <a:pt x="1103" y="1033"/>
                  </a:lnTo>
                  <a:lnTo>
                    <a:pt x="1101" y="1035"/>
                  </a:lnTo>
                  <a:lnTo>
                    <a:pt x="1100" y="1038"/>
                  </a:lnTo>
                  <a:lnTo>
                    <a:pt x="1098" y="1042"/>
                  </a:lnTo>
                  <a:lnTo>
                    <a:pt x="1098" y="1042"/>
                  </a:lnTo>
                  <a:lnTo>
                    <a:pt x="1098" y="1046"/>
                  </a:lnTo>
                  <a:lnTo>
                    <a:pt x="1098" y="1049"/>
                  </a:lnTo>
                  <a:lnTo>
                    <a:pt x="1101" y="1052"/>
                  </a:lnTo>
                  <a:lnTo>
                    <a:pt x="1104" y="1053"/>
                  </a:lnTo>
                  <a:lnTo>
                    <a:pt x="1111" y="1056"/>
                  </a:lnTo>
                  <a:lnTo>
                    <a:pt x="1121" y="1057"/>
                  </a:lnTo>
                  <a:lnTo>
                    <a:pt x="1129" y="1057"/>
                  </a:lnTo>
                  <a:lnTo>
                    <a:pt x="1138" y="1056"/>
                  </a:lnTo>
                  <a:lnTo>
                    <a:pt x="1145" y="1053"/>
                  </a:lnTo>
                  <a:lnTo>
                    <a:pt x="1149" y="1052"/>
                  </a:lnTo>
                  <a:lnTo>
                    <a:pt x="1261" y="898"/>
                  </a:lnTo>
                  <a:lnTo>
                    <a:pt x="1261" y="898"/>
                  </a:lnTo>
                  <a:lnTo>
                    <a:pt x="1257" y="898"/>
                  </a:lnTo>
                  <a:lnTo>
                    <a:pt x="1256" y="897"/>
                  </a:lnTo>
                  <a:lnTo>
                    <a:pt x="1254" y="896"/>
                  </a:lnTo>
                  <a:lnTo>
                    <a:pt x="1256" y="894"/>
                  </a:lnTo>
                  <a:lnTo>
                    <a:pt x="1233" y="908"/>
                  </a:lnTo>
                  <a:lnTo>
                    <a:pt x="1238" y="908"/>
                  </a:lnTo>
                  <a:lnTo>
                    <a:pt x="1240" y="905"/>
                  </a:lnTo>
                  <a:lnTo>
                    <a:pt x="1238" y="908"/>
                  </a:lnTo>
                  <a:lnTo>
                    <a:pt x="1238" y="908"/>
                  </a:lnTo>
                  <a:lnTo>
                    <a:pt x="1222" y="921"/>
                  </a:lnTo>
                  <a:lnTo>
                    <a:pt x="1208" y="934"/>
                  </a:lnTo>
                  <a:lnTo>
                    <a:pt x="1180" y="962"/>
                  </a:lnTo>
                  <a:lnTo>
                    <a:pt x="1152" y="990"/>
                  </a:lnTo>
                  <a:lnTo>
                    <a:pt x="1136" y="1002"/>
                  </a:lnTo>
                  <a:lnTo>
                    <a:pt x="1122" y="1014"/>
                  </a:lnTo>
                  <a:lnTo>
                    <a:pt x="1122" y="1014"/>
                  </a:lnTo>
                  <a:lnTo>
                    <a:pt x="1118" y="1015"/>
                  </a:lnTo>
                  <a:lnTo>
                    <a:pt x="1114" y="1015"/>
                  </a:lnTo>
                  <a:lnTo>
                    <a:pt x="1114" y="1015"/>
                  </a:lnTo>
                  <a:lnTo>
                    <a:pt x="1115" y="1021"/>
                  </a:lnTo>
                  <a:lnTo>
                    <a:pt x="1115" y="1026"/>
                  </a:lnTo>
                  <a:lnTo>
                    <a:pt x="1112" y="1031"/>
                  </a:lnTo>
                  <a:lnTo>
                    <a:pt x="1107" y="1032"/>
                  </a:lnTo>
                  <a:lnTo>
                    <a:pt x="1107" y="1032"/>
                  </a:lnTo>
                  <a:close/>
                  <a:moveTo>
                    <a:pt x="663" y="1039"/>
                  </a:moveTo>
                  <a:lnTo>
                    <a:pt x="663" y="1039"/>
                  </a:lnTo>
                  <a:lnTo>
                    <a:pt x="695" y="1042"/>
                  </a:lnTo>
                  <a:lnTo>
                    <a:pt x="711" y="1042"/>
                  </a:lnTo>
                  <a:lnTo>
                    <a:pt x="725" y="1042"/>
                  </a:lnTo>
                  <a:lnTo>
                    <a:pt x="725" y="1042"/>
                  </a:lnTo>
                  <a:lnTo>
                    <a:pt x="747" y="1005"/>
                  </a:lnTo>
                  <a:lnTo>
                    <a:pt x="770" y="970"/>
                  </a:lnTo>
                  <a:lnTo>
                    <a:pt x="792" y="938"/>
                  </a:lnTo>
                  <a:lnTo>
                    <a:pt x="816" y="910"/>
                  </a:lnTo>
                  <a:lnTo>
                    <a:pt x="816" y="910"/>
                  </a:lnTo>
                  <a:lnTo>
                    <a:pt x="817" y="907"/>
                  </a:lnTo>
                  <a:lnTo>
                    <a:pt x="817" y="904"/>
                  </a:lnTo>
                  <a:lnTo>
                    <a:pt x="817" y="898"/>
                  </a:lnTo>
                  <a:lnTo>
                    <a:pt x="817" y="898"/>
                  </a:lnTo>
                  <a:lnTo>
                    <a:pt x="799" y="910"/>
                  </a:lnTo>
                  <a:lnTo>
                    <a:pt x="782" y="922"/>
                  </a:lnTo>
                  <a:lnTo>
                    <a:pt x="765" y="935"/>
                  </a:lnTo>
                  <a:lnTo>
                    <a:pt x="750" y="949"/>
                  </a:lnTo>
                  <a:lnTo>
                    <a:pt x="720" y="979"/>
                  </a:lnTo>
                  <a:lnTo>
                    <a:pt x="691" y="1008"/>
                  </a:lnTo>
                  <a:lnTo>
                    <a:pt x="688" y="1007"/>
                  </a:lnTo>
                  <a:lnTo>
                    <a:pt x="688" y="1007"/>
                  </a:lnTo>
                  <a:lnTo>
                    <a:pt x="682" y="1009"/>
                  </a:lnTo>
                  <a:lnTo>
                    <a:pt x="678" y="1012"/>
                  </a:lnTo>
                  <a:lnTo>
                    <a:pt x="674" y="1016"/>
                  </a:lnTo>
                  <a:lnTo>
                    <a:pt x="671" y="1021"/>
                  </a:lnTo>
                  <a:lnTo>
                    <a:pt x="667" y="1031"/>
                  </a:lnTo>
                  <a:lnTo>
                    <a:pt x="663" y="1039"/>
                  </a:lnTo>
                  <a:lnTo>
                    <a:pt x="663" y="1039"/>
                  </a:lnTo>
                  <a:close/>
                  <a:moveTo>
                    <a:pt x="2196" y="964"/>
                  </a:moveTo>
                  <a:lnTo>
                    <a:pt x="2196" y="964"/>
                  </a:lnTo>
                  <a:lnTo>
                    <a:pt x="2200" y="957"/>
                  </a:lnTo>
                  <a:lnTo>
                    <a:pt x="2203" y="953"/>
                  </a:lnTo>
                  <a:lnTo>
                    <a:pt x="2210" y="945"/>
                  </a:lnTo>
                  <a:lnTo>
                    <a:pt x="2217" y="936"/>
                  </a:lnTo>
                  <a:lnTo>
                    <a:pt x="2220" y="931"/>
                  </a:lnTo>
                  <a:lnTo>
                    <a:pt x="2221" y="922"/>
                  </a:lnTo>
                  <a:lnTo>
                    <a:pt x="2221" y="922"/>
                  </a:lnTo>
                  <a:lnTo>
                    <a:pt x="2200" y="939"/>
                  </a:lnTo>
                  <a:lnTo>
                    <a:pt x="2179" y="956"/>
                  </a:lnTo>
                  <a:lnTo>
                    <a:pt x="2159" y="973"/>
                  </a:lnTo>
                  <a:lnTo>
                    <a:pt x="2140" y="991"/>
                  </a:lnTo>
                  <a:lnTo>
                    <a:pt x="2102" y="1028"/>
                  </a:lnTo>
                  <a:lnTo>
                    <a:pt x="2068" y="1067"/>
                  </a:lnTo>
                  <a:lnTo>
                    <a:pt x="2068" y="1067"/>
                  </a:lnTo>
                  <a:lnTo>
                    <a:pt x="2065" y="1073"/>
                  </a:lnTo>
                  <a:lnTo>
                    <a:pt x="2064" y="1077"/>
                  </a:lnTo>
                  <a:lnTo>
                    <a:pt x="2064" y="1078"/>
                  </a:lnTo>
                  <a:lnTo>
                    <a:pt x="2065" y="1080"/>
                  </a:lnTo>
                  <a:lnTo>
                    <a:pt x="2068" y="1081"/>
                  </a:lnTo>
                  <a:lnTo>
                    <a:pt x="2071" y="1081"/>
                  </a:lnTo>
                  <a:lnTo>
                    <a:pt x="2071" y="1081"/>
                  </a:lnTo>
                  <a:lnTo>
                    <a:pt x="2093" y="1080"/>
                  </a:lnTo>
                  <a:lnTo>
                    <a:pt x="2103" y="1080"/>
                  </a:lnTo>
                  <a:lnTo>
                    <a:pt x="2113" y="1080"/>
                  </a:lnTo>
                  <a:lnTo>
                    <a:pt x="2193" y="969"/>
                  </a:lnTo>
                  <a:lnTo>
                    <a:pt x="2196" y="964"/>
                  </a:lnTo>
                  <a:close/>
                  <a:moveTo>
                    <a:pt x="1741" y="910"/>
                  </a:moveTo>
                  <a:lnTo>
                    <a:pt x="1741" y="910"/>
                  </a:lnTo>
                  <a:lnTo>
                    <a:pt x="1720" y="927"/>
                  </a:lnTo>
                  <a:lnTo>
                    <a:pt x="1698" y="945"/>
                  </a:lnTo>
                  <a:lnTo>
                    <a:pt x="1679" y="964"/>
                  </a:lnTo>
                  <a:lnTo>
                    <a:pt x="1661" y="984"/>
                  </a:lnTo>
                  <a:lnTo>
                    <a:pt x="1624" y="1026"/>
                  </a:lnTo>
                  <a:lnTo>
                    <a:pt x="1589" y="1068"/>
                  </a:lnTo>
                  <a:lnTo>
                    <a:pt x="1589" y="1068"/>
                  </a:lnTo>
                  <a:lnTo>
                    <a:pt x="1596" y="1073"/>
                  </a:lnTo>
                  <a:lnTo>
                    <a:pt x="1604" y="1074"/>
                  </a:lnTo>
                  <a:lnTo>
                    <a:pt x="1611" y="1074"/>
                  </a:lnTo>
                  <a:lnTo>
                    <a:pt x="1616" y="1071"/>
                  </a:lnTo>
                  <a:lnTo>
                    <a:pt x="1616" y="1071"/>
                  </a:lnTo>
                  <a:lnTo>
                    <a:pt x="1655" y="1032"/>
                  </a:lnTo>
                  <a:lnTo>
                    <a:pt x="1693" y="991"/>
                  </a:lnTo>
                  <a:lnTo>
                    <a:pt x="1711" y="970"/>
                  </a:lnTo>
                  <a:lnTo>
                    <a:pt x="1728" y="949"/>
                  </a:lnTo>
                  <a:lnTo>
                    <a:pt x="1743" y="927"/>
                  </a:lnTo>
                  <a:lnTo>
                    <a:pt x="1759" y="904"/>
                  </a:lnTo>
                  <a:lnTo>
                    <a:pt x="1759" y="904"/>
                  </a:lnTo>
                  <a:lnTo>
                    <a:pt x="1749" y="905"/>
                  </a:lnTo>
                  <a:lnTo>
                    <a:pt x="1741" y="910"/>
                  </a:lnTo>
                  <a:lnTo>
                    <a:pt x="1741" y="910"/>
                  </a:lnTo>
                  <a:close/>
                  <a:moveTo>
                    <a:pt x="1836" y="1078"/>
                  </a:moveTo>
                  <a:lnTo>
                    <a:pt x="1836" y="1078"/>
                  </a:lnTo>
                  <a:lnTo>
                    <a:pt x="1852" y="1081"/>
                  </a:lnTo>
                  <a:lnTo>
                    <a:pt x="1870" y="1084"/>
                  </a:lnTo>
                  <a:lnTo>
                    <a:pt x="1878" y="1083"/>
                  </a:lnTo>
                  <a:lnTo>
                    <a:pt x="1887" y="1081"/>
                  </a:lnTo>
                  <a:lnTo>
                    <a:pt x="1892" y="1078"/>
                  </a:lnTo>
                  <a:lnTo>
                    <a:pt x="1898" y="1074"/>
                  </a:lnTo>
                  <a:lnTo>
                    <a:pt x="1898" y="1074"/>
                  </a:lnTo>
                  <a:lnTo>
                    <a:pt x="1908" y="1059"/>
                  </a:lnTo>
                  <a:lnTo>
                    <a:pt x="1912" y="1052"/>
                  </a:lnTo>
                  <a:lnTo>
                    <a:pt x="1915" y="1043"/>
                  </a:lnTo>
                  <a:lnTo>
                    <a:pt x="1915" y="1043"/>
                  </a:lnTo>
                  <a:lnTo>
                    <a:pt x="1915" y="1042"/>
                  </a:lnTo>
                  <a:lnTo>
                    <a:pt x="1916" y="1038"/>
                  </a:lnTo>
                  <a:lnTo>
                    <a:pt x="1923" y="1028"/>
                  </a:lnTo>
                  <a:lnTo>
                    <a:pt x="1942" y="1007"/>
                  </a:lnTo>
                  <a:lnTo>
                    <a:pt x="1942" y="1007"/>
                  </a:lnTo>
                  <a:lnTo>
                    <a:pt x="1943" y="1007"/>
                  </a:lnTo>
                  <a:lnTo>
                    <a:pt x="2015" y="908"/>
                  </a:lnTo>
                  <a:lnTo>
                    <a:pt x="2015" y="908"/>
                  </a:lnTo>
                  <a:lnTo>
                    <a:pt x="1980" y="938"/>
                  </a:lnTo>
                  <a:lnTo>
                    <a:pt x="1946" y="967"/>
                  </a:lnTo>
                  <a:lnTo>
                    <a:pt x="1913" y="1000"/>
                  </a:lnTo>
                  <a:lnTo>
                    <a:pt x="1881" y="1032"/>
                  </a:lnTo>
                  <a:lnTo>
                    <a:pt x="1880" y="1026"/>
                  </a:lnTo>
                  <a:lnTo>
                    <a:pt x="1880" y="1026"/>
                  </a:lnTo>
                  <a:lnTo>
                    <a:pt x="1874" y="1032"/>
                  </a:lnTo>
                  <a:lnTo>
                    <a:pt x="1869" y="1038"/>
                  </a:lnTo>
                  <a:lnTo>
                    <a:pt x="1860" y="1052"/>
                  </a:lnTo>
                  <a:lnTo>
                    <a:pt x="1849" y="1066"/>
                  </a:lnTo>
                  <a:lnTo>
                    <a:pt x="1843" y="1073"/>
                  </a:lnTo>
                  <a:lnTo>
                    <a:pt x="1836" y="1078"/>
                  </a:lnTo>
                  <a:lnTo>
                    <a:pt x="1836" y="1078"/>
                  </a:lnTo>
                  <a:close/>
                  <a:moveTo>
                    <a:pt x="2650" y="918"/>
                  </a:moveTo>
                  <a:lnTo>
                    <a:pt x="2650" y="918"/>
                  </a:lnTo>
                  <a:lnTo>
                    <a:pt x="2608" y="952"/>
                  </a:lnTo>
                  <a:lnTo>
                    <a:pt x="2588" y="970"/>
                  </a:lnTo>
                  <a:lnTo>
                    <a:pt x="2568" y="988"/>
                  </a:lnTo>
                  <a:lnTo>
                    <a:pt x="2549" y="1008"/>
                  </a:lnTo>
                  <a:lnTo>
                    <a:pt x="2530" y="1028"/>
                  </a:lnTo>
                  <a:lnTo>
                    <a:pt x="2512" y="1049"/>
                  </a:lnTo>
                  <a:lnTo>
                    <a:pt x="2495" y="1071"/>
                  </a:lnTo>
                  <a:lnTo>
                    <a:pt x="2495" y="1071"/>
                  </a:lnTo>
                  <a:lnTo>
                    <a:pt x="2509" y="1071"/>
                  </a:lnTo>
                  <a:lnTo>
                    <a:pt x="2525" y="1073"/>
                  </a:lnTo>
                  <a:lnTo>
                    <a:pt x="2533" y="1073"/>
                  </a:lnTo>
                  <a:lnTo>
                    <a:pt x="2540" y="1071"/>
                  </a:lnTo>
                  <a:lnTo>
                    <a:pt x="2544" y="1070"/>
                  </a:lnTo>
                  <a:lnTo>
                    <a:pt x="2549" y="1067"/>
                  </a:lnTo>
                  <a:lnTo>
                    <a:pt x="2549" y="1067"/>
                  </a:lnTo>
                  <a:lnTo>
                    <a:pt x="2570" y="1033"/>
                  </a:lnTo>
                  <a:lnTo>
                    <a:pt x="2592" y="1001"/>
                  </a:lnTo>
                  <a:lnTo>
                    <a:pt x="2603" y="986"/>
                  </a:lnTo>
                  <a:lnTo>
                    <a:pt x="2616" y="972"/>
                  </a:lnTo>
                  <a:lnTo>
                    <a:pt x="2629" y="957"/>
                  </a:lnTo>
                  <a:lnTo>
                    <a:pt x="2643" y="945"/>
                  </a:lnTo>
                  <a:lnTo>
                    <a:pt x="2643" y="945"/>
                  </a:lnTo>
                  <a:lnTo>
                    <a:pt x="2644" y="943"/>
                  </a:lnTo>
                  <a:lnTo>
                    <a:pt x="2641" y="946"/>
                  </a:lnTo>
                  <a:lnTo>
                    <a:pt x="2639" y="948"/>
                  </a:lnTo>
                  <a:lnTo>
                    <a:pt x="2640" y="945"/>
                  </a:lnTo>
                  <a:lnTo>
                    <a:pt x="2640" y="945"/>
                  </a:lnTo>
                  <a:lnTo>
                    <a:pt x="2644" y="939"/>
                  </a:lnTo>
                  <a:lnTo>
                    <a:pt x="2648" y="931"/>
                  </a:lnTo>
                  <a:lnTo>
                    <a:pt x="2650" y="924"/>
                  </a:lnTo>
                  <a:lnTo>
                    <a:pt x="2654" y="917"/>
                  </a:lnTo>
                  <a:lnTo>
                    <a:pt x="2654" y="917"/>
                  </a:lnTo>
                  <a:lnTo>
                    <a:pt x="2650" y="918"/>
                  </a:lnTo>
                  <a:lnTo>
                    <a:pt x="2650" y="918"/>
                  </a:lnTo>
                  <a:close/>
                  <a:moveTo>
                    <a:pt x="23" y="461"/>
                  </a:moveTo>
                  <a:lnTo>
                    <a:pt x="23" y="461"/>
                  </a:lnTo>
                  <a:lnTo>
                    <a:pt x="35" y="439"/>
                  </a:lnTo>
                  <a:lnTo>
                    <a:pt x="46" y="415"/>
                  </a:lnTo>
                  <a:lnTo>
                    <a:pt x="71" y="370"/>
                  </a:lnTo>
                  <a:lnTo>
                    <a:pt x="71" y="370"/>
                  </a:lnTo>
                  <a:lnTo>
                    <a:pt x="61" y="380"/>
                  </a:lnTo>
                  <a:lnTo>
                    <a:pt x="53" y="391"/>
                  </a:lnTo>
                  <a:lnTo>
                    <a:pt x="45" y="401"/>
                  </a:lnTo>
                  <a:lnTo>
                    <a:pt x="35" y="409"/>
                  </a:lnTo>
                  <a:lnTo>
                    <a:pt x="35" y="409"/>
                  </a:lnTo>
                  <a:lnTo>
                    <a:pt x="39" y="394"/>
                  </a:lnTo>
                  <a:lnTo>
                    <a:pt x="45" y="378"/>
                  </a:lnTo>
                  <a:lnTo>
                    <a:pt x="57" y="349"/>
                  </a:lnTo>
                  <a:lnTo>
                    <a:pt x="73" y="319"/>
                  </a:lnTo>
                  <a:lnTo>
                    <a:pt x="87" y="293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49" y="342"/>
                  </a:lnTo>
                  <a:lnTo>
                    <a:pt x="47" y="343"/>
                  </a:lnTo>
                  <a:lnTo>
                    <a:pt x="46" y="341"/>
                  </a:lnTo>
                  <a:lnTo>
                    <a:pt x="45" y="339"/>
                  </a:lnTo>
                  <a:lnTo>
                    <a:pt x="45" y="33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68" y="290"/>
                  </a:lnTo>
                  <a:lnTo>
                    <a:pt x="89" y="252"/>
                  </a:lnTo>
                  <a:lnTo>
                    <a:pt x="111" y="214"/>
                  </a:lnTo>
                  <a:lnTo>
                    <a:pt x="132" y="178"/>
                  </a:lnTo>
                  <a:lnTo>
                    <a:pt x="122" y="185"/>
                  </a:lnTo>
                  <a:lnTo>
                    <a:pt x="122" y="185"/>
                  </a:lnTo>
                  <a:lnTo>
                    <a:pt x="99" y="208"/>
                  </a:lnTo>
                  <a:lnTo>
                    <a:pt x="78" y="235"/>
                  </a:lnTo>
                  <a:lnTo>
                    <a:pt x="68" y="251"/>
                  </a:lnTo>
                  <a:lnTo>
                    <a:pt x="60" y="266"/>
                  </a:lnTo>
                  <a:lnTo>
                    <a:pt x="52" y="282"/>
                  </a:lnTo>
                  <a:lnTo>
                    <a:pt x="43" y="298"/>
                  </a:lnTo>
                  <a:lnTo>
                    <a:pt x="37" y="315"/>
                  </a:lnTo>
                  <a:lnTo>
                    <a:pt x="32" y="334"/>
                  </a:lnTo>
                  <a:lnTo>
                    <a:pt x="26" y="353"/>
                  </a:lnTo>
                  <a:lnTo>
                    <a:pt x="23" y="373"/>
                  </a:lnTo>
                  <a:lnTo>
                    <a:pt x="21" y="394"/>
                  </a:lnTo>
                  <a:lnTo>
                    <a:pt x="21" y="415"/>
                  </a:lnTo>
                  <a:lnTo>
                    <a:pt x="21" y="438"/>
                  </a:lnTo>
                  <a:lnTo>
                    <a:pt x="23" y="461"/>
                  </a:lnTo>
                  <a:lnTo>
                    <a:pt x="23" y="461"/>
                  </a:lnTo>
                  <a:close/>
                  <a:moveTo>
                    <a:pt x="926" y="1002"/>
                  </a:moveTo>
                  <a:lnTo>
                    <a:pt x="926" y="1002"/>
                  </a:lnTo>
                  <a:lnTo>
                    <a:pt x="919" y="1005"/>
                  </a:lnTo>
                  <a:lnTo>
                    <a:pt x="913" y="1008"/>
                  </a:lnTo>
                  <a:lnTo>
                    <a:pt x="906" y="1012"/>
                  </a:lnTo>
                  <a:lnTo>
                    <a:pt x="900" y="1018"/>
                  </a:lnTo>
                  <a:lnTo>
                    <a:pt x="895" y="1025"/>
                  </a:lnTo>
                  <a:lnTo>
                    <a:pt x="890" y="1032"/>
                  </a:lnTo>
                  <a:lnTo>
                    <a:pt x="888" y="1040"/>
                  </a:lnTo>
                  <a:lnTo>
                    <a:pt x="886" y="1049"/>
                  </a:lnTo>
                  <a:lnTo>
                    <a:pt x="886" y="1049"/>
                  </a:lnTo>
                  <a:lnTo>
                    <a:pt x="909" y="1050"/>
                  </a:lnTo>
                  <a:lnTo>
                    <a:pt x="923" y="1050"/>
                  </a:lnTo>
                  <a:lnTo>
                    <a:pt x="928" y="1050"/>
                  </a:lnTo>
                  <a:lnTo>
                    <a:pt x="931" y="1049"/>
                  </a:lnTo>
                  <a:lnTo>
                    <a:pt x="931" y="1049"/>
                  </a:lnTo>
                  <a:lnTo>
                    <a:pt x="935" y="1046"/>
                  </a:lnTo>
                  <a:lnTo>
                    <a:pt x="940" y="1040"/>
                  </a:lnTo>
                  <a:lnTo>
                    <a:pt x="949" y="1028"/>
                  </a:lnTo>
                  <a:lnTo>
                    <a:pt x="965" y="1004"/>
                  </a:lnTo>
                  <a:lnTo>
                    <a:pt x="965" y="1004"/>
                  </a:lnTo>
                  <a:lnTo>
                    <a:pt x="985" y="977"/>
                  </a:lnTo>
                  <a:lnTo>
                    <a:pt x="1006" y="949"/>
                  </a:lnTo>
                  <a:lnTo>
                    <a:pt x="1024" y="920"/>
                  </a:lnTo>
                  <a:lnTo>
                    <a:pt x="1041" y="891"/>
                  </a:lnTo>
                  <a:lnTo>
                    <a:pt x="1041" y="891"/>
                  </a:lnTo>
                  <a:lnTo>
                    <a:pt x="1010" y="917"/>
                  </a:lnTo>
                  <a:lnTo>
                    <a:pt x="980" y="942"/>
                  </a:lnTo>
                  <a:lnTo>
                    <a:pt x="952" y="972"/>
                  </a:lnTo>
                  <a:lnTo>
                    <a:pt x="926" y="1002"/>
                  </a:lnTo>
                  <a:lnTo>
                    <a:pt x="926" y="1002"/>
                  </a:lnTo>
                  <a:close/>
                  <a:moveTo>
                    <a:pt x="948" y="901"/>
                  </a:moveTo>
                  <a:lnTo>
                    <a:pt x="948" y="901"/>
                  </a:lnTo>
                  <a:lnTo>
                    <a:pt x="930" y="914"/>
                  </a:lnTo>
                  <a:lnTo>
                    <a:pt x="913" y="929"/>
                  </a:lnTo>
                  <a:lnTo>
                    <a:pt x="879" y="960"/>
                  </a:lnTo>
                  <a:lnTo>
                    <a:pt x="845" y="991"/>
                  </a:lnTo>
                  <a:lnTo>
                    <a:pt x="829" y="1005"/>
                  </a:lnTo>
                  <a:lnTo>
                    <a:pt x="810" y="1021"/>
                  </a:lnTo>
                  <a:lnTo>
                    <a:pt x="810" y="1021"/>
                  </a:lnTo>
                  <a:lnTo>
                    <a:pt x="810" y="1023"/>
                  </a:lnTo>
                  <a:lnTo>
                    <a:pt x="810" y="1026"/>
                  </a:lnTo>
                  <a:lnTo>
                    <a:pt x="808" y="1031"/>
                  </a:lnTo>
                  <a:lnTo>
                    <a:pt x="803" y="1033"/>
                  </a:lnTo>
                  <a:lnTo>
                    <a:pt x="798" y="1035"/>
                  </a:lnTo>
                  <a:lnTo>
                    <a:pt x="798" y="1035"/>
                  </a:lnTo>
                  <a:lnTo>
                    <a:pt x="795" y="1036"/>
                  </a:lnTo>
                  <a:lnTo>
                    <a:pt x="793" y="1038"/>
                  </a:lnTo>
                  <a:lnTo>
                    <a:pt x="793" y="1040"/>
                  </a:lnTo>
                  <a:lnTo>
                    <a:pt x="793" y="1040"/>
                  </a:lnTo>
                  <a:lnTo>
                    <a:pt x="795" y="1042"/>
                  </a:lnTo>
                  <a:lnTo>
                    <a:pt x="796" y="1040"/>
                  </a:lnTo>
                  <a:lnTo>
                    <a:pt x="798" y="1039"/>
                  </a:lnTo>
                  <a:lnTo>
                    <a:pt x="798" y="1039"/>
                  </a:lnTo>
                  <a:lnTo>
                    <a:pt x="802" y="1042"/>
                  </a:lnTo>
                  <a:lnTo>
                    <a:pt x="809" y="1043"/>
                  </a:lnTo>
                  <a:lnTo>
                    <a:pt x="816" y="1045"/>
                  </a:lnTo>
                  <a:lnTo>
                    <a:pt x="824" y="1045"/>
                  </a:lnTo>
                  <a:lnTo>
                    <a:pt x="840" y="1043"/>
                  </a:lnTo>
                  <a:lnTo>
                    <a:pt x="855" y="1043"/>
                  </a:lnTo>
                  <a:lnTo>
                    <a:pt x="855" y="1043"/>
                  </a:lnTo>
                  <a:lnTo>
                    <a:pt x="867" y="1023"/>
                  </a:lnTo>
                  <a:lnTo>
                    <a:pt x="879" y="1005"/>
                  </a:lnTo>
                  <a:lnTo>
                    <a:pt x="906" y="967"/>
                  </a:lnTo>
                  <a:lnTo>
                    <a:pt x="933" y="931"/>
                  </a:lnTo>
                  <a:lnTo>
                    <a:pt x="959" y="898"/>
                  </a:lnTo>
                  <a:lnTo>
                    <a:pt x="959" y="898"/>
                  </a:lnTo>
                  <a:lnTo>
                    <a:pt x="954" y="898"/>
                  </a:lnTo>
                  <a:lnTo>
                    <a:pt x="948" y="901"/>
                  </a:lnTo>
                  <a:lnTo>
                    <a:pt x="948" y="901"/>
                  </a:lnTo>
                  <a:close/>
                  <a:moveTo>
                    <a:pt x="2724" y="912"/>
                  </a:moveTo>
                  <a:lnTo>
                    <a:pt x="2724" y="912"/>
                  </a:lnTo>
                  <a:lnTo>
                    <a:pt x="2702" y="929"/>
                  </a:lnTo>
                  <a:lnTo>
                    <a:pt x="2679" y="946"/>
                  </a:lnTo>
                  <a:lnTo>
                    <a:pt x="2658" y="964"/>
                  </a:lnTo>
                  <a:lnTo>
                    <a:pt x="2639" y="983"/>
                  </a:lnTo>
                  <a:lnTo>
                    <a:pt x="2619" y="1002"/>
                  </a:lnTo>
                  <a:lnTo>
                    <a:pt x="2599" y="1023"/>
                  </a:lnTo>
                  <a:lnTo>
                    <a:pt x="2581" y="1046"/>
                  </a:lnTo>
                  <a:lnTo>
                    <a:pt x="2564" y="1068"/>
                  </a:lnTo>
                  <a:lnTo>
                    <a:pt x="2564" y="1068"/>
                  </a:lnTo>
                  <a:lnTo>
                    <a:pt x="2578" y="1068"/>
                  </a:lnTo>
                  <a:lnTo>
                    <a:pt x="2591" y="1070"/>
                  </a:lnTo>
                  <a:lnTo>
                    <a:pt x="2602" y="1068"/>
                  </a:lnTo>
                  <a:lnTo>
                    <a:pt x="2606" y="1067"/>
                  </a:lnTo>
                  <a:lnTo>
                    <a:pt x="2609" y="1064"/>
                  </a:lnTo>
                  <a:lnTo>
                    <a:pt x="2692" y="962"/>
                  </a:lnTo>
                  <a:lnTo>
                    <a:pt x="2692" y="962"/>
                  </a:lnTo>
                  <a:lnTo>
                    <a:pt x="2698" y="959"/>
                  </a:lnTo>
                  <a:lnTo>
                    <a:pt x="2703" y="953"/>
                  </a:lnTo>
                  <a:lnTo>
                    <a:pt x="2709" y="948"/>
                  </a:lnTo>
                  <a:lnTo>
                    <a:pt x="2714" y="941"/>
                  </a:lnTo>
                  <a:lnTo>
                    <a:pt x="2720" y="932"/>
                  </a:lnTo>
                  <a:lnTo>
                    <a:pt x="2724" y="924"/>
                  </a:lnTo>
                  <a:lnTo>
                    <a:pt x="2729" y="915"/>
                  </a:lnTo>
                  <a:lnTo>
                    <a:pt x="2730" y="907"/>
                  </a:lnTo>
                  <a:lnTo>
                    <a:pt x="2730" y="907"/>
                  </a:lnTo>
                  <a:lnTo>
                    <a:pt x="2724" y="912"/>
                  </a:lnTo>
                  <a:lnTo>
                    <a:pt x="2724" y="912"/>
                  </a:lnTo>
                  <a:close/>
                  <a:moveTo>
                    <a:pt x="81" y="737"/>
                  </a:moveTo>
                  <a:lnTo>
                    <a:pt x="81" y="737"/>
                  </a:lnTo>
                  <a:lnTo>
                    <a:pt x="75" y="747"/>
                  </a:lnTo>
                  <a:lnTo>
                    <a:pt x="71" y="757"/>
                  </a:lnTo>
                  <a:lnTo>
                    <a:pt x="71" y="757"/>
                  </a:lnTo>
                  <a:lnTo>
                    <a:pt x="92" y="730"/>
                  </a:lnTo>
                  <a:lnTo>
                    <a:pt x="113" y="703"/>
                  </a:lnTo>
                  <a:lnTo>
                    <a:pt x="136" y="679"/>
                  </a:lnTo>
                  <a:lnTo>
                    <a:pt x="161" y="657"/>
                  </a:lnTo>
                  <a:lnTo>
                    <a:pt x="161" y="657"/>
                  </a:lnTo>
                  <a:lnTo>
                    <a:pt x="160" y="601"/>
                  </a:lnTo>
                  <a:lnTo>
                    <a:pt x="158" y="574"/>
                  </a:lnTo>
                  <a:lnTo>
                    <a:pt x="156" y="549"/>
                  </a:lnTo>
                  <a:lnTo>
                    <a:pt x="156" y="549"/>
                  </a:lnTo>
                  <a:lnTo>
                    <a:pt x="151" y="558"/>
                  </a:lnTo>
                  <a:lnTo>
                    <a:pt x="144" y="570"/>
                  </a:lnTo>
                  <a:lnTo>
                    <a:pt x="137" y="577"/>
                  </a:lnTo>
                  <a:lnTo>
                    <a:pt x="136" y="578"/>
                  </a:lnTo>
                  <a:lnTo>
                    <a:pt x="134" y="577"/>
                  </a:lnTo>
                  <a:lnTo>
                    <a:pt x="134" y="577"/>
                  </a:lnTo>
                  <a:lnTo>
                    <a:pt x="132" y="577"/>
                  </a:lnTo>
                  <a:lnTo>
                    <a:pt x="130" y="578"/>
                  </a:lnTo>
                  <a:lnTo>
                    <a:pt x="129" y="581"/>
                  </a:lnTo>
                  <a:lnTo>
                    <a:pt x="130" y="584"/>
                  </a:lnTo>
                  <a:lnTo>
                    <a:pt x="130" y="589"/>
                  </a:lnTo>
                  <a:lnTo>
                    <a:pt x="130" y="589"/>
                  </a:lnTo>
                  <a:lnTo>
                    <a:pt x="101" y="636"/>
                  </a:lnTo>
                  <a:lnTo>
                    <a:pt x="87" y="661"/>
                  </a:lnTo>
                  <a:lnTo>
                    <a:pt x="73" y="686"/>
                  </a:lnTo>
                  <a:lnTo>
                    <a:pt x="73" y="686"/>
                  </a:lnTo>
                  <a:lnTo>
                    <a:pt x="87" y="668"/>
                  </a:lnTo>
                  <a:lnTo>
                    <a:pt x="101" y="653"/>
                  </a:lnTo>
                  <a:lnTo>
                    <a:pt x="130" y="622"/>
                  </a:lnTo>
                  <a:lnTo>
                    <a:pt x="130" y="622"/>
                  </a:lnTo>
                  <a:lnTo>
                    <a:pt x="136" y="616"/>
                  </a:lnTo>
                  <a:lnTo>
                    <a:pt x="141" y="612"/>
                  </a:lnTo>
                  <a:lnTo>
                    <a:pt x="146" y="610"/>
                  </a:lnTo>
                  <a:lnTo>
                    <a:pt x="148" y="610"/>
                  </a:lnTo>
                  <a:lnTo>
                    <a:pt x="151" y="610"/>
                  </a:lnTo>
                  <a:lnTo>
                    <a:pt x="156" y="613"/>
                  </a:lnTo>
                  <a:lnTo>
                    <a:pt x="112" y="683"/>
                  </a:lnTo>
                  <a:lnTo>
                    <a:pt x="112" y="683"/>
                  </a:lnTo>
                  <a:lnTo>
                    <a:pt x="111" y="682"/>
                  </a:lnTo>
                  <a:lnTo>
                    <a:pt x="112" y="679"/>
                  </a:lnTo>
                  <a:lnTo>
                    <a:pt x="113" y="675"/>
                  </a:lnTo>
                  <a:lnTo>
                    <a:pt x="113" y="672"/>
                  </a:lnTo>
                  <a:lnTo>
                    <a:pt x="94" y="706"/>
                  </a:lnTo>
                  <a:lnTo>
                    <a:pt x="94" y="707"/>
                  </a:lnTo>
                  <a:lnTo>
                    <a:pt x="92" y="712"/>
                  </a:lnTo>
                  <a:lnTo>
                    <a:pt x="89" y="713"/>
                  </a:lnTo>
                  <a:lnTo>
                    <a:pt x="89" y="713"/>
                  </a:lnTo>
                  <a:lnTo>
                    <a:pt x="84" y="717"/>
                  </a:lnTo>
                  <a:lnTo>
                    <a:pt x="82" y="720"/>
                  </a:lnTo>
                  <a:lnTo>
                    <a:pt x="84" y="723"/>
                  </a:lnTo>
                  <a:lnTo>
                    <a:pt x="85" y="723"/>
                  </a:lnTo>
                  <a:lnTo>
                    <a:pt x="85" y="723"/>
                  </a:lnTo>
                  <a:lnTo>
                    <a:pt x="82" y="727"/>
                  </a:lnTo>
                  <a:lnTo>
                    <a:pt x="81" y="733"/>
                  </a:lnTo>
                  <a:lnTo>
                    <a:pt x="81" y="733"/>
                  </a:lnTo>
                  <a:lnTo>
                    <a:pt x="81" y="737"/>
                  </a:lnTo>
                  <a:lnTo>
                    <a:pt x="81" y="737"/>
                  </a:lnTo>
                  <a:close/>
                  <a:moveTo>
                    <a:pt x="147" y="324"/>
                  </a:moveTo>
                  <a:lnTo>
                    <a:pt x="60" y="433"/>
                  </a:lnTo>
                  <a:lnTo>
                    <a:pt x="60" y="433"/>
                  </a:lnTo>
                  <a:lnTo>
                    <a:pt x="42" y="454"/>
                  </a:lnTo>
                  <a:lnTo>
                    <a:pt x="35" y="467"/>
                  </a:lnTo>
                  <a:lnTo>
                    <a:pt x="28" y="478"/>
                  </a:lnTo>
                  <a:lnTo>
                    <a:pt x="22" y="492"/>
                  </a:lnTo>
                  <a:lnTo>
                    <a:pt x="19" y="506"/>
                  </a:lnTo>
                  <a:lnTo>
                    <a:pt x="19" y="515"/>
                  </a:lnTo>
                  <a:lnTo>
                    <a:pt x="19" y="523"/>
                  </a:lnTo>
                  <a:lnTo>
                    <a:pt x="21" y="532"/>
                  </a:lnTo>
                  <a:lnTo>
                    <a:pt x="23" y="540"/>
                  </a:lnTo>
                  <a:lnTo>
                    <a:pt x="125" y="370"/>
                  </a:lnTo>
                  <a:lnTo>
                    <a:pt x="125" y="370"/>
                  </a:lnTo>
                  <a:lnTo>
                    <a:pt x="130" y="360"/>
                  </a:lnTo>
                  <a:lnTo>
                    <a:pt x="139" y="349"/>
                  </a:lnTo>
                  <a:lnTo>
                    <a:pt x="143" y="342"/>
                  </a:lnTo>
                  <a:lnTo>
                    <a:pt x="146" y="336"/>
                  </a:lnTo>
                  <a:lnTo>
                    <a:pt x="148" y="331"/>
                  </a:lnTo>
                  <a:lnTo>
                    <a:pt x="147" y="324"/>
                  </a:lnTo>
                  <a:lnTo>
                    <a:pt x="147" y="324"/>
                  </a:lnTo>
                  <a:close/>
                  <a:moveTo>
                    <a:pt x="883" y="898"/>
                  </a:moveTo>
                  <a:lnTo>
                    <a:pt x="883" y="898"/>
                  </a:lnTo>
                  <a:lnTo>
                    <a:pt x="844" y="929"/>
                  </a:lnTo>
                  <a:lnTo>
                    <a:pt x="824" y="946"/>
                  </a:lnTo>
                  <a:lnTo>
                    <a:pt x="805" y="963"/>
                  </a:lnTo>
                  <a:lnTo>
                    <a:pt x="788" y="981"/>
                  </a:lnTo>
                  <a:lnTo>
                    <a:pt x="771" y="1001"/>
                  </a:lnTo>
                  <a:lnTo>
                    <a:pt x="756" y="1021"/>
                  </a:lnTo>
                  <a:lnTo>
                    <a:pt x="742" y="1043"/>
                  </a:lnTo>
                  <a:lnTo>
                    <a:pt x="775" y="1045"/>
                  </a:lnTo>
                  <a:lnTo>
                    <a:pt x="775" y="1045"/>
                  </a:lnTo>
                  <a:lnTo>
                    <a:pt x="782" y="1033"/>
                  </a:lnTo>
                  <a:lnTo>
                    <a:pt x="789" y="1022"/>
                  </a:lnTo>
                  <a:lnTo>
                    <a:pt x="799" y="1011"/>
                  </a:lnTo>
                  <a:lnTo>
                    <a:pt x="809" y="1002"/>
                  </a:lnTo>
                  <a:lnTo>
                    <a:pt x="809" y="1000"/>
                  </a:lnTo>
                  <a:lnTo>
                    <a:pt x="809" y="1000"/>
                  </a:lnTo>
                  <a:lnTo>
                    <a:pt x="829" y="976"/>
                  </a:lnTo>
                  <a:lnTo>
                    <a:pt x="850" y="952"/>
                  </a:lnTo>
                  <a:lnTo>
                    <a:pt x="868" y="925"/>
                  </a:lnTo>
                  <a:lnTo>
                    <a:pt x="883" y="898"/>
                  </a:lnTo>
                  <a:lnTo>
                    <a:pt x="883" y="898"/>
                  </a:lnTo>
                  <a:close/>
                  <a:moveTo>
                    <a:pt x="25" y="554"/>
                  </a:moveTo>
                  <a:lnTo>
                    <a:pt x="25" y="554"/>
                  </a:lnTo>
                  <a:lnTo>
                    <a:pt x="23" y="558"/>
                  </a:lnTo>
                  <a:lnTo>
                    <a:pt x="22" y="564"/>
                  </a:lnTo>
                  <a:lnTo>
                    <a:pt x="22" y="577"/>
                  </a:lnTo>
                  <a:lnTo>
                    <a:pt x="22" y="603"/>
                  </a:lnTo>
                  <a:lnTo>
                    <a:pt x="22" y="603"/>
                  </a:lnTo>
                  <a:lnTo>
                    <a:pt x="39" y="579"/>
                  </a:lnTo>
                  <a:lnTo>
                    <a:pt x="56" y="554"/>
                  </a:lnTo>
                  <a:lnTo>
                    <a:pt x="88" y="502"/>
                  </a:lnTo>
                  <a:lnTo>
                    <a:pt x="119" y="449"/>
                  </a:lnTo>
                  <a:lnTo>
                    <a:pt x="151" y="398"/>
                  </a:lnTo>
                  <a:lnTo>
                    <a:pt x="151" y="398"/>
                  </a:lnTo>
                  <a:lnTo>
                    <a:pt x="133" y="415"/>
                  </a:lnTo>
                  <a:lnTo>
                    <a:pt x="116" y="433"/>
                  </a:lnTo>
                  <a:lnTo>
                    <a:pt x="99" y="452"/>
                  </a:lnTo>
                  <a:lnTo>
                    <a:pt x="82" y="471"/>
                  </a:lnTo>
                  <a:lnTo>
                    <a:pt x="67" y="491"/>
                  </a:lnTo>
                  <a:lnTo>
                    <a:pt x="53" y="512"/>
                  </a:lnTo>
                  <a:lnTo>
                    <a:pt x="39" y="533"/>
                  </a:lnTo>
                  <a:lnTo>
                    <a:pt x="25" y="554"/>
                  </a:lnTo>
                  <a:lnTo>
                    <a:pt x="25" y="554"/>
                  </a:lnTo>
                  <a:close/>
                  <a:moveTo>
                    <a:pt x="527" y="1033"/>
                  </a:moveTo>
                  <a:lnTo>
                    <a:pt x="527" y="1033"/>
                  </a:lnTo>
                  <a:lnTo>
                    <a:pt x="549" y="1038"/>
                  </a:lnTo>
                  <a:lnTo>
                    <a:pt x="560" y="1038"/>
                  </a:lnTo>
                  <a:lnTo>
                    <a:pt x="564" y="1038"/>
                  </a:lnTo>
                  <a:lnTo>
                    <a:pt x="566" y="1035"/>
                  </a:lnTo>
                  <a:lnTo>
                    <a:pt x="566" y="1035"/>
                  </a:lnTo>
                  <a:lnTo>
                    <a:pt x="576" y="1022"/>
                  </a:lnTo>
                  <a:lnTo>
                    <a:pt x="584" y="1009"/>
                  </a:lnTo>
                  <a:lnTo>
                    <a:pt x="605" y="987"/>
                  </a:lnTo>
                  <a:lnTo>
                    <a:pt x="626" y="964"/>
                  </a:lnTo>
                  <a:lnTo>
                    <a:pt x="636" y="952"/>
                  </a:lnTo>
                  <a:lnTo>
                    <a:pt x="645" y="939"/>
                  </a:lnTo>
                  <a:lnTo>
                    <a:pt x="645" y="939"/>
                  </a:lnTo>
                  <a:lnTo>
                    <a:pt x="652" y="929"/>
                  </a:lnTo>
                  <a:lnTo>
                    <a:pt x="659" y="922"/>
                  </a:lnTo>
                  <a:lnTo>
                    <a:pt x="666" y="915"/>
                  </a:lnTo>
                  <a:lnTo>
                    <a:pt x="668" y="911"/>
                  </a:lnTo>
                  <a:lnTo>
                    <a:pt x="670" y="904"/>
                  </a:lnTo>
                  <a:lnTo>
                    <a:pt x="670" y="904"/>
                  </a:lnTo>
                  <a:lnTo>
                    <a:pt x="654" y="914"/>
                  </a:lnTo>
                  <a:lnTo>
                    <a:pt x="639" y="925"/>
                  </a:lnTo>
                  <a:lnTo>
                    <a:pt x="609" y="948"/>
                  </a:lnTo>
                  <a:lnTo>
                    <a:pt x="581" y="973"/>
                  </a:lnTo>
                  <a:lnTo>
                    <a:pt x="555" y="998"/>
                  </a:lnTo>
                  <a:lnTo>
                    <a:pt x="555" y="998"/>
                  </a:lnTo>
                  <a:lnTo>
                    <a:pt x="550" y="998"/>
                  </a:lnTo>
                  <a:lnTo>
                    <a:pt x="546" y="1001"/>
                  </a:lnTo>
                  <a:lnTo>
                    <a:pt x="543" y="1005"/>
                  </a:lnTo>
                  <a:lnTo>
                    <a:pt x="539" y="1011"/>
                  </a:lnTo>
                  <a:lnTo>
                    <a:pt x="527" y="1033"/>
                  </a:lnTo>
                  <a:lnTo>
                    <a:pt x="527" y="1033"/>
                  </a:lnTo>
                  <a:close/>
                  <a:moveTo>
                    <a:pt x="1916" y="949"/>
                  </a:moveTo>
                  <a:lnTo>
                    <a:pt x="1916" y="949"/>
                  </a:lnTo>
                  <a:lnTo>
                    <a:pt x="1915" y="955"/>
                  </a:lnTo>
                  <a:lnTo>
                    <a:pt x="1913" y="959"/>
                  </a:lnTo>
                  <a:lnTo>
                    <a:pt x="1906" y="969"/>
                  </a:lnTo>
                  <a:lnTo>
                    <a:pt x="1906" y="969"/>
                  </a:lnTo>
                  <a:lnTo>
                    <a:pt x="1888" y="993"/>
                  </a:lnTo>
                  <a:lnTo>
                    <a:pt x="1870" y="1016"/>
                  </a:lnTo>
                  <a:lnTo>
                    <a:pt x="1852" y="1043"/>
                  </a:lnTo>
                  <a:lnTo>
                    <a:pt x="1835" y="1071"/>
                  </a:lnTo>
                  <a:lnTo>
                    <a:pt x="1835" y="1071"/>
                  </a:lnTo>
                  <a:lnTo>
                    <a:pt x="1839" y="1070"/>
                  </a:lnTo>
                  <a:lnTo>
                    <a:pt x="1842" y="1067"/>
                  </a:lnTo>
                  <a:lnTo>
                    <a:pt x="1843" y="1063"/>
                  </a:lnTo>
                  <a:lnTo>
                    <a:pt x="1843" y="1063"/>
                  </a:lnTo>
                  <a:lnTo>
                    <a:pt x="1861" y="1040"/>
                  </a:lnTo>
                  <a:lnTo>
                    <a:pt x="1880" y="1019"/>
                  </a:lnTo>
                  <a:lnTo>
                    <a:pt x="1919" y="979"/>
                  </a:lnTo>
                  <a:lnTo>
                    <a:pt x="1961" y="941"/>
                  </a:lnTo>
                  <a:lnTo>
                    <a:pt x="2002" y="903"/>
                  </a:lnTo>
                  <a:lnTo>
                    <a:pt x="1951" y="903"/>
                  </a:lnTo>
                  <a:lnTo>
                    <a:pt x="1951" y="903"/>
                  </a:lnTo>
                  <a:lnTo>
                    <a:pt x="1943" y="915"/>
                  </a:lnTo>
                  <a:lnTo>
                    <a:pt x="1932" y="927"/>
                  </a:lnTo>
                  <a:lnTo>
                    <a:pt x="1920" y="938"/>
                  </a:lnTo>
                  <a:lnTo>
                    <a:pt x="1909" y="949"/>
                  </a:lnTo>
                  <a:lnTo>
                    <a:pt x="1916" y="949"/>
                  </a:lnTo>
                  <a:close/>
                  <a:moveTo>
                    <a:pt x="144" y="488"/>
                  </a:moveTo>
                  <a:lnTo>
                    <a:pt x="144" y="488"/>
                  </a:lnTo>
                  <a:lnTo>
                    <a:pt x="129" y="504"/>
                  </a:lnTo>
                  <a:lnTo>
                    <a:pt x="113" y="519"/>
                  </a:lnTo>
                  <a:lnTo>
                    <a:pt x="85" y="550"/>
                  </a:lnTo>
                  <a:lnTo>
                    <a:pt x="59" y="584"/>
                  </a:lnTo>
                  <a:lnTo>
                    <a:pt x="33" y="619"/>
                  </a:lnTo>
                  <a:lnTo>
                    <a:pt x="33" y="619"/>
                  </a:lnTo>
                  <a:lnTo>
                    <a:pt x="29" y="626"/>
                  </a:lnTo>
                  <a:lnTo>
                    <a:pt x="26" y="631"/>
                  </a:lnTo>
                  <a:lnTo>
                    <a:pt x="23" y="645"/>
                  </a:lnTo>
                  <a:lnTo>
                    <a:pt x="22" y="662"/>
                  </a:lnTo>
                  <a:lnTo>
                    <a:pt x="18" y="681"/>
                  </a:lnTo>
                  <a:lnTo>
                    <a:pt x="18" y="681"/>
                  </a:lnTo>
                  <a:lnTo>
                    <a:pt x="64" y="620"/>
                  </a:lnTo>
                  <a:lnTo>
                    <a:pt x="85" y="589"/>
                  </a:lnTo>
                  <a:lnTo>
                    <a:pt x="94" y="574"/>
                  </a:lnTo>
                  <a:lnTo>
                    <a:pt x="102" y="557"/>
                  </a:lnTo>
                  <a:lnTo>
                    <a:pt x="102" y="557"/>
                  </a:lnTo>
                  <a:lnTo>
                    <a:pt x="125" y="523"/>
                  </a:lnTo>
                  <a:lnTo>
                    <a:pt x="134" y="506"/>
                  </a:lnTo>
                  <a:lnTo>
                    <a:pt x="144" y="488"/>
                  </a:lnTo>
                  <a:lnTo>
                    <a:pt x="144" y="488"/>
                  </a:lnTo>
                  <a:close/>
                  <a:moveTo>
                    <a:pt x="871" y="1045"/>
                  </a:moveTo>
                  <a:lnTo>
                    <a:pt x="871" y="1045"/>
                  </a:lnTo>
                  <a:lnTo>
                    <a:pt x="909" y="1001"/>
                  </a:lnTo>
                  <a:lnTo>
                    <a:pt x="948" y="959"/>
                  </a:lnTo>
                  <a:lnTo>
                    <a:pt x="990" y="918"/>
                  </a:lnTo>
                  <a:lnTo>
                    <a:pt x="1032" y="880"/>
                  </a:lnTo>
                  <a:lnTo>
                    <a:pt x="1032" y="880"/>
                  </a:lnTo>
                  <a:lnTo>
                    <a:pt x="1023" y="877"/>
                  </a:lnTo>
                  <a:lnTo>
                    <a:pt x="1010" y="876"/>
                  </a:lnTo>
                  <a:lnTo>
                    <a:pt x="1004" y="876"/>
                  </a:lnTo>
                  <a:lnTo>
                    <a:pt x="999" y="877"/>
                  </a:lnTo>
                  <a:lnTo>
                    <a:pt x="994" y="879"/>
                  </a:lnTo>
                  <a:lnTo>
                    <a:pt x="990" y="882"/>
                  </a:lnTo>
                  <a:lnTo>
                    <a:pt x="990" y="882"/>
                  </a:lnTo>
                  <a:lnTo>
                    <a:pt x="958" y="921"/>
                  </a:lnTo>
                  <a:lnTo>
                    <a:pt x="927" y="960"/>
                  </a:lnTo>
                  <a:lnTo>
                    <a:pt x="897" y="1002"/>
                  </a:lnTo>
                  <a:lnTo>
                    <a:pt x="883" y="1023"/>
                  </a:lnTo>
                  <a:lnTo>
                    <a:pt x="871" y="1045"/>
                  </a:lnTo>
                  <a:lnTo>
                    <a:pt x="871" y="1045"/>
                  </a:lnTo>
                  <a:close/>
                  <a:moveTo>
                    <a:pt x="638" y="1032"/>
                  </a:moveTo>
                  <a:lnTo>
                    <a:pt x="638" y="1032"/>
                  </a:lnTo>
                  <a:lnTo>
                    <a:pt x="643" y="1031"/>
                  </a:lnTo>
                  <a:lnTo>
                    <a:pt x="647" y="1026"/>
                  </a:lnTo>
                  <a:lnTo>
                    <a:pt x="654" y="1016"/>
                  </a:lnTo>
                  <a:lnTo>
                    <a:pt x="661" y="1007"/>
                  </a:lnTo>
                  <a:lnTo>
                    <a:pt x="670" y="995"/>
                  </a:lnTo>
                  <a:lnTo>
                    <a:pt x="670" y="993"/>
                  </a:lnTo>
                  <a:lnTo>
                    <a:pt x="670" y="993"/>
                  </a:lnTo>
                  <a:lnTo>
                    <a:pt x="675" y="983"/>
                  </a:lnTo>
                  <a:lnTo>
                    <a:pt x="678" y="979"/>
                  </a:lnTo>
                  <a:lnTo>
                    <a:pt x="682" y="976"/>
                  </a:lnTo>
                  <a:lnTo>
                    <a:pt x="685" y="973"/>
                  </a:lnTo>
                  <a:lnTo>
                    <a:pt x="685" y="973"/>
                  </a:lnTo>
                  <a:lnTo>
                    <a:pt x="690" y="966"/>
                  </a:lnTo>
                  <a:lnTo>
                    <a:pt x="695" y="959"/>
                  </a:lnTo>
                  <a:lnTo>
                    <a:pt x="706" y="946"/>
                  </a:lnTo>
                  <a:lnTo>
                    <a:pt x="718" y="932"/>
                  </a:lnTo>
                  <a:lnTo>
                    <a:pt x="722" y="924"/>
                  </a:lnTo>
                  <a:lnTo>
                    <a:pt x="725" y="915"/>
                  </a:lnTo>
                  <a:lnTo>
                    <a:pt x="725" y="915"/>
                  </a:lnTo>
                  <a:lnTo>
                    <a:pt x="698" y="934"/>
                  </a:lnTo>
                  <a:lnTo>
                    <a:pt x="673" y="953"/>
                  </a:lnTo>
                  <a:lnTo>
                    <a:pt x="650" y="976"/>
                  </a:lnTo>
                  <a:lnTo>
                    <a:pt x="629" y="998"/>
                  </a:lnTo>
                  <a:lnTo>
                    <a:pt x="629" y="998"/>
                  </a:lnTo>
                  <a:lnTo>
                    <a:pt x="628" y="1000"/>
                  </a:lnTo>
                  <a:lnTo>
                    <a:pt x="628" y="998"/>
                  </a:lnTo>
                  <a:lnTo>
                    <a:pt x="629" y="994"/>
                  </a:lnTo>
                  <a:lnTo>
                    <a:pt x="629" y="993"/>
                  </a:lnTo>
                  <a:lnTo>
                    <a:pt x="629" y="991"/>
                  </a:lnTo>
                  <a:lnTo>
                    <a:pt x="626" y="991"/>
                  </a:lnTo>
                  <a:lnTo>
                    <a:pt x="623" y="995"/>
                  </a:lnTo>
                  <a:lnTo>
                    <a:pt x="623" y="995"/>
                  </a:lnTo>
                  <a:lnTo>
                    <a:pt x="616" y="1005"/>
                  </a:lnTo>
                  <a:lnTo>
                    <a:pt x="611" y="1015"/>
                  </a:lnTo>
                  <a:lnTo>
                    <a:pt x="604" y="1025"/>
                  </a:lnTo>
                  <a:lnTo>
                    <a:pt x="597" y="1033"/>
                  </a:lnTo>
                  <a:lnTo>
                    <a:pt x="597" y="1033"/>
                  </a:lnTo>
                  <a:lnTo>
                    <a:pt x="602" y="1036"/>
                  </a:lnTo>
                  <a:lnTo>
                    <a:pt x="607" y="1038"/>
                  </a:lnTo>
                  <a:lnTo>
                    <a:pt x="616" y="1038"/>
                  </a:lnTo>
                  <a:lnTo>
                    <a:pt x="628" y="1036"/>
                  </a:lnTo>
                  <a:lnTo>
                    <a:pt x="638" y="1032"/>
                  </a:lnTo>
                  <a:lnTo>
                    <a:pt x="638" y="1032"/>
                  </a:lnTo>
                  <a:close/>
                  <a:moveTo>
                    <a:pt x="50" y="891"/>
                  </a:moveTo>
                  <a:lnTo>
                    <a:pt x="50" y="891"/>
                  </a:lnTo>
                  <a:lnTo>
                    <a:pt x="53" y="893"/>
                  </a:lnTo>
                  <a:lnTo>
                    <a:pt x="53" y="894"/>
                  </a:lnTo>
                  <a:lnTo>
                    <a:pt x="54" y="896"/>
                  </a:lnTo>
                  <a:lnTo>
                    <a:pt x="53" y="897"/>
                  </a:lnTo>
                  <a:lnTo>
                    <a:pt x="50" y="898"/>
                  </a:lnTo>
                  <a:lnTo>
                    <a:pt x="46" y="898"/>
                  </a:lnTo>
                  <a:lnTo>
                    <a:pt x="54" y="908"/>
                  </a:lnTo>
                  <a:lnTo>
                    <a:pt x="94" y="849"/>
                  </a:lnTo>
                  <a:lnTo>
                    <a:pt x="94" y="849"/>
                  </a:lnTo>
                  <a:lnTo>
                    <a:pt x="123" y="806"/>
                  </a:lnTo>
                  <a:lnTo>
                    <a:pt x="139" y="782"/>
                  </a:lnTo>
                  <a:lnTo>
                    <a:pt x="144" y="771"/>
                  </a:lnTo>
                  <a:lnTo>
                    <a:pt x="150" y="759"/>
                  </a:lnTo>
                  <a:lnTo>
                    <a:pt x="150" y="759"/>
                  </a:lnTo>
                  <a:lnTo>
                    <a:pt x="122" y="783"/>
                  </a:lnTo>
                  <a:lnTo>
                    <a:pt x="95" y="807"/>
                  </a:lnTo>
                  <a:lnTo>
                    <a:pt x="70" y="834"/>
                  </a:lnTo>
                  <a:lnTo>
                    <a:pt x="49" y="860"/>
                  </a:lnTo>
                  <a:lnTo>
                    <a:pt x="49" y="860"/>
                  </a:lnTo>
                  <a:lnTo>
                    <a:pt x="50" y="860"/>
                  </a:lnTo>
                  <a:lnTo>
                    <a:pt x="50" y="863"/>
                  </a:lnTo>
                  <a:lnTo>
                    <a:pt x="47" y="872"/>
                  </a:lnTo>
                  <a:lnTo>
                    <a:pt x="45" y="880"/>
                  </a:lnTo>
                  <a:lnTo>
                    <a:pt x="45" y="886"/>
                  </a:lnTo>
                  <a:lnTo>
                    <a:pt x="46" y="889"/>
                  </a:lnTo>
                  <a:lnTo>
                    <a:pt x="46" y="889"/>
                  </a:lnTo>
                  <a:lnTo>
                    <a:pt x="50" y="891"/>
                  </a:lnTo>
                  <a:lnTo>
                    <a:pt x="50" y="891"/>
                  </a:lnTo>
                  <a:close/>
                  <a:moveTo>
                    <a:pt x="101" y="943"/>
                  </a:moveTo>
                  <a:lnTo>
                    <a:pt x="101" y="943"/>
                  </a:lnTo>
                  <a:lnTo>
                    <a:pt x="104" y="952"/>
                  </a:lnTo>
                  <a:lnTo>
                    <a:pt x="105" y="957"/>
                  </a:lnTo>
                  <a:lnTo>
                    <a:pt x="109" y="963"/>
                  </a:lnTo>
                  <a:lnTo>
                    <a:pt x="116" y="969"/>
                  </a:lnTo>
                  <a:lnTo>
                    <a:pt x="116" y="969"/>
                  </a:lnTo>
                  <a:lnTo>
                    <a:pt x="119" y="969"/>
                  </a:lnTo>
                  <a:lnTo>
                    <a:pt x="123" y="969"/>
                  </a:lnTo>
                  <a:lnTo>
                    <a:pt x="126" y="966"/>
                  </a:lnTo>
                  <a:lnTo>
                    <a:pt x="129" y="963"/>
                  </a:lnTo>
                  <a:lnTo>
                    <a:pt x="129" y="963"/>
                  </a:lnTo>
                  <a:lnTo>
                    <a:pt x="167" y="904"/>
                  </a:lnTo>
                  <a:lnTo>
                    <a:pt x="185" y="875"/>
                  </a:lnTo>
                  <a:lnTo>
                    <a:pt x="206" y="846"/>
                  </a:lnTo>
                  <a:lnTo>
                    <a:pt x="206" y="846"/>
                  </a:lnTo>
                  <a:lnTo>
                    <a:pt x="209" y="846"/>
                  </a:lnTo>
                  <a:lnTo>
                    <a:pt x="212" y="846"/>
                  </a:lnTo>
                  <a:lnTo>
                    <a:pt x="215" y="845"/>
                  </a:lnTo>
                  <a:lnTo>
                    <a:pt x="216" y="842"/>
                  </a:lnTo>
                  <a:lnTo>
                    <a:pt x="216" y="842"/>
                  </a:lnTo>
                  <a:lnTo>
                    <a:pt x="212" y="844"/>
                  </a:lnTo>
                  <a:lnTo>
                    <a:pt x="209" y="844"/>
                  </a:lnTo>
                  <a:lnTo>
                    <a:pt x="209" y="842"/>
                  </a:lnTo>
                  <a:lnTo>
                    <a:pt x="212" y="839"/>
                  </a:lnTo>
                  <a:lnTo>
                    <a:pt x="212" y="839"/>
                  </a:lnTo>
                  <a:lnTo>
                    <a:pt x="213" y="838"/>
                  </a:lnTo>
                  <a:lnTo>
                    <a:pt x="215" y="835"/>
                  </a:lnTo>
                  <a:lnTo>
                    <a:pt x="215" y="828"/>
                  </a:lnTo>
                  <a:lnTo>
                    <a:pt x="215" y="828"/>
                  </a:lnTo>
                  <a:lnTo>
                    <a:pt x="184" y="855"/>
                  </a:lnTo>
                  <a:lnTo>
                    <a:pt x="154" y="883"/>
                  </a:lnTo>
                  <a:lnTo>
                    <a:pt x="126" y="912"/>
                  </a:lnTo>
                  <a:lnTo>
                    <a:pt x="101" y="943"/>
                  </a:lnTo>
                  <a:lnTo>
                    <a:pt x="101" y="943"/>
                  </a:lnTo>
                  <a:close/>
                  <a:moveTo>
                    <a:pt x="2304" y="1023"/>
                  </a:moveTo>
                  <a:lnTo>
                    <a:pt x="2446" y="908"/>
                  </a:lnTo>
                  <a:lnTo>
                    <a:pt x="2446" y="908"/>
                  </a:lnTo>
                  <a:lnTo>
                    <a:pt x="2410" y="910"/>
                  </a:lnTo>
                  <a:lnTo>
                    <a:pt x="2393" y="911"/>
                  </a:lnTo>
                  <a:lnTo>
                    <a:pt x="2377" y="910"/>
                  </a:lnTo>
                  <a:lnTo>
                    <a:pt x="2377" y="910"/>
                  </a:lnTo>
                  <a:lnTo>
                    <a:pt x="2360" y="939"/>
                  </a:lnTo>
                  <a:lnTo>
                    <a:pt x="2342" y="967"/>
                  </a:lnTo>
                  <a:lnTo>
                    <a:pt x="2304" y="1023"/>
                  </a:lnTo>
                  <a:lnTo>
                    <a:pt x="2304" y="1023"/>
                  </a:lnTo>
                  <a:close/>
                  <a:moveTo>
                    <a:pt x="583" y="924"/>
                  </a:moveTo>
                  <a:lnTo>
                    <a:pt x="583" y="924"/>
                  </a:lnTo>
                  <a:lnTo>
                    <a:pt x="580" y="928"/>
                  </a:lnTo>
                  <a:lnTo>
                    <a:pt x="576" y="929"/>
                  </a:lnTo>
                  <a:lnTo>
                    <a:pt x="573" y="928"/>
                  </a:lnTo>
                  <a:lnTo>
                    <a:pt x="570" y="927"/>
                  </a:lnTo>
                  <a:lnTo>
                    <a:pt x="570" y="927"/>
                  </a:lnTo>
                  <a:lnTo>
                    <a:pt x="566" y="934"/>
                  </a:lnTo>
                  <a:lnTo>
                    <a:pt x="564" y="938"/>
                  </a:lnTo>
                  <a:lnTo>
                    <a:pt x="566" y="941"/>
                  </a:lnTo>
                  <a:lnTo>
                    <a:pt x="569" y="939"/>
                  </a:lnTo>
                  <a:lnTo>
                    <a:pt x="569" y="939"/>
                  </a:lnTo>
                  <a:lnTo>
                    <a:pt x="536" y="983"/>
                  </a:lnTo>
                  <a:lnTo>
                    <a:pt x="519" y="1005"/>
                  </a:lnTo>
                  <a:lnTo>
                    <a:pt x="505" y="1029"/>
                  </a:lnTo>
                  <a:lnTo>
                    <a:pt x="505" y="1029"/>
                  </a:lnTo>
                  <a:lnTo>
                    <a:pt x="508" y="1029"/>
                  </a:lnTo>
                  <a:lnTo>
                    <a:pt x="512" y="1029"/>
                  </a:lnTo>
                  <a:lnTo>
                    <a:pt x="515" y="1026"/>
                  </a:lnTo>
                  <a:lnTo>
                    <a:pt x="515" y="1025"/>
                  </a:lnTo>
                  <a:lnTo>
                    <a:pt x="515" y="1022"/>
                  </a:lnTo>
                  <a:lnTo>
                    <a:pt x="515" y="1022"/>
                  </a:lnTo>
                  <a:lnTo>
                    <a:pt x="548" y="990"/>
                  </a:lnTo>
                  <a:lnTo>
                    <a:pt x="581" y="959"/>
                  </a:lnTo>
                  <a:lnTo>
                    <a:pt x="616" y="928"/>
                  </a:lnTo>
                  <a:lnTo>
                    <a:pt x="635" y="914"/>
                  </a:lnTo>
                  <a:lnTo>
                    <a:pt x="653" y="901"/>
                  </a:lnTo>
                  <a:lnTo>
                    <a:pt x="600" y="898"/>
                  </a:lnTo>
                  <a:lnTo>
                    <a:pt x="600" y="898"/>
                  </a:lnTo>
                  <a:lnTo>
                    <a:pt x="595" y="904"/>
                  </a:lnTo>
                  <a:lnTo>
                    <a:pt x="591" y="911"/>
                  </a:lnTo>
                  <a:lnTo>
                    <a:pt x="586" y="917"/>
                  </a:lnTo>
                  <a:lnTo>
                    <a:pt x="583" y="924"/>
                  </a:lnTo>
                  <a:lnTo>
                    <a:pt x="583" y="924"/>
                  </a:lnTo>
                  <a:close/>
                  <a:moveTo>
                    <a:pt x="140" y="863"/>
                  </a:moveTo>
                  <a:lnTo>
                    <a:pt x="144" y="862"/>
                  </a:lnTo>
                  <a:lnTo>
                    <a:pt x="144" y="862"/>
                  </a:lnTo>
                  <a:lnTo>
                    <a:pt x="151" y="855"/>
                  </a:lnTo>
                  <a:lnTo>
                    <a:pt x="153" y="853"/>
                  </a:lnTo>
                  <a:lnTo>
                    <a:pt x="151" y="853"/>
                  </a:lnTo>
                  <a:lnTo>
                    <a:pt x="144" y="856"/>
                  </a:lnTo>
                  <a:lnTo>
                    <a:pt x="144" y="856"/>
                  </a:lnTo>
                  <a:lnTo>
                    <a:pt x="153" y="841"/>
                  </a:lnTo>
                  <a:lnTo>
                    <a:pt x="164" y="827"/>
                  </a:lnTo>
                  <a:lnTo>
                    <a:pt x="175" y="811"/>
                  </a:lnTo>
                  <a:lnTo>
                    <a:pt x="179" y="804"/>
                  </a:lnTo>
                  <a:lnTo>
                    <a:pt x="184" y="796"/>
                  </a:lnTo>
                  <a:lnTo>
                    <a:pt x="184" y="796"/>
                  </a:lnTo>
                  <a:lnTo>
                    <a:pt x="156" y="824"/>
                  </a:lnTo>
                  <a:lnTo>
                    <a:pt x="129" y="852"/>
                  </a:lnTo>
                  <a:lnTo>
                    <a:pt x="80" y="908"/>
                  </a:lnTo>
                  <a:lnTo>
                    <a:pt x="80" y="908"/>
                  </a:lnTo>
                  <a:lnTo>
                    <a:pt x="71" y="915"/>
                  </a:lnTo>
                  <a:lnTo>
                    <a:pt x="70" y="915"/>
                  </a:lnTo>
                  <a:lnTo>
                    <a:pt x="71" y="914"/>
                  </a:lnTo>
                  <a:lnTo>
                    <a:pt x="71" y="914"/>
                  </a:lnTo>
                  <a:lnTo>
                    <a:pt x="66" y="918"/>
                  </a:lnTo>
                  <a:lnTo>
                    <a:pt x="64" y="922"/>
                  </a:lnTo>
                  <a:lnTo>
                    <a:pt x="64" y="927"/>
                  </a:lnTo>
                  <a:lnTo>
                    <a:pt x="66" y="931"/>
                  </a:lnTo>
                  <a:lnTo>
                    <a:pt x="68" y="935"/>
                  </a:lnTo>
                  <a:lnTo>
                    <a:pt x="73" y="939"/>
                  </a:lnTo>
                  <a:lnTo>
                    <a:pt x="84" y="948"/>
                  </a:lnTo>
                  <a:lnTo>
                    <a:pt x="137" y="865"/>
                  </a:lnTo>
                  <a:lnTo>
                    <a:pt x="140" y="863"/>
                  </a:lnTo>
                  <a:close/>
                  <a:moveTo>
                    <a:pt x="1419" y="903"/>
                  </a:moveTo>
                  <a:lnTo>
                    <a:pt x="1354" y="997"/>
                  </a:lnTo>
                  <a:lnTo>
                    <a:pt x="1354" y="997"/>
                  </a:lnTo>
                  <a:lnTo>
                    <a:pt x="1387" y="967"/>
                  </a:lnTo>
                  <a:lnTo>
                    <a:pt x="1420" y="938"/>
                  </a:lnTo>
                  <a:lnTo>
                    <a:pt x="1438" y="922"/>
                  </a:lnTo>
                  <a:lnTo>
                    <a:pt x="1455" y="910"/>
                  </a:lnTo>
                  <a:lnTo>
                    <a:pt x="1475" y="897"/>
                  </a:lnTo>
                  <a:lnTo>
                    <a:pt x="1495" y="884"/>
                  </a:lnTo>
                  <a:lnTo>
                    <a:pt x="1495" y="884"/>
                  </a:lnTo>
                  <a:lnTo>
                    <a:pt x="1479" y="887"/>
                  </a:lnTo>
                  <a:lnTo>
                    <a:pt x="1461" y="886"/>
                  </a:lnTo>
                  <a:lnTo>
                    <a:pt x="1444" y="886"/>
                  </a:lnTo>
                  <a:lnTo>
                    <a:pt x="1429" y="883"/>
                  </a:lnTo>
                  <a:lnTo>
                    <a:pt x="1429" y="883"/>
                  </a:lnTo>
                  <a:lnTo>
                    <a:pt x="1424" y="894"/>
                  </a:lnTo>
                  <a:lnTo>
                    <a:pt x="1419" y="903"/>
                  </a:lnTo>
                  <a:lnTo>
                    <a:pt x="1419" y="903"/>
                  </a:lnTo>
                  <a:close/>
                  <a:moveTo>
                    <a:pt x="1075" y="1008"/>
                  </a:moveTo>
                  <a:lnTo>
                    <a:pt x="1075" y="1008"/>
                  </a:lnTo>
                  <a:lnTo>
                    <a:pt x="1075" y="1007"/>
                  </a:lnTo>
                  <a:lnTo>
                    <a:pt x="1076" y="1005"/>
                  </a:lnTo>
                  <a:lnTo>
                    <a:pt x="1079" y="1001"/>
                  </a:lnTo>
                  <a:lnTo>
                    <a:pt x="1080" y="1000"/>
                  </a:lnTo>
                  <a:lnTo>
                    <a:pt x="1079" y="998"/>
                  </a:lnTo>
                  <a:lnTo>
                    <a:pt x="1077" y="998"/>
                  </a:lnTo>
                  <a:lnTo>
                    <a:pt x="1077" y="998"/>
                  </a:lnTo>
                  <a:lnTo>
                    <a:pt x="1068" y="1008"/>
                  </a:lnTo>
                  <a:lnTo>
                    <a:pt x="1058" y="1021"/>
                  </a:lnTo>
                  <a:lnTo>
                    <a:pt x="1049" y="1033"/>
                  </a:lnTo>
                  <a:lnTo>
                    <a:pt x="1046" y="1040"/>
                  </a:lnTo>
                  <a:lnTo>
                    <a:pt x="1044" y="1047"/>
                  </a:lnTo>
                  <a:lnTo>
                    <a:pt x="1044" y="1047"/>
                  </a:lnTo>
                  <a:lnTo>
                    <a:pt x="1053" y="1050"/>
                  </a:lnTo>
                  <a:lnTo>
                    <a:pt x="1063" y="1050"/>
                  </a:lnTo>
                  <a:lnTo>
                    <a:pt x="1069" y="1050"/>
                  </a:lnTo>
                  <a:lnTo>
                    <a:pt x="1075" y="1047"/>
                  </a:lnTo>
                  <a:lnTo>
                    <a:pt x="1079" y="1045"/>
                  </a:lnTo>
                  <a:lnTo>
                    <a:pt x="1083" y="1039"/>
                  </a:lnTo>
                  <a:lnTo>
                    <a:pt x="1083" y="1039"/>
                  </a:lnTo>
                  <a:lnTo>
                    <a:pt x="1103" y="1008"/>
                  </a:lnTo>
                  <a:lnTo>
                    <a:pt x="1125" y="979"/>
                  </a:lnTo>
                  <a:lnTo>
                    <a:pt x="1169" y="920"/>
                  </a:lnTo>
                  <a:lnTo>
                    <a:pt x="1169" y="920"/>
                  </a:lnTo>
                  <a:lnTo>
                    <a:pt x="1148" y="936"/>
                  </a:lnTo>
                  <a:lnTo>
                    <a:pt x="1128" y="955"/>
                  </a:lnTo>
                  <a:lnTo>
                    <a:pt x="1110" y="974"/>
                  </a:lnTo>
                  <a:lnTo>
                    <a:pt x="1091" y="994"/>
                  </a:lnTo>
                  <a:lnTo>
                    <a:pt x="1091" y="994"/>
                  </a:lnTo>
                  <a:lnTo>
                    <a:pt x="1089" y="995"/>
                  </a:lnTo>
                  <a:lnTo>
                    <a:pt x="1086" y="995"/>
                  </a:lnTo>
                  <a:lnTo>
                    <a:pt x="1086" y="995"/>
                  </a:lnTo>
                  <a:lnTo>
                    <a:pt x="1084" y="1000"/>
                  </a:lnTo>
                  <a:lnTo>
                    <a:pt x="1082" y="1004"/>
                  </a:lnTo>
                  <a:lnTo>
                    <a:pt x="1075" y="1008"/>
                  </a:lnTo>
                  <a:lnTo>
                    <a:pt x="1073" y="1011"/>
                  </a:lnTo>
                  <a:lnTo>
                    <a:pt x="1075" y="1008"/>
                  </a:lnTo>
                  <a:close/>
                  <a:moveTo>
                    <a:pt x="25" y="699"/>
                  </a:moveTo>
                  <a:lnTo>
                    <a:pt x="25" y="699"/>
                  </a:lnTo>
                  <a:lnTo>
                    <a:pt x="23" y="705"/>
                  </a:lnTo>
                  <a:lnTo>
                    <a:pt x="22" y="709"/>
                  </a:lnTo>
                  <a:lnTo>
                    <a:pt x="23" y="720"/>
                  </a:lnTo>
                  <a:lnTo>
                    <a:pt x="25" y="731"/>
                  </a:lnTo>
                  <a:lnTo>
                    <a:pt x="26" y="742"/>
                  </a:lnTo>
                  <a:lnTo>
                    <a:pt x="26" y="742"/>
                  </a:lnTo>
                  <a:lnTo>
                    <a:pt x="75" y="655"/>
                  </a:lnTo>
                  <a:lnTo>
                    <a:pt x="101" y="613"/>
                  </a:lnTo>
                  <a:lnTo>
                    <a:pt x="129" y="571"/>
                  </a:lnTo>
                  <a:lnTo>
                    <a:pt x="129" y="571"/>
                  </a:lnTo>
                  <a:lnTo>
                    <a:pt x="101" y="601"/>
                  </a:lnTo>
                  <a:lnTo>
                    <a:pt x="74" y="631"/>
                  </a:lnTo>
                  <a:lnTo>
                    <a:pt x="49" y="664"/>
                  </a:lnTo>
                  <a:lnTo>
                    <a:pt x="25" y="699"/>
                  </a:lnTo>
                  <a:lnTo>
                    <a:pt x="25" y="699"/>
                  </a:lnTo>
                  <a:close/>
                  <a:moveTo>
                    <a:pt x="67" y="821"/>
                  </a:moveTo>
                  <a:lnTo>
                    <a:pt x="119" y="769"/>
                  </a:lnTo>
                  <a:lnTo>
                    <a:pt x="119" y="769"/>
                  </a:lnTo>
                  <a:lnTo>
                    <a:pt x="129" y="761"/>
                  </a:lnTo>
                  <a:lnTo>
                    <a:pt x="141" y="752"/>
                  </a:lnTo>
                  <a:lnTo>
                    <a:pt x="153" y="745"/>
                  </a:lnTo>
                  <a:lnTo>
                    <a:pt x="165" y="741"/>
                  </a:lnTo>
                  <a:lnTo>
                    <a:pt x="161" y="683"/>
                  </a:lnTo>
                  <a:lnTo>
                    <a:pt x="148" y="697"/>
                  </a:lnTo>
                  <a:lnTo>
                    <a:pt x="148" y="697"/>
                  </a:lnTo>
                  <a:lnTo>
                    <a:pt x="146" y="697"/>
                  </a:lnTo>
                  <a:lnTo>
                    <a:pt x="141" y="699"/>
                  </a:lnTo>
                  <a:lnTo>
                    <a:pt x="139" y="703"/>
                  </a:lnTo>
                  <a:lnTo>
                    <a:pt x="136" y="707"/>
                  </a:lnTo>
                  <a:lnTo>
                    <a:pt x="134" y="710"/>
                  </a:lnTo>
                  <a:lnTo>
                    <a:pt x="134" y="713"/>
                  </a:lnTo>
                  <a:lnTo>
                    <a:pt x="136" y="714"/>
                  </a:lnTo>
                  <a:lnTo>
                    <a:pt x="139" y="713"/>
                  </a:lnTo>
                  <a:lnTo>
                    <a:pt x="139" y="713"/>
                  </a:lnTo>
                  <a:lnTo>
                    <a:pt x="120" y="740"/>
                  </a:lnTo>
                  <a:lnTo>
                    <a:pt x="102" y="768"/>
                  </a:lnTo>
                  <a:lnTo>
                    <a:pt x="84" y="794"/>
                  </a:lnTo>
                  <a:lnTo>
                    <a:pt x="67" y="821"/>
                  </a:lnTo>
                  <a:lnTo>
                    <a:pt x="67" y="821"/>
                  </a:lnTo>
                  <a:close/>
                  <a:moveTo>
                    <a:pt x="801" y="896"/>
                  </a:moveTo>
                  <a:lnTo>
                    <a:pt x="801" y="896"/>
                  </a:lnTo>
                  <a:lnTo>
                    <a:pt x="785" y="897"/>
                  </a:lnTo>
                  <a:lnTo>
                    <a:pt x="772" y="898"/>
                  </a:lnTo>
                  <a:lnTo>
                    <a:pt x="758" y="898"/>
                  </a:lnTo>
                  <a:lnTo>
                    <a:pt x="747" y="900"/>
                  </a:lnTo>
                  <a:lnTo>
                    <a:pt x="747" y="900"/>
                  </a:lnTo>
                  <a:lnTo>
                    <a:pt x="742" y="911"/>
                  </a:lnTo>
                  <a:lnTo>
                    <a:pt x="736" y="922"/>
                  </a:lnTo>
                  <a:lnTo>
                    <a:pt x="729" y="932"/>
                  </a:lnTo>
                  <a:lnTo>
                    <a:pt x="720" y="942"/>
                  </a:lnTo>
                  <a:lnTo>
                    <a:pt x="712" y="950"/>
                  </a:lnTo>
                  <a:lnTo>
                    <a:pt x="704" y="959"/>
                  </a:lnTo>
                  <a:lnTo>
                    <a:pt x="685" y="973"/>
                  </a:lnTo>
                  <a:lnTo>
                    <a:pt x="682" y="976"/>
                  </a:lnTo>
                  <a:lnTo>
                    <a:pt x="677" y="988"/>
                  </a:lnTo>
                  <a:lnTo>
                    <a:pt x="677" y="988"/>
                  </a:lnTo>
                  <a:lnTo>
                    <a:pt x="684" y="984"/>
                  </a:lnTo>
                  <a:lnTo>
                    <a:pt x="687" y="983"/>
                  </a:lnTo>
                  <a:lnTo>
                    <a:pt x="685" y="986"/>
                  </a:lnTo>
                  <a:lnTo>
                    <a:pt x="685" y="986"/>
                  </a:lnTo>
                  <a:lnTo>
                    <a:pt x="674" y="1001"/>
                  </a:lnTo>
                  <a:lnTo>
                    <a:pt x="668" y="1009"/>
                  </a:lnTo>
                  <a:lnTo>
                    <a:pt x="664" y="1019"/>
                  </a:lnTo>
                  <a:lnTo>
                    <a:pt x="664" y="1019"/>
                  </a:lnTo>
                  <a:lnTo>
                    <a:pt x="697" y="987"/>
                  </a:lnTo>
                  <a:lnTo>
                    <a:pt x="729" y="955"/>
                  </a:lnTo>
                  <a:lnTo>
                    <a:pt x="764" y="924"/>
                  </a:lnTo>
                  <a:lnTo>
                    <a:pt x="801" y="896"/>
                  </a:lnTo>
                  <a:lnTo>
                    <a:pt x="801" y="896"/>
                  </a:lnTo>
                  <a:close/>
                  <a:moveTo>
                    <a:pt x="40" y="959"/>
                  </a:moveTo>
                  <a:lnTo>
                    <a:pt x="40" y="959"/>
                  </a:lnTo>
                  <a:lnTo>
                    <a:pt x="81" y="980"/>
                  </a:lnTo>
                  <a:lnTo>
                    <a:pt x="101" y="990"/>
                  </a:lnTo>
                  <a:lnTo>
                    <a:pt x="122" y="1000"/>
                  </a:lnTo>
                  <a:lnTo>
                    <a:pt x="146" y="1007"/>
                  </a:lnTo>
                  <a:lnTo>
                    <a:pt x="170" y="1012"/>
                  </a:lnTo>
                  <a:lnTo>
                    <a:pt x="196" y="1016"/>
                  </a:lnTo>
                  <a:lnTo>
                    <a:pt x="224" y="1016"/>
                  </a:lnTo>
                  <a:lnTo>
                    <a:pt x="224" y="1016"/>
                  </a:lnTo>
                  <a:lnTo>
                    <a:pt x="199" y="1014"/>
                  </a:lnTo>
                  <a:lnTo>
                    <a:pt x="174" y="1008"/>
                  </a:lnTo>
                  <a:lnTo>
                    <a:pt x="151" y="1001"/>
                  </a:lnTo>
                  <a:lnTo>
                    <a:pt x="129" y="993"/>
                  </a:lnTo>
                  <a:lnTo>
                    <a:pt x="108" y="983"/>
                  </a:lnTo>
                  <a:lnTo>
                    <a:pt x="88" y="973"/>
                  </a:lnTo>
                  <a:lnTo>
                    <a:pt x="50" y="949"/>
                  </a:lnTo>
                  <a:lnTo>
                    <a:pt x="50" y="949"/>
                  </a:lnTo>
                  <a:lnTo>
                    <a:pt x="37" y="920"/>
                  </a:lnTo>
                  <a:lnTo>
                    <a:pt x="29" y="903"/>
                  </a:lnTo>
                  <a:lnTo>
                    <a:pt x="25" y="897"/>
                  </a:lnTo>
                  <a:lnTo>
                    <a:pt x="21" y="893"/>
                  </a:lnTo>
                  <a:lnTo>
                    <a:pt x="21" y="893"/>
                  </a:lnTo>
                  <a:lnTo>
                    <a:pt x="25" y="911"/>
                  </a:lnTo>
                  <a:lnTo>
                    <a:pt x="29" y="928"/>
                  </a:lnTo>
                  <a:lnTo>
                    <a:pt x="35" y="945"/>
                  </a:lnTo>
                  <a:lnTo>
                    <a:pt x="40" y="959"/>
                  </a:lnTo>
                  <a:lnTo>
                    <a:pt x="40" y="959"/>
                  </a:lnTo>
                  <a:close/>
                  <a:moveTo>
                    <a:pt x="26" y="783"/>
                  </a:moveTo>
                  <a:lnTo>
                    <a:pt x="26" y="783"/>
                  </a:lnTo>
                  <a:lnTo>
                    <a:pt x="25" y="789"/>
                  </a:lnTo>
                  <a:lnTo>
                    <a:pt x="25" y="796"/>
                  </a:lnTo>
                  <a:lnTo>
                    <a:pt x="26" y="801"/>
                  </a:lnTo>
                  <a:lnTo>
                    <a:pt x="28" y="804"/>
                  </a:lnTo>
                  <a:lnTo>
                    <a:pt x="32" y="807"/>
                  </a:lnTo>
                  <a:lnTo>
                    <a:pt x="32" y="807"/>
                  </a:lnTo>
                  <a:lnTo>
                    <a:pt x="52" y="766"/>
                  </a:lnTo>
                  <a:lnTo>
                    <a:pt x="73" y="726"/>
                  </a:lnTo>
                  <a:lnTo>
                    <a:pt x="95" y="688"/>
                  </a:lnTo>
                  <a:lnTo>
                    <a:pt x="119" y="651"/>
                  </a:lnTo>
                  <a:lnTo>
                    <a:pt x="119" y="651"/>
                  </a:lnTo>
                  <a:lnTo>
                    <a:pt x="92" y="681"/>
                  </a:lnTo>
                  <a:lnTo>
                    <a:pt x="78" y="695"/>
                  </a:lnTo>
                  <a:lnTo>
                    <a:pt x="66" y="710"/>
                  </a:lnTo>
                  <a:lnTo>
                    <a:pt x="54" y="727"/>
                  </a:lnTo>
                  <a:lnTo>
                    <a:pt x="43" y="744"/>
                  </a:lnTo>
                  <a:lnTo>
                    <a:pt x="33" y="764"/>
                  </a:lnTo>
                  <a:lnTo>
                    <a:pt x="26" y="783"/>
                  </a:lnTo>
                  <a:lnTo>
                    <a:pt x="26" y="783"/>
                  </a:lnTo>
                  <a:close/>
                  <a:moveTo>
                    <a:pt x="59" y="418"/>
                  </a:moveTo>
                  <a:lnTo>
                    <a:pt x="59" y="418"/>
                  </a:lnTo>
                  <a:lnTo>
                    <a:pt x="81" y="390"/>
                  </a:lnTo>
                  <a:lnTo>
                    <a:pt x="94" y="376"/>
                  </a:lnTo>
                  <a:lnTo>
                    <a:pt x="105" y="362"/>
                  </a:lnTo>
                  <a:lnTo>
                    <a:pt x="105" y="362"/>
                  </a:lnTo>
                  <a:lnTo>
                    <a:pt x="112" y="352"/>
                  </a:lnTo>
                  <a:lnTo>
                    <a:pt x="120" y="342"/>
                  </a:lnTo>
                  <a:lnTo>
                    <a:pt x="137" y="324"/>
                  </a:lnTo>
                  <a:lnTo>
                    <a:pt x="144" y="312"/>
                  </a:lnTo>
                  <a:lnTo>
                    <a:pt x="150" y="300"/>
                  </a:lnTo>
                  <a:lnTo>
                    <a:pt x="151" y="293"/>
                  </a:lnTo>
                  <a:lnTo>
                    <a:pt x="153" y="286"/>
                  </a:lnTo>
                  <a:lnTo>
                    <a:pt x="153" y="276"/>
                  </a:lnTo>
                  <a:lnTo>
                    <a:pt x="153" y="266"/>
                  </a:lnTo>
                  <a:lnTo>
                    <a:pt x="153" y="266"/>
                  </a:lnTo>
                  <a:lnTo>
                    <a:pt x="148" y="275"/>
                  </a:lnTo>
                  <a:lnTo>
                    <a:pt x="143" y="282"/>
                  </a:lnTo>
                  <a:lnTo>
                    <a:pt x="132" y="293"/>
                  </a:lnTo>
                  <a:lnTo>
                    <a:pt x="122" y="305"/>
                  </a:lnTo>
                  <a:lnTo>
                    <a:pt x="118" y="312"/>
                  </a:lnTo>
                  <a:lnTo>
                    <a:pt x="113" y="319"/>
                  </a:lnTo>
                  <a:lnTo>
                    <a:pt x="113" y="319"/>
                  </a:lnTo>
                  <a:lnTo>
                    <a:pt x="101" y="345"/>
                  </a:lnTo>
                  <a:lnTo>
                    <a:pt x="85" y="369"/>
                  </a:lnTo>
                  <a:lnTo>
                    <a:pt x="71" y="393"/>
                  </a:lnTo>
                  <a:lnTo>
                    <a:pt x="59" y="418"/>
                  </a:lnTo>
                  <a:lnTo>
                    <a:pt x="59" y="418"/>
                  </a:lnTo>
                  <a:close/>
                  <a:moveTo>
                    <a:pt x="129" y="439"/>
                  </a:moveTo>
                  <a:lnTo>
                    <a:pt x="137" y="442"/>
                  </a:lnTo>
                  <a:lnTo>
                    <a:pt x="70" y="553"/>
                  </a:lnTo>
                  <a:lnTo>
                    <a:pt x="70" y="553"/>
                  </a:lnTo>
                  <a:lnTo>
                    <a:pt x="82" y="536"/>
                  </a:lnTo>
                  <a:lnTo>
                    <a:pt x="97" y="520"/>
                  </a:lnTo>
                  <a:lnTo>
                    <a:pt x="129" y="488"/>
                  </a:lnTo>
                  <a:lnTo>
                    <a:pt x="129" y="488"/>
                  </a:lnTo>
                  <a:lnTo>
                    <a:pt x="136" y="484"/>
                  </a:lnTo>
                  <a:lnTo>
                    <a:pt x="143" y="478"/>
                  </a:lnTo>
                  <a:lnTo>
                    <a:pt x="150" y="471"/>
                  </a:lnTo>
                  <a:lnTo>
                    <a:pt x="154" y="461"/>
                  </a:lnTo>
                  <a:lnTo>
                    <a:pt x="157" y="452"/>
                  </a:lnTo>
                  <a:lnTo>
                    <a:pt x="158" y="440"/>
                  </a:lnTo>
                  <a:lnTo>
                    <a:pt x="157" y="429"/>
                  </a:lnTo>
                  <a:lnTo>
                    <a:pt x="154" y="418"/>
                  </a:lnTo>
                  <a:lnTo>
                    <a:pt x="154" y="418"/>
                  </a:lnTo>
                  <a:lnTo>
                    <a:pt x="151" y="422"/>
                  </a:lnTo>
                  <a:lnTo>
                    <a:pt x="148" y="425"/>
                  </a:lnTo>
                  <a:lnTo>
                    <a:pt x="146" y="428"/>
                  </a:lnTo>
                  <a:lnTo>
                    <a:pt x="143" y="429"/>
                  </a:lnTo>
                  <a:lnTo>
                    <a:pt x="136" y="432"/>
                  </a:lnTo>
                  <a:lnTo>
                    <a:pt x="132" y="435"/>
                  </a:lnTo>
                  <a:lnTo>
                    <a:pt x="129" y="439"/>
                  </a:lnTo>
                  <a:lnTo>
                    <a:pt x="129" y="439"/>
                  </a:lnTo>
                  <a:close/>
                  <a:moveTo>
                    <a:pt x="146" y="215"/>
                  </a:moveTo>
                  <a:lnTo>
                    <a:pt x="146" y="215"/>
                  </a:lnTo>
                  <a:lnTo>
                    <a:pt x="134" y="231"/>
                  </a:lnTo>
                  <a:lnTo>
                    <a:pt x="125" y="248"/>
                  </a:lnTo>
                  <a:lnTo>
                    <a:pt x="105" y="282"/>
                  </a:lnTo>
                  <a:lnTo>
                    <a:pt x="88" y="317"/>
                  </a:lnTo>
                  <a:lnTo>
                    <a:pt x="71" y="352"/>
                  </a:lnTo>
                  <a:lnTo>
                    <a:pt x="71" y="352"/>
                  </a:lnTo>
                  <a:lnTo>
                    <a:pt x="89" y="326"/>
                  </a:lnTo>
                  <a:lnTo>
                    <a:pt x="108" y="301"/>
                  </a:lnTo>
                  <a:lnTo>
                    <a:pt x="129" y="276"/>
                  </a:lnTo>
                  <a:lnTo>
                    <a:pt x="140" y="263"/>
                  </a:lnTo>
                  <a:lnTo>
                    <a:pt x="151" y="252"/>
                  </a:lnTo>
                  <a:lnTo>
                    <a:pt x="151" y="252"/>
                  </a:lnTo>
                  <a:lnTo>
                    <a:pt x="153" y="249"/>
                  </a:lnTo>
                  <a:lnTo>
                    <a:pt x="154" y="246"/>
                  </a:lnTo>
                  <a:lnTo>
                    <a:pt x="153" y="235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46" y="215"/>
                  </a:lnTo>
                  <a:lnTo>
                    <a:pt x="146" y="215"/>
                  </a:lnTo>
                  <a:close/>
                  <a:moveTo>
                    <a:pt x="75" y="900"/>
                  </a:moveTo>
                  <a:lnTo>
                    <a:pt x="75" y="900"/>
                  </a:lnTo>
                  <a:lnTo>
                    <a:pt x="97" y="872"/>
                  </a:lnTo>
                  <a:lnTo>
                    <a:pt x="120" y="845"/>
                  </a:lnTo>
                  <a:lnTo>
                    <a:pt x="146" y="818"/>
                  </a:lnTo>
                  <a:lnTo>
                    <a:pt x="171" y="794"/>
                  </a:lnTo>
                  <a:lnTo>
                    <a:pt x="171" y="794"/>
                  </a:lnTo>
                  <a:lnTo>
                    <a:pt x="175" y="790"/>
                  </a:lnTo>
                  <a:lnTo>
                    <a:pt x="177" y="785"/>
                  </a:lnTo>
                  <a:lnTo>
                    <a:pt x="177" y="780"/>
                  </a:lnTo>
                  <a:lnTo>
                    <a:pt x="175" y="775"/>
                  </a:lnTo>
                  <a:lnTo>
                    <a:pt x="171" y="766"/>
                  </a:lnTo>
                  <a:lnTo>
                    <a:pt x="167" y="758"/>
                  </a:lnTo>
                  <a:lnTo>
                    <a:pt x="167" y="758"/>
                  </a:lnTo>
                  <a:lnTo>
                    <a:pt x="161" y="769"/>
                  </a:lnTo>
                  <a:lnTo>
                    <a:pt x="154" y="779"/>
                  </a:lnTo>
                  <a:lnTo>
                    <a:pt x="139" y="800"/>
                  </a:lnTo>
                  <a:lnTo>
                    <a:pt x="136" y="803"/>
                  </a:lnTo>
                  <a:lnTo>
                    <a:pt x="134" y="808"/>
                  </a:lnTo>
                  <a:lnTo>
                    <a:pt x="134" y="808"/>
                  </a:lnTo>
                  <a:lnTo>
                    <a:pt x="104" y="853"/>
                  </a:lnTo>
                  <a:lnTo>
                    <a:pt x="88" y="876"/>
                  </a:lnTo>
                  <a:lnTo>
                    <a:pt x="75" y="900"/>
                  </a:lnTo>
                  <a:lnTo>
                    <a:pt x="75" y="900"/>
                  </a:lnTo>
                  <a:close/>
                  <a:moveTo>
                    <a:pt x="40" y="824"/>
                  </a:moveTo>
                  <a:lnTo>
                    <a:pt x="40" y="824"/>
                  </a:lnTo>
                  <a:lnTo>
                    <a:pt x="32" y="821"/>
                  </a:lnTo>
                  <a:lnTo>
                    <a:pt x="29" y="820"/>
                  </a:lnTo>
                  <a:lnTo>
                    <a:pt x="28" y="821"/>
                  </a:lnTo>
                  <a:lnTo>
                    <a:pt x="28" y="823"/>
                  </a:lnTo>
                  <a:lnTo>
                    <a:pt x="28" y="827"/>
                  </a:lnTo>
                  <a:lnTo>
                    <a:pt x="28" y="827"/>
                  </a:lnTo>
                  <a:lnTo>
                    <a:pt x="29" y="832"/>
                  </a:lnTo>
                  <a:lnTo>
                    <a:pt x="30" y="841"/>
                  </a:lnTo>
                  <a:lnTo>
                    <a:pt x="30" y="855"/>
                  </a:lnTo>
                  <a:lnTo>
                    <a:pt x="30" y="855"/>
                  </a:lnTo>
                  <a:lnTo>
                    <a:pt x="57" y="814"/>
                  </a:lnTo>
                  <a:lnTo>
                    <a:pt x="85" y="773"/>
                  </a:lnTo>
                  <a:lnTo>
                    <a:pt x="112" y="733"/>
                  </a:lnTo>
                  <a:lnTo>
                    <a:pt x="139" y="693"/>
                  </a:lnTo>
                  <a:lnTo>
                    <a:pt x="139" y="693"/>
                  </a:lnTo>
                  <a:lnTo>
                    <a:pt x="112" y="723"/>
                  </a:lnTo>
                  <a:lnTo>
                    <a:pt x="85" y="754"/>
                  </a:lnTo>
                  <a:lnTo>
                    <a:pt x="73" y="771"/>
                  </a:lnTo>
                  <a:lnTo>
                    <a:pt x="61" y="787"/>
                  </a:lnTo>
                  <a:lnTo>
                    <a:pt x="50" y="804"/>
                  </a:lnTo>
                  <a:lnTo>
                    <a:pt x="40" y="824"/>
                  </a:lnTo>
                  <a:lnTo>
                    <a:pt x="40" y="824"/>
                  </a:lnTo>
                  <a:close/>
                  <a:moveTo>
                    <a:pt x="2481" y="1001"/>
                  </a:moveTo>
                  <a:lnTo>
                    <a:pt x="2481" y="1001"/>
                  </a:lnTo>
                  <a:lnTo>
                    <a:pt x="2532" y="955"/>
                  </a:lnTo>
                  <a:lnTo>
                    <a:pt x="2560" y="931"/>
                  </a:lnTo>
                  <a:lnTo>
                    <a:pt x="2587" y="908"/>
                  </a:lnTo>
                  <a:lnTo>
                    <a:pt x="2587" y="908"/>
                  </a:lnTo>
                  <a:lnTo>
                    <a:pt x="2580" y="910"/>
                  </a:lnTo>
                  <a:lnTo>
                    <a:pt x="2574" y="910"/>
                  </a:lnTo>
                  <a:lnTo>
                    <a:pt x="2560" y="908"/>
                  </a:lnTo>
                  <a:lnTo>
                    <a:pt x="2550" y="908"/>
                  </a:lnTo>
                  <a:lnTo>
                    <a:pt x="2546" y="910"/>
                  </a:lnTo>
                  <a:lnTo>
                    <a:pt x="2543" y="911"/>
                  </a:lnTo>
                  <a:lnTo>
                    <a:pt x="2481" y="1001"/>
                  </a:lnTo>
                  <a:close/>
                  <a:moveTo>
                    <a:pt x="333" y="936"/>
                  </a:moveTo>
                  <a:lnTo>
                    <a:pt x="333" y="929"/>
                  </a:lnTo>
                  <a:lnTo>
                    <a:pt x="333" y="929"/>
                  </a:lnTo>
                  <a:lnTo>
                    <a:pt x="344" y="920"/>
                  </a:lnTo>
                  <a:lnTo>
                    <a:pt x="354" y="907"/>
                  </a:lnTo>
                  <a:lnTo>
                    <a:pt x="363" y="893"/>
                  </a:lnTo>
                  <a:lnTo>
                    <a:pt x="371" y="877"/>
                  </a:lnTo>
                  <a:lnTo>
                    <a:pt x="371" y="877"/>
                  </a:lnTo>
                  <a:lnTo>
                    <a:pt x="371" y="872"/>
                  </a:lnTo>
                  <a:lnTo>
                    <a:pt x="369" y="870"/>
                  </a:lnTo>
                  <a:lnTo>
                    <a:pt x="365" y="869"/>
                  </a:lnTo>
                  <a:lnTo>
                    <a:pt x="362" y="870"/>
                  </a:lnTo>
                  <a:lnTo>
                    <a:pt x="362" y="870"/>
                  </a:lnTo>
                  <a:lnTo>
                    <a:pt x="335" y="889"/>
                  </a:lnTo>
                  <a:lnTo>
                    <a:pt x="323" y="900"/>
                  </a:lnTo>
                  <a:lnTo>
                    <a:pt x="312" y="910"/>
                  </a:lnTo>
                  <a:lnTo>
                    <a:pt x="300" y="922"/>
                  </a:lnTo>
                  <a:lnTo>
                    <a:pt x="289" y="935"/>
                  </a:lnTo>
                  <a:lnTo>
                    <a:pt x="279" y="948"/>
                  </a:lnTo>
                  <a:lnTo>
                    <a:pt x="271" y="962"/>
                  </a:lnTo>
                  <a:lnTo>
                    <a:pt x="351" y="889"/>
                  </a:lnTo>
                  <a:lnTo>
                    <a:pt x="351" y="889"/>
                  </a:lnTo>
                  <a:lnTo>
                    <a:pt x="348" y="896"/>
                  </a:lnTo>
                  <a:lnTo>
                    <a:pt x="344" y="903"/>
                  </a:lnTo>
                  <a:lnTo>
                    <a:pt x="335" y="915"/>
                  </a:lnTo>
                  <a:lnTo>
                    <a:pt x="327" y="927"/>
                  </a:lnTo>
                  <a:lnTo>
                    <a:pt x="323" y="934"/>
                  </a:lnTo>
                  <a:lnTo>
                    <a:pt x="320" y="941"/>
                  </a:lnTo>
                  <a:lnTo>
                    <a:pt x="333" y="936"/>
                  </a:lnTo>
                  <a:close/>
                  <a:moveTo>
                    <a:pt x="1122" y="1014"/>
                  </a:moveTo>
                  <a:lnTo>
                    <a:pt x="1122" y="1014"/>
                  </a:lnTo>
                  <a:lnTo>
                    <a:pt x="1136" y="1002"/>
                  </a:lnTo>
                  <a:lnTo>
                    <a:pt x="1152" y="990"/>
                  </a:lnTo>
                  <a:lnTo>
                    <a:pt x="1180" y="962"/>
                  </a:lnTo>
                  <a:lnTo>
                    <a:pt x="1208" y="934"/>
                  </a:lnTo>
                  <a:lnTo>
                    <a:pt x="1222" y="921"/>
                  </a:lnTo>
                  <a:lnTo>
                    <a:pt x="1238" y="908"/>
                  </a:lnTo>
                  <a:lnTo>
                    <a:pt x="1233" y="908"/>
                  </a:lnTo>
                  <a:lnTo>
                    <a:pt x="1256" y="894"/>
                  </a:lnTo>
                  <a:lnTo>
                    <a:pt x="1256" y="894"/>
                  </a:lnTo>
                  <a:lnTo>
                    <a:pt x="1260" y="889"/>
                  </a:lnTo>
                  <a:lnTo>
                    <a:pt x="1263" y="887"/>
                  </a:lnTo>
                  <a:lnTo>
                    <a:pt x="1266" y="887"/>
                  </a:lnTo>
                  <a:lnTo>
                    <a:pt x="1266" y="887"/>
                  </a:lnTo>
                  <a:lnTo>
                    <a:pt x="1266" y="884"/>
                  </a:lnTo>
                  <a:lnTo>
                    <a:pt x="1267" y="883"/>
                  </a:lnTo>
                  <a:lnTo>
                    <a:pt x="1270" y="880"/>
                  </a:lnTo>
                  <a:lnTo>
                    <a:pt x="1270" y="880"/>
                  </a:lnTo>
                  <a:lnTo>
                    <a:pt x="1259" y="886"/>
                  </a:lnTo>
                  <a:lnTo>
                    <a:pt x="1247" y="891"/>
                  </a:lnTo>
                  <a:lnTo>
                    <a:pt x="1225" y="907"/>
                  </a:lnTo>
                  <a:lnTo>
                    <a:pt x="1204" y="925"/>
                  </a:lnTo>
                  <a:lnTo>
                    <a:pt x="1186" y="942"/>
                  </a:lnTo>
                  <a:lnTo>
                    <a:pt x="1120" y="1007"/>
                  </a:lnTo>
                  <a:lnTo>
                    <a:pt x="1117" y="1009"/>
                  </a:lnTo>
                  <a:lnTo>
                    <a:pt x="1114" y="1015"/>
                  </a:lnTo>
                  <a:lnTo>
                    <a:pt x="1114" y="1015"/>
                  </a:lnTo>
                  <a:lnTo>
                    <a:pt x="1118" y="1015"/>
                  </a:lnTo>
                  <a:lnTo>
                    <a:pt x="1122" y="1014"/>
                  </a:lnTo>
                  <a:lnTo>
                    <a:pt x="1122" y="1014"/>
                  </a:lnTo>
                  <a:close/>
                  <a:moveTo>
                    <a:pt x="200" y="776"/>
                  </a:moveTo>
                  <a:lnTo>
                    <a:pt x="200" y="776"/>
                  </a:lnTo>
                  <a:lnTo>
                    <a:pt x="200" y="783"/>
                  </a:lnTo>
                  <a:lnTo>
                    <a:pt x="203" y="789"/>
                  </a:lnTo>
                  <a:lnTo>
                    <a:pt x="208" y="793"/>
                  </a:lnTo>
                  <a:lnTo>
                    <a:pt x="212" y="797"/>
                  </a:lnTo>
                  <a:lnTo>
                    <a:pt x="223" y="803"/>
                  </a:lnTo>
                  <a:lnTo>
                    <a:pt x="234" y="807"/>
                  </a:lnTo>
                  <a:lnTo>
                    <a:pt x="234" y="807"/>
                  </a:lnTo>
                  <a:lnTo>
                    <a:pt x="224" y="794"/>
                  </a:lnTo>
                  <a:lnTo>
                    <a:pt x="216" y="780"/>
                  </a:lnTo>
                  <a:lnTo>
                    <a:pt x="209" y="765"/>
                  </a:lnTo>
                  <a:lnTo>
                    <a:pt x="202" y="748"/>
                  </a:lnTo>
                  <a:lnTo>
                    <a:pt x="189" y="716"/>
                  </a:lnTo>
                  <a:lnTo>
                    <a:pt x="178" y="681"/>
                  </a:lnTo>
                  <a:lnTo>
                    <a:pt x="178" y="681"/>
                  </a:lnTo>
                  <a:lnTo>
                    <a:pt x="178" y="706"/>
                  </a:lnTo>
                  <a:lnTo>
                    <a:pt x="181" y="730"/>
                  </a:lnTo>
                  <a:lnTo>
                    <a:pt x="184" y="752"/>
                  </a:lnTo>
                  <a:lnTo>
                    <a:pt x="191" y="772"/>
                  </a:lnTo>
                  <a:lnTo>
                    <a:pt x="191" y="772"/>
                  </a:lnTo>
                  <a:lnTo>
                    <a:pt x="192" y="775"/>
                  </a:lnTo>
                  <a:lnTo>
                    <a:pt x="196" y="775"/>
                  </a:lnTo>
                  <a:lnTo>
                    <a:pt x="199" y="775"/>
                  </a:lnTo>
                  <a:lnTo>
                    <a:pt x="200" y="776"/>
                  </a:lnTo>
                  <a:lnTo>
                    <a:pt x="200" y="776"/>
                  </a:lnTo>
                  <a:close/>
                  <a:moveTo>
                    <a:pt x="907" y="887"/>
                  </a:moveTo>
                  <a:lnTo>
                    <a:pt x="861" y="960"/>
                  </a:lnTo>
                  <a:lnTo>
                    <a:pt x="861" y="960"/>
                  </a:lnTo>
                  <a:lnTo>
                    <a:pt x="883" y="939"/>
                  </a:lnTo>
                  <a:lnTo>
                    <a:pt x="907" y="920"/>
                  </a:lnTo>
                  <a:lnTo>
                    <a:pt x="931" y="900"/>
                  </a:lnTo>
                  <a:lnTo>
                    <a:pt x="958" y="882"/>
                  </a:lnTo>
                  <a:lnTo>
                    <a:pt x="958" y="882"/>
                  </a:lnTo>
                  <a:lnTo>
                    <a:pt x="935" y="884"/>
                  </a:lnTo>
                  <a:lnTo>
                    <a:pt x="926" y="884"/>
                  </a:lnTo>
                  <a:lnTo>
                    <a:pt x="916" y="884"/>
                  </a:lnTo>
                  <a:lnTo>
                    <a:pt x="916" y="884"/>
                  </a:lnTo>
                  <a:lnTo>
                    <a:pt x="907" y="887"/>
                  </a:lnTo>
                  <a:lnTo>
                    <a:pt x="907" y="887"/>
                  </a:lnTo>
                  <a:close/>
                  <a:moveTo>
                    <a:pt x="2720" y="903"/>
                  </a:moveTo>
                  <a:lnTo>
                    <a:pt x="2720" y="903"/>
                  </a:lnTo>
                  <a:lnTo>
                    <a:pt x="2709" y="901"/>
                  </a:lnTo>
                  <a:lnTo>
                    <a:pt x="2699" y="901"/>
                  </a:lnTo>
                  <a:lnTo>
                    <a:pt x="2675" y="903"/>
                  </a:lnTo>
                  <a:lnTo>
                    <a:pt x="2675" y="903"/>
                  </a:lnTo>
                  <a:lnTo>
                    <a:pt x="2664" y="922"/>
                  </a:lnTo>
                  <a:lnTo>
                    <a:pt x="2653" y="942"/>
                  </a:lnTo>
                  <a:lnTo>
                    <a:pt x="2627" y="980"/>
                  </a:lnTo>
                  <a:lnTo>
                    <a:pt x="2627" y="980"/>
                  </a:lnTo>
                  <a:lnTo>
                    <a:pt x="2671" y="941"/>
                  </a:lnTo>
                  <a:lnTo>
                    <a:pt x="2695" y="921"/>
                  </a:lnTo>
                  <a:lnTo>
                    <a:pt x="2720" y="903"/>
                  </a:lnTo>
                  <a:lnTo>
                    <a:pt x="2720" y="903"/>
                  </a:lnTo>
                  <a:close/>
                  <a:moveTo>
                    <a:pt x="2737" y="51"/>
                  </a:moveTo>
                  <a:lnTo>
                    <a:pt x="2744" y="47"/>
                  </a:lnTo>
                  <a:lnTo>
                    <a:pt x="2744" y="47"/>
                  </a:lnTo>
                  <a:lnTo>
                    <a:pt x="2712" y="44"/>
                  </a:lnTo>
                  <a:lnTo>
                    <a:pt x="2675" y="41"/>
                  </a:lnTo>
                  <a:lnTo>
                    <a:pt x="2591" y="36"/>
                  </a:lnTo>
                  <a:lnTo>
                    <a:pt x="2516" y="34"/>
                  </a:lnTo>
                  <a:lnTo>
                    <a:pt x="2491" y="34"/>
                  </a:lnTo>
                  <a:lnTo>
                    <a:pt x="2477" y="36"/>
                  </a:lnTo>
                  <a:lnTo>
                    <a:pt x="2737" y="51"/>
                  </a:lnTo>
                  <a:close/>
                  <a:moveTo>
                    <a:pt x="725" y="898"/>
                  </a:moveTo>
                  <a:lnTo>
                    <a:pt x="725" y="898"/>
                  </a:lnTo>
                  <a:lnTo>
                    <a:pt x="711" y="898"/>
                  </a:lnTo>
                  <a:lnTo>
                    <a:pt x="705" y="898"/>
                  </a:lnTo>
                  <a:lnTo>
                    <a:pt x="698" y="900"/>
                  </a:lnTo>
                  <a:lnTo>
                    <a:pt x="698" y="900"/>
                  </a:lnTo>
                  <a:lnTo>
                    <a:pt x="697" y="904"/>
                  </a:lnTo>
                  <a:lnTo>
                    <a:pt x="697" y="905"/>
                  </a:lnTo>
                  <a:lnTo>
                    <a:pt x="695" y="905"/>
                  </a:lnTo>
                  <a:lnTo>
                    <a:pt x="694" y="903"/>
                  </a:lnTo>
                  <a:lnTo>
                    <a:pt x="694" y="900"/>
                  </a:lnTo>
                  <a:lnTo>
                    <a:pt x="694" y="900"/>
                  </a:lnTo>
                  <a:lnTo>
                    <a:pt x="684" y="907"/>
                  </a:lnTo>
                  <a:lnTo>
                    <a:pt x="678" y="914"/>
                  </a:lnTo>
                  <a:lnTo>
                    <a:pt x="666" y="932"/>
                  </a:lnTo>
                  <a:lnTo>
                    <a:pt x="666" y="932"/>
                  </a:lnTo>
                  <a:lnTo>
                    <a:pt x="660" y="938"/>
                  </a:lnTo>
                  <a:lnTo>
                    <a:pt x="654" y="942"/>
                  </a:lnTo>
                  <a:lnTo>
                    <a:pt x="649" y="942"/>
                  </a:lnTo>
                  <a:lnTo>
                    <a:pt x="647" y="941"/>
                  </a:lnTo>
                  <a:lnTo>
                    <a:pt x="645" y="939"/>
                  </a:lnTo>
                  <a:lnTo>
                    <a:pt x="645" y="939"/>
                  </a:lnTo>
                  <a:lnTo>
                    <a:pt x="646" y="945"/>
                  </a:lnTo>
                  <a:lnTo>
                    <a:pt x="646" y="948"/>
                  </a:lnTo>
                  <a:lnTo>
                    <a:pt x="646" y="950"/>
                  </a:lnTo>
                  <a:lnTo>
                    <a:pt x="646" y="950"/>
                  </a:lnTo>
                  <a:lnTo>
                    <a:pt x="642" y="957"/>
                  </a:lnTo>
                  <a:lnTo>
                    <a:pt x="638" y="964"/>
                  </a:lnTo>
                  <a:lnTo>
                    <a:pt x="628" y="977"/>
                  </a:lnTo>
                  <a:lnTo>
                    <a:pt x="616" y="991"/>
                  </a:lnTo>
                  <a:lnTo>
                    <a:pt x="608" y="1004"/>
                  </a:lnTo>
                  <a:lnTo>
                    <a:pt x="608" y="1004"/>
                  </a:lnTo>
                  <a:lnTo>
                    <a:pt x="635" y="976"/>
                  </a:lnTo>
                  <a:lnTo>
                    <a:pt x="663" y="949"/>
                  </a:lnTo>
                  <a:lnTo>
                    <a:pt x="694" y="922"/>
                  </a:lnTo>
                  <a:lnTo>
                    <a:pt x="725" y="898"/>
                  </a:lnTo>
                  <a:lnTo>
                    <a:pt x="725" y="898"/>
                  </a:lnTo>
                  <a:close/>
                  <a:moveTo>
                    <a:pt x="2397" y="1012"/>
                  </a:moveTo>
                  <a:lnTo>
                    <a:pt x="2397" y="1012"/>
                  </a:lnTo>
                  <a:lnTo>
                    <a:pt x="2449" y="962"/>
                  </a:lnTo>
                  <a:lnTo>
                    <a:pt x="2476" y="936"/>
                  </a:lnTo>
                  <a:lnTo>
                    <a:pt x="2502" y="912"/>
                  </a:lnTo>
                  <a:lnTo>
                    <a:pt x="2502" y="912"/>
                  </a:lnTo>
                  <a:lnTo>
                    <a:pt x="2494" y="910"/>
                  </a:lnTo>
                  <a:lnTo>
                    <a:pt x="2485" y="908"/>
                  </a:lnTo>
                  <a:lnTo>
                    <a:pt x="2477" y="908"/>
                  </a:lnTo>
                  <a:lnTo>
                    <a:pt x="2474" y="908"/>
                  </a:lnTo>
                  <a:lnTo>
                    <a:pt x="2471" y="911"/>
                  </a:lnTo>
                  <a:lnTo>
                    <a:pt x="2397" y="1012"/>
                  </a:lnTo>
                  <a:close/>
                  <a:moveTo>
                    <a:pt x="2128" y="981"/>
                  </a:moveTo>
                  <a:lnTo>
                    <a:pt x="2128" y="981"/>
                  </a:lnTo>
                  <a:lnTo>
                    <a:pt x="2133" y="983"/>
                  </a:lnTo>
                  <a:lnTo>
                    <a:pt x="2133" y="983"/>
                  </a:lnTo>
                  <a:lnTo>
                    <a:pt x="2173" y="948"/>
                  </a:lnTo>
                  <a:lnTo>
                    <a:pt x="2195" y="929"/>
                  </a:lnTo>
                  <a:lnTo>
                    <a:pt x="2218" y="914"/>
                  </a:lnTo>
                  <a:lnTo>
                    <a:pt x="2179" y="911"/>
                  </a:lnTo>
                  <a:lnTo>
                    <a:pt x="2140" y="969"/>
                  </a:lnTo>
                  <a:lnTo>
                    <a:pt x="2137" y="972"/>
                  </a:lnTo>
                  <a:lnTo>
                    <a:pt x="2140" y="969"/>
                  </a:lnTo>
                  <a:lnTo>
                    <a:pt x="2140" y="969"/>
                  </a:lnTo>
                  <a:lnTo>
                    <a:pt x="2141" y="963"/>
                  </a:lnTo>
                  <a:lnTo>
                    <a:pt x="2144" y="959"/>
                  </a:lnTo>
                  <a:lnTo>
                    <a:pt x="2147" y="955"/>
                  </a:lnTo>
                  <a:lnTo>
                    <a:pt x="2148" y="949"/>
                  </a:lnTo>
                  <a:lnTo>
                    <a:pt x="2148" y="949"/>
                  </a:lnTo>
                  <a:lnTo>
                    <a:pt x="2141" y="955"/>
                  </a:lnTo>
                  <a:lnTo>
                    <a:pt x="2137" y="963"/>
                  </a:lnTo>
                  <a:lnTo>
                    <a:pt x="2128" y="979"/>
                  </a:lnTo>
                  <a:lnTo>
                    <a:pt x="2128" y="979"/>
                  </a:lnTo>
                  <a:lnTo>
                    <a:pt x="2131" y="979"/>
                  </a:lnTo>
                  <a:lnTo>
                    <a:pt x="2131" y="980"/>
                  </a:lnTo>
                  <a:lnTo>
                    <a:pt x="2131" y="981"/>
                  </a:lnTo>
                  <a:lnTo>
                    <a:pt x="2128" y="981"/>
                  </a:lnTo>
                  <a:lnTo>
                    <a:pt x="2128" y="981"/>
                  </a:lnTo>
                  <a:close/>
                  <a:moveTo>
                    <a:pt x="2352" y="912"/>
                  </a:moveTo>
                  <a:lnTo>
                    <a:pt x="2313" y="911"/>
                  </a:lnTo>
                  <a:lnTo>
                    <a:pt x="2313" y="911"/>
                  </a:lnTo>
                  <a:lnTo>
                    <a:pt x="2306" y="931"/>
                  </a:lnTo>
                  <a:lnTo>
                    <a:pt x="2294" y="949"/>
                  </a:lnTo>
                  <a:lnTo>
                    <a:pt x="2284" y="967"/>
                  </a:lnTo>
                  <a:lnTo>
                    <a:pt x="2275" y="984"/>
                  </a:lnTo>
                  <a:lnTo>
                    <a:pt x="2352" y="912"/>
                  </a:lnTo>
                  <a:close/>
                  <a:moveTo>
                    <a:pt x="2279" y="914"/>
                  </a:moveTo>
                  <a:lnTo>
                    <a:pt x="2279" y="914"/>
                  </a:lnTo>
                  <a:lnTo>
                    <a:pt x="2269" y="911"/>
                  </a:lnTo>
                  <a:lnTo>
                    <a:pt x="2258" y="911"/>
                  </a:lnTo>
                  <a:lnTo>
                    <a:pt x="2249" y="912"/>
                  </a:lnTo>
                  <a:lnTo>
                    <a:pt x="2247" y="914"/>
                  </a:lnTo>
                  <a:lnTo>
                    <a:pt x="2244" y="915"/>
                  </a:lnTo>
                  <a:lnTo>
                    <a:pt x="2244" y="915"/>
                  </a:lnTo>
                  <a:lnTo>
                    <a:pt x="2237" y="928"/>
                  </a:lnTo>
                  <a:lnTo>
                    <a:pt x="2228" y="941"/>
                  </a:lnTo>
                  <a:lnTo>
                    <a:pt x="2218" y="952"/>
                  </a:lnTo>
                  <a:lnTo>
                    <a:pt x="2209" y="962"/>
                  </a:lnTo>
                  <a:lnTo>
                    <a:pt x="2195" y="987"/>
                  </a:lnTo>
                  <a:lnTo>
                    <a:pt x="2279" y="914"/>
                  </a:lnTo>
                  <a:close/>
                  <a:moveTo>
                    <a:pt x="2051" y="993"/>
                  </a:moveTo>
                  <a:lnTo>
                    <a:pt x="2141" y="912"/>
                  </a:lnTo>
                  <a:lnTo>
                    <a:pt x="2110" y="911"/>
                  </a:lnTo>
                  <a:lnTo>
                    <a:pt x="2110" y="911"/>
                  </a:lnTo>
                  <a:lnTo>
                    <a:pt x="2096" y="932"/>
                  </a:lnTo>
                  <a:lnTo>
                    <a:pt x="2081" y="952"/>
                  </a:lnTo>
                  <a:lnTo>
                    <a:pt x="2065" y="972"/>
                  </a:lnTo>
                  <a:lnTo>
                    <a:pt x="2051" y="993"/>
                  </a:lnTo>
                  <a:lnTo>
                    <a:pt x="2051" y="993"/>
                  </a:lnTo>
                  <a:close/>
                  <a:moveTo>
                    <a:pt x="1571" y="891"/>
                  </a:moveTo>
                  <a:lnTo>
                    <a:pt x="1571" y="891"/>
                  </a:lnTo>
                  <a:lnTo>
                    <a:pt x="1568" y="901"/>
                  </a:lnTo>
                  <a:lnTo>
                    <a:pt x="1564" y="910"/>
                  </a:lnTo>
                  <a:lnTo>
                    <a:pt x="1559" y="918"/>
                  </a:lnTo>
                  <a:lnTo>
                    <a:pt x="1554" y="927"/>
                  </a:lnTo>
                  <a:lnTo>
                    <a:pt x="1548" y="934"/>
                  </a:lnTo>
                  <a:lnTo>
                    <a:pt x="1542" y="939"/>
                  </a:lnTo>
                  <a:lnTo>
                    <a:pt x="1535" y="945"/>
                  </a:lnTo>
                  <a:lnTo>
                    <a:pt x="1528" y="948"/>
                  </a:lnTo>
                  <a:lnTo>
                    <a:pt x="1528" y="948"/>
                  </a:lnTo>
                  <a:lnTo>
                    <a:pt x="1527" y="949"/>
                  </a:lnTo>
                  <a:lnTo>
                    <a:pt x="1527" y="948"/>
                  </a:lnTo>
                  <a:lnTo>
                    <a:pt x="1530" y="946"/>
                  </a:lnTo>
                  <a:lnTo>
                    <a:pt x="1533" y="945"/>
                  </a:lnTo>
                  <a:lnTo>
                    <a:pt x="1534" y="945"/>
                  </a:lnTo>
                  <a:lnTo>
                    <a:pt x="1535" y="946"/>
                  </a:lnTo>
                  <a:lnTo>
                    <a:pt x="1537" y="949"/>
                  </a:lnTo>
                  <a:lnTo>
                    <a:pt x="1537" y="949"/>
                  </a:lnTo>
                  <a:lnTo>
                    <a:pt x="1554" y="935"/>
                  </a:lnTo>
                  <a:lnTo>
                    <a:pt x="1573" y="918"/>
                  </a:lnTo>
                  <a:lnTo>
                    <a:pt x="1596" y="901"/>
                  </a:lnTo>
                  <a:lnTo>
                    <a:pt x="1607" y="893"/>
                  </a:lnTo>
                  <a:lnTo>
                    <a:pt x="1618" y="887"/>
                  </a:lnTo>
                  <a:lnTo>
                    <a:pt x="1568" y="890"/>
                  </a:lnTo>
                  <a:lnTo>
                    <a:pt x="1571" y="891"/>
                  </a:lnTo>
                  <a:close/>
                  <a:moveTo>
                    <a:pt x="98" y="438"/>
                  </a:moveTo>
                  <a:lnTo>
                    <a:pt x="98" y="438"/>
                  </a:lnTo>
                  <a:lnTo>
                    <a:pt x="125" y="408"/>
                  </a:lnTo>
                  <a:lnTo>
                    <a:pt x="139" y="393"/>
                  </a:lnTo>
                  <a:lnTo>
                    <a:pt x="154" y="378"/>
                  </a:lnTo>
                  <a:lnTo>
                    <a:pt x="154" y="378"/>
                  </a:lnTo>
                  <a:lnTo>
                    <a:pt x="156" y="376"/>
                  </a:lnTo>
                  <a:lnTo>
                    <a:pt x="157" y="371"/>
                  </a:lnTo>
                  <a:lnTo>
                    <a:pt x="157" y="362"/>
                  </a:lnTo>
                  <a:lnTo>
                    <a:pt x="153" y="338"/>
                  </a:lnTo>
                  <a:lnTo>
                    <a:pt x="153" y="338"/>
                  </a:lnTo>
                  <a:lnTo>
                    <a:pt x="150" y="346"/>
                  </a:lnTo>
                  <a:lnTo>
                    <a:pt x="146" y="353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36" y="367"/>
                  </a:lnTo>
                  <a:lnTo>
                    <a:pt x="98" y="438"/>
                  </a:lnTo>
                  <a:close/>
                  <a:moveTo>
                    <a:pt x="146" y="876"/>
                  </a:moveTo>
                  <a:lnTo>
                    <a:pt x="146" y="876"/>
                  </a:lnTo>
                  <a:lnTo>
                    <a:pt x="163" y="860"/>
                  </a:lnTo>
                  <a:lnTo>
                    <a:pt x="179" y="845"/>
                  </a:lnTo>
                  <a:lnTo>
                    <a:pt x="213" y="817"/>
                  </a:lnTo>
                  <a:lnTo>
                    <a:pt x="213" y="817"/>
                  </a:lnTo>
                  <a:lnTo>
                    <a:pt x="209" y="813"/>
                  </a:lnTo>
                  <a:lnTo>
                    <a:pt x="203" y="810"/>
                  </a:lnTo>
                  <a:lnTo>
                    <a:pt x="199" y="807"/>
                  </a:lnTo>
                  <a:lnTo>
                    <a:pt x="195" y="804"/>
                  </a:lnTo>
                  <a:lnTo>
                    <a:pt x="195" y="804"/>
                  </a:lnTo>
                  <a:lnTo>
                    <a:pt x="179" y="820"/>
                  </a:lnTo>
                  <a:lnTo>
                    <a:pt x="168" y="837"/>
                  </a:lnTo>
                  <a:lnTo>
                    <a:pt x="157" y="855"/>
                  </a:lnTo>
                  <a:lnTo>
                    <a:pt x="146" y="876"/>
                  </a:lnTo>
                  <a:lnTo>
                    <a:pt x="146" y="876"/>
                  </a:lnTo>
                  <a:close/>
                  <a:moveTo>
                    <a:pt x="874" y="889"/>
                  </a:moveTo>
                  <a:lnTo>
                    <a:pt x="874" y="889"/>
                  </a:lnTo>
                  <a:lnTo>
                    <a:pt x="864" y="890"/>
                  </a:lnTo>
                  <a:lnTo>
                    <a:pt x="855" y="891"/>
                  </a:lnTo>
                  <a:lnTo>
                    <a:pt x="845" y="894"/>
                  </a:lnTo>
                  <a:lnTo>
                    <a:pt x="837" y="897"/>
                  </a:lnTo>
                  <a:lnTo>
                    <a:pt x="837" y="897"/>
                  </a:lnTo>
                  <a:lnTo>
                    <a:pt x="833" y="901"/>
                  </a:lnTo>
                  <a:lnTo>
                    <a:pt x="829" y="905"/>
                  </a:lnTo>
                  <a:lnTo>
                    <a:pt x="820" y="917"/>
                  </a:lnTo>
                  <a:lnTo>
                    <a:pt x="812" y="928"/>
                  </a:lnTo>
                  <a:lnTo>
                    <a:pt x="808" y="932"/>
                  </a:lnTo>
                  <a:lnTo>
                    <a:pt x="803" y="936"/>
                  </a:lnTo>
                  <a:lnTo>
                    <a:pt x="808" y="936"/>
                  </a:lnTo>
                  <a:lnTo>
                    <a:pt x="808" y="936"/>
                  </a:lnTo>
                  <a:lnTo>
                    <a:pt x="798" y="950"/>
                  </a:lnTo>
                  <a:lnTo>
                    <a:pt x="793" y="957"/>
                  </a:lnTo>
                  <a:lnTo>
                    <a:pt x="789" y="964"/>
                  </a:lnTo>
                  <a:lnTo>
                    <a:pt x="789" y="964"/>
                  </a:lnTo>
                  <a:lnTo>
                    <a:pt x="830" y="925"/>
                  </a:lnTo>
                  <a:lnTo>
                    <a:pt x="851" y="905"/>
                  </a:lnTo>
                  <a:lnTo>
                    <a:pt x="862" y="897"/>
                  </a:lnTo>
                  <a:lnTo>
                    <a:pt x="874" y="889"/>
                  </a:lnTo>
                  <a:lnTo>
                    <a:pt x="874" y="889"/>
                  </a:lnTo>
                  <a:close/>
                  <a:moveTo>
                    <a:pt x="1683" y="943"/>
                  </a:moveTo>
                  <a:lnTo>
                    <a:pt x="1749" y="891"/>
                  </a:lnTo>
                  <a:lnTo>
                    <a:pt x="1749" y="891"/>
                  </a:lnTo>
                  <a:lnTo>
                    <a:pt x="1741" y="891"/>
                  </a:lnTo>
                  <a:lnTo>
                    <a:pt x="1735" y="893"/>
                  </a:lnTo>
                  <a:lnTo>
                    <a:pt x="1729" y="894"/>
                  </a:lnTo>
                  <a:lnTo>
                    <a:pt x="1725" y="894"/>
                  </a:lnTo>
                  <a:lnTo>
                    <a:pt x="1725" y="894"/>
                  </a:lnTo>
                  <a:lnTo>
                    <a:pt x="1717" y="891"/>
                  </a:lnTo>
                  <a:lnTo>
                    <a:pt x="1708" y="890"/>
                  </a:lnTo>
                  <a:lnTo>
                    <a:pt x="1704" y="891"/>
                  </a:lnTo>
                  <a:lnTo>
                    <a:pt x="1701" y="893"/>
                  </a:lnTo>
                  <a:lnTo>
                    <a:pt x="1700" y="896"/>
                  </a:lnTo>
                  <a:lnTo>
                    <a:pt x="1700" y="900"/>
                  </a:lnTo>
                  <a:lnTo>
                    <a:pt x="1700" y="900"/>
                  </a:lnTo>
                  <a:lnTo>
                    <a:pt x="1700" y="907"/>
                  </a:lnTo>
                  <a:lnTo>
                    <a:pt x="1698" y="914"/>
                  </a:lnTo>
                  <a:lnTo>
                    <a:pt x="1694" y="920"/>
                  </a:lnTo>
                  <a:lnTo>
                    <a:pt x="1691" y="925"/>
                  </a:lnTo>
                  <a:lnTo>
                    <a:pt x="1684" y="935"/>
                  </a:lnTo>
                  <a:lnTo>
                    <a:pt x="1683" y="939"/>
                  </a:lnTo>
                  <a:lnTo>
                    <a:pt x="1683" y="943"/>
                  </a:lnTo>
                  <a:lnTo>
                    <a:pt x="1683" y="943"/>
                  </a:lnTo>
                  <a:close/>
                  <a:moveTo>
                    <a:pt x="115" y="550"/>
                  </a:moveTo>
                  <a:lnTo>
                    <a:pt x="115" y="550"/>
                  </a:lnTo>
                  <a:lnTo>
                    <a:pt x="122" y="540"/>
                  </a:lnTo>
                  <a:lnTo>
                    <a:pt x="125" y="537"/>
                  </a:lnTo>
                  <a:lnTo>
                    <a:pt x="127" y="534"/>
                  </a:lnTo>
                  <a:lnTo>
                    <a:pt x="127" y="534"/>
                  </a:lnTo>
                  <a:lnTo>
                    <a:pt x="122" y="546"/>
                  </a:lnTo>
                  <a:lnTo>
                    <a:pt x="115" y="558"/>
                  </a:lnTo>
                  <a:lnTo>
                    <a:pt x="106" y="571"/>
                  </a:lnTo>
                  <a:lnTo>
                    <a:pt x="99" y="584"/>
                  </a:lnTo>
                  <a:lnTo>
                    <a:pt x="99" y="584"/>
                  </a:lnTo>
                  <a:lnTo>
                    <a:pt x="125" y="557"/>
                  </a:lnTo>
                  <a:lnTo>
                    <a:pt x="137" y="546"/>
                  </a:lnTo>
                  <a:lnTo>
                    <a:pt x="150" y="534"/>
                  </a:lnTo>
                  <a:lnTo>
                    <a:pt x="150" y="534"/>
                  </a:lnTo>
                  <a:lnTo>
                    <a:pt x="153" y="530"/>
                  </a:lnTo>
                  <a:lnTo>
                    <a:pt x="156" y="526"/>
                  </a:lnTo>
                  <a:lnTo>
                    <a:pt x="156" y="522"/>
                  </a:lnTo>
                  <a:lnTo>
                    <a:pt x="156" y="518"/>
                  </a:lnTo>
                  <a:lnTo>
                    <a:pt x="154" y="509"/>
                  </a:lnTo>
                  <a:lnTo>
                    <a:pt x="153" y="502"/>
                  </a:lnTo>
                  <a:lnTo>
                    <a:pt x="153" y="502"/>
                  </a:lnTo>
                  <a:lnTo>
                    <a:pt x="148" y="508"/>
                  </a:lnTo>
                  <a:lnTo>
                    <a:pt x="144" y="513"/>
                  </a:lnTo>
                  <a:lnTo>
                    <a:pt x="133" y="523"/>
                  </a:lnTo>
                  <a:lnTo>
                    <a:pt x="127" y="527"/>
                  </a:lnTo>
                  <a:lnTo>
                    <a:pt x="123" y="534"/>
                  </a:lnTo>
                  <a:lnTo>
                    <a:pt x="119" y="542"/>
                  </a:lnTo>
                  <a:lnTo>
                    <a:pt x="115" y="550"/>
                  </a:lnTo>
                  <a:lnTo>
                    <a:pt x="115" y="550"/>
                  </a:lnTo>
                  <a:close/>
                  <a:moveTo>
                    <a:pt x="1607" y="946"/>
                  </a:moveTo>
                  <a:lnTo>
                    <a:pt x="1607" y="946"/>
                  </a:lnTo>
                  <a:lnTo>
                    <a:pt x="1645" y="917"/>
                  </a:lnTo>
                  <a:lnTo>
                    <a:pt x="1663" y="903"/>
                  </a:lnTo>
                  <a:lnTo>
                    <a:pt x="1683" y="891"/>
                  </a:lnTo>
                  <a:lnTo>
                    <a:pt x="1683" y="891"/>
                  </a:lnTo>
                  <a:lnTo>
                    <a:pt x="1673" y="889"/>
                  </a:lnTo>
                  <a:lnTo>
                    <a:pt x="1662" y="887"/>
                  </a:lnTo>
                  <a:lnTo>
                    <a:pt x="1651" y="887"/>
                  </a:lnTo>
                  <a:lnTo>
                    <a:pt x="1646" y="889"/>
                  </a:lnTo>
                  <a:lnTo>
                    <a:pt x="1644" y="891"/>
                  </a:lnTo>
                  <a:lnTo>
                    <a:pt x="1644" y="891"/>
                  </a:lnTo>
                  <a:lnTo>
                    <a:pt x="1634" y="903"/>
                  </a:lnTo>
                  <a:lnTo>
                    <a:pt x="1625" y="915"/>
                  </a:lnTo>
                  <a:lnTo>
                    <a:pt x="1617" y="931"/>
                  </a:lnTo>
                  <a:lnTo>
                    <a:pt x="1607" y="946"/>
                  </a:lnTo>
                  <a:lnTo>
                    <a:pt x="1607" y="946"/>
                  </a:lnTo>
                  <a:close/>
                  <a:moveTo>
                    <a:pt x="2613" y="912"/>
                  </a:moveTo>
                  <a:lnTo>
                    <a:pt x="2613" y="912"/>
                  </a:lnTo>
                  <a:lnTo>
                    <a:pt x="2603" y="928"/>
                  </a:lnTo>
                  <a:lnTo>
                    <a:pt x="2591" y="943"/>
                  </a:lnTo>
                  <a:lnTo>
                    <a:pt x="2580" y="957"/>
                  </a:lnTo>
                  <a:lnTo>
                    <a:pt x="2570" y="973"/>
                  </a:lnTo>
                  <a:lnTo>
                    <a:pt x="2570" y="973"/>
                  </a:lnTo>
                  <a:lnTo>
                    <a:pt x="2606" y="939"/>
                  </a:lnTo>
                  <a:lnTo>
                    <a:pt x="2626" y="924"/>
                  </a:lnTo>
                  <a:lnTo>
                    <a:pt x="2647" y="908"/>
                  </a:lnTo>
                  <a:lnTo>
                    <a:pt x="2647" y="908"/>
                  </a:lnTo>
                  <a:lnTo>
                    <a:pt x="2637" y="908"/>
                  </a:lnTo>
                  <a:lnTo>
                    <a:pt x="2627" y="910"/>
                  </a:lnTo>
                  <a:lnTo>
                    <a:pt x="2627" y="910"/>
                  </a:lnTo>
                  <a:lnTo>
                    <a:pt x="2623" y="910"/>
                  </a:lnTo>
                  <a:lnTo>
                    <a:pt x="2620" y="910"/>
                  </a:lnTo>
                  <a:lnTo>
                    <a:pt x="2616" y="910"/>
                  </a:lnTo>
                  <a:lnTo>
                    <a:pt x="2613" y="912"/>
                  </a:lnTo>
                  <a:lnTo>
                    <a:pt x="2613" y="912"/>
                  </a:lnTo>
                  <a:close/>
                  <a:moveTo>
                    <a:pt x="1510" y="894"/>
                  </a:moveTo>
                  <a:lnTo>
                    <a:pt x="1510" y="894"/>
                  </a:lnTo>
                  <a:lnTo>
                    <a:pt x="1505" y="904"/>
                  </a:lnTo>
                  <a:lnTo>
                    <a:pt x="1499" y="914"/>
                  </a:lnTo>
                  <a:lnTo>
                    <a:pt x="1490" y="924"/>
                  </a:lnTo>
                  <a:lnTo>
                    <a:pt x="1483" y="935"/>
                  </a:lnTo>
                  <a:lnTo>
                    <a:pt x="1483" y="935"/>
                  </a:lnTo>
                  <a:lnTo>
                    <a:pt x="1499" y="922"/>
                  </a:lnTo>
                  <a:lnTo>
                    <a:pt x="1516" y="910"/>
                  </a:lnTo>
                  <a:lnTo>
                    <a:pt x="1533" y="897"/>
                  </a:lnTo>
                  <a:lnTo>
                    <a:pt x="1548" y="887"/>
                  </a:lnTo>
                  <a:lnTo>
                    <a:pt x="1548" y="887"/>
                  </a:lnTo>
                  <a:lnTo>
                    <a:pt x="1526" y="887"/>
                  </a:lnTo>
                  <a:lnTo>
                    <a:pt x="1517" y="887"/>
                  </a:lnTo>
                  <a:lnTo>
                    <a:pt x="1510" y="889"/>
                  </a:lnTo>
                  <a:lnTo>
                    <a:pt x="1510" y="889"/>
                  </a:lnTo>
                  <a:lnTo>
                    <a:pt x="1510" y="894"/>
                  </a:lnTo>
                  <a:lnTo>
                    <a:pt x="1510" y="894"/>
                  </a:lnTo>
                  <a:close/>
                  <a:moveTo>
                    <a:pt x="2731" y="1011"/>
                  </a:moveTo>
                  <a:lnTo>
                    <a:pt x="2731" y="1011"/>
                  </a:lnTo>
                  <a:lnTo>
                    <a:pt x="2751" y="993"/>
                  </a:lnTo>
                  <a:lnTo>
                    <a:pt x="2769" y="973"/>
                  </a:lnTo>
                  <a:lnTo>
                    <a:pt x="2788" y="950"/>
                  </a:lnTo>
                  <a:lnTo>
                    <a:pt x="2803" y="929"/>
                  </a:lnTo>
                  <a:lnTo>
                    <a:pt x="2803" y="929"/>
                  </a:lnTo>
                  <a:lnTo>
                    <a:pt x="2803" y="924"/>
                  </a:lnTo>
                  <a:lnTo>
                    <a:pt x="2771" y="960"/>
                  </a:lnTo>
                  <a:lnTo>
                    <a:pt x="2771" y="960"/>
                  </a:lnTo>
                  <a:lnTo>
                    <a:pt x="2759" y="973"/>
                  </a:lnTo>
                  <a:lnTo>
                    <a:pt x="2751" y="986"/>
                  </a:lnTo>
                  <a:lnTo>
                    <a:pt x="2731" y="1011"/>
                  </a:lnTo>
                  <a:lnTo>
                    <a:pt x="2731" y="1011"/>
                  </a:lnTo>
                  <a:close/>
                  <a:moveTo>
                    <a:pt x="2751" y="896"/>
                  </a:moveTo>
                  <a:lnTo>
                    <a:pt x="2751" y="896"/>
                  </a:lnTo>
                  <a:lnTo>
                    <a:pt x="2738" y="918"/>
                  </a:lnTo>
                  <a:lnTo>
                    <a:pt x="2724" y="939"/>
                  </a:lnTo>
                  <a:lnTo>
                    <a:pt x="2783" y="891"/>
                  </a:lnTo>
                  <a:lnTo>
                    <a:pt x="2783" y="891"/>
                  </a:lnTo>
                  <a:lnTo>
                    <a:pt x="2776" y="891"/>
                  </a:lnTo>
                  <a:lnTo>
                    <a:pt x="2769" y="891"/>
                  </a:lnTo>
                  <a:lnTo>
                    <a:pt x="2754" y="894"/>
                  </a:lnTo>
                  <a:lnTo>
                    <a:pt x="2754" y="894"/>
                  </a:lnTo>
                  <a:lnTo>
                    <a:pt x="2751" y="896"/>
                  </a:lnTo>
                  <a:lnTo>
                    <a:pt x="2751" y="896"/>
                  </a:lnTo>
                  <a:close/>
                  <a:moveTo>
                    <a:pt x="151" y="151"/>
                  </a:moveTo>
                  <a:lnTo>
                    <a:pt x="151" y="151"/>
                  </a:lnTo>
                  <a:lnTo>
                    <a:pt x="156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60" y="142"/>
                  </a:lnTo>
                  <a:lnTo>
                    <a:pt x="158" y="138"/>
                  </a:lnTo>
                  <a:lnTo>
                    <a:pt x="158" y="134"/>
                  </a:lnTo>
                  <a:lnTo>
                    <a:pt x="160" y="130"/>
                  </a:lnTo>
                  <a:lnTo>
                    <a:pt x="160" y="130"/>
                  </a:lnTo>
                  <a:lnTo>
                    <a:pt x="150" y="140"/>
                  </a:lnTo>
                  <a:lnTo>
                    <a:pt x="140" y="149"/>
                  </a:lnTo>
                  <a:lnTo>
                    <a:pt x="122" y="172"/>
                  </a:lnTo>
                  <a:lnTo>
                    <a:pt x="122" y="172"/>
                  </a:lnTo>
                  <a:lnTo>
                    <a:pt x="120" y="173"/>
                  </a:lnTo>
                  <a:lnTo>
                    <a:pt x="120" y="175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7" y="166"/>
                  </a:lnTo>
                  <a:lnTo>
                    <a:pt x="146" y="161"/>
                  </a:lnTo>
                  <a:lnTo>
                    <a:pt x="148" y="156"/>
                  </a:lnTo>
                  <a:lnTo>
                    <a:pt x="151" y="151"/>
                  </a:lnTo>
                  <a:lnTo>
                    <a:pt x="151" y="151"/>
                  </a:lnTo>
                  <a:close/>
                  <a:moveTo>
                    <a:pt x="1625" y="1074"/>
                  </a:moveTo>
                  <a:lnTo>
                    <a:pt x="1625" y="1074"/>
                  </a:lnTo>
                  <a:lnTo>
                    <a:pt x="1631" y="1075"/>
                  </a:lnTo>
                  <a:lnTo>
                    <a:pt x="1637" y="1075"/>
                  </a:lnTo>
                  <a:lnTo>
                    <a:pt x="1642" y="1074"/>
                  </a:lnTo>
                  <a:lnTo>
                    <a:pt x="1645" y="1073"/>
                  </a:lnTo>
                  <a:lnTo>
                    <a:pt x="1646" y="1071"/>
                  </a:lnTo>
                  <a:lnTo>
                    <a:pt x="1646" y="1071"/>
                  </a:lnTo>
                  <a:lnTo>
                    <a:pt x="1659" y="1050"/>
                  </a:lnTo>
                  <a:lnTo>
                    <a:pt x="1665" y="1039"/>
                  </a:lnTo>
                  <a:lnTo>
                    <a:pt x="1668" y="1032"/>
                  </a:lnTo>
                  <a:lnTo>
                    <a:pt x="1668" y="1032"/>
                  </a:lnTo>
                  <a:lnTo>
                    <a:pt x="1656" y="1043"/>
                  </a:lnTo>
                  <a:lnTo>
                    <a:pt x="1645" y="1053"/>
                  </a:lnTo>
                  <a:lnTo>
                    <a:pt x="1635" y="1063"/>
                  </a:lnTo>
                  <a:lnTo>
                    <a:pt x="1625" y="1074"/>
                  </a:lnTo>
                  <a:lnTo>
                    <a:pt x="1625" y="1074"/>
                  </a:lnTo>
                  <a:close/>
                  <a:moveTo>
                    <a:pt x="132" y="210"/>
                  </a:moveTo>
                  <a:lnTo>
                    <a:pt x="132" y="210"/>
                  </a:lnTo>
                  <a:lnTo>
                    <a:pt x="137" y="207"/>
                  </a:lnTo>
                  <a:lnTo>
                    <a:pt x="141" y="201"/>
                  </a:lnTo>
                  <a:lnTo>
                    <a:pt x="150" y="187"/>
                  </a:lnTo>
                  <a:lnTo>
                    <a:pt x="150" y="187"/>
                  </a:lnTo>
                  <a:lnTo>
                    <a:pt x="153" y="182"/>
                  </a:lnTo>
                  <a:lnTo>
                    <a:pt x="154" y="173"/>
                  </a:lnTo>
                  <a:lnTo>
                    <a:pt x="153" y="168"/>
                  </a:lnTo>
                  <a:lnTo>
                    <a:pt x="151" y="165"/>
                  </a:lnTo>
                  <a:lnTo>
                    <a:pt x="150" y="165"/>
                  </a:lnTo>
                  <a:lnTo>
                    <a:pt x="150" y="165"/>
                  </a:lnTo>
                  <a:lnTo>
                    <a:pt x="150" y="166"/>
                  </a:lnTo>
                  <a:lnTo>
                    <a:pt x="150" y="169"/>
                  </a:lnTo>
                  <a:lnTo>
                    <a:pt x="147" y="175"/>
                  </a:lnTo>
                  <a:lnTo>
                    <a:pt x="139" y="192"/>
                  </a:lnTo>
                  <a:lnTo>
                    <a:pt x="130" y="207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2" y="210"/>
                  </a:lnTo>
                  <a:lnTo>
                    <a:pt x="132" y="210"/>
                  </a:lnTo>
                  <a:close/>
                  <a:moveTo>
                    <a:pt x="140" y="977"/>
                  </a:moveTo>
                  <a:lnTo>
                    <a:pt x="140" y="977"/>
                  </a:lnTo>
                  <a:lnTo>
                    <a:pt x="144" y="980"/>
                  </a:lnTo>
                  <a:lnTo>
                    <a:pt x="150" y="980"/>
                  </a:lnTo>
                  <a:lnTo>
                    <a:pt x="156" y="977"/>
                  </a:lnTo>
                  <a:lnTo>
                    <a:pt x="157" y="974"/>
                  </a:lnTo>
                  <a:lnTo>
                    <a:pt x="158" y="973"/>
                  </a:lnTo>
                  <a:lnTo>
                    <a:pt x="158" y="973"/>
                  </a:lnTo>
                  <a:lnTo>
                    <a:pt x="161" y="967"/>
                  </a:lnTo>
                  <a:lnTo>
                    <a:pt x="165" y="962"/>
                  </a:lnTo>
                  <a:lnTo>
                    <a:pt x="172" y="952"/>
                  </a:lnTo>
                  <a:lnTo>
                    <a:pt x="172" y="952"/>
                  </a:lnTo>
                  <a:lnTo>
                    <a:pt x="163" y="957"/>
                  </a:lnTo>
                  <a:lnTo>
                    <a:pt x="153" y="962"/>
                  </a:lnTo>
                  <a:lnTo>
                    <a:pt x="148" y="964"/>
                  </a:lnTo>
                  <a:lnTo>
                    <a:pt x="144" y="969"/>
                  </a:lnTo>
                  <a:lnTo>
                    <a:pt x="141" y="973"/>
                  </a:lnTo>
                  <a:lnTo>
                    <a:pt x="140" y="977"/>
                  </a:lnTo>
                  <a:lnTo>
                    <a:pt x="140" y="977"/>
                  </a:lnTo>
                  <a:close/>
                  <a:moveTo>
                    <a:pt x="473" y="981"/>
                  </a:moveTo>
                  <a:lnTo>
                    <a:pt x="473" y="981"/>
                  </a:lnTo>
                  <a:lnTo>
                    <a:pt x="467" y="984"/>
                  </a:lnTo>
                  <a:lnTo>
                    <a:pt x="462" y="991"/>
                  </a:lnTo>
                  <a:lnTo>
                    <a:pt x="458" y="998"/>
                  </a:lnTo>
                  <a:lnTo>
                    <a:pt x="456" y="1002"/>
                  </a:lnTo>
                  <a:lnTo>
                    <a:pt x="458" y="1007"/>
                  </a:lnTo>
                  <a:lnTo>
                    <a:pt x="458" y="1007"/>
                  </a:lnTo>
                  <a:lnTo>
                    <a:pt x="462" y="1005"/>
                  </a:lnTo>
                  <a:lnTo>
                    <a:pt x="465" y="1002"/>
                  </a:lnTo>
                  <a:lnTo>
                    <a:pt x="466" y="1000"/>
                  </a:lnTo>
                  <a:lnTo>
                    <a:pt x="467" y="995"/>
                  </a:lnTo>
                  <a:lnTo>
                    <a:pt x="470" y="988"/>
                  </a:lnTo>
                  <a:lnTo>
                    <a:pt x="472" y="984"/>
                  </a:lnTo>
                  <a:lnTo>
                    <a:pt x="473" y="981"/>
                  </a:lnTo>
                  <a:lnTo>
                    <a:pt x="473" y="981"/>
                  </a:lnTo>
                  <a:close/>
                  <a:moveTo>
                    <a:pt x="313" y="983"/>
                  </a:moveTo>
                  <a:lnTo>
                    <a:pt x="313" y="983"/>
                  </a:lnTo>
                  <a:lnTo>
                    <a:pt x="312" y="988"/>
                  </a:lnTo>
                  <a:lnTo>
                    <a:pt x="309" y="991"/>
                  </a:lnTo>
                  <a:lnTo>
                    <a:pt x="307" y="994"/>
                  </a:lnTo>
                  <a:lnTo>
                    <a:pt x="307" y="998"/>
                  </a:lnTo>
                  <a:lnTo>
                    <a:pt x="324" y="983"/>
                  </a:lnTo>
                  <a:lnTo>
                    <a:pt x="324" y="983"/>
                  </a:lnTo>
                  <a:lnTo>
                    <a:pt x="327" y="976"/>
                  </a:lnTo>
                  <a:lnTo>
                    <a:pt x="328" y="972"/>
                  </a:lnTo>
                  <a:lnTo>
                    <a:pt x="327" y="972"/>
                  </a:lnTo>
                  <a:lnTo>
                    <a:pt x="324" y="974"/>
                  </a:lnTo>
                  <a:lnTo>
                    <a:pt x="317" y="980"/>
                  </a:lnTo>
                  <a:lnTo>
                    <a:pt x="314" y="983"/>
                  </a:lnTo>
                  <a:lnTo>
                    <a:pt x="313" y="983"/>
                  </a:lnTo>
                  <a:lnTo>
                    <a:pt x="313" y="983"/>
                  </a:lnTo>
                  <a:close/>
                  <a:moveTo>
                    <a:pt x="2824" y="898"/>
                  </a:moveTo>
                  <a:lnTo>
                    <a:pt x="2824" y="898"/>
                  </a:lnTo>
                  <a:lnTo>
                    <a:pt x="2830" y="891"/>
                  </a:lnTo>
                  <a:lnTo>
                    <a:pt x="2834" y="886"/>
                  </a:lnTo>
                  <a:lnTo>
                    <a:pt x="2838" y="879"/>
                  </a:lnTo>
                  <a:lnTo>
                    <a:pt x="2841" y="870"/>
                  </a:lnTo>
                  <a:lnTo>
                    <a:pt x="2841" y="870"/>
                  </a:lnTo>
                  <a:lnTo>
                    <a:pt x="2835" y="877"/>
                  </a:lnTo>
                  <a:lnTo>
                    <a:pt x="2830" y="883"/>
                  </a:lnTo>
                  <a:lnTo>
                    <a:pt x="2827" y="891"/>
                  </a:lnTo>
                  <a:lnTo>
                    <a:pt x="2824" y="898"/>
                  </a:lnTo>
                  <a:lnTo>
                    <a:pt x="2824" y="898"/>
                  </a:lnTo>
                  <a:close/>
                  <a:moveTo>
                    <a:pt x="2332" y="969"/>
                  </a:moveTo>
                  <a:lnTo>
                    <a:pt x="2332" y="969"/>
                  </a:lnTo>
                  <a:lnTo>
                    <a:pt x="2342" y="960"/>
                  </a:lnTo>
                  <a:lnTo>
                    <a:pt x="2346" y="955"/>
                  </a:lnTo>
                  <a:lnTo>
                    <a:pt x="2349" y="949"/>
                  </a:lnTo>
                  <a:lnTo>
                    <a:pt x="2349" y="949"/>
                  </a:lnTo>
                  <a:lnTo>
                    <a:pt x="2348" y="948"/>
                  </a:lnTo>
                  <a:lnTo>
                    <a:pt x="2346" y="948"/>
                  </a:lnTo>
                  <a:lnTo>
                    <a:pt x="2343" y="949"/>
                  </a:lnTo>
                  <a:lnTo>
                    <a:pt x="2341" y="950"/>
                  </a:lnTo>
                  <a:lnTo>
                    <a:pt x="2341" y="950"/>
                  </a:lnTo>
                  <a:lnTo>
                    <a:pt x="2339" y="955"/>
                  </a:lnTo>
                  <a:lnTo>
                    <a:pt x="2338" y="957"/>
                  </a:lnTo>
                  <a:lnTo>
                    <a:pt x="2336" y="957"/>
                  </a:lnTo>
                  <a:lnTo>
                    <a:pt x="2334" y="962"/>
                  </a:lnTo>
                  <a:lnTo>
                    <a:pt x="2332" y="964"/>
                  </a:lnTo>
                  <a:lnTo>
                    <a:pt x="2332" y="969"/>
                  </a:lnTo>
                  <a:close/>
                  <a:moveTo>
                    <a:pt x="136" y="803"/>
                  </a:moveTo>
                  <a:lnTo>
                    <a:pt x="139" y="800"/>
                  </a:lnTo>
                  <a:lnTo>
                    <a:pt x="139" y="800"/>
                  </a:lnTo>
                  <a:lnTo>
                    <a:pt x="139" y="796"/>
                  </a:lnTo>
                  <a:lnTo>
                    <a:pt x="137" y="793"/>
                  </a:lnTo>
                  <a:lnTo>
                    <a:pt x="136" y="793"/>
                  </a:lnTo>
                  <a:lnTo>
                    <a:pt x="133" y="796"/>
                  </a:lnTo>
                  <a:lnTo>
                    <a:pt x="133" y="796"/>
                  </a:lnTo>
                  <a:lnTo>
                    <a:pt x="129" y="806"/>
                  </a:lnTo>
                  <a:lnTo>
                    <a:pt x="126" y="810"/>
                  </a:lnTo>
                  <a:lnTo>
                    <a:pt x="126" y="814"/>
                  </a:lnTo>
                  <a:lnTo>
                    <a:pt x="134" y="808"/>
                  </a:lnTo>
                  <a:lnTo>
                    <a:pt x="136" y="803"/>
                  </a:lnTo>
                  <a:close/>
                  <a:moveTo>
                    <a:pt x="71" y="364"/>
                  </a:moveTo>
                  <a:lnTo>
                    <a:pt x="71" y="364"/>
                  </a:lnTo>
                  <a:lnTo>
                    <a:pt x="78" y="360"/>
                  </a:lnTo>
                  <a:lnTo>
                    <a:pt x="84" y="353"/>
                  </a:lnTo>
                  <a:lnTo>
                    <a:pt x="88" y="346"/>
                  </a:lnTo>
                  <a:lnTo>
                    <a:pt x="88" y="343"/>
                  </a:lnTo>
                  <a:lnTo>
                    <a:pt x="87" y="342"/>
                  </a:lnTo>
                  <a:lnTo>
                    <a:pt x="87" y="342"/>
                  </a:lnTo>
                  <a:lnTo>
                    <a:pt x="78" y="353"/>
                  </a:lnTo>
                  <a:lnTo>
                    <a:pt x="75" y="359"/>
                  </a:lnTo>
                  <a:lnTo>
                    <a:pt x="71" y="364"/>
                  </a:lnTo>
                  <a:lnTo>
                    <a:pt x="71" y="364"/>
                  </a:lnTo>
                  <a:close/>
                  <a:moveTo>
                    <a:pt x="538" y="964"/>
                  </a:moveTo>
                  <a:lnTo>
                    <a:pt x="538" y="964"/>
                  </a:lnTo>
                  <a:lnTo>
                    <a:pt x="541" y="964"/>
                  </a:lnTo>
                  <a:lnTo>
                    <a:pt x="545" y="963"/>
                  </a:lnTo>
                  <a:lnTo>
                    <a:pt x="550" y="956"/>
                  </a:lnTo>
                  <a:lnTo>
                    <a:pt x="553" y="953"/>
                  </a:lnTo>
                  <a:lnTo>
                    <a:pt x="553" y="950"/>
                  </a:lnTo>
                  <a:lnTo>
                    <a:pt x="550" y="950"/>
                  </a:lnTo>
                  <a:lnTo>
                    <a:pt x="546" y="950"/>
                  </a:lnTo>
                  <a:lnTo>
                    <a:pt x="538" y="964"/>
                  </a:lnTo>
                  <a:close/>
                  <a:moveTo>
                    <a:pt x="2571" y="957"/>
                  </a:moveTo>
                  <a:lnTo>
                    <a:pt x="2571" y="957"/>
                  </a:lnTo>
                  <a:lnTo>
                    <a:pt x="2581" y="949"/>
                  </a:lnTo>
                  <a:lnTo>
                    <a:pt x="2584" y="945"/>
                  </a:lnTo>
                  <a:lnTo>
                    <a:pt x="2585" y="942"/>
                  </a:lnTo>
                  <a:lnTo>
                    <a:pt x="2585" y="939"/>
                  </a:lnTo>
                  <a:lnTo>
                    <a:pt x="2571" y="952"/>
                  </a:lnTo>
                  <a:lnTo>
                    <a:pt x="2571" y="957"/>
                  </a:lnTo>
                  <a:close/>
                  <a:moveTo>
                    <a:pt x="2421" y="967"/>
                  </a:moveTo>
                  <a:lnTo>
                    <a:pt x="2428" y="960"/>
                  </a:lnTo>
                  <a:lnTo>
                    <a:pt x="2429" y="957"/>
                  </a:lnTo>
                  <a:lnTo>
                    <a:pt x="2429" y="957"/>
                  </a:lnTo>
                  <a:lnTo>
                    <a:pt x="2431" y="955"/>
                  </a:lnTo>
                  <a:lnTo>
                    <a:pt x="2432" y="952"/>
                  </a:lnTo>
                  <a:lnTo>
                    <a:pt x="2433" y="950"/>
                  </a:lnTo>
                  <a:lnTo>
                    <a:pt x="2433" y="946"/>
                  </a:lnTo>
                  <a:lnTo>
                    <a:pt x="2433" y="946"/>
                  </a:lnTo>
                  <a:lnTo>
                    <a:pt x="2429" y="950"/>
                  </a:lnTo>
                  <a:lnTo>
                    <a:pt x="2425" y="956"/>
                  </a:lnTo>
                  <a:lnTo>
                    <a:pt x="2418" y="964"/>
                  </a:lnTo>
                  <a:lnTo>
                    <a:pt x="2418" y="964"/>
                  </a:lnTo>
                  <a:lnTo>
                    <a:pt x="2418" y="969"/>
                  </a:lnTo>
                  <a:lnTo>
                    <a:pt x="2421" y="967"/>
                  </a:lnTo>
                  <a:close/>
                  <a:moveTo>
                    <a:pt x="198" y="685"/>
                  </a:moveTo>
                  <a:lnTo>
                    <a:pt x="198" y="685"/>
                  </a:lnTo>
                  <a:lnTo>
                    <a:pt x="198" y="676"/>
                  </a:lnTo>
                  <a:lnTo>
                    <a:pt x="195" y="669"/>
                  </a:lnTo>
                  <a:lnTo>
                    <a:pt x="191" y="657"/>
                  </a:lnTo>
                  <a:lnTo>
                    <a:pt x="191" y="657"/>
                  </a:lnTo>
                  <a:lnTo>
                    <a:pt x="189" y="657"/>
                  </a:lnTo>
                  <a:lnTo>
                    <a:pt x="189" y="660"/>
                  </a:lnTo>
                  <a:lnTo>
                    <a:pt x="191" y="665"/>
                  </a:lnTo>
                  <a:lnTo>
                    <a:pt x="191" y="665"/>
                  </a:lnTo>
                  <a:lnTo>
                    <a:pt x="193" y="675"/>
                  </a:lnTo>
                  <a:lnTo>
                    <a:pt x="195" y="679"/>
                  </a:lnTo>
                  <a:lnTo>
                    <a:pt x="198" y="685"/>
                  </a:lnTo>
                  <a:lnTo>
                    <a:pt x="198" y="685"/>
                  </a:lnTo>
                  <a:close/>
                  <a:moveTo>
                    <a:pt x="861" y="948"/>
                  </a:moveTo>
                  <a:lnTo>
                    <a:pt x="861" y="948"/>
                  </a:lnTo>
                  <a:lnTo>
                    <a:pt x="872" y="936"/>
                  </a:lnTo>
                  <a:lnTo>
                    <a:pt x="876" y="931"/>
                  </a:lnTo>
                  <a:lnTo>
                    <a:pt x="875" y="931"/>
                  </a:lnTo>
                  <a:lnTo>
                    <a:pt x="874" y="932"/>
                  </a:lnTo>
                  <a:lnTo>
                    <a:pt x="874" y="932"/>
                  </a:lnTo>
                  <a:lnTo>
                    <a:pt x="864" y="941"/>
                  </a:lnTo>
                  <a:lnTo>
                    <a:pt x="862" y="943"/>
                  </a:lnTo>
                  <a:lnTo>
                    <a:pt x="861" y="948"/>
                  </a:lnTo>
                  <a:lnTo>
                    <a:pt x="861" y="948"/>
                  </a:lnTo>
                  <a:close/>
                  <a:moveTo>
                    <a:pt x="2209" y="962"/>
                  </a:moveTo>
                  <a:lnTo>
                    <a:pt x="2209" y="962"/>
                  </a:lnTo>
                  <a:lnTo>
                    <a:pt x="2209" y="959"/>
                  </a:lnTo>
                  <a:lnTo>
                    <a:pt x="2209" y="956"/>
                  </a:lnTo>
                  <a:lnTo>
                    <a:pt x="2207" y="956"/>
                  </a:lnTo>
                  <a:lnTo>
                    <a:pt x="2206" y="957"/>
                  </a:lnTo>
                  <a:lnTo>
                    <a:pt x="2203" y="960"/>
                  </a:lnTo>
                  <a:lnTo>
                    <a:pt x="2200" y="963"/>
                  </a:lnTo>
                  <a:lnTo>
                    <a:pt x="2196" y="964"/>
                  </a:lnTo>
                  <a:lnTo>
                    <a:pt x="2193" y="969"/>
                  </a:lnTo>
                  <a:lnTo>
                    <a:pt x="2193" y="969"/>
                  </a:lnTo>
                  <a:lnTo>
                    <a:pt x="2196" y="969"/>
                  </a:lnTo>
                  <a:lnTo>
                    <a:pt x="2199" y="969"/>
                  </a:lnTo>
                  <a:lnTo>
                    <a:pt x="2202" y="967"/>
                  </a:lnTo>
                  <a:lnTo>
                    <a:pt x="2204" y="964"/>
                  </a:lnTo>
                  <a:lnTo>
                    <a:pt x="2209" y="962"/>
                  </a:lnTo>
                  <a:lnTo>
                    <a:pt x="2209" y="962"/>
                  </a:lnTo>
                  <a:close/>
                  <a:moveTo>
                    <a:pt x="1086" y="995"/>
                  </a:moveTo>
                  <a:lnTo>
                    <a:pt x="1082" y="994"/>
                  </a:lnTo>
                  <a:lnTo>
                    <a:pt x="1077" y="998"/>
                  </a:lnTo>
                  <a:lnTo>
                    <a:pt x="1077" y="998"/>
                  </a:lnTo>
                  <a:lnTo>
                    <a:pt x="1079" y="998"/>
                  </a:lnTo>
                  <a:lnTo>
                    <a:pt x="1080" y="1000"/>
                  </a:lnTo>
                  <a:lnTo>
                    <a:pt x="1079" y="1001"/>
                  </a:lnTo>
                  <a:lnTo>
                    <a:pt x="1076" y="1005"/>
                  </a:lnTo>
                  <a:lnTo>
                    <a:pt x="1075" y="1007"/>
                  </a:lnTo>
                  <a:lnTo>
                    <a:pt x="1075" y="1008"/>
                  </a:lnTo>
                  <a:lnTo>
                    <a:pt x="1075" y="1008"/>
                  </a:lnTo>
                  <a:lnTo>
                    <a:pt x="1082" y="1004"/>
                  </a:lnTo>
                  <a:lnTo>
                    <a:pt x="1084" y="1000"/>
                  </a:lnTo>
                  <a:lnTo>
                    <a:pt x="1086" y="995"/>
                  </a:lnTo>
                  <a:lnTo>
                    <a:pt x="1086" y="995"/>
                  </a:lnTo>
                  <a:close/>
                  <a:moveTo>
                    <a:pt x="671" y="994"/>
                  </a:moveTo>
                  <a:lnTo>
                    <a:pt x="674" y="991"/>
                  </a:lnTo>
                  <a:lnTo>
                    <a:pt x="677" y="988"/>
                  </a:lnTo>
                  <a:lnTo>
                    <a:pt x="682" y="976"/>
                  </a:lnTo>
                  <a:lnTo>
                    <a:pt x="682" y="976"/>
                  </a:lnTo>
                  <a:lnTo>
                    <a:pt x="678" y="979"/>
                  </a:lnTo>
                  <a:lnTo>
                    <a:pt x="675" y="983"/>
                  </a:lnTo>
                  <a:lnTo>
                    <a:pt x="670" y="993"/>
                  </a:lnTo>
                  <a:lnTo>
                    <a:pt x="671" y="994"/>
                  </a:lnTo>
                  <a:close/>
                  <a:moveTo>
                    <a:pt x="46" y="898"/>
                  </a:moveTo>
                  <a:lnTo>
                    <a:pt x="46" y="898"/>
                  </a:lnTo>
                  <a:lnTo>
                    <a:pt x="50" y="898"/>
                  </a:lnTo>
                  <a:lnTo>
                    <a:pt x="53" y="897"/>
                  </a:lnTo>
                  <a:lnTo>
                    <a:pt x="54" y="896"/>
                  </a:lnTo>
                  <a:lnTo>
                    <a:pt x="53" y="894"/>
                  </a:lnTo>
                  <a:lnTo>
                    <a:pt x="53" y="893"/>
                  </a:lnTo>
                  <a:lnTo>
                    <a:pt x="50" y="891"/>
                  </a:lnTo>
                  <a:lnTo>
                    <a:pt x="50" y="891"/>
                  </a:lnTo>
                  <a:lnTo>
                    <a:pt x="46" y="889"/>
                  </a:lnTo>
                  <a:lnTo>
                    <a:pt x="46" y="898"/>
                  </a:lnTo>
                  <a:close/>
                  <a:moveTo>
                    <a:pt x="42" y="894"/>
                  </a:moveTo>
                  <a:lnTo>
                    <a:pt x="46" y="898"/>
                  </a:lnTo>
                  <a:lnTo>
                    <a:pt x="46" y="889"/>
                  </a:lnTo>
                  <a:lnTo>
                    <a:pt x="42" y="894"/>
                  </a:lnTo>
                  <a:close/>
                  <a:moveTo>
                    <a:pt x="269" y="915"/>
                  </a:moveTo>
                  <a:lnTo>
                    <a:pt x="269" y="915"/>
                  </a:lnTo>
                  <a:lnTo>
                    <a:pt x="269" y="920"/>
                  </a:lnTo>
                  <a:lnTo>
                    <a:pt x="269" y="920"/>
                  </a:lnTo>
                  <a:lnTo>
                    <a:pt x="272" y="920"/>
                  </a:lnTo>
                  <a:lnTo>
                    <a:pt x="275" y="915"/>
                  </a:lnTo>
                  <a:lnTo>
                    <a:pt x="278" y="914"/>
                  </a:lnTo>
                  <a:lnTo>
                    <a:pt x="278" y="914"/>
                  </a:lnTo>
                  <a:lnTo>
                    <a:pt x="278" y="911"/>
                  </a:lnTo>
                  <a:lnTo>
                    <a:pt x="276" y="908"/>
                  </a:lnTo>
                  <a:lnTo>
                    <a:pt x="275" y="908"/>
                  </a:lnTo>
                  <a:lnTo>
                    <a:pt x="274" y="908"/>
                  </a:lnTo>
                  <a:lnTo>
                    <a:pt x="272" y="912"/>
                  </a:lnTo>
                  <a:lnTo>
                    <a:pt x="269" y="915"/>
                  </a:lnTo>
                  <a:lnTo>
                    <a:pt x="269" y="915"/>
                  </a:lnTo>
                  <a:close/>
                  <a:moveTo>
                    <a:pt x="2776" y="941"/>
                  </a:moveTo>
                  <a:lnTo>
                    <a:pt x="2776" y="941"/>
                  </a:lnTo>
                  <a:lnTo>
                    <a:pt x="2771" y="950"/>
                  </a:lnTo>
                  <a:lnTo>
                    <a:pt x="2769" y="955"/>
                  </a:lnTo>
                  <a:lnTo>
                    <a:pt x="2769" y="957"/>
                  </a:lnTo>
                  <a:lnTo>
                    <a:pt x="2771" y="960"/>
                  </a:lnTo>
                  <a:lnTo>
                    <a:pt x="2771" y="960"/>
                  </a:lnTo>
                  <a:lnTo>
                    <a:pt x="2772" y="955"/>
                  </a:lnTo>
                  <a:lnTo>
                    <a:pt x="2773" y="950"/>
                  </a:lnTo>
                  <a:lnTo>
                    <a:pt x="2776" y="946"/>
                  </a:lnTo>
                  <a:lnTo>
                    <a:pt x="2776" y="941"/>
                  </a:lnTo>
                  <a:lnTo>
                    <a:pt x="2776" y="941"/>
                  </a:lnTo>
                  <a:close/>
                  <a:moveTo>
                    <a:pt x="2283" y="955"/>
                  </a:moveTo>
                  <a:lnTo>
                    <a:pt x="2276" y="960"/>
                  </a:lnTo>
                  <a:lnTo>
                    <a:pt x="2275" y="962"/>
                  </a:lnTo>
                  <a:lnTo>
                    <a:pt x="2272" y="972"/>
                  </a:lnTo>
                  <a:lnTo>
                    <a:pt x="2272" y="972"/>
                  </a:lnTo>
                  <a:lnTo>
                    <a:pt x="2276" y="969"/>
                  </a:lnTo>
                  <a:lnTo>
                    <a:pt x="2279" y="964"/>
                  </a:lnTo>
                  <a:lnTo>
                    <a:pt x="2283" y="955"/>
                  </a:lnTo>
                  <a:lnTo>
                    <a:pt x="2283" y="955"/>
                  </a:lnTo>
                  <a:close/>
                  <a:moveTo>
                    <a:pt x="584" y="1026"/>
                  </a:moveTo>
                  <a:lnTo>
                    <a:pt x="584" y="1026"/>
                  </a:lnTo>
                  <a:lnTo>
                    <a:pt x="586" y="1029"/>
                  </a:lnTo>
                  <a:lnTo>
                    <a:pt x="587" y="1032"/>
                  </a:lnTo>
                  <a:lnTo>
                    <a:pt x="590" y="1032"/>
                  </a:lnTo>
                  <a:lnTo>
                    <a:pt x="594" y="1032"/>
                  </a:lnTo>
                  <a:lnTo>
                    <a:pt x="597" y="1033"/>
                  </a:lnTo>
                  <a:lnTo>
                    <a:pt x="597" y="1033"/>
                  </a:lnTo>
                  <a:lnTo>
                    <a:pt x="597" y="1026"/>
                  </a:lnTo>
                  <a:lnTo>
                    <a:pt x="597" y="1026"/>
                  </a:lnTo>
                  <a:lnTo>
                    <a:pt x="595" y="1026"/>
                  </a:lnTo>
                  <a:lnTo>
                    <a:pt x="591" y="1028"/>
                  </a:lnTo>
                  <a:lnTo>
                    <a:pt x="588" y="1028"/>
                  </a:lnTo>
                  <a:lnTo>
                    <a:pt x="584" y="1026"/>
                  </a:lnTo>
                  <a:lnTo>
                    <a:pt x="584" y="1026"/>
                  </a:lnTo>
                  <a:close/>
                  <a:moveTo>
                    <a:pt x="2521" y="931"/>
                  </a:moveTo>
                  <a:lnTo>
                    <a:pt x="2521" y="931"/>
                  </a:lnTo>
                  <a:lnTo>
                    <a:pt x="2518" y="934"/>
                  </a:lnTo>
                  <a:lnTo>
                    <a:pt x="2516" y="936"/>
                  </a:lnTo>
                  <a:lnTo>
                    <a:pt x="2514" y="942"/>
                  </a:lnTo>
                  <a:lnTo>
                    <a:pt x="2514" y="942"/>
                  </a:lnTo>
                  <a:lnTo>
                    <a:pt x="2518" y="941"/>
                  </a:lnTo>
                  <a:lnTo>
                    <a:pt x="2521" y="938"/>
                  </a:lnTo>
                  <a:lnTo>
                    <a:pt x="2522" y="934"/>
                  </a:lnTo>
                  <a:lnTo>
                    <a:pt x="2521" y="931"/>
                  </a:lnTo>
                  <a:lnTo>
                    <a:pt x="2521" y="931"/>
                  </a:lnTo>
                  <a:close/>
                  <a:moveTo>
                    <a:pt x="2270" y="973"/>
                  </a:moveTo>
                  <a:lnTo>
                    <a:pt x="2272" y="972"/>
                  </a:lnTo>
                  <a:lnTo>
                    <a:pt x="2275" y="962"/>
                  </a:lnTo>
                  <a:lnTo>
                    <a:pt x="2263" y="977"/>
                  </a:lnTo>
                  <a:lnTo>
                    <a:pt x="2270" y="973"/>
                  </a:lnTo>
                  <a:close/>
                  <a:moveTo>
                    <a:pt x="81" y="733"/>
                  </a:moveTo>
                  <a:lnTo>
                    <a:pt x="82" y="727"/>
                  </a:lnTo>
                  <a:lnTo>
                    <a:pt x="84" y="723"/>
                  </a:lnTo>
                  <a:lnTo>
                    <a:pt x="84" y="723"/>
                  </a:lnTo>
                  <a:lnTo>
                    <a:pt x="78" y="730"/>
                  </a:lnTo>
                  <a:lnTo>
                    <a:pt x="75" y="733"/>
                  </a:lnTo>
                  <a:lnTo>
                    <a:pt x="74" y="737"/>
                  </a:lnTo>
                  <a:lnTo>
                    <a:pt x="81" y="733"/>
                  </a:lnTo>
                  <a:close/>
                  <a:moveTo>
                    <a:pt x="1646" y="973"/>
                  </a:moveTo>
                  <a:lnTo>
                    <a:pt x="1646" y="973"/>
                  </a:lnTo>
                  <a:lnTo>
                    <a:pt x="1654" y="967"/>
                  </a:lnTo>
                  <a:lnTo>
                    <a:pt x="1656" y="964"/>
                  </a:lnTo>
                  <a:lnTo>
                    <a:pt x="1658" y="960"/>
                  </a:lnTo>
                  <a:lnTo>
                    <a:pt x="1658" y="960"/>
                  </a:lnTo>
                  <a:lnTo>
                    <a:pt x="1649" y="966"/>
                  </a:lnTo>
                  <a:lnTo>
                    <a:pt x="1648" y="969"/>
                  </a:lnTo>
                  <a:lnTo>
                    <a:pt x="1646" y="973"/>
                  </a:lnTo>
                  <a:lnTo>
                    <a:pt x="1646" y="973"/>
                  </a:lnTo>
                  <a:close/>
                  <a:moveTo>
                    <a:pt x="1235" y="942"/>
                  </a:moveTo>
                  <a:lnTo>
                    <a:pt x="1235" y="942"/>
                  </a:lnTo>
                  <a:lnTo>
                    <a:pt x="1239" y="938"/>
                  </a:lnTo>
                  <a:lnTo>
                    <a:pt x="1243" y="934"/>
                  </a:lnTo>
                  <a:lnTo>
                    <a:pt x="1243" y="932"/>
                  </a:lnTo>
                  <a:lnTo>
                    <a:pt x="1242" y="932"/>
                  </a:lnTo>
                  <a:lnTo>
                    <a:pt x="1235" y="936"/>
                  </a:lnTo>
                  <a:lnTo>
                    <a:pt x="1235" y="936"/>
                  </a:lnTo>
                  <a:lnTo>
                    <a:pt x="1235" y="942"/>
                  </a:lnTo>
                  <a:lnTo>
                    <a:pt x="1235" y="942"/>
                  </a:lnTo>
                  <a:close/>
                  <a:moveTo>
                    <a:pt x="1035" y="922"/>
                  </a:moveTo>
                  <a:lnTo>
                    <a:pt x="1035" y="922"/>
                  </a:lnTo>
                  <a:lnTo>
                    <a:pt x="1037" y="918"/>
                  </a:lnTo>
                  <a:lnTo>
                    <a:pt x="1035" y="917"/>
                  </a:lnTo>
                  <a:lnTo>
                    <a:pt x="1035" y="917"/>
                  </a:lnTo>
                  <a:lnTo>
                    <a:pt x="1032" y="917"/>
                  </a:lnTo>
                  <a:lnTo>
                    <a:pt x="1030" y="921"/>
                  </a:lnTo>
                  <a:lnTo>
                    <a:pt x="1028" y="924"/>
                  </a:lnTo>
                  <a:lnTo>
                    <a:pt x="1028" y="924"/>
                  </a:lnTo>
                  <a:lnTo>
                    <a:pt x="1028" y="925"/>
                  </a:lnTo>
                  <a:lnTo>
                    <a:pt x="1030" y="927"/>
                  </a:lnTo>
                  <a:lnTo>
                    <a:pt x="1032" y="925"/>
                  </a:lnTo>
                  <a:lnTo>
                    <a:pt x="1035" y="922"/>
                  </a:lnTo>
                  <a:close/>
                  <a:moveTo>
                    <a:pt x="1935" y="920"/>
                  </a:moveTo>
                  <a:lnTo>
                    <a:pt x="1935" y="920"/>
                  </a:lnTo>
                  <a:lnTo>
                    <a:pt x="1933" y="918"/>
                  </a:lnTo>
                  <a:lnTo>
                    <a:pt x="1933" y="917"/>
                  </a:lnTo>
                  <a:lnTo>
                    <a:pt x="1932" y="915"/>
                  </a:lnTo>
                  <a:lnTo>
                    <a:pt x="1930" y="915"/>
                  </a:lnTo>
                  <a:lnTo>
                    <a:pt x="1926" y="918"/>
                  </a:lnTo>
                  <a:lnTo>
                    <a:pt x="1926" y="918"/>
                  </a:lnTo>
                  <a:lnTo>
                    <a:pt x="1926" y="920"/>
                  </a:lnTo>
                  <a:lnTo>
                    <a:pt x="1928" y="922"/>
                  </a:lnTo>
                  <a:lnTo>
                    <a:pt x="1928" y="924"/>
                  </a:lnTo>
                  <a:lnTo>
                    <a:pt x="1929" y="924"/>
                  </a:lnTo>
                  <a:lnTo>
                    <a:pt x="1930" y="922"/>
                  </a:lnTo>
                  <a:lnTo>
                    <a:pt x="1935" y="920"/>
                  </a:lnTo>
                  <a:lnTo>
                    <a:pt x="1935" y="920"/>
                  </a:lnTo>
                  <a:close/>
                  <a:moveTo>
                    <a:pt x="659" y="1038"/>
                  </a:moveTo>
                  <a:lnTo>
                    <a:pt x="659" y="1038"/>
                  </a:lnTo>
                  <a:lnTo>
                    <a:pt x="659" y="1032"/>
                  </a:lnTo>
                  <a:lnTo>
                    <a:pt x="659" y="1029"/>
                  </a:lnTo>
                  <a:lnTo>
                    <a:pt x="657" y="1028"/>
                  </a:lnTo>
                  <a:lnTo>
                    <a:pt x="657" y="1028"/>
                  </a:lnTo>
                  <a:lnTo>
                    <a:pt x="657" y="1029"/>
                  </a:lnTo>
                  <a:lnTo>
                    <a:pt x="656" y="1031"/>
                  </a:lnTo>
                  <a:lnTo>
                    <a:pt x="653" y="1035"/>
                  </a:lnTo>
                  <a:lnTo>
                    <a:pt x="652" y="1038"/>
                  </a:lnTo>
                  <a:lnTo>
                    <a:pt x="653" y="1038"/>
                  </a:lnTo>
                  <a:lnTo>
                    <a:pt x="654" y="1039"/>
                  </a:lnTo>
                  <a:lnTo>
                    <a:pt x="659" y="1038"/>
                  </a:lnTo>
                  <a:lnTo>
                    <a:pt x="659" y="1038"/>
                  </a:lnTo>
                  <a:close/>
                  <a:moveTo>
                    <a:pt x="2811" y="914"/>
                  </a:moveTo>
                  <a:lnTo>
                    <a:pt x="2811" y="914"/>
                  </a:lnTo>
                  <a:lnTo>
                    <a:pt x="2806" y="918"/>
                  </a:lnTo>
                  <a:lnTo>
                    <a:pt x="2804" y="921"/>
                  </a:lnTo>
                  <a:lnTo>
                    <a:pt x="2803" y="924"/>
                  </a:lnTo>
                  <a:lnTo>
                    <a:pt x="2803" y="924"/>
                  </a:lnTo>
                  <a:lnTo>
                    <a:pt x="2807" y="922"/>
                  </a:lnTo>
                  <a:lnTo>
                    <a:pt x="2810" y="921"/>
                  </a:lnTo>
                  <a:lnTo>
                    <a:pt x="2811" y="917"/>
                  </a:lnTo>
                  <a:lnTo>
                    <a:pt x="2811" y="914"/>
                  </a:lnTo>
                  <a:lnTo>
                    <a:pt x="2811" y="914"/>
                  </a:lnTo>
                  <a:close/>
                  <a:moveTo>
                    <a:pt x="213" y="735"/>
                  </a:moveTo>
                  <a:lnTo>
                    <a:pt x="213" y="735"/>
                  </a:lnTo>
                  <a:lnTo>
                    <a:pt x="215" y="734"/>
                  </a:lnTo>
                  <a:lnTo>
                    <a:pt x="215" y="731"/>
                  </a:lnTo>
                  <a:lnTo>
                    <a:pt x="213" y="726"/>
                  </a:lnTo>
                  <a:lnTo>
                    <a:pt x="210" y="723"/>
                  </a:lnTo>
                  <a:lnTo>
                    <a:pt x="210" y="723"/>
                  </a:lnTo>
                  <a:lnTo>
                    <a:pt x="210" y="727"/>
                  </a:lnTo>
                  <a:lnTo>
                    <a:pt x="210" y="727"/>
                  </a:lnTo>
                  <a:lnTo>
                    <a:pt x="212" y="733"/>
                  </a:lnTo>
                  <a:lnTo>
                    <a:pt x="213" y="735"/>
                  </a:lnTo>
                  <a:lnTo>
                    <a:pt x="213" y="735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TextBox 1"/>
            <p:cNvSpPr txBox="1"/>
            <p:nvPr/>
          </p:nvSpPr>
          <p:spPr>
            <a:xfrm>
              <a:off x="1901304" y="4465115"/>
              <a:ext cx="2597919" cy="1480021"/>
            </a:xfrm>
            <a:prstGeom prst="rect">
              <a:avLst/>
            </a:prstGeom>
            <a:noFill/>
            <a:effectLst/>
          </p:spPr>
          <p:txBody>
            <a:bodyPr wrap="square" lIns="0" tIns="0" r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请替换文字内容，点击添加相关标题文字，修改文字内容，也可以直接复制你的内容到此。</a:t>
              </a:r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92138" y="2463725"/>
            <a:ext cx="2597919" cy="3275375"/>
            <a:chOff x="3844320" y="2695954"/>
            <a:chExt cx="2597919" cy="3275375"/>
          </a:xfrm>
        </p:grpSpPr>
        <p:sp>
          <p:nvSpPr>
            <p:cNvPr id="42" name="Freeform 128"/>
            <p:cNvSpPr>
              <a:spLocks noEditPoints="1"/>
            </p:cNvSpPr>
            <p:nvPr/>
          </p:nvSpPr>
          <p:spPr bwMode="auto">
            <a:xfrm rot="16872957">
              <a:off x="4297011" y="3004427"/>
              <a:ext cx="1533853" cy="916908"/>
            </a:xfrm>
            <a:custGeom>
              <a:avLst/>
              <a:gdLst/>
              <a:ahLst/>
              <a:cxnLst>
                <a:cxn ang="0">
                  <a:pos x="7" y="475"/>
                </a:cxn>
                <a:cxn ang="0">
                  <a:pos x="2824" y="83"/>
                </a:cxn>
                <a:cxn ang="0">
                  <a:pos x="649" y="1056"/>
                </a:cxn>
                <a:cxn ang="0">
                  <a:pos x="2076" y="27"/>
                </a:cxn>
                <a:cxn ang="0">
                  <a:pos x="172" y="526"/>
                </a:cxn>
                <a:cxn ang="0">
                  <a:pos x="1718" y="1039"/>
                </a:cxn>
                <a:cxn ang="0">
                  <a:pos x="1774" y="1068"/>
                </a:cxn>
                <a:cxn ang="0">
                  <a:pos x="1781" y="1032"/>
                </a:cxn>
                <a:cxn ang="0">
                  <a:pos x="333" y="936"/>
                </a:cxn>
                <a:cxn ang="0">
                  <a:pos x="392" y="925"/>
                </a:cxn>
                <a:cxn ang="0">
                  <a:pos x="363" y="1000"/>
                </a:cxn>
                <a:cxn ang="0">
                  <a:pos x="503" y="880"/>
                </a:cxn>
                <a:cxn ang="0">
                  <a:pos x="1070" y="1002"/>
                </a:cxn>
                <a:cxn ang="0">
                  <a:pos x="1231" y="969"/>
                </a:cxn>
                <a:cxn ang="0">
                  <a:pos x="1562" y="1066"/>
                </a:cxn>
                <a:cxn ang="0">
                  <a:pos x="2570" y="952"/>
                </a:cxn>
                <a:cxn ang="0">
                  <a:pos x="2350" y="939"/>
                </a:cxn>
                <a:cxn ang="0">
                  <a:pos x="2269" y="1060"/>
                </a:cxn>
                <a:cxn ang="0">
                  <a:pos x="2003" y="943"/>
                </a:cxn>
                <a:cxn ang="0">
                  <a:pos x="290" y="863"/>
                </a:cxn>
                <a:cxn ang="0">
                  <a:pos x="2193" y="1080"/>
                </a:cxn>
                <a:cxn ang="0">
                  <a:pos x="444" y="1031"/>
                </a:cxn>
                <a:cxn ang="0">
                  <a:pos x="1999" y="1059"/>
                </a:cxn>
                <a:cxn ang="0">
                  <a:pos x="2788" y="924"/>
                </a:cxn>
                <a:cxn ang="0">
                  <a:pos x="1208" y="1000"/>
                </a:cxn>
                <a:cxn ang="0">
                  <a:pos x="1020" y="1032"/>
                </a:cxn>
                <a:cxn ang="0">
                  <a:pos x="1107" y="1032"/>
                </a:cxn>
                <a:cxn ang="0">
                  <a:pos x="2071" y="1081"/>
                </a:cxn>
                <a:cxn ang="0">
                  <a:pos x="1980" y="938"/>
                </a:cxn>
                <a:cxn ang="0">
                  <a:pos x="46" y="415"/>
                </a:cxn>
                <a:cxn ang="0">
                  <a:pos x="886" y="1049"/>
                </a:cxn>
                <a:cxn ang="0">
                  <a:pos x="867" y="1023"/>
                </a:cxn>
                <a:cxn ang="0">
                  <a:pos x="151" y="558"/>
                </a:cxn>
                <a:cxn ang="0">
                  <a:pos x="28" y="478"/>
                </a:cxn>
                <a:cxn ang="0">
                  <a:pos x="116" y="433"/>
                </a:cxn>
                <a:cxn ang="0">
                  <a:pos x="1842" y="1067"/>
                </a:cxn>
                <a:cxn ang="0">
                  <a:pos x="958" y="921"/>
                </a:cxn>
                <a:cxn ang="0">
                  <a:pos x="50" y="891"/>
                </a:cxn>
                <a:cxn ang="0">
                  <a:pos x="209" y="842"/>
                </a:cxn>
                <a:cxn ang="0">
                  <a:pos x="595" y="904"/>
                </a:cxn>
                <a:cxn ang="0">
                  <a:pos x="1419" y="903"/>
                </a:cxn>
                <a:cxn ang="0">
                  <a:pos x="129" y="571"/>
                </a:cxn>
                <a:cxn ang="0">
                  <a:pos x="668" y="1009"/>
                </a:cxn>
                <a:cxn ang="0">
                  <a:pos x="54" y="727"/>
                </a:cxn>
                <a:cxn ang="0">
                  <a:pos x="146" y="428"/>
                </a:cxn>
                <a:cxn ang="0">
                  <a:pos x="40" y="824"/>
                </a:cxn>
                <a:cxn ang="0">
                  <a:pos x="300" y="922"/>
                </a:cxn>
                <a:cxn ang="0">
                  <a:pos x="234" y="807"/>
                </a:cxn>
                <a:cxn ang="0">
                  <a:pos x="2516" y="34"/>
                </a:cxn>
                <a:cxn ang="0">
                  <a:pos x="2397" y="1012"/>
                </a:cxn>
                <a:cxn ang="0">
                  <a:pos x="2110" y="911"/>
                </a:cxn>
                <a:cxn ang="0">
                  <a:pos x="179" y="845"/>
                </a:cxn>
                <a:cxn ang="0">
                  <a:pos x="1700" y="907"/>
                </a:cxn>
                <a:cxn ang="0">
                  <a:pos x="1617" y="931"/>
                </a:cxn>
                <a:cxn ang="0">
                  <a:pos x="2731" y="1011"/>
                </a:cxn>
                <a:cxn ang="0">
                  <a:pos x="1645" y="1053"/>
                </a:cxn>
                <a:cxn ang="0">
                  <a:pos x="462" y="1005"/>
                </a:cxn>
                <a:cxn ang="0">
                  <a:pos x="2332" y="969"/>
                </a:cxn>
                <a:cxn ang="0">
                  <a:pos x="2433" y="946"/>
                </a:cxn>
                <a:cxn ang="0">
                  <a:pos x="1077" y="998"/>
                </a:cxn>
                <a:cxn ang="0">
                  <a:pos x="2776" y="941"/>
                </a:cxn>
                <a:cxn ang="0">
                  <a:pos x="82" y="727"/>
                </a:cxn>
                <a:cxn ang="0">
                  <a:pos x="1930" y="922"/>
                </a:cxn>
              </a:cxnLst>
              <a:rect l="0" t="0" r="r" b="b"/>
              <a:pathLst>
                <a:path w="2921" h="1098">
                  <a:moveTo>
                    <a:pt x="633" y="1063"/>
                  </a:moveTo>
                  <a:lnTo>
                    <a:pt x="633" y="1063"/>
                  </a:lnTo>
                  <a:lnTo>
                    <a:pt x="629" y="1063"/>
                  </a:lnTo>
                  <a:lnTo>
                    <a:pt x="626" y="1063"/>
                  </a:lnTo>
                  <a:lnTo>
                    <a:pt x="625" y="1060"/>
                  </a:lnTo>
                  <a:lnTo>
                    <a:pt x="626" y="1054"/>
                  </a:lnTo>
                  <a:lnTo>
                    <a:pt x="626" y="1054"/>
                  </a:lnTo>
                  <a:lnTo>
                    <a:pt x="586" y="1053"/>
                  </a:lnTo>
                  <a:lnTo>
                    <a:pt x="542" y="1053"/>
                  </a:lnTo>
                  <a:lnTo>
                    <a:pt x="452" y="1052"/>
                  </a:lnTo>
                  <a:lnTo>
                    <a:pt x="406" y="1050"/>
                  </a:lnTo>
                  <a:lnTo>
                    <a:pt x="362" y="1046"/>
                  </a:lnTo>
                  <a:lnTo>
                    <a:pt x="320" y="1042"/>
                  </a:lnTo>
                  <a:lnTo>
                    <a:pt x="279" y="1035"/>
                  </a:lnTo>
                  <a:lnTo>
                    <a:pt x="279" y="1035"/>
                  </a:lnTo>
                  <a:lnTo>
                    <a:pt x="278" y="1035"/>
                  </a:lnTo>
                  <a:lnTo>
                    <a:pt x="275" y="1036"/>
                  </a:lnTo>
                  <a:lnTo>
                    <a:pt x="268" y="1042"/>
                  </a:lnTo>
                  <a:lnTo>
                    <a:pt x="265" y="1043"/>
                  </a:lnTo>
                  <a:lnTo>
                    <a:pt x="262" y="1043"/>
                  </a:lnTo>
                  <a:lnTo>
                    <a:pt x="260" y="1043"/>
                  </a:lnTo>
                  <a:lnTo>
                    <a:pt x="257" y="1039"/>
                  </a:lnTo>
                  <a:lnTo>
                    <a:pt x="257" y="1039"/>
                  </a:lnTo>
                  <a:lnTo>
                    <a:pt x="254" y="1036"/>
                  </a:lnTo>
                  <a:lnTo>
                    <a:pt x="250" y="1033"/>
                  </a:lnTo>
                  <a:lnTo>
                    <a:pt x="243" y="1032"/>
                  </a:lnTo>
                  <a:lnTo>
                    <a:pt x="237" y="1032"/>
                  </a:lnTo>
                  <a:lnTo>
                    <a:pt x="223" y="1033"/>
                  </a:lnTo>
                  <a:lnTo>
                    <a:pt x="210" y="1033"/>
                  </a:lnTo>
                  <a:lnTo>
                    <a:pt x="210" y="1033"/>
                  </a:lnTo>
                  <a:lnTo>
                    <a:pt x="181" y="1031"/>
                  </a:lnTo>
                  <a:lnTo>
                    <a:pt x="154" y="1025"/>
                  </a:lnTo>
                  <a:lnTo>
                    <a:pt x="130" y="1018"/>
                  </a:lnTo>
                  <a:lnTo>
                    <a:pt x="106" y="1008"/>
                  </a:lnTo>
                  <a:lnTo>
                    <a:pt x="85" y="998"/>
                  </a:lnTo>
                  <a:lnTo>
                    <a:pt x="64" y="987"/>
                  </a:lnTo>
                  <a:lnTo>
                    <a:pt x="45" y="974"/>
                  </a:lnTo>
                  <a:lnTo>
                    <a:pt x="26" y="962"/>
                  </a:lnTo>
                  <a:lnTo>
                    <a:pt x="26" y="962"/>
                  </a:lnTo>
                  <a:lnTo>
                    <a:pt x="18" y="934"/>
                  </a:lnTo>
                  <a:lnTo>
                    <a:pt x="11" y="904"/>
                  </a:lnTo>
                  <a:lnTo>
                    <a:pt x="7" y="875"/>
                  </a:lnTo>
                  <a:lnTo>
                    <a:pt x="4" y="845"/>
                  </a:lnTo>
                  <a:lnTo>
                    <a:pt x="2" y="814"/>
                  </a:lnTo>
                  <a:lnTo>
                    <a:pt x="4" y="785"/>
                  </a:lnTo>
                  <a:lnTo>
                    <a:pt x="7" y="755"/>
                  </a:lnTo>
                  <a:lnTo>
                    <a:pt x="11" y="727"/>
                  </a:lnTo>
                  <a:lnTo>
                    <a:pt x="11" y="727"/>
                  </a:lnTo>
                  <a:lnTo>
                    <a:pt x="7" y="629"/>
                  </a:lnTo>
                  <a:lnTo>
                    <a:pt x="5" y="578"/>
                  </a:lnTo>
                  <a:lnTo>
                    <a:pt x="5" y="526"/>
                  </a:lnTo>
                  <a:lnTo>
                    <a:pt x="7" y="475"/>
                  </a:lnTo>
                  <a:lnTo>
                    <a:pt x="8" y="423"/>
                  </a:lnTo>
                  <a:lnTo>
                    <a:pt x="11" y="374"/>
                  </a:lnTo>
                  <a:lnTo>
                    <a:pt x="16" y="326"/>
                  </a:lnTo>
                  <a:lnTo>
                    <a:pt x="16" y="326"/>
                  </a:lnTo>
                  <a:lnTo>
                    <a:pt x="14" y="331"/>
                  </a:lnTo>
                  <a:lnTo>
                    <a:pt x="11" y="335"/>
                  </a:lnTo>
                  <a:lnTo>
                    <a:pt x="7" y="339"/>
                  </a:lnTo>
                  <a:lnTo>
                    <a:pt x="4" y="341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40" y="273"/>
                  </a:lnTo>
                  <a:lnTo>
                    <a:pt x="82" y="208"/>
                  </a:lnTo>
                  <a:lnTo>
                    <a:pt x="104" y="178"/>
                  </a:lnTo>
                  <a:lnTo>
                    <a:pt x="126" y="147"/>
                  </a:lnTo>
                  <a:lnTo>
                    <a:pt x="148" y="117"/>
                  </a:lnTo>
                  <a:lnTo>
                    <a:pt x="172" y="89"/>
                  </a:lnTo>
                  <a:lnTo>
                    <a:pt x="172" y="89"/>
                  </a:lnTo>
                  <a:lnTo>
                    <a:pt x="178" y="74"/>
                  </a:lnTo>
                  <a:lnTo>
                    <a:pt x="185" y="61"/>
                  </a:lnTo>
                  <a:lnTo>
                    <a:pt x="195" y="51"/>
                  </a:lnTo>
                  <a:lnTo>
                    <a:pt x="205" y="41"/>
                  </a:lnTo>
                  <a:lnTo>
                    <a:pt x="217" y="34"/>
                  </a:lnTo>
                  <a:lnTo>
                    <a:pt x="231" y="29"/>
                  </a:lnTo>
                  <a:lnTo>
                    <a:pt x="245" y="23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81" y="13"/>
                  </a:lnTo>
                  <a:lnTo>
                    <a:pt x="299" y="10"/>
                  </a:lnTo>
                  <a:lnTo>
                    <a:pt x="340" y="5"/>
                  </a:lnTo>
                  <a:lnTo>
                    <a:pt x="383" y="2"/>
                  </a:lnTo>
                  <a:lnTo>
                    <a:pt x="428" y="0"/>
                  </a:lnTo>
                  <a:lnTo>
                    <a:pt x="475" y="0"/>
                  </a:lnTo>
                  <a:lnTo>
                    <a:pt x="519" y="3"/>
                  </a:lnTo>
                  <a:lnTo>
                    <a:pt x="608" y="9"/>
                  </a:lnTo>
                  <a:lnTo>
                    <a:pt x="608" y="9"/>
                  </a:lnTo>
                  <a:lnTo>
                    <a:pt x="715" y="6"/>
                  </a:lnTo>
                  <a:lnTo>
                    <a:pt x="819" y="6"/>
                  </a:lnTo>
                  <a:lnTo>
                    <a:pt x="1030" y="8"/>
                  </a:lnTo>
                  <a:lnTo>
                    <a:pt x="1134" y="8"/>
                  </a:lnTo>
                  <a:lnTo>
                    <a:pt x="1239" y="8"/>
                  </a:lnTo>
                  <a:lnTo>
                    <a:pt x="1346" y="5"/>
                  </a:lnTo>
                  <a:lnTo>
                    <a:pt x="1451" y="0"/>
                  </a:lnTo>
                  <a:lnTo>
                    <a:pt x="2653" y="23"/>
                  </a:lnTo>
                  <a:lnTo>
                    <a:pt x="2653" y="23"/>
                  </a:lnTo>
                  <a:lnTo>
                    <a:pt x="2681" y="24"/>
                  </a:lnTo>
                  <a:lnTo>
                    <a:pt x="2706" y="27"/>
                  </a:lnTo>
                  <a:lnTo>
                    <a:pt x="2730" y="33"/>
                  </a:lnTo>
                  <a:lnTo>
                    <a:pt x="2752" y="40"/>
                  </a:lnTo>
                  <a:lnTo>
                    <a:pt x="2772" y="48"/>
                  </a:lnTo>
                  <a:lnTo>
                    <a:pt x="2790" y="58"/>
                  </a:lnTo>
                  <a:lnTo>
                    <a:pt x="2809" y="69"/>
                  </a:lnTo>
                  <a:lnTo>
                    <a:pt x="2824" y="83"/>
                  </a:lnTo>
                  <a:lnTo>
                    <a:pt x="2838" y="97"/>
                  </a:lnTo>
                  <a:lnTo>
                    <a:pt x="2849" y="114"/>
                  </a:lnTo>
                  <a:lnTo>
                    <a:pt x="2861" y="131"/>
                  </a:lnTo>
                  <a:lnTo>
                    <a:pt x="2870" y="151"/>
                  </a:lnTo>
                  <a:lnTo>
                    <a:pt x="2879" y="171"/>
                  </a:lnTo>
                  <a:lnTo>
                    <a:pt x="2884" y="193"/>
                  </a:lnTo>
                  <a:lnTo>
                    <a:pt x="2890" y="215"/>
                  </a:lnTo>
                  <a:lnTo>
                    <a:pt x="2894" y="239"/>
                  </a:lnTo>
                  <a:lnTo>
                    <a:pt x="2894" y="239"/>
                  </a:lnTo>
                  <a:lnTo>
                    <a:pt x="2893" y="270"/>
                  </a:lnTo>
                  <a:lnTo>
                    <a:pt x="2893" y="301"/>
                  </a:lnTo>
                  <a:lnTo>
                    <a:pt x="2896" y="363"/>
                  </a:lnTo>
                  <a:lnTo>
                    <a:pt x="2901" y="423"/>
                  </a:lnTo>
                  <a:lnTo>
                    <a:pt x="2907" y="482"/>
                  </a:lnTo>
                  <a:lnTo>
                    <a:pt x="2907" y="482"/>
                  </a:lnTo>
                  <a:lnTo>
                    <a:pt x="2910" y="516"/>
                  </a:lnTo>
                  <a:lnTo>
                    <a:pt x="2911" y="551"/>
                  </a:lnTo>
                  <a:lnTo>
                    <a:pt x="2913" y="619"/>
                  </a:lnTo>
                  <a:lnTo>
                    <a:pt x="2914" y="688"/>
                  </a:lnTo>
                  <a:lnTo>
                    <a:pt x="2917" y="723"/>
                  </a:lnTo>
                  <a:lnTo>
                    <a:pt x="2921" y="758"/>
                  </a:lnTo>
                  <a:lnTo>
                    <a:pt x="2921" y="758"/>
                  </a:lnTo>
                  <a:lnTo>
                    <a:pt x="2900" y="800"/>
                  </a:lnTo>
                  <a:lnTo>
                    <a:pt x="2879" y="841"/>
                  </a:lnTo>
                  <a:lnTo>
                    <a:pt x="2855" y="882"/>
                  </a:lnTo>
                  <a:lnTo>
                    <a:pt x="2831" y="920"/>
                  </a:lnTo>
                  <a:lnTo>
                    <a:pt x="2804" y="956"/>
                  </a:lnTo>
                  <a:lnTo>
                    <a:pt x="2790" y="973"/>
                  </a:lnTo>
                  <a:lnTo>
                    <a:pt x="2775" y="990"/>
                  </a:lnTo>
                  <a:lnTo>
                    <a:pt x="2759" y="1005"/>
                  </a:lnTo>
                  <a:lnTo>
                    <a:pt x="2743" y="1021"/>
                  </a:lnTo>
                  <a:lnTo>
                    <a:pt x="2726" y="1036"/>
                  </a:lnTo>
                  <a:lnTo>
                    <a:pt x="2709" y="1050"/>
                  </a:lnTo>
                  <a:lnTo>
                    <a:pt x="2709" y="1050"/>
                  </a:lnTo>
                  <a:lnTo>
                    <a:pt x="2699" y="1056"/>
                  </a:lnTo>
                  <a:lnTo>
                    <a:pt x="2689" y="1061"/>
                  </a:lnTo>
                  <a:lnTo>
                    <a:pt x="2668" y="1070"/>
                  </a:lnTo>
                  <a:lnTo>
                    <a:pt x="2644" y="1077"/>
                  </a:lnTo>
                  <a:lnTo>
                    <a:pt x="2619" y="1081"/>
                  </a:lnTo>
                  <a:lnTo>
                    <a:pt x="2594" y="1085"/>
                  </a:lnTo>
                  <a:lnTo>
                    <a:pt x="2565" y="1087"/>
                  </a:lnTo>
                  <a:lnTo>
                    <a:pt x="2508" y="1090"/>
                  </a:lnTo>
                  <a:lnTo>
                    <a:pt x="2508" y="1090"/>
                  </a:lnTo>
                  <a:lnTo>
                    <a:pt x="2363" y="1092"/>
                  </a:lnTo>
                  <a:lnTo>
                    <a:pt x="2224" y="1095"/>
                  </a:lnTo>
                  <a:lnTo>
                    <a:pt x="1942" y="1098"/>
                  </a:lnTo>
                  <a:lnTo>
                    <a:pt x="1942" y="1098"/>
                  </a:lnTo>
                  <a:lnTo>
                    <a:pt x="1909" y="1098"/>
                  </a:lnTo>
                  <a:lnTo>
                    <a:pt x="1880" y="1098"/>
                  </a:lnTo>
                  <a:lnTo>
                    <a:pt x="1818" y="1095"/>
                  </a:lnTo>
                  <a:lnTo>
                    <a:pt x="649" y="1056"/>
                  </a:lnTo>
                  <a:lnTo>
                    <a:pt x="649" y="1056"/>
                  </a:lnTo>
                  <a:lnTo>
                    <a:pt x="645" y="1057"/>
                  </a:lnTo>
                  <a:lnTo>
                    <a:pt x="640" y="1059"/>
                  </a:lnTo>
                  <a:lnTo>
                    <a:pt x="633" y="1063"/>
                  </a:lnTo>
                  <a:lnTo>
                    <a:pt x="633" y="1063"/>
                  </a:lnTo>
                  <a:close/>
                  <a:moveTo>
                    <a:pt x="2785" y="862"/>
                  </a:moveTo>
                  <a:lnTo>
                    <a:pt x="2785" y="862"/>
                  </a:lnTo>
                  <a:lnTo>
                    <a:pt x="2797" y="860"/>
                  </a:lnTo>
                  <a:lnTo>
                    <a:pt x="2809" y="858"/>
                  </a:lnTo>
                  <a:lnTo>
                    <a:pt x="2820" y="853"/>
                  </a:lnTo>
                  <a:lnTo>
                    <a:pt x="2830" y="849"/>
                  </a:lnTo>
                  <a:lnTo>
                    <a:pt x="2838" y="844"/>
                  </a:lnTo>
                  <a:lnTo>
                    <a:pt x="2848" y="838"/>
                  </a:lnTo>
                  <a:lnTo>
                    <a:pt x="2855" y="832"/>
                  </a:lnTo>
                  <a:lnTo>
                    <a:pt x="2862" y="824"/>
                  </a:lnTo>
                  <a:lnTo>
                    <a:pt x="2869" y="817"/>
                  </a:lnTo>
                  <a:lnTo>
                    <a:pt x="2875" y="808"/>
                  </a:lnTo>
                  <a:lnTo>
                    <a:pt x="2886" y="790"/>
                  </a:lnTo>
                  <a:lnTo>
                    <a:pt x="2893" y="769"/>
                  </a:lnTo>
                  <a:lnTo>
                    <a:pt x="2900" y="748"/>
                  </a:lnTo>
                  <a:lnTo>
                    <a:pt x="2900" y="748"/>
                  </a:lnTo>
                  <a:lnTo>
                    <a:pt x="2899" y="688"/>
                  </a:lnTo>
                  <a:lnTo>
                    <a:pt x="2897" y="629"/>
                  </a:lnTo>
                  <a:lnTo>
                    <a:pt x="2893" y="512"/>
                  </a:lnTo>
                  <a:lnTo>
                    <a:pt x="2884" y="395"/>
                  </a:lnTo>
                  <a:lnTo>
                    <a:pt x="2877" y="279"/>
                  </a:lnTo>
                  <a:lnTo>
                    <a:pt x="2877" y="279"/>
                  </a:lnTo>
                  <a:lnTo>
                    <a:pt x="2877" y="260"/>
                  </a:lnTo>
                  <a:lnTo>
                    <a:pt x="2877" y="244"/>
                  </a:lnTo>
                  <a:lnTo>
                    <a:pt x="2876" y="227"/>
                  </a:lnTo>
                  <a:lnTo>
                    <a:pt x="2873" y="211"/>
                  </a:lnTo>
                  <a:lnTo>
                    <a:pt x="2869" y="196"/>
                  </a:lnTo>
                  <a:lnTo>
                    <a:pt x="2865" y="182"/>
                  </a:lnTo>
                  <a:lnTo>
                    <a:pt x="2861" y="169"/>
                  </a:lnTo>
                  <a:lnTo>
                    <a:pt x="2854" y="155"/>
                  </a:lnTo>
                  <a:lnTo>
                    <a:pt x="2848" y="144"/>
                  </a:lnTo>
                  <a:lnTo>
                    <a:pt x="2840" y="133"/>
                  </a:lnTo>
                  <a:lnTo>
                    <a:pt x="2824" y="111"/>
                  </a:lnTo>
                  <a:lnTo>
                    <a:pt x="2806" y="92"/>
                  </a:lnTo>
                  <a:lnTo>
                    <a:pt x="2786" y="75"/>
                  </a:lnTo>
                  <a:lnTo>
                    <a:pt x="2786" y="75"/>
                  </a:lnTo>
                  <a:lnTo>
                    <a:pt x="2734" y="68"/>
                  </a:lnTo>
                  <a:lnTo>
                    <a:pt x="2682" y="62"/>
                  </a:lnTo>
                  <a:lnTo>
                    <a:pt x="2629" y="60"/>
                  </a:lnTo>
                  <a:lnTo>
                    <a:pt x="2574" y="55"/>
                  </a:lnTo>
                  <a:lnTo>
                    <a:pt x="2466" y="50"/>
                  </a:lnTo>
                  <a:lnTo>
                    <a:pt x="2412" y="45"/>
                  </a:lnTo>
                  <a:lnTo>
                    <a:pt x="2360" y="41"/>
                  </a:lnTo>
                  <a:lnTo>
                    <a:pt x="2360" y="41"/>
                  </a:lnTo>
                  <a:lnTo>
                    <a:pt x="2314" y="37"/>
                  </a:lnTo>
                  <a:lnTo>
                    <a:pt x="2268" y="34"/>
                  </a:lnTo>
                  <a:lnTo>
                    <a:pt x="2172" y="30"/>
                  </a:lnTo>
                  <a:lnTo>
                    <a:pt x="2076" y="27"/>
                  </a:lnTo>
                  <a:lnTo>
                    <a:pt x="1980" y="27"/>
                  </a:lnTo>
                  <a:lnTo>
                    <a:pt x="1786" y="27"/>
                  </a:lnTo>
                  <a:lnTo>
                    <a:pt x="1689" y="26"/>
                  </a:lnTo>
                  <a:lnTo>
                    <a:pt x="1593" y="22"/>
                  </a:lnTo>
                  <a:lnTo>
                    <a:pt x="1593" y="22"/>
                  </a:lnTo>
                  <a:lnTo>
                    <a:pt x="1550" y="20"/>
                  </a:lnTo>
                  <a:lnTo>
                    <a:pt x="1505" y="19"/>
                  </a:lnTo>
                  <a:lnTo>
                    <a:pt x="1416" y="19"/>
                  </a:lnTo>
                  <a:lnTo>
                    <a:pt x="1329" y="22"/>
                  </a:lnTo>
                  <a:lnTo>
                    <a:pt x="1243" y="24"/>
                  </a:lnTo>
                  <a:lnTo>
                    <a:pt x="1157" y="27"/>
                  </a:lnTo>
                  <a:lnTo>
                    <a:pt x="1070" y="30"/>
                  </a:lnTo>
                  <a:lnTo>
                    <a:pt x="986" y="30"/>
                  </a:lnTo>
                  <a:lnTo>
                    <a:pt x="942" y="29"/>
                  </a:lnTo>
                  <a:lnTo>
                    <a:pt x="900" y="27"/>
                  </a:lnTo>
                  <a:lnTo>
                    <a:pt x="900" y="27"/>
                  </a:lnTo>
                  <a:lnTo>
                    <a:pt x="848" y="26"/>
                  </a:lnTo>
                  <a:lnTo>
                    <a:pt x="796" y="24"/>
                  </a:lnTo>
                  <a:lnTo>
                    <a:pt x="694" y="26"/>
                  </a:lnTo>
                  <a:lnTo>
                    <a:pt x="642" y="27"/>
                  </a:lnTo>
                  <a:lnTo>
                    <a:pt x="590" y="27"/>
                  </a:lnTo>
                  <a:lnTo>
                    <a:pt x="536" y="26"/>
                  </a:lnTo>
                  <a:lnTo>
                    <a:pt x="483" y="22"/>
                  </a:lnTo>
                  <a:lnTo>
                    <a:pt x="483" y="22"/>
                  </a:lnTo>
                  <a:lnTo>
                    <a:pt x="487" y="24"/>
                  </a:lnTo>
                  <a:lnTo>
                    <a:pt x="493" y="27"/>
                  </a:lnTo>
                  <a:lnTo>
                    <a:pt x="493" y="27"/>
                  </a:lnTo>
                  <a:lnTo>
                    <a:pt x="489" y="29"/>
                  </a:lnTo>
                  <a:lnTo>
                    <a:pt x="484" y="27"/>
                  </a:lnTo>
                  <a:lnTo>
                    <a:pt x="477" y="26"/>
                  </a:lnTo>
                  <a:lnTo>
                    <a:pt x="477" y="26"/>
                  </a:lnTo>
                  <a:lnTo>
                    <a:pt x="448" y="24"/>
                  </a:lnTo>
                  <a:lnTo>
                    <a:pt x="418" y="26"/>
                  </a:lnTo>
                  <a:lnTo>
                    <a:pt x="359" y="29"/>
                  </a:lnTo>
                  <a:lnTo>
                    <a:pt x="302" y="33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40" y="44"/>
                  </a:lnTo>
                  <a:lnTo>
                    <a:pt x="231" y="50"/>
                  </a:lnTo>
                  <a:lnTo>
                    <a:pt x="217" y="64"/>
                  </a:lnTo>
                  <a:lnTo>
                    <a:pt x="193" y="90"/>
                  </a:lnTo>
                  <a:lnTo>
                    <a:pt x="193" y="90"/>
                  </a:lnTo>
                  <a:lnTo>
                    <a:pt x="188" y="106"/>
                  </a:lnTo>
                  <a:lnTo>
                    <a:pt x="185" y="123"/>
                  </a:lnTo>
                  <a:lnTo>
                    <a:pt x="181" y="138"/>
                  </a:lnTo>
                  <a:lnTo>
                    <a:pt x="175" y="155"/>
                  </a:lnTo>
                  <a:lnTo>
                    <a:pt x="175" y="155"/>
                  </a:lnTo>
                  <a:lnTo>
                    <a:pt x="171" y="275"/>
                  </a:lnTo>
                  <a:lnTo>
                    <a:pt x="170" y="336"/>
                  </a:lnTo>
                  <a:lnTo>
                    <a:pt x="170" y="400"/>
                  </a:lnTo>
                  <a:lnTo>
                    <a:pt x="171" y="463"/>
                  </a:lnTo>
                  <a:lnTo>
                    <a:pt x="172" y="526"/>
                  </a:lnTo>
                  <a:lnTo>
                    <a:pt x="177" y="588"/>
                  </a:lnTo>
                  <a:lnTo>
                    <a:pt x="182" y="648"/>
                  </a:lnTo>
                  <a:lnTo>
                    <a:pt x="182" y="648"/>
                  </a:lnTo>
                  <a:lnTo>
                    <a:pt x="189" y="676"/>
                  </a:lnTo>
                  <a:lnTo>
                    <a:pt x="198" y="705"/>
                  </a:lnTo>
                  <a:lnTo>
                    <a:pt x="208" y="731"/>
                  </a:lnTo>
                  <a:lnTo>
                    <a:pt x="219" y="755"/>
                  </a:lnTo>
                  <a:lnTo>
                    <a:pt x="231" y="779"/>
                  </a:lnTo>
                  <a:lnTo>
                    <a:pt x="245" y="799"/>
                  </a:lnTo>
                  <a:lnTo>
                    <a:pt x="254" y="808"/>
                  </a:lnTo>
                  <a:lnTo>
                    <a:pt x="262" y="817"/>
                  </a:lnTo>
                  <a:lnTo>
                    <a:pt x="271" y="824"/>
                  </a:lnTo>
                  <a:lnTo>
                    <a:pt x="281" y="831"/>
                  </a:lnTo>
                  <a:lnTo>
                    <a:pt x="281" y="831"/>
                  </a:lnTo>
                  <a:lnTo>
                    <a:pt x="302" y="837"/>
                  </a:lnTo>
                  <a:lnTo>
                    <a:pt x="321" y="841"/>
                  </a:lnTo>
                  <a:lnTo>
                    <a:pt x="363" y="846"/>
                  </a:lnTo>
                  <a:lnTo>
                    <a:pt x="408" y="849"/>
                  </a:lnTo>
                  <a:lnTo>
                    <a:pt x="453" y="851"/>
                  </a:lnTo>
                  <a:lnTo>
                    <a:pt x="498" y="851"/>
                  </a:lnTo>
                  <a:lnTo>
                    <a:pt x="543" y="849"/>
                  </a:lnTo>
                  <a:lnTo>
                    <a:pt x="632" y="848"/>
                  </a:lnTo>
                  <a:lnTo>
                    <a:pt x="632" y="848"/>
                  </a:lnTo>
                  <a:lnTo>
                    <a:pt x="791" y="849"/>
                  </a:lnTo>
                  <a:lnTo>
                    <a:pt x="948" y="852"/>
                  </a:lnTo>
                  <a:lnTo>
                    <a:pt x="1104" y="855"/>
                  </a:lnTo>
                  <a:lnTo>
                    <a:pt x="1259" y="859"/>
                  </a:lnTo>
                  <a:lnTo>
                    <a:pt x="1569" y="870"/>
                  </a:lnTo>
                  <a:lnTo>
                    <a:pt x="1883" y="883"/>
                  </a:lnTo>
                  <a:lnTo>
                    <a:pt x="1883" y="883"/>
                  </a:lnTo>
                  <a:lnTo>
                    <a:pt x="2019" y="889"/>
                  </a:lnTo>
                  <a:lnTo>
                    <a:pt x="2157" y="893"/>
                  </a:lnTo>
                  <a:lnTo>
                    <a:pt x="2296" y="896"/>
                  </a:lnTo>
                  <a:lnTo>
                    <a:pt x="2366" y="896"/>
                  </a:lnTo>
                  <a:lnTo>
                    <a:pt x="2436" y="894"/>
                  </a:lnTo>
                  <a:lnTo>
                    <a:pt x="2436" y="894"/>
                  </a:lnTo>
                  <a:lnTo>
                    <a:pt x="2516" y="893"/>
                  </a:lnTo>
                  <a:lnTo>
                    <a:pt x="2596" y="891"/>
                  </a:lnTo>
                  <a:lnTo>
                    <a:pt x="2637" y="890"/>
                  </a:lnTo>
                  <a:lnTo>
                    <a:pt x="2679" y="887"/>
                  </a:lnTo>
                  <a:lnTo>
                    <a:pt x="2720" y="883"/>
                  </a:lnTo>
                  <a:lnTo>
                    <a:pt x="2761" y="877"/>
                  </a:lnTo>
                  <a:lnTo>
                    <a:pt x="2761" y="877"/>
                  </a:lnTo>
                  <a:lnTo>
                    <a:pt x="2762" y="872"/>
                  </a:lnTo>
                  <a:lnTo>
                    <a:pt x="2765" y="868"/>
                  </a:lnTo>
                  <a:lnTo>
                    <a:pt x="2768" y="866"/>
                  </a:lnTo>
                  <a:lnTo>
                    <a:pt x="2771" y="863"/>
                  </a:lnTo>
                  <a:lnTo>
                    <a:pt x="2778" y="862"/>
                  </a:lnTo>
                  <a:lnTo>
                    <a:pt x="2785" y="862"/>
                  </a:lnTo>
                  <a:lnTo>
                    <a:pt x="2785" y="862"/>
                  </a:lnTo>
                  <a:close/>
                  <a:moveTo>
                    <a:pt x="1718" y="1039"/>
                  </a:moveTo>
                  <a:lnTo>
                    <a:pt x="1718" y="1039"/>
                  </a:lnTo>
                  <a:lnTo>
                    <a:pt x="1727" y="1025"/>
                  </a:lnTo>
                  <a:lnTo>
                    <a:pt x="1734" y="1012"/>
                  </a:lnTo>
                  <a:lnTo>
                    <a:pt x="1748" y="983"/>
                  </a:lnTo>
                  <a:lnTo>
                    <a:pt x="1763" y="955"/>
                  </a:lnTo>
                  <a:lnTo>
                    <a:pt x="1772" y="942"/>
                  </a:lnTo>
                  <a:lnTo>
                    <a:pt x="1781" y="929"/>
                  </a:lnTo>
                  <a:lnTo>
                    <a:pt x="1749" y="998"/>
                  </a:lnTo>
                  <a:lnTo>
                    <a:pt x="1749" y="998"/>
                  </a:lnTo>
                  <a:lnTo>
                    <a:pt x="1798" y="945"/>
                  </a:lnTo>
                  <a:lnTo>
                    <a:pt x="1824" y="921"/>
                  </a:lnTo>
                  <a:lnTo>
                    <a:pt x="1850" y="897"/>
                  </a:lnTo>
                  <a:lnTo>
                    <a:pt x="1850" y="897"/>
                  </a:lnTo>
                  <a:lnTo>
                    <a:pt x="1842" y="896"/>
                  </a:lnTo>
                  <a:lnTo>
                    <a:pt x="1831" y="896"/>
                  </a:lnTo>
                  <a:lnTo>
                    <a:pt x="1809" y="896"/>
                  </a:lnTo>
                  <a:lnTo>
                    <a:pt x="1809" y="896"/>
                  </a:lnTo>
                  <a:lnTo>
                    <a:pt x="1807" y="896"/>
                  </a:lnTo>
                  <a:lnTo>
                    <a:pt x="1804" y="897"/>
                  </a:lnTo>
                  <a:lnTo>
                    <a:pt x="1801" y="901"/>
                  </a:lnTo>
                  <a:lnTo>
                    <a:pt x="1800" y="907"/>
                  </a:lnTo>
                  <a:lnTo>
                    <a:pt x="1798" y="910"/>
                  </a:lnTo>
                  <a:lnTo>
                    <a:pt x="1795" y="912"/>
                  </a:lnTo>
                  <a:lnTo>
                    <a:pt x="1795" y="912"/>
                  </a:lnTo>
                  <a:lnTo>
                    <a:pt x="1794" y="910"/>
                  </a:lnTo>
                  <a:lnTo>
                    <a:pt x="1794" y="907"/>
                  </a:lnTo>
                  <a:lnTo>
                    <a:pt x="1795" y="901"/>
                  </a:lnTo>
                  <a:lnTo>
                    <a:pt x="1798" y="897"/>
                  </a:lnTo>
                  <a:lnTo>
                    <a:pt x="1798" y="896"/>
                  </a:lnTo>
                  <a:lnTo>
                    <a:pt x="1797" y="894"/>
                  </a:lnTo>
                  <a:lnTo>
                    <a:pt x="1797" y="894"/>
                  </a:lnTo>
                  <a:lnTo>
                    <a:pt x="1791" y="893"/>
                  </a:lnTo>
                  <a:lnTo>
                    <a:pt x="1783" y="893"/>
                  </a:lnTo>
                  <a:lnTo>
                    <a:pt x="1770" y="894"/>
                  </a:lnTo>
                  <a:lnTo>
                    <a:pt x="1770" y="894"/>
                  </a:lnTo>
                  <a:lnTo>
                    <a:pt x="1773" y="898"/>
                  </a:lnTo>
                  <a:lnTo>
                    <a:pt x="1772" y="903"/>
                  </a:lnTo>
                  <a:lnTo>
                    <a:pt x="1770" y="907"/>
                  </a:lnTo>
                  <a:lnTo>
                    <a:pt x="1769" y="911"/>
                  </a:lnTo>
                  <a:lnTo>
                    <a:pt x="1769" y="911"/>
                  </a:lnTo>
                  <a:lnTo>
                    <a:pt x="1739" y="952"/>
                  </a:lnTo>
                  <a:lnTo>
                    <a:pt x="1710" y="991"/>
                  </a:lnTo>
                  <a:lnTo>
                    <a:pt x="1682" y="1032"/>
                  </a:lnTo>
                  <a:lnTo>
                    <a:pt x="1668" y="1053"/>
                  </a:lnTo>
                  <a:lnTo>
                    <a:pt x="1655" y="1074"/>
                  </a:lnTo>
                  <a:lnTo>
                    <a:pt x="1655" y="1074"/>
                  </a:lnTo>
                  <a:lnTo>
                    <a:pt x="1673" y="1077"/>
                  </a:lnTo>
                  <a:lnTo>
                    <a:pt x="1691" y="1078"/>
                  </a:lnTo>
                  <a:lnTo>
                    <a:pt x="1710" y="1078"/>
                  </a:lnTo>
                  <a:lnTo>
                    <a:pt x="1728" y="1078"/>
                  </a:lnTo>
                  <a:lnTo>
                    <a:pt x="1745" y="1077"/>
                  </a:lnTo>
                  <a:lnTo>
                    <a:pt x="1760" y="1074"/>
                  </a:lnTo>
                  <a:lnTo>
                    <a:pt x="1774" y="1068"/>
                  </a:lnTo>
                  <a:lnTo>
                    <a:pt x="1784" y="1063"/>
                  </a:lnTo>
                  <a:lnTo>
                    <a:pt x="1784" y="1063"/>
                  </a:lnTo>
                  <a:lnTo>
                    <a:pt x="1783" y="1060"/>
                  </a:lnTo>
                  <a:lnTo>
                    <a:pt x="1784" y="1057"/>
                  </a:lnTo>
                  <a:lnTo>
                    <a:pt x="1786" y="1056"/>
                  </a:lnTo>
                  <a:lnTo>
                    <a:pt x="1788" y="1054"/>
                  </a:lnTo>
                  <a:lnTo>
                    <a:pt x="1790" y="1053"/>
                  </a:lnTo>
                  <a:lnTo>
                    <a:pt x="1793" y="1053"/>
                  </a:lnTo>
                  <a:lnTo>
                    <a:pt x="1794" y="1054"/>
                  </a:lnTo>
                  <a:lnTo>
                    <a:pt x="1793" y="1057"/>
                  </a:lnTo>
                  <a:lnTo>
                    <a:pt x="1793" y="1057"/>
                  </a:lnTo>
                  <a:lnTo>
                    <a:pt x="1788" y="1064"/>
                  </a:lnTo>
                  <a:lnTo>
                    <a:pt x="1783" y="1070"/>
                  </a:lnTo>
                  <a:lnTo>
                    <a:pt x="1772" y="1080"/>
                  </a:lnTo>
                  <a:lnTo>
                    <a:pt x="1822" y="1080"/>
                  </a:lnTo>
                  <a:lnTo>
                    <a:pt x="1822" y="1080"/>
                  </a:lnTo>
                  <a:lnTo>
                    <a:pt x="1832" y="1061"/>
                  </a:lnTo>
                  <a:lnTo>
                    <a:pt x="1843" y="1045"/>
                  </a:lnTo>
                  <a:lnTo>
                    <a:pt x="1866" y="1011"/>
                  </a:lnTo>
                  <a:lnTo>
                    <a:pt x="1866" y="1011"/>
                  </a:lnTo>
                  <a:lnTo>
                    <a:pt x="1866" y="1011"/>
                  </a:lnTo>
                  <a:lnTo>
                    <a:pt x="1870" y="1008"/>
                  </a:lnTo>
                  <a:lnTo>
                    <a:pt x="1873" y="1004"/>
                  </a:lnTo>
                  <a:lnTo>
                    <a:pt x="1878" y="993"/>
                  </a:lnTo>
                  <a:lnTo>
                    <a:pt x="1874" y="993"/>
                  </a:lnTo>
                  <a:lnTo>
                    <a:pt x="1874" y="993"/>
                  </a:lnTo>
                  <a:lnTo>
                    <a:pt x="1888" y="976"/>
                  </a:lnTo>
                  <a:lnTo>
                    <a:pt x="1901" y="957"/>
                  </a:lnTo>
                  <a:lnTo>
                    <a:pt x="1912" y="939"/>
                  </a:lnTo>
                  <a:lnTo>
                    <a:pt x="1923" y="921"/>
                  </a:lnTo>
                  <a:lnTo>
                    <a:pt x="1791" y="1049"/>
                  </a:lnTo>
                  <a:lnTo>
                    <a:pt x="1791" y="1049"/>
                  </a:lnTo>
                  <a:lnTo>
                    <a:pt x="1824" y="1009"/>
                  </a:lnTo>
                  <a:lnTo>
                    <a:pt x="1857" y="972"/>
                  </a:lnTo>
                  <a:lnTo>
                    <a:pt x="1892" y="936"/>
                  </a:lnTo>
                  <a:lnTo>
                    <a:pt x="1929" y="901"/>
                  </a:lnTo>
                  <a:lnTo>
                    <a:pt x="1929" y="901"/>
                  </a:lnTo>
                  <a:lnTo>
                    <a:pt x="1918" y="898"/>
                  </a:lnTo>
                  <a:lnTo>
                    <a:pt x="1905" y="898"/>
                  </a:lnTo>
                  <a:lnTo>
                    <a:pt x="1878" y="898"/>
                  </a:lnTo>
                  <a:lnTo>
                    <a:pt x="1878" y="898"/>
                  </a:lnTo>
                  <a:lnTo>
                    <a:pt x="1866" y="921"/>
                  </a:lnTo>
                  <a:lnTo>
                    <a:pt x="1853" y="943"/>
                  </a:lnTo>
                  <a:lnTo>
                    <a:pt x="1825" y="987"/>
                  </a:lnTo>
                  <a:lnTo>
                    <a:pt x="1825" y="987"/>
                  </a:lnTo>
                  <a:lnTo>
                    <a:pt x="1821" y="984"/>
                  </a:lnTo>
                  <a:lnTo>
                    <a:pt x="1818" y="984"/>
                  </a:lnTo>
                  <a:lnTo>
                    <a:pt x="1818" y="984"/>
                  </a:lnTo>
                  <a:lnTo>
                    <a:pt x="1818" y="984"/>
                  </a:lnTo>
                  <a:lnTo>
                    <a:pt x="1800" y="1011"/>
                  </a:lnTo>
                  <a:lnTo>
                    <a:pt x="1788" y="1023"/>
                  </a:lnTo>
                  <a:lnTo>
                    <a:pt x="1781" y="1032"/>
                  </a:lnTo>
                  <a:lnTo>
                    <a:pt x="1781" y="1032"/>
                  </a:lnTo>
                  <a:lnTo>
                    <a:pt x="1793" y="1014"/>
                  </a:lnTo>
                  <a:lnTo>
                    <a:pt x="1804" y="997"/>
                  </a:lnTo>
                  <a:lnTo>
                    <a:pt x="1817" y="980"/>
                  </a:lnTo>
                  <a:lnTo>
                    <a:pt x="1831" y="966"/>
                  </a:lnTo>
                  <a:lnTo>
                    <a:pt x="1829" y="962"/>
                  </a:lnTo>
                  <a:lnTo>
                    <a:pt x="1829" y="962"/>
                  </a:lnTo>
                  <a:lnTo>
                    <a:pt x="1838" y="949"/>
                  </a:lnTo>
                  <a:lnTo>
                    <a:pt x="1846" y="936"/>
                  </a:lnTo>
                  <a:lnTo>
                    <a:pt x="1854" y="922"/>
                  </a:lnTo>
                  <a:lnTo>
                    <a:pt x="1863" y="908"/>
                  </a:lnTo>
                  <a:lnTo>
                    <a:pt x="1863" y="908"/>
                  </a:lnTo>
                  <a:lnTo>
                    <a:pt x="1864" y="904"/>
                  </a:lnTo>
                  <a:lnTo>
                    <a:pt x="1863" y="903"/>
                  </a:lnTo>
                  <a:lnTo>
                    <a:pt x="1860" y="903"/>
                  </a:lnTo>
                  <a:lnTo>
                    <a:pt x="1856" y="905"/>
                  </a:lnTo>
                  <a:lnTo>
                    <a:pt x="1856" y="905"/>
                  </a:lnTo>
                  <a:lnTo>
                    <a:pt x="1818" y="941"/>
                  </a:lnTo>
                  <a:lnTo>
                    <a:pt x="1780" y="977"/>
                  </a:lnTo>
                  <a:lnTo>
                    <a:pt x="1745" y="1014"/>
                  </a:lnTo>
                  <a:lnTo>
                    <a:pt x="1711" y="1053"/>
                  </a:lnTo>
                  <a:lnTo>
                    <a:pt x="1711" y="1053"/>
                  </a:lnTo>
                  <a:lnTo>
                    <a:pt x="1711" y="1049"/>
                  </a:lnTo>
                  <a:lnTo>
                    <a:pt x="1711" y="1042"/>
                  </a:lnTo>
                  <a:lnTo>
                    <a:pt x="1711" y="1040"/>
                  </a:lnTo>
                  <a:lnTo>
                    <a:pt x="1713" y="1038"/>
                  </a:lnTo>
                  <a:lnTo>
                    <a:pt x="1714" y="1038"/>
                  </a:lnTo>
                  <a:lnTo>
                    <a:pt x="1718" y="1039"/>
                  </a:lnTo>
                  <a:lnTo>
                    <a:pt x="1718" y="1039"/>
                  </a:lnTo>
                  <a:close/>
                  <a:moveTo>
                    <a:pt x="231" y="993"/>
                  </a:moveTo>
                  <a:lnTo>
                    <a:pt x="231" y="993"/>
                  </a:lnTo>
                  <a:lnTo>
                    <a:pt x="236" y="990"/>
                  </a:lnTo>
                  <a:lnTo>
                    <a:pt x="240" y="986"/>
                  </a:lnTo>
                  <a:lnTo>
                    <a:pt x="248" y="974"/>
                  </a:lnTo>
                  <a:lnTo>
                    <a:pt x="257" y="964"/>
                  </a:lnTo>
                  <a:lnTo>
                    <a:pt x="261" y="959"/>
                  </a:lnTo>
                  <a:lnTo>
                    <a:pt x="267" y="955"/>
                  </a:lnTo>
                  <a:lnTo>
                    <a:pt x="267" y="955"/>
                  </a:lnTo>
                  <a:lnTo>
                    <a:pt x="260" y="967"/>
                  </a:lnTo>
                  <a:lnTo>
                    <a:pt x="254" y="977"/>
                  </a:lnTo>
                  <a:lnTo>
                    <a:pt x="248" y="988"/>
                  </a:lnTo>
                  <a:lnTo>
                    <a:pt x="244" y="994"/>
                  </a:lnTo>
                  <a:lnTo>
                    <a:pt x="237" y="1000"/>
                  </a:lnTo>
                  <a:lnTo>
                    <a:pt x="237" y="1000"/>
                  </a:lnTo>
                  <a:lnTo>
                    <a:pt x="245" y="1001"/>
                  </a:lnTo>
                  <a:lnTo>
                    <a:pt x="255" y="1002"/>
                  </a:lnTo>
                  <a:lnTo>
                    <a:pt x="275" y="1005"/>
                  </a:lnTo>
                  <a:lnTo>
                    <a:pt x="275" y="1005"/>
                  </a:lnTo>
                  <a:lnTo>
                    <a:pt x="286" y="984"/>
                  </a:lnTo>
                  <a:lnTo>
                    <a:pt x="300" y="966"/>
                  </a:lnTo>
                  <a:lnTo>
                    <a:pt x="316" y="950"/>
                  </a:lnTo>
                  <a:lnTo>
                    <a:pt x="333" y="936"/>
                  </a:lnTo>
                  <a:lnTo>
                    <a:pt x="320" y="941"/>
                  </a:lnTo>
                  <a:lnTo>
                    <a:pt x="317" y="942"/>
                  </a:lnTo>
                  <a:lnTo>
                    <a:pt x="316" y="946"/>
                  </a:lnTo>
                  <a:lnTo>
                    <a:pt x="317" y="942"/>
                  </a:lnTo>
                  <a:lnTo>
                    <a:pt x="320" y="941"/>
                  </a:lnTo>
                  <a:lnTo>
                    <a:pt x="320" y="941"/>
                  </a:lnTo>
                  <a:lnTo>
                    <a:pt x="323" y="934"/>
                  </a:lnTo>
                  <a:lnTo>
                    <a:pt x="327" y="927"/>
                  </a:lnTo>
                  <a:lnTo>
                    <a:pt x="335" y="915"/>
                  </a:lnTo>
                  <a:lnTo>
                    <a:pt x="344" y="903"/>
                  </a:lnTo>
                  <a:lnTo>
                    <a:pt x="348" y="896"/>
                  </a:lnTo>
                  <a:lnTo>
                    <a:pt x="351" y="889"/>
                  </a:lnTo>
                  <a:lnTo>
                    <a:pt x="271" y="962"/>
                  </a:lnTo>
                  <a:lnTo>
                    <a:pt x="271" y="962"/>
                  </a:lnTo>
                  <a:lnTo>
                    <a:pt x="279" y="948"/>
                  </a:lnTo>
                  <a:lnTo>
                    <a:pt x="289" y="935"/>
                  </a:lnTo>
                  <a:lnTo>
                    <a:pt x="300" y="922"/>
                  </a:lnTo>
                  <a:lnTo>
                    <a:pt x="312" y="910"/>
                  </a:lnTo>
                  <a:lnTo>
                    <a:pt x="323" y="900"/>
                  </a:lnTo>
                  <a:lnTo>
                    <a:pt x="335" y="889"/>
                  </a:lnTo>
                  <a:lnTo>
                    <a:pt x="362" y="870"/>
                  </a:lnTo>
                  <a:lnTo>
                    <a:pt x="362" y="870"/>
                  </a:lnTo>
                  <a:lnTo>
                    <a:pt x="365" y="869"/>
                  </a:lnTo>
                  <a:lnTo>
                    <a:pt x="369" y="870"/>
                  </a:lnTo>
                  <a:lnTo>
                    <a:pt x="371" y="872"/>
                  </a:lnTo>
                  <a:lnTo>
                    <a:pt x="371" y="877"/>
                  </a:lnTo>
                  <a:lnTo>
                    <a:pt x="371" y="877"/>
                  </a:lnTo>
                  <a:lnTo>
                    <a:pt x="363" y="893"/>
                  </a:lnTo>
                  <a:lnTo>
                    <a:pt x="354" y="907"/>
                  </a:lnTo>
                  <a:lnTo>
                    <a:pt x="344" y="920"/>
                  </a:lnTo>
                  <a:lnTo>
                    <a:pt x="333" y="929"/>
                  </a:lnTo>
                  <a:lnTo>
                    <a:pt x="337" y="929"/>
                  </a:lnTo>
                  <a:lnTo>
                    <a:pt x="292" y="1001"/>
                  </a:lnTo>
                  <a:lnTo>
                    <a:pt x="292" y="1001"/>
                  </a:lnTo>
                  <a:lnTo>
                    <a:pt x="290" y="1005"/>
                  </a:lnTo>
                  <a:lnTo>
                    <a:pt x="290" y="1009"/>
                  </a:lnTo>
                  <a:lnTo>
                    <a:pt x="292" y="1009"/>
                  </a:lnTo>
                  <a:lnTo>
                    <a:pt x="293" y="1009"/>
                  </a:lnTo>
                  <a:lnTo>
                    <a:pt x="296" y="1005"/>
                  </a:lnTo>
                  <a:lnTo>
                    <a:pt x="296" y="1005"/>
                  </a:lnTo>
                  <a:lnTo>
                    <a:pt x="297" y="1002"/>
                  </a:lnTo>
                  <a:lnTo>
                    <a:pt x="299" y="1001"/>
                  </a:lnTo>
                  <a:lnTo>
                    <a:pt x="300" y="1001"/>
                  </a:lnTo>
                  <a:lnTo>
                    <a:pt x="302" y="1002"/>
                  </a:lnTo>
                  <a:lnTo>
                    <a:pt x="303" y="1005"/>
                  </a:lnTo>
                  <a:lnTo>
                    <a:pt x="303" y="1009"/>
                  </a:lnTo>
                  <a:lnTo>
                    <a:pt x="303" y="1009"/>
                  </a:lnTo>
                  <a:lnTo>
                    <a:pt x="309" y="1012"/>
                  </a:lnTo>
                  <a:lnTo>
                    <a:pt x="314" y="1014"/>
                  </a:lnTo>
                  <a:lnTo>
                    <a:pt x="320" y="1015"/>
                  </a:lnTo>
                  <a:lnTo>
                    <a:pt x="327" y="1015"/>
                  </a:lnTo>
                  <a:lnTo>
                    <a:pt x="392" y="925"/>
                  </a:lnTo>
                  <a:lnTo>
                    <a:pt x="392" y="925"/>
                  </a:lnTo>
                  <a:lnTo>
                    <a:pt x="375" y="939"/>
                  </a:lnTo>
                  <a:lnTo>
                    <a:pt x="358" y="956"/>
                  </a:lnTo>
                  <a:lnTo>
                    <a:pt x="342" y="972"/>
                  </a:lnTo>
                  <a:lnTo>
                    <a:pt x="326" y="988"/>
                  </a:lnTo>
                  <a:lnTo>
                    <a:pt x="324" y="983"/>
                  </a:lnTo>
                  <a:lnTo>
                    <a:pt x="307" y="998"/>
                  </a:lnTo>
                  <a:lnTo>
                    <a:pt x="307" y="998"/>
                  </a:lnTo>
                  <a:lnTo>
                    <a:pt x="307" y="994"/>
                  </a:lnTo>
                  <a:lnTo>
                    <a:pt x="309" y="991"/>
                  </a:lnTo>
                  <a:lnTo>
                    <a:pt x="312" y="988"/>
                  </a:lnTo>
                  <a:lnTo>
                    <a:pt x="313" y="983"/>
                  </a:lnTo>
                  <a:lnTo>
                    <a:pt x="313" y="983"/>
                  </a:lnTo>
                  <a:lnTo>
                    <a:pt x="314" y="983"/>
                  </a:lnTo>
                  <a:lnTo>
                    <a:pt x="317" y="980"/>
                  </a:lnTo>
                  <a:lnTo>
                    <a:pt x="324" y="974"/>
                  </a:lnTo>
                  <a:lnTo>
                    <a:pt x="327" y="972"/>
                  </a:lnTo>
                  <a:lnTo>
                    <a:pt x="328" y="972"/>
                  </a:lnTo>
                  <a:lnTo>
                    <a:pt x="327" y="976"/>
                  </a:lnTo>
                  <a:lnTo>
                    <a:pt x="324" y="983"/>
                  </a:lnTo>
                  <a:lnTo>
                    <a:pt x="324" y="983"/>
                  </a:lnTo>
                  <a:lnTo>
                    <a:pt x="328" y="980"/>
                  </a:lnTo>
                  <a:lnTo>
                    <a:pt x="333" y="976"/>
                  </a:lnTo>
                  <a:lnTo>
                    <a:pt x="338" y="967"/>
                  </a:lnTo>
                  <a:lnTo>
                    <a:pt x="338" y="964"/>
                  </a:lnTo>
                  <a:lnTo>
                    <a:pt x="338" y="964"/>
                  </a:lnTo>
                  <a:lnTo>
                    <a:pt x="340" y="960"/>
                  </a:lnTo>
                  <a:lnTo>
                    <a:pt x="340" y="960"/>
                  </a:lnTo>
                  <a:lnTo>
                    <a:pt x="362" y="936"/>
                  </a:lnTo>
                  <a:lnTo>
                    <a:pt x="386" y="914"/>
                  </a:lnTo>
                  <a:lnTo>
                    <a:pt x="411" y="893"/>
                  </a:lnTo>
                  <a:lnTo>
                    <a:pt x="439" y="875"/>
                  </a:lnTo>
                  <a:lnTo>
                    <a:pt x="439" y="875"/>
                  </a:lnTo>
                  <a:lnTo>
                    <a:pt x="437" y="882"/>
                  </a:lnTo>
                  <a:lnTo>
                    <a:pt x="432" y="890"/>
                  </a:lnTo>
                  <a:lnTo>
                    <a:pt x="421" y="907"/>
                  </a:lnTo>
                  <a:lnTo>
                    <a:pt x="407" y="922"/>
                  </a:lnTo>
                  <a:lnTo>
                    <a:pt x="394" y="935"/>
                  </a:lnTo>
                  <a:lnTo>
                    <a:pt x="394" y="935"/>
                  </a:lnTo>
                  <a:lnTo>
                    <a:pt x="396" y="939"/>
                  </a:lnTo>
                  <a:lnTo>
                    <a:pt x="396" y="942"/>
                  </a:lnTo>
                  <a:lnTo>
                    <a:pt x="392" y="949"/>
                  </a:lnTo>
                  <a:lnTo>
                    <a:pt x="392" y="949"/>
                  </a:lnTo>
                  <a:lnTo>
                    <a:pt x="379" y="964"/>
                  </a:lnTo>
                  <a:lnTo>
                    <a:pt x="366" y="981"/>
                  </a:lnTo>
                  <a:lnTo>
                    <a:pt x="354" y="1000"/>
                  </a:lnTo>
                  <a:lnTo>
                    <a:pt x="342" y="1019"/>
                  </a:lnTo>
                  <a:lnTo>
                    <a:pt x="342" y="1019"/>
                  </a:lnTo>
                  <a:lnTo>
                    <a:pt x="349" y="1015"/>
                  </a:lnTo>
                  <a:lnTo>
                    <a:pt x="355" y="1011"/>
                  </a:lnTo>
                  <a:lnTo>
                    <a:pt x="359" y="1005"/>
                  </a:lnTo>
                  <a:lnTo>
                    <a:pt x="363" y="1000"/>
                  </a:lnTo>
                  <a:lnTo>
                    <a:pt x="372" y="988"/>
                  </a:lnTo>
                  <a:lnTo>
                    <a:pt x="376" y="984"/>
                  </a:lnTo>
                  <a:lnTo>
                    <a:pt x="383" y="979"/>
                  </a:lnTo>
                  <a:lnTo>
                    <a:pt x="383" y="979"/>
                  </a:lnTo>
                  <a:lnTo>
                    <a:pt x="383" y="981"/>
                  </a:lnTo>
                  <a:lnTo>
                    <a:pt x="382" y="986"/>
                  </a:lnTo>
                  <a:lnTo>
                    <a:pt x="378" y="991"/>
                  </a:lnTo>
                  <a:lnTo>
                    <a:pt x="373" y="997"/>
                  </a:lnTo>
                  <a:lnTo>
                    <a:pt x="372" y="1001"/>
                  </a:lnTo>
                  <a:lnTo>
                    <a:pt x="372" y="1005"/>
                  </a:lnTo>
                  <a:lnTo>
                    <a:pt x="372" y="1005"/>
                  </a:lnTo>
                  <a:lnTo>
                    <a:pt x="371" y="1007"/>
                  </a:lnTo>
                  <a:lnTo>
                    <a:pt x="368" y="1008"/>
                  </a:lnTo>
                  <a:lnTo>
                    <a:pt x="362" y="1014"/>
                  </a:lnTo>
                  <a:lnTo>
                    <a:pt x="361" y="1015"/>
                  </a:lnTo>
                  <a:lnTo>
                    <a:pt x="361" y="1018"/>
                  </a:lnTo>
                  <a:lnTo>
                    <a:pt x="362" y="1019"/>
                  </a:lnTo>
                  <a:lnTo>
                    <a:pt x="366" y="1022"/>
                  </a:lnTo>
                  <a:lnTo>
                    <a:pt x="366" y="1022"/>
                  </a:lnTo>
                  <a:lnTo>
                    <a:pt x="380" y="1025"/>
                  </a:lnTo>
                  <a:lnTo>
                    <a:pt x="394" y="1026"/>
                  </a:lnTo>
                  <a:lnTo>
                    <a:pt x="421" y="1029"/>
                  </a:lnTo>
                  <a:lnTo>
                    <a:pt x="421" y="1029"/>
                  </a:lnTo>
                  <a:lnTo>
                    <a:pt x="424" y="1018"/>
                  </a:lnTo>
                  <a:lnTo>
                    <a:pt x="430" y="1007"/>
                  </a:lnTo>
                  <a:lnTo>
                    <a:pt x="437" y="997"/>
                  </a:lnTo>
                  <a:lnTo>
                    <a:pt x="444" y="987"/>
                  </a:lnTo>
                  <a:lnTo>
                    <a:pt x="459" y="970"/>
                  </a:lnTo>
                  <a:lnTo>
                    <a:pt x="465" y="963"/>
                  </a:lnTo>
                  <a:lnTo>
                    <a:pt x="466" y="957"/>
                  </a:lnTo>
                  <a:lnTo>
                    <a:pt x="466" y="957"/>
                  </a:lnTo>
                  <a:lnTo>
                    <a:pt x="479" y="939"/>
                  </a:lnTo>
                  <a:lnTo>
                    <a:pt x="493" y="921"/>
                  </a:lnTo>
                  <a:lnTo>
                    <a:pt x="507" y="903"/>
                  </a:lnTo>
                  <a:lnTo>
                    <a:pt x="514" y="893"/>
                  </a:lnTo>
                  <a:lnTo>
                    <a:pt x="519" y="880"/>
                  </a:lnTo>
                  <a:lnTo>
                    <a:pt x="519" y="880"/>
                  </a:lnTo>
                  <a:lnTo>
                    <a:pt x="500" y="893"/>
                  </a:lnTo>
                  <a:lnTo>
                    <a:pt x="482" y="905"/>
                  </a:lnTo>
                  <a:lnTo>
                    <a:pt x="463" y="918"/>
                  </a:lnTo>
                  <a:lnTo>
                    <a:pt x="446" y="932"/>
                  </a:lnTo>
                  <a:lnTo>
                    <a:pt x="414" y="960"/>
                  </a:lnTo>
                  <a:lnTo>
                    <a:pt x="385" y="988"/>
                  </a:lnTo>
                  <a:lnTo>
                    <a:pt x="385" y="988"/>
                  </a:lnTo>
                  <a:lnTo>
                    <a:pt x="396" y="972"/>
                  </a:lnTo>
                  <a:lnTo>
                    <a:pt x="407" y="956"/>
                  </a:lnTo>
                  <a:lnTo>
                    <a:pt x="420" y="942"/>
                  </a:lnTo>
                  <a:lnTo>
                    <a:pt x="435" y="928"/>
                  </a:lnTo>
                  <a:lnTo>
                    <a:pt x="451" y="915"/>
                  </a:lnTo>
                  <a:lnTo>
                    <a:pt x="467" y="903"/>
                  </a:lnTo>
                  <a:lnTo>
                    <a:pt x="503" y="880"/>
                  </a:lnTo>
                  <a:lnTo>
                    <a:pt x="503" y="880"/>
                  </a:lnTo>
                  <a:lnTo>
                    <a:pt x="480" y="875"/>
                  </a:lnTo>
                  <a:lnTo>
                    <a:pt x="458" y="870"/>
                  </a:lnTo>
                  <a:lnTo>
                    <a:pt x="434" y="868"/>
                  </a:lnTo>
                  <a:lnTo>
                    <a:pt x="408" y="868"/>
                  </a:lnTo>
                  <a:lnTo>
                    <a:pt x="359" y="865"/>
                  </a:lnTo>
                  <a:lnTo>
                    <a:pt x="335" y="862"/>
                  </a:lnTo>
                  <a:lnTo>
                    <a:pt x="313" y="859"/>
                  </a:lnTo>
                  <a:lnTo>
                    <a:pt x="313" y="859"/>
                  </a:lnTo>
                  <a:lnTo>
                    <a:pt x="307" y="872"/>
                  </a:lnTo>
                  <a:lnTo>
                    <a:pt x="297" y="887"/>
                  </a:lnTo>
                  <a:lnTo>
                    <a:pt x="278" y="914"/>
                  </a:lnTo>
                  <a:lnTo>
                    <a:pt x="278" y="914"/>
                  </a:lnTo>
                  <a:lnTo>
                    <a:pt x="252" y="952"/>
                  </a:lnTo>
                  <a:lnTo>
                    <a:pt x="240" y="973"/>
                  </a:lnTo>
                  <a:lnTo>
                    <a:pt x="234" y="983"/>
                  </a:lnTo>
                  <a:lnTo>
                    <a:pt x="231" y="993"/>
                  </a:lnTo>
                  <a:lnTo>
                    <a:pt x="231" y="993"/>
                  </a:lnTo>
                  <a:close/>
                  <a:moveTo>
                    <a:pt x="992" y="986"/>
                  </a:moveTo>
                  <a:lnTo>
                    <a:pt x="992" y="986"/>
                  </a:lnTo>
                  <a:lnTo>
                    <a:pt x="1021" y="956"/>
                  </a:lnTo>
                  <a:lnTo>
                    <a:pt x="1037" y="942"/>
                  </a:lnTo>
                  <a:lnTo>
                    <a:pt x="1053" y="928"/>
                  </a:lnTo>
                  <a:lnTo>
                    <a:pt x="1070" y="914"/>
                  </a:lnTo>
                  <a:lnTo>
                    <a:pt x="1089" y="901"/>
                  </a:lnTo>
                  <a:lnTo>
                    <a:pt x="1110" y="890"/>
                  </a:lnTo>
                  <a:lnTo>
                    <a:pt x="1131" y="879"/>
                  </a:lnTo>
                  <a:lnTo>
                    <a:pt x="1131" y="879"/>
                  </a:lnTo>
                  <a:lnTo>
                    <a:pt x="1129" y="890"/>
                  </a:lnTo>
                  <a:lnTo>
                    <a:pt x="1127" y="901"/>
                  </a:lnTo>
                  <a:lnTo>
                    <a:pt x="1122" y="911"/>
                  </a:lnTo>
                  <a:lnTo>
                    <a:pt x="1115" y="921"/>
                  </a:lnTo>
                  <a:lnTo>
                    <a:pt x="1108" y="931"/>
                  </a:lnTo>
                  <a:lnTo>
                    <a:pt x="1101" y="938"/>
                  </a:lnTo>
                  <a:lnTo>
                    <a:pt x="1090" y="950"/>
                  </a:lnTo>
                  <a:lnTo>
                    <a:pt x="1093" y="949"/>
                  </a:lnTo>
                  <a:lnTo>
                    <a:pt x="1090" y="950"/>
                  </a:lnTo>
                  <a:lnTo>
                    <a:pt x="1090" y="950"/>
                  </a:lnTo>
                  <a:lnTo>
                    <a:pt x="1075" y="973"/>
                  </a:lnTo>
                  <a:lnTo>
                    <a:pt x="1056" y="998"/>
                  </a:lnTo>
                  <a:lnTo>
                    <a:pt x="1039" y="1022"/>
                  </a:lnTo>
                  <a:lnTo>
                    <a:pt x="1024" y="1046"/>
                  </a:lnTo>
                  <a:lnTo>
                    <a:pt x="1024" y="1046"/>
                  </a:lnTo>
                  <a:lnTo>
                    <a:pt x="1032" y="1045"/>
                  </a:lnTo>
                  <a:lnTo>
                    <a:pt x="1037" y="1043"/>
                  </a:lnTo>
                  <a:lnTo>
                    <a:pt x="1037" y="1042"/>
                  </a:lnTo>
                  <a:lnTo>
                    <a:pt x="1035" y="1042"/>
                  </a:lnTo>
                  <a:lnTo>
                    <a:pt x="1030" y="1043"/>
                  </a:lnTo>
                  <a:lnTo>
                    <a:pt x="1030" y="1043"/>
                  </a:lnTo>
                  <a:lnTo>
                    <a:pt x="1042" y="1032"/>
                  </a:lnTo>
                  <a:lnTo>
                    <a:pt x="1053" y="1019"/>
                  </a:lnTo>
                  <a:lnTo>
                    <a:pt x="1065" y="1007"/>
                  </a:lnTo>
                  <a:lnTo>
                    <a:pt x="1070" y="1002"/>
                  </a:lnTo>
                  <a:lnTo>
                    <a:pt x="1077" y="998"/>
                  </a:lnTo>
                  <a:lnTo>
                    <a:pt x="1082" y="994"/>
                  </a:lnTo>
                  <a:lnTo>
                    <a:pt x="1083" y="991"/>
                  </a:lnTo>
                  <a:lnTo>
                    <a:pt x="1083" y="991"/>
                  </a:lnTo>
                  <a:lnTo>
                    <a:pt x="1084" y="988"/>
                  </a:lnTo>
                  <a:lnTo>
                    <a:pt x="1084" y="986"/>
                  </a:lnTo>
                  <a:lnTo>
                    <a:pt x="1084" y="986"/>
                  </a:lnTo>
                  <a:lnTo>
                    <a:pt x="1094" y="974"/>
                  </a:lnTo>
                  <a:lnTo>
                    <a:pt x="1104" y="964"/>
                  </a:lnTo>
                  <a:lnTo>
                    <a:pt x="1125" y="943"/>
                  </a:lnTo>
                  <a:lnTo>
                    <a:pt x="1125" y="943"/>
                  </a:lnTo>
                  <a:lnTo>
                    <a:pt x="1143" y="927"/>
                  </a:lnTo>
                  <a:lnTo>
                    <a:pt x="1164" y="908"/>
                  </a:lnTo>
                  <a:lnTo>
                    <a:pt x="1176" y="900"/>
                  </a:lnTo>
                  <a:lnTo>
                    <a:pt x="1187" y="891"/>
                  </a:lnTo>
                  <a:lnTo>
                    <a:pt x="1200" y="886"/>
                  </a:lnTo>
                  <a:lnTo>
                    <a:pt x="1212" y="879"/>
                  </a:lnTo>
                  <a:lnTo>
                    <a:pt x="1212" y="879"/>
                  </a:lnTo>
                  <a:lnTo>
                    <a:pt x="1209" y="887"/>
                  </a:lnTo>
                  <a:lnTo>
                    <a:pt x="1205" y="896"/>
                  </a:lnTo>
                  <a:lnTo>
                    <a:pt x="1193" y="911"/>
                  </a:lnTo>
                  <a:lnTo>
                    <a:pt x="1181" y="924"/>
                  </a:lnTo>
                  <a:lnTo>
                    <a:pt x="1177" y="927"/>
                  </a:lnTo>
                  <a:lnTo>
                    <a:pt x="1174" y="927"/>
                  </a:lnTo>
                  <a:lnTo>
                    <a:pt x="1174" y="927"/>
                  </a:lnTo>
                  <a:lnTo>
                    <a:pt x="1173" y="927"/>
                  </a:lnTo>
                  <a:lnTo>
                    <a:pt x="1170" y="927"/>
                  </a:lnTo>
                  <a:lnTo>
                    <a:pt x="1167" y="929"/>
                  </a:lnTo>
                  <a:lnTo>
                    <a:pt x="1166" y="934"/>
                  </a:lnTo>
                  <a:lnTo>
                    <a:pt x="1166" y="938"/>
                  </a:lnTo>
                  <a:lnTo>
                    <a:pt x="1172" y="939"/>
                  </a:lnTo>
                  <a:lnTo>
                    <a:pt x="1172" y="939"/>
                  </a:lnTo>
                  <a:lnTo>
                    <a:pt x="1143" y="972"/>
                  </a:lnTo>
                  <a:lnTo>
                    <a:pt x="1131" y="988"/>
                  </a:lnTo>
                  <a:lnTo>
                    <a:pt x="1120" y="1007"/>
                  </a:lnTo>
                  <a:lnTo>
                    <a:pt x="1186" y="942"/>
                  </a:lnTo>
                  <a:lnTo>
                    <a:pt x="1186" y="942"/>
                  </a:lnTo>
                  <a:lnTo>
                    <a:pt x="1204" y="925"/>
                  </a:lnTo>
                  <a:lnTo>
                    <a:pt x="1225" y="907"/>
                  </a:lnTo>
                  <a:lnTo>
                    <a:pt x="1247" y="891"/>
                  </a:lnTo>
                  <a:lnTo>
                    <a:pt x="1259" y="886"/>
                  </a:lnTo>
                  <a:lnTo>
                    <a:pt x="1270" y="880"/>
                  </a:lnTo>
                  <a:lnTo>
                    <a:pt x="1270" y="880"/>
                  </a:lnTo>
                  <a:lnTo>
                    <a:pt x="1274" y="882"/>
                  </a:lnTo>
                  <a:lnTo>
                    <a:pt x="1278" y="883"/>
                  </a:lnTo>
                  <a:lnTo>
                    <a:pt x="1281" y="886"/>
                  </a:lnTo>
                  <a:lnTo>
                    <a:pt x="1281" y="887"/>
                  </a:lnTo>
                  <a:lnTo>
                    <a:pt x="1281" y="889"/>
                  </a:lnTo>
                  <a:lnTo>
                    <a:pt x="1198" y="1004"/>
                  </a:lnTo>
                  <a:lnTo>
                    <a:pt x="1198" y="1004"/>
                  </a:lnTo>
                  <a:lnTo>
                    <a:pt x="1214" y="986"/>
                  </a:lnTo>
                  <a:lnTo>
                    <a:pt x="1231" y="969"/>
                  </a:lnTo>
                  <a:lnTo>
                    <a:pt x="1247" y="953"/>
                  </a:lnTo>
                  <a:lnTo>
                    <a:pt x="1264" y="938"/>
                  </a:lnTo>
                  <a:lnTo>
                    <a:pt x="1283" y="922"/>
                  </a:lnTo>
                  <a:lnTo>
                    <a:pt x="1301" y="908"/>
                  </a:lnTo>
                  <a:lnTo>
                    <a:pt x="1319" y="896"/>
                  </a:lnTo>
                  <a:lnTo>
                    <a:pt x="1339" y="883"/>
                  </a:lnTo>
                  <a:lnTo>
                    <a:pt x="1339" y="883"/>
                  </a:lnTo>
                  <a:lnTo>
                    <a:pt x="1342" y="883"/>
                  </a:lnTo>
                  <a:lnTo>
                    <a:pt x="1343" y="883"/>
                  </a:lnTo>
                  <a:lnTo>
                    <a:pt x="1344" y="884"/>
                  </a:lnTo>
                  <a:lnTo>
                    <a:pt x="1346" y="887"/>
                  </a:lnTo>
                  <a:lnTo>
                    <a:pt x="1347" y="893"/>
                  </a:lnTo>
                  <a:lnTo>
                    <a:pt x="1347" y="896"/>
                  </a:lnTo>
                  <a:lnTo>
                    <a:pt x="1285" y="991"/>
                  </a:lnTo>
                  <a:lnTo>
                    <a:pt x="1285" y="991"/>
                  </a:lnTo>
                  <a:lnTo>
                    <a:pt x="1315" y="963"/>
                  </a:lnTo>
                  <a:lnTo>
                    <a:pt x="1344" y="935"/>
                  </a:lnTo>
                  <a:lnTo>
                    <a:pt x="1377" y="907"/>
                  </a:lnTo>
                  <a:lnTo>
                    <a:pt x="1394" y="894"/>
                  </a:lnTo>
                  <a:lnTo>
                    <a:pt x="1410" y="882"/>
                  </a:lnTo>
                  <a:lnTo>
                    <a:pt x="1410" y="882"/>
                  </a:lnTo>
                  <a:lnTo>
                    <a:pt x="1367" y="879"/>
                  </a:lnTo>
                  <a:lnTo>
                    <a:pt x="1323" y="877"/>
                  </a:lnTo>
                  <a:lnTo>
                    <a:pt x="1235" y="877"/>
                  </a:lnTo>
                  <a:lnTo>
                    <a:pt x="1149" y="877"/>
                  </a:lnTo>
                  <a:lnTo>
                    <a:pt x="1107" y="877"/>
                  </a:lnTo>
                  <a:lnTo>
                    <a:pt x="1065" y="877"/>
                  </a:lnTo>
                  <a:lnTo>
                    <a:pt x="1065" y="877"/>
                  </a:lnTo>
                  <a:lnTo>
                    <a:pt x="1059" y="889"/>
                  </a:lnTo>
                  <a:lnTo>
                    <a:pt x="1052" y="900"/>
                  </a:lnTo>
                  <a:lnTo>
                    <a:pt x="1035" y="922"/>
                  </a:lnTo>
                  <a:lnTo>
                    <a:pt x="1032" y="925"/>
                  </a:lnTo>
                  <a:lnTo>
                    <a:pt x="1032" y="925"/>
                  </a:lnTo>
                  <a:lnTo>
                    <a:pt x="1024" y="941"/>
                  </a:lnTo>
                  <a:lnTo>
                    <a:pt x="1013" y="956"/>
                  </a:lnTo>
                  <a:lnTo>
                    <a:pt x="992" y="986"/>
                  </a:lnTo>
                  <a:lnTo>
                    <a:pt x="992" y="986"/>
                  </a:lnTo>
                  <a:close/>
                  <a:moveTo>
                    <a:pt x="1617" y="898"/>
                  </a:moveTo>
                  <a:lnTo>
                    <a:pt x="1617" y="898"/>
                  </a:lnTo>
                  <a:lnTo>
                    <a:pt x="1593" y="917"/>
                  </a:lnTo>
                  <a:lnTo>
                    <a:pt x="1571" y="935"/>
                  </a:lnTo>
                  <a:lnTo>
                    <a:pt x="1548" y="953"/>
                  </a:lnTo>
                  <a:lnTo>
                    <a:pt x="1527" y="974"/>
                  </a:lnTo>
                  <a:lnTo>
                    <a:pt x="1507" y="994"/>
                  </a:lnTo>
                  <a:lnTo>
                    <a:pt x="1488" y="1016"/>
                  </a:lnTo>
                  <a:lnTo>
                    <a:pt x="1469" y="1039"/>
                  </a:lnTo>
                  <a:lnTo>
                    <a:pt x="1451" y="1063"/>
                  </a:lnTo>
                  <a:lnTo>
                    <a:pt x="1451" y="1063"/>
                  </a:lnTo>
                  <a:lnTo>
                    <a:pt x="1509" y="1066"/>
                  </a:lnTo>
                  <a:lnTo>
                    <a:pt x="1535" y="1067"/>
                  </a:lnTo>
                  <a:lnTo>
                    <a:pt x="1562" y="1066"/>
                  </a:lnTo>
                  <a:lnTo>
                    <a:pt x="1562" y="1066"/>
                  </a:lnTo>
                  <a:lnTo>
                    <a:pt x="1594" y="1026"/>
                  </a:lnTo>
                  <a:lnTo>
                    <a:pt x="1628" y="987"/>
                  </a:lnTo>
                  <a:lnTo>
                    <a:pt x="1645" y="967"/>
                  </a:lnTo>
                  <a:lnTo>
                    <a:pt x="1661" y="946"/>
                  </a:lnTo>
                  <a:lnTo>
                    <a:pt x="1675" y="925"/>
                  </a:lnTo>
                  <a:lnTo>
                    <a:pt x="1687" y="904"/>
                  </a:lnTo>
                  <a:lnTo>
                    <a:pt x="1687" y="904"/>
                  </a:lnTo>
                  <a:lnTo>
                    <a:pt x="1663" y="920"/>
                  </a:lnTo>
                  <a:lnTo>
                    <a:pt x="1639" y="936"/>
                  </a:lnTo>
                  <a:lnTo>
                    <a:pt x="1616" y="953"/>
                  </a:lnTo>
                  <a:lnTo>
                    <a:pt x="1594" y="973"/>
                  </a:lnTo>
                  <a:lnTo>
                    <a:pt x="1572" y="993"/>
                  </a:lnTo>
                  <a:lnTo>
                    <a:pt x="1552" y="1012"/>
                  </a:lnTo>
                  <a:lnTo>
                    <a:pt x="1533" y="1033"/>
                  </a:lnTo>
                  <a:lnTo>
                    <a:pt x="1513" y="1054"/>
                  </a:lnTo>
                  <a:lnTo>
                    <a:pt x="1513" y="1054"/>
                  </a:lnTo>
                  <a:lnTo>
                    <a:pt x="1541" y="1015"/>
                  </a:lnTo>
                  <a:lnTo>
                    <a:pt x="1571" y="974"/>
                  </a:lnTo>
                  <a:lnTo>
                    <a:pt x="1602" y="934"/>
                  </a:lnTo>
                  <a:lnTo>
                    <a:pt x="1632" y="891"/>
                  </a:lnTo>
                  <a:lnTo>
                    <a:pt x="1632" y="891"/>
                  </a:lnTo>
                  <a:lnTo>
                    <a:pt x="1617" y="898"/>
                  </a:lnTo>
                  <a:lnTo>
                    <a:pt x="1617" y="898"/>
                  </a:lnTo>
                  <a:close/>
                  <a:moveTo>
                    <a:pt x="2529" y="905"/>
                  </a:moveTo>
                  <a:lnTo>
                    <a:pt x="2529" y="905"/>
                  </a:lnTo>
                  <a:lnTo>
                    <a:pt x="2512" y="918"/>
                  </a:lnTo>
                  <a:lnTo>
                    <a:pt x="2495" y="931"/>
                  </a:lnTo>
                  <a:lnTo>
                    <a:pt x="2480" y="945"/>
                  </a:lnTo>
                  <a:lnTo>
                    <a:pt x="2464" y="959"/>
                  </a:lnTo>
                  <a:lnTo>
                    <a:pt x="2436" y="988"/>
                  </a:lnTo>
                  <a:lnTo>
                    <a:pt x="2422" y="1001"/>
                  </a:lnTo>
                  <a:lnTo>
                    <a:pt x="2407" y="1014"/>
                  </a:lnTo>
                  <a:lnTo>
                    <a:pt x="2407" y="1014"/>
                  </a:lnTo>
                  <a:lnTo>
                    <a:pt x="2393" y="1028"/>
                  </a:lnTo>
                  <a:lnTo>
                    <a:pt x="2380" y="1045"/>
                  </a:lnTo>
                  <a:lnTo>
                    <a:pt x="2369" y="1061"/>
                  </a:lnTo>
                  <a:lnTo>
                    <a:pt x="2356" y="1077"/>
                  </a:lnTo>
                  <a:lnTo>
                    <a:pt x="2356" y="1077"/>
                  </a:lnTo>
                  <a:lnTo>
                    <a:pt x="2388" y="1077"/>
                  </a:lnTo>
                  <a:lnTo>
                    <a:pt x="2419" y="1077"/>
                  </a:lnTo>
                  <a:lnTo>
                    <a:pt x="2480" y="1074"/>
                  </a:lnTo>
                  <a:lnTo>
                    <a:pt x="2480" y="1074"/>
                  </a:lnTo>
                  <a:lnTo>
                    <a:pt x="2498" y="1046"/>
                  </a:lnTo>
                  <a:lnTo>
                    <a:pt x="2518" y="1019"/>
                  </a:lnTo>
                  <a:lnTo>
                    <a:pt x="2557" y="966"/>
                  </a:lnTo>
                  <a:lnTo>
                    <a:pt x="2560" y="964"/>
                  </a:lnTo>
                  <a:lnTo>
                    <a:pt x="2563" y="962"/>
                  </a:lnTo>
                  <a:lnTo>
                    <a:pt x="2564" y="960"/>
                  </a:lnTo>
                  <a:lnTo>
                    <a:pt x="2567" y="957"/>
                  </a:lnTo>
                  <a:lnTo>
                    <a:pt x="2567" y="957"/>
                  </a:lnTo>
                  <a:lnTo>
                    <a:pt x="2568" y="953"/>
                  </a:lnTo>
                  <a:lnTo>
                    <a:pt x="2570" y="952"/>
                  </a:lnTo>
                  <a:lnTo>
                    <a:pt x="2571" y="952"/>
                  </a:lnTo>
                  <a:lnTo>
                    <a:pt x="2571" y="952"/>
                  </a:lnTo>
                  <a:lnTo>
                    <a:pt x="2573" y="948"/>
                  </a:lnTo>
                  <a:lnTo>
                    <a:pt x="2573" y="948"/>
                  </a:lnTo>
                  <a:lnTo>
                    <a:pt x="2575" y="942"/>
                  </a:lnTo>
                  <a:lnTo>
                    <a:pt x="2581" y="938"/>
                  </a:lnTo>
                  <a:lnTo>
                    <a:pt x="2585" y="935"/>
                  </a:lnTo>
                  <a:lnTo>
                    <a:pt x="2591" y="932"/>
                  </a:lnTo>
                  <a:lnTo>
                    <a:pt x="2591" y="932"/>
                  </a:lnTo>
                  <a:lnTo>
                    <a:pt x="2591" y="931"/>
                  </a:lnTo>
                  <a:lnTo>
                    <a:pt x="2591" y="928"/>
                  </a:lnTo>
                  <a:lnTo>
                    <a:pt x="2592" y="924"/>
                  </a:lnTo>
                  <a:lnTo>
                    <a:pt x="2592" y="920"/>
                  </a:lnTo>
                  <a:lnTo>
                    <a:pt x="2591" y="920"/>
                  </a:lnTo>
                  <a:lnTo>
                    <a:pt x="2589" y="921"/>
                  </a:lnTo>
                  <a:lnTo>
                    <a:pt x="2589" y="921"/>
                  </a:lnTo>
                  <a:lnTo>
                    <a:pt x="2554" y="949"/>
                  </a:lnTo>
                  <a:lnTo>
                    <a:pt x="2519" y="979"/>
                  </a:lnTo>
                  <a:lnTo>
                    <a:pt x="2487" y="1011"/>
                  </a:lnTo>
                  <a:lnTo>
                    <a:pt x="2456" y="1043"/>
                  </a:lnTo>
                  <a:lnTo>
                    <a:pt x="2456" y="1043"/>
                  </a:lnTo>
                  <a:lnTo>
                    <a:pt x="2450" y="1052"/>
                  </a:lnTo>
                  <a:lnTo>
                    <a:pt x="2445" y="1060"/>
                  </a:lnTo>
                  <a:lnTo>
                    <a:pt x="2440" y="1064"/>
                  </a:lnTo>
                  <a:lnTo>
                    <a:pt x="2436" y="1067"/>
                  </a:lnTo>
                  <a:lnTo>
                    <a:pt x="2431" y="1068"/>
                  </a:lnTo>
                  <a:lnTo>
                    <a:pt x="2424" y="1068"/>
                  </a:lnTo>
                  <a:lnTo>
                    <a:pt x="2424" y="1068"/>
                  </a:lnTo>
                  <a:lnTo>
                    <a:pt x="2443" y="1035"/>
                  </a:lnTo>
                  <a:lnTo>
                    <a:pt x="2464" y="1002"/>
                  </a:lnTo>
                  <a:lnTo>
                    <a:pt x="2487" y="972"/>
                  </a:lnTo>
                  <a:lnTo>
                    <a:pt x="2508" y="942"/>
                  </a:lnTo>
                  <a:lnTo>
                    <a:pt x="2508" y="942"/>
                  </a:lnTo>
                  <a:lnTo>
                    <a:pt x="2509" y="938"/>
                  </a:lnTo>
                  <a:lnTo>
                    <a:pt x="2512" y="934"/>
                  </a:lnTo>
                  <a:lnTo>
                    <a:pt x="2519" y="927"/>
                  </a:lnTo>
                  <a:lnTo>
                    <a:pt x="2522" y="924"/>
                  </a:lnTo>
                  <a:lnTo>
                    <a:pt x="2526" y="920"/>
                  </a:lnTo>
                  <a:lnTo>
                    <a:pt x="2528" y="912"/>
                  </a:lnTo>
                  <a:lnTo>
                    <a:pt x="2529" y="905"/>
                  </a:lnTo>
                  <a:lnTo>
                    <a:pt x="2529" y="905"/>
                  </a:lnTo>
                  <a:close/>
                  <a:moveTo>
                    <a:pt x="2329" y="969"/>
                  </a:moveTo>
                  <a:lnTo>
                    <a:pt x="2332" y="964"/>
                  </a:lnTo>
                  <a:lnTo>
                    <a:pt x="2334" y="962"/>
                  </a:lnTo>
                  <a:lnTo>
                    <a:pt x="2336" y="957"/>
                  </a:lnTo>
                  <a:lnTo>
                    <a:pt x="2336" y="957"/>
                  </a:lnTo>
                  <a:lnTo>
                    <a:pt x="2338" y="953"/>
                  </a:lnTo>
                  <a:lnTo>
                    <a:pt x="2339" y="952"/>
                  </a:lnTo>
                  <a:lnTo>
                    <a:pt x="2341" y="950"/>
                  </a:lnTo>
                  <a:lnTo>
                    <a:pt x="2341" y="950"/>
                  </a:lnTo>
                  <a:lnTo>
                    <a:pt x="2345" y="945"/>
                  </a:lnTo>
                  <a:lnTo>
                    <a:pt x="2350" y="939"/>
                  </a:lnTo>
                  <a:lnTo>
                    <a:pt x="2352" y="936"/>
                  </a:lnTo>
                  <a:lnTo>
                    <a:pt x="2353" y="932"/>
                  </a:lnTo>
                  <a:lnTo>
                    <a:pt x="2355" y="929"/>
                  </a:lnTo>
                  <a:lnTo>
                    <a:pt x="2353" y="927"/>
                  </a:lnTo>
                  <a:lnTo>
                    <a:pt x="2353" y="927"/>
                  </a:lnTo>
                  <a:lnTo>
                    <a:pt x="2314" y="962"/>
                  </a:lnTo>
                  <a:lnTo>
                    <a:pt x="2277" y="1000"/>
                  </a:lnTo>
                  <a:lnTo>
                    <a:pt x="2242" y="1039"/>
                  </a:lnTo>
                  <a:lnTo>
                    <a:pt x="2209" y="1081"/>
                  </a:lnTo>
                  <a:lnTo>
                    <a:pt x="2343" y="1077"/>
                  </a:lnTo>
                  <a:lnTo>
                    <a:pt x="2343" y="1077"/>
                  </a:lnTo>
                  <a:lnTo>
                    <a:pt x="2358" y="1050"/>
                  </a:lnTo>
                  <a:lnTo>
                    <a:pt x="2372" y="1026"/>
                  </a:lnTo>
                  <a:lnTo>
                    <a:pt x="2387" y="1004"/>
                  </a:lnTo>
                  <a:lnTo>
                    <a:pt x="2402" y="984"/>
                  </a:lnTo>
                  <a:lnTo>
                    <a:pt x="2405" y="984"/>
                  </a:lnTo>
                  <a:lnTo>
                    <a:pt x="2418" y="969"/>
                  </a:lnTo>
                  <a:lnTo>
                    <a:pt x="2418" y="969"/>
                  </a:lnTo>
                  <a:lnTo>
                    <a:pt x="2418" y="964"/>
                  </a:lnTo>
                  <a:lnTo>
                    <a:pt x="2418" y="964"/>
                  </a:lnTo>
                  <a:lnTo>
                    <a:pt x="2425" y="956"/>
                  </a:lnTo>
                  <a:lnTo>
                    <a:pt x="2429" y="950"/>
                  </a:lnTo>
                  <a:lnTo>
                    <a:pt x="2433" y="946"/>
                  </a:lnTo>
                  <a:lnTo>
                    <a:pt x="2433" y="946"/>
                  </a:lnTo>
                  <a:lnTo>
                    <a:pt x="2433" y="950"/>
                  </a:lnTo>
                  <a:lnTo>
                    <a:pt x="2432" y="952"/>
                  </a:lnTo>
                  <a:lnTo>
                    <a:pt x="2431" y="955"/>
                  </a:lnTo>
                  <a:lnTo>
                    <a:pt x="2429" y="957"/>
                  </a:lnTo>
                  <a:lnTo>
                    <a:pt x="2429" y="957"/>
                  </a:lnTo>
                  <a:lnTo>
                    <a:pt x="2432" y="957"/>
                  </a:lnTo>
                  <a:lnTo>
                    <a:pt x="2435" y="956"/>
                  </a:lnTo>
                  <a:lnTo>
                    <a:pt x="2436" y="953"/>
                  </a:lnTo>
                  <a:lnTo>
                    <a:pt x="2438" y="950"/>
                  </a:lnTo>
                  <a:lnTo>
                    <a:pt x="2438" y="950"/>
                  </a:lnTo>
                  <a:lnTo>
                    <a:pt x="2439" y="943"/>
                  </a:lnTo>
                  <a:lnTo>
                    <a:pt x="2442" y="936"/>
                  </a:lnTo>
                  <a:lnTo>
                    <a:pt x="2446" y="929"/>
                  </a:lnTo>
                  <a:lnTo>
                    <a:pt x="2449" y="921"/>
                  </a:lnTo>
                  <a:lnTo>
                    <a:pt x="2449" y="921"/>
                  </a:lnTo>
                  <a:lnTo>
                    <a:pt x="2402" y="956"/>
                  </a:lnTo>
                  <a:lnTo>
                    <a:pt x="2356" y="993"/>
                  </a:lnTo>
                  <a:lnTo>
                    <a:pt x="2334" y="1011"/>
                  </a:lnTo>
                  <a:lnTo>
                    <a:pt x="2311" y="1031"/>
                  </a:lnTo>
                  <a:lnTo>
                    <a:pt x="2291" y="1052"/>
                  </a:lnTo>
                  <a:lnTo>
                    <a:pt x="2272" y="1073"/>
                  </a:lnTo>
                  <a:lnTo>
                    <a:pt x="2272" y="1073"/>
                  </a:lnTo>
                  <a:lnTo>
                    <a:pt x="2270" y="1074"/>
                  </a:lnTo>
                  <a:lnTo>
                    <a:pt x="2270" y="1073"/>
                  </a:lnTo>
                  <a:lnTo>
                    <a:pt x="2269" y="1068"/>
                  </a:lnTo>
                  <a:lnTo>
                    <a:pt x="2268" y="1064"/>
                  </a:lnTo>
                  <a:lnTo>
                    <a:pt x="2269" y="1060"/>
                  </a:lnTo>
                  <a:lnTo>
                    <a:pt x="2269" y="1060"/>
                  </a:lnTo>
                  <a:lnTo>
                    <a:pt x="2282" y="1036"/>
                  </a:lnTo>
                  <a:lnTo>
                    <a:pt x="2296" y="1014"/>
                  </a:lnTo>
                  <a:lnTo>
                    <a:pt x="2327" y="970"/>
                  </a:lnTo>
                  <a:lnTo>
                    <a:pt x="2329" y="969"/>
                  </a:lnTo>
                  <a:close/>
                  <a:moveTo>
                    <a:pt x="1899" y="1078"/>
                  </a:moveTo>
                  <a:lnTo>
                    <a:pt x="1899" y="1078"/>
                  </a:lnTo>
                  <a:lnTo>
                    <a:pt x="1904" y="1078"/>
                  </a:lnTo>
                  <a:lnTo>
                    <a:pt x="1908" y="1075"/>
                  </a:lnTo>
                  <a:lnTo>
                    <a:pt x="1911" y="1074"/>
                  </a:lnTo>
                  <a:lnTo>
                    <a:pt x="1912" y="1071"/>
                  </a:lnTo>
                  <a:lnTo>
                    <a:pt x="1916" y="1066"/>
                  </a:lnTo>
                  <a:lnTo>
                    <a:pt x="1918" y="1064"/>
                  </a:lnTo>
                  <a:lnTo>
                    <a:pt x="1919" y="1064"/>
                  </a:lnTo>
                  <a:lnTo>
                    <a:pt x="1919" y="1064"/>
                  </a:lnTo>
                  <a:lnTo>
                    <a:pt x="1922" y="1066"/>
                  </a:lnTo>
                  <a:lnTo>
                    <a:pt x="1923" y="1067"/>
                  </a:lnTo>
                  <a:lnTo>
                    <a:pt x="1923" y="1068"/>
                  </a:lnTo>
                  <a:lnTo>
                    <a:pt x="1922" y="1071"/>
                  </a:lnTo>
                  <a:lnTo>
                    <a:pt x="1912" y="1080"/>
                  </a:lnTo>
                  <a:lnTo>
                    <a:pt x="1912" y="1080"/>
                  </a:lnTo>
                  <a:lnTo>
                    <a:pt x="1919" y="1078"/>
                  </a:lnTo>
                  <a:lnTo>
                    <a:pt x="1926" y="1080"/>
                  </a:lnTo>
                  <a:lnTo>
                    <a:pt x="1942" y="1081"/>
                  </a:lnTo>
                  <a:lnTo>
                    <a:pt x="1954" y="1081"/>
                  </a:lnTo>
                  <a:lnTo>
                    <a:pt x="1960" y="1080"/>
                  </a:lnTo>
                  <a:lnTo>
                    <a:pt x="1963" y="1078"/>
                  </a:lnTo>
                  <a:lnTo>
                    <a:pt x="1963" y="1078"/>
                  </a:lnTo>
                  <a:lnTo>
                    <a:pt x="2032" y="994"/>
                  </a:lnTo>
                  <a:lnTo>
                    <a:pt x="2067" y="953"/>
                  </a:lnTo>
                  <a:lnTo>
                    <a:pt x="2099" y="910"/>
                  </a:lnTo>
                  <a:lnTo>
                    <a:pt x="2099" y="910"/>
                  </a:lnTo>
                  <a:lnTo>
                    <a:pt x="2084" y="915"/>
                  </a:lnTo>
                  <a:lnTo>
                    <a:pt x="2076" y="918"/>
                  </a:lnTo>
                  <a:lnTo>
                    <a:pt x="2071" y="922"/>
                  </a:lnTo>
                  <a:lnTo>
                    <a:pt x="1923" y="1057"/>
                  </a:lnTo>
                  <a:lnTo>
                    <a:pt x="1923" y="1057"/>
                  </a:lnTo>
                  <a:lnTo>
                    <a:pt x="1958" y="1018"/>
                  </a:lnTo>
                  <a:lnTo>
                    <a:pt x="1995" y="979"/>
                  </a:lnTo>
                  <a:lnTo>
                    <a:pt x="2034" y="942"/>
                  </a:lnTo>
                  <a:lnTo>
                    <a:pt x="2055" y="925"/>
                  </a:lnTo>
                  <a:lnTo>
                    <a:pt x="2075" y="908"/>
                  </a:lnTo>
                  <a:lnTo>
                    <a:pt x="2075" y="908"/>
                  </a:lnTo>
                  <a:lnTo>
                    <a:pt x="2064" y="905"/>
                  </a:lnTo>
                  <a:lnTo>
                    <a:pt x="2053" y="904"/>
                  </a:lnTo>
                  <a:lnTo>
                    <a:pt x="2029" y="905"/>
                  </a:lnTo>
                  <a:lnTo>
                    <a:pt x="2029" y="905"/>
                  </a:lnTo>
                  <a:lnTo>
                    <a:pt x="2023" y="915"/>
                  </a:lnTo>
                  <a:lnTo>
                    <a:pt x="2016" y="924"/>
                  </a:lnTo>
                  <a:lnTo>
                    <a:pt x="2010" y="932"/>
                  </a:lnTo>
                  <a:lnTo>
                    <a:pt x="2005" y="941"/>
                  </a:lnTo>
                  <a:lnTo>
                    <a:pt x="2003" y="943"/>
                  </a:lnTo>
                  <a:lnTo>
                    <a:pt x="2003" y="943"/>
                  </a:lnTo>
                  <a:lnTo>
                    <a:pt x="1978" y="977"/>
                  </a:lnTo>
                  <a:lnTo>
                    <a:pt x="1951" y="1009"/>
                  </a:lnTo>
                  <a:lnTo>
                    <a:pt x="1925" y="1043"/>
                  </a:lnTo>
                  <a:lnTo>
                    <a:pt x="1899" y="1078"/>
                  </a:lnTo>
                  <a:lnTo>
                    <a:pt x="1899" y="1078"/>
                  </a:lnTo>
                  <a:close/>
                  <a:moveTo>
                    <a:pt x="248" y="839"/>
                  </a:moveTo>
                  <a:lnTo>
                    <a:pt x="248" y="839"/>
                  </a:lnTo>
                  <a:lnTo>
                    <a:pt x="243" y="858"/>
                  </a:lnTo>
                  <a:lnTo>
                    <a:pt x="234" y="877"/>
                  </a:lnTo>
                  <a:lnTo>
                    <a:pt x="224" y="894"/>
                  </a:lnTo>
                  <a:lnTo>
                    <a:pt x="213" y="912"/>
                  </a:lnTo>
                  <a:lnTo>
                    <a:pt x="191" y="945"/>
                  </a:lnTo>
                  <a:lnTo>
                    <a:pt x="168" y="977"/>
                  </a:lnTo>
                  <a:lnTo>
                    <a:pt x="168" y="977"/>
                  </a:lnTo>
                  <a:lnTo>
                    <a:pt x="177" y="970"/>
                  </a:lnTo>
                  <a:lnTo>
                    <a:pt x="184" y="963"/>
                  </a:lnTo>
                  <a:lnTo>
                    <a:pt x="189" y="956"/>
                  </a:lnTo>
                  <a:lnTo>
                    <a:pt x="198" y="949"/>
                  </a:lnTo>
                  <a:lnTo>
                    <a:pt x="203" y="943"/>
                  </a:lnTo>
                  <a:lnTo>
                    <a:pt x="203" y="943"/>
                  </a:lnTo>
                  <a:lnTo>
                    <a:pt x="203" y="945"/>
                  </a:lnTo>
                  <a:lnTo>
                    <a:pt x="203" y="948"/>
                  </a:lnTo>
                  <a:lnTo>
                    <a:pt x="200" y="949"/>
                  </a:lnTo>
                  <a:lnTo>
                    <a:pt x="198" y="949"/>
                  </a:lnTo>
                  <a:lnTo>
                    <a:pt x="198" y="949"/>
                  </a:lnTo>
                  <a:lnTo>
                    <a:pt x="196" y="955"/>
                  </a:lnTo>
                  <a:lnTo>
                    <a:pt x="193" y="960"/>
                  </a:lnTo>
                  <a:lnTo>
                    <a:pt x="188" y="970"/>
                  </a:lnTo>
                  <a:lnTo>
                    <a:pt x="170" y="987"/>
                  </a:lnTo>
                  <a:lnTo>
                    <a:pt x="170" y="987"/>
                  </a:lnTo>
                  <a:lnTo>
                    <a:pt x="181" y="991"/>
                  </a:lnTo>
                  <a:lnTo>
                    <a:pt x="193" y="995"/>
                  </a:lnTo>
                  <a:lnTo>
                    <a:pt x="202" y="995"/>
                  </a:lnTo>
                  <a:lnTo>
                    <a:pt x="206" y="995"/>
                  </a:lnTo>
                  <a:lnTo>
                    <a:pt x="208" y="994"/>
                  </a:lnTo>
                  <a:lnTo>
                    <a:pt x="208" y="994"/>
                  </a:lnTo>
                  <a:lnTo>
                    <a:pt x="229" y="963"/>
                  </a:lnTo>
                  <a:lnTo>
                    <a:pt x="250" y="932"/>
                  </a:lnTo>
                  <a:lnTo>
                    <a:pt x="293" y="875"/>
                  </a:lnTo>
                  <a:lnTo>
                    <a:pt x="293" y="875"/>
                  </a:lnTo>
                  <a:lnTo>
                    <a:pt x="271" y="891"/>
                  </a:lnTo>
                  <a:lnTo>
                    <a:pt x="250" y="910"/>
                  </a:lnTo>
                  <a:lnTo>
                    <a:pt x="229" y="929"/>
                  </a:lnTo>
                  <a:lnTo>
                    <a:pt x="209" y="948"/>
                  </a:lnTo>
                  <a:lnTo>
                    <a:pt x="209" y="948"/>
                  </a:lnTo>
                  <a:lnTo>
                    <a:pt x="219" y="935"/>
                  </a:lnTo>
                  <a:lnTo>
                    <a:pt x="229" y="921"/>
                  </a:lnTo>
                  <a:lnTo>
                    <a:pt x="238" y="908"/>
                  </a:lnTo>
                  <a:lnTo>
                    <a:pt x="251" y="896"/>
                  </a:lnTo>
                  <a:lnTo>
                    <a:pt x="262" y="884"/>
                  </a:lnTo>
                  <a:lnTo>
                    <a:pt x="276" y="873"/>
                  </a:lnTo>
                  <a:lnTo>
                    <a:pt x="290" y="863"/>
                  </a:lnTo>
                  <a:lnTo>
                    <a:pt x="304" y="853"/>
                  </a:lnTo>
                  <a:lnTo>
                    <a:pt x="304" y="853"/>
                  </a:lnTo>
                  <a:lnTo>
                    <a:pt x="267" y="842"/>
                  </a:lnTo>
                  <a:lnTo>
                    <a:pt x="248" y="837"/>
                  </a:lnTo>
                  <a:lnTo>
                    <a:pt x="240" y="832"/>
                  </a:lnTo>
                  <a:lnTo>
                    <a:pt x="233" y="827"/>
                  </a:lnTo>
                  <a:lnTo>
                    <a:pt x="233" y="827"/>
                  </a:lnTo>
                  <a:lnTo>
                    <a:pt x="230" y="832"/>
                  </a:lnTo>
                  <a:lnTo>
                    <a:pt x="226" y="838"/>
                  </a:lnTo>
                  <a:lnTo>
                    <a:pt x="216" y="848"/>
                  </a:lnTo>
                  <a:lnTo>
                    <a:pt x="205" y="858"/>
                  </a:lnTo>
                  <a:lnTo>
                    <a:pt x="200" y="862"/>
                  </a:lnTo>
                  <a:lnTo>
                    <a:pt x="196" y="868"/>
                  </a:lnTo>
                  <a:lnTo>
                    <a:pt x="200" y="869"/>
                  </a:lnTo>
                  <a:lnTo>
                    <a:pt x="200" y="869"/>
                  </a:lnTo>
                  <a:lnTo>
                    <a:pt x="200" y="872"/>
                  </a:lnTo>
                  <a:lnTo>
                    <a:pt x="199" y="875"/>
                  </a:lnTo>
                  <a:lnTo>
                    <a:pt x="140" y="960"/>
                  </a:lnTo>
                  <a:lnTo>
                    <a:pt x="140" y="960"/>
                  </a:lnTo>
                  <a:lnTo>
                    <a:pt x="146" y="959"/>
                  </a:lnTo>
                  <a:lnTo>
                    <a:pt x="150" y="956"/>
                  </a:lnTo>
                  <a:lnTo>
                    <a:pt x="160" y="949"/>
                  </a:lnTo>
                  <a:lnTo>
                    <a:pt x="164" y="946"/>
                  </a:lnTo>
                  <a:lnTo>
                    <a:pt x="168" y="945"/>
                  </a:lnTo>
                  <a:lnTo>
                    <a:pt x="172" y="945"/>
                  </a:lnTo>
                  <a:lnTo>
                    <a:pt x="175" y="946"/>
                  </a:lnTo>
                  <a:lnTo>
                    <a:pt x="175" y="946"/>
                  </a:lnTo>
                  <a:lnTo>
                    <a:pt x="195" y="922"/>
                  </a:lnTo>
                  <a:lnTo>
                    <a:pt x="215" y="896"/>
                  </a:lnTo>
                  <a:lnTo>
                    <a:pt x="231" y="868"/>
                  </a:lnTo>
                  <a:lnTo>
                    <a:pt x="248" y="839"/>
                  </a:lnTo>
                  <a:lnTo>
                    <a:pt x="248" y="839"/>
                  </a:lnTo>
                  <a:close/>
                  <a:moveTo>
                    <a:pt x="2275" y="962"/>
                  </a:moveTo>
                  <a:lnTo>
                    <a:pt x="2276" y="960"/>
                  </a:lnTo>
                  <a:lnTo>
                    <a:pt x="2276" y="960"/>
                  </a:lnTo>
                  <a:lnTo>
                    <a:pt x="2283" y="950"/>
                  </a:lnTo>
                  <a:lnTo>
                    <a:pt x="2289" y="939"/>
                  </a:lnTo>
                  <a:lnTo>
                    <a:pt x="2293" y="929"/>
                  </a:lnTo>
                  <a:lnTo>
                    <a:pt x="2297" y="917"/>
                  </a:lnTo>
                  <a:lnTo>
                    <a:pt x="2297" y="917"/>
                  </a:lnTo>
                  <a:lnTo>
                    <a:pt x="2289" y="921"/>
                  </a:lnTo>
                  <a:lnTo>
                    <a:pt x="2282" y="925"/>
                  </a:lnTo>
                  <a:lnTo>
                    <a:pt x="2282" y="925"/>
                  </a:lnTo>
                  <a:lnTo>
                    <a:pt x="2241" y="960"/>
                  </a:lnTo>
                  <a:lnTo>
                    <a:pt x="2200" y="998"/>
                  </a:lnTo>
                  <a:lnTo>
                    <a:pt x="2162" y="1038"/>
                  </a:lnTo>
                  <a:lnTo>
                    <a:pt x="2124" y="1080"/>
                  </a:lnTo>
                  <a:lnTo>
                    <a:pt x="2124" y="1080"/>
                  </a:lnTo>
                  <a:lnTo>
                    <a:pt x="2144" y="1081"/>
                  </a:lnTo>
                  <a:lnTo>
                    <a:pt x="2161" y="1081"/>
                  </a:lnTo>
                  <a:lnTo>
                    <a:pt x="2178" y="1080"/>
                  </a:lnTo>
                  <a:lnTo>
                    <a:pt x="2193" y="1080"/>
                  </a:lnTo>
                  <a:lnTo>
                    <a:pt x="2193" y="1080"/>
                  </a:lnTo>
                  <a:lnTo>
                    <a:pt x="2210" y="1054"/>
                  </a:lnTo>
                  <a:lnTo>
                    <a:pt x="2227" y="1029"/>
                  </a:lnTo>
                  <a:lnTo>
                    <a:pt x="2244" y="1005"/>
                  </a:lnTo>
                  <a:lnTo>
                    <a:pt x="2263" y="981"/>
                  </a:lnTo>
                  <a:lnTo>
                    <a:pt x="2263" y="977"/>
                  </a:lnTo>
                  <a:lnTo>
                    <a:pt x="2275" y="962"/>
                  </a:lnTo>
                  <a:close/>
                  <a:moveTo>
                    <a:pt x="444" y="1031"/>
                  </a:moveTo>
                  <a:lnTo>
                    <a:pt x="489" y="1033"/>
                  </a:lnTo>
                  <a:lnTo>
                    <a:pt x="489" y="1033"/>
                  </a:lnTo>
                  <a:lnTo>
                    <a:pt x="501" y="1011"/>
                  </a:lnTo>
                  <a:lnTo>
                    <a:pt x="515" y="990"/>
                  </a:lnTo>
                  <a:lnTo>
                    <a:pt x="546" y="950"/>
                  </a:lnTo>
                  <a:lnTo>
                    <a:pt x="546" y="950"/>
                  </a:lnTo>
                  <a:lnTo>
                    <a:pt x="546" y="949"/>
                  </a:lnTo>
                  <a:lnTo>
                    <a:pt x="590" y="893"/>
                  </a:lnTo>
                  <a:lnTo>
                    <a:pt x="590" y="893"/>
                  </a:lnTo>
                  <a:lnTo>
                    <a:pt x="573" y="903"/>
                  </a:lnTo>
                  <a:lnTo>
                    <a:pt x="556" y="915"/>
                  </a:lnTo>
                  <a:lnTo>
                    <a:pt x="539" y="931"/>
                  </a:lnTo>
                  <a:lnTo>
                    <a:pt x="522" y="946"/>
                  </a:lnTo>
                  <a:lnTo>
                    <a:pt x="522" y="946"/>
                  </a:lnTo>
                  <a:lnTo>
                    <a:pt x="501" y="966"/>
                  </a:lnTo>
                  <a:lnTo>
                    <a:pt x="491" y="974"/>
                  </a:lnTo>
                  <a:lnTo>
                    <a:pt x="490" y="974"/>
                  </a:lnTo>
                  <a:lnTo>
                    <a:pt x="490" y="974"/>
                  </a:lnTo>
                  <a:lnTo>
                    <a:pt x="494" y="970"/>
                  </a:lnTo>
                  <a:lnTo>
                    <a:pt x="487" y="966"/>
                  </a:lnTo>
                  <a:lnTo>
                    <a:pt x="487" y="966"/>
                  </a:lnTo>
                  <a:lnTo>
                    <a:pt x="505" y="946"/>
                  </a:lnTo>
                  <a:lnTo>
                    <a:pt x="525" y="928"/>
                  </a:lnTo>
                  <a:lnTo>
                    <a:pt x="566" y="891"/>
                  </a:lnTo>
                  <a:lnTo>
                    <a:pt x="531" y="886"/>
                  </a:lnTo>
                  <a:lnTo>
                    <a:pt x="531" y="886"/>
                  </a:lnTo>
                  <a:lnTo>
                    <a:pt x="511" y="918"/>
                  </a:lnTo>
                  <a:lnTo>
                    <a:pt x="489" y="948"/>
                  </a:lnTo>
                  <a:lnTo>
                    <a:pt x="466" y="977"/>
                  </a:lnTo>
                  <a:lnTo>
                    <a:pt x="444" y="1008"/>
                  </a:lnTo>
                  <a:lnTo>
                    <a:pt x="444" y="1008"/>
                  </a:lnTo>
                  <a:lnTo>
                    <a:pt x="442" y="1011"/>
                  </a:lnTo>
                  <a:lnTo>
                    <a:pt x="444" y="1011"/>
                  </a:lnTo>
                  <a:lnTo>
                    <a:pt x="448" y="1009"/>
                  </a:lnTo>
                  <a:lnTo>
                    <a:pt x="452" y="1008"/>
                  </a:lnTo>
                  <a:lnTo>
                    <a:pt x="458" y="1007"/>
                  </a:lnTo>
                  <a:lnTo>
                    <a:pt x="458" y="1007"/>
                  </a:lnTo>
                  <a:lnTo>
                    <a:pt x="452" y="1012"/>
                  </a:lnTo>
                  <a:lnTo>
                    <a:pt x="446" y="1018"/>
                  </a:lnTo>
                  <a:lnTo>
                    <a:pt x="445" y="1021"/>
                  </a:lnTo>
                  <a:lnTo>
                    <a:pt x="444" y="1023"/>
                  </a:lnTo>
                  <a:lnTo>
                    <a:pt x="442" y="1026"/>
                  </a:lnTo>
                  <a:lnTo>
                    <a:pt x="444" y="1031"/>
                  </a:lnTo>
                  <a:lnTo>
                    <a:pt x="444" y="1031"/>
                  </a:lnTo>
                  <a:close/>
                  <a:moveTo>
                    <a:pt x="1486" y="903"/>
                  </a:moveTo>
                  <a:lnTo>
                    <a:pt x="1486" y="903"/>
                  </a:lnTo>
                  <a:lnTo>
                    <a:pt x="1438" y="936"/>
                  </a:lnTo>
                  <a:lnTo>
                    <a:pt x="1416" y="953"/>
                  </a:lnTo>
                  <a:lnTo>
                    <a:pt x="1395" y="972"/>
                  </a:lnTo>
                  <a:lnTo>
                    <a:pt x="1374" y="991"/>
                  </a:lnTo>
                  <a:lnTo>
                    <a:pt x="1354" y="1012"/>
                  </a:lnTo>
                  <a:lnTo>
                    <a:pt x="1335" y="1035"/>
                  </a:lnTo>
                  <a:lnTo>
                    <a:pt x="1318" y="1059"/>
                  </a:lnTo>
                  <a:lnTo>
                    <a:pt x="1318" y="1059"/>
                  </a:lnTo>
                  <a:lnTo>
                    <a:pt x="1335" y="1061"/>
                  </a:lnTo>
                  <a:lnTo>
                    <a:pt x="1350" y="1063"/>
                  </a:lnTo>
                  <a:lnTo>
                    <a:pt x="1364" y="1063"/>
                  </a:lnTo>
                  <a:lnTo>
                    <a:pt x="1368" y="1061"/>
                  </a:lnTo>
                  <a:lnTo>
                    <a:pt x="1372" y="1059"/>
                  </a:lnTo>
                  <a:lnTo>
                    <a:pt x="1372" y="1059"/>
                  </a:lnTo>
                  <a:lnTo>
                    <a:pt x="1387" y="1039"/>
                  </a:lnTo>
                  <a:lnTo>
                    <a:pt x="1401" y="1019"/>
                  </a:lnTo>
                  <a:lnTo>
                    <a:pt x="1433" y="980"/>
                  </a:lnTo>
                  <a:lnTo>
                    <a:pt x="1464" y="942"/>
                  </a:lnTo>
                  <a:lnTo>
                    <a:pt x="1478" y="922"/>
                  </a:lnTo>
                  <a:lnTo>
                    <a:pt x="1490" y="903"/>
                  </a:lnTo>
                  <a:lnTo>
                    <a:pt x="1490" y="903"/>
                  </a:lnTo>
                  <a:lnTo>
                    <a:pt x="1488" y="903"/>
                  </a:lnTo>
                  <a:lnTo>
                    <a:pt x="1486" y="903"/>
                  </a:lnTo>
                  <a:lnTo>
                    <a:pt x="1486" y="903"/>
                  </a:lnTo>
                  <a:close/>
                  <a:moveTo>
                    <a:pt x="505" y="866"/>
                  </a:moveTo>
                  <a:lnTo>
                    <a:pt x="505" y="866"/>
                  </a:lnTo>
                  <a:lnTo>
                    <a:pt x="529" y="872"/>
                  </a:lnTo>
                  <a:lnTo>
                    <a:pt x="556" y="876"/>
                  </a:lnTo>
                  <a:lnTo>
                    <a:pt x="609" y="882"/>
                  </a:lnTo>
                  <a:lnTo>
                    <a:pt x="664" y="884"/>
                  </a:lnTo>
                  <a:lnTo>
                    <a:pt x="722" y="884"/>
                  </a:lnTo>
                  <a:lnTo>
                    <a:pt x="779" y="883"/>
                  </a:lnTo>
                  <a:lnTo>
                    <a:pt x="837" y="879"/>
                  </a:lnTo>
                  <a:lnTo>
                    <a:pt x="893" y="875"/>
                  </a:lnTo>
                  <a:lnTo>
                    <a:pt x="948" y="869"/>
                  </a:lnTo>
                  <a:lnTo>
                    <a:pt x="948" y="869"/>
                  </a:lnTo>
                  <a:lnTo>
                    <a:pt x="869" y="866"/>
                  </a:lnTo>
                  <a:lnTo>
                    <a:pt x="792" y="863"/>
                  </a:lnTo>
                  <a:lnTo>
                    <a:pt x="713" y="860"/>
                  </a:lnTo>
                  <a:lnTo>
                    <a:pt x="674" y="860"/>
                  </a:lnTo>
                  <a:lnTo>
                    <a:pt x="633" y="862"/>
                  </a:lnTo>
                  <a:lnTo>
                    <a:pt x="633" y="862"/>
                  </a:lnTo>
                  <a:lnTo>
                    <a:pt x="570" y="863"/>
                  </a:lnTo>
                  <a:lnTo>
                    <a:pt x="538" y="865"/>
                  </a:lnTo>
                  <a:lnTo>
                    <a:pt x="505" y="866"/>
                  </a:lnTo>
                  <a:lnTo>
                    <a:pt x="505" y="866"/>
                  </a:lnTo>
                  <a:close/>
                  <a:moveTo>
                    <a:pt x="2050" y="1008"/>
                  </a:moveTo>
                  <a:lnTo>
                    <a:pt x="2050" y="1008"/>
                  </a:lnTo>
                  <a:lnTo>
                    <a:pt x="2016" y="1042"/>
                  </a:lnTo>
                  <a:lnTo>
                    <a:pt x="1999" y="1059"/>
                  </a:lnTo>
                  <a:lnTo>
                    <a:pt x="1984" y="1077"/>
                  </a:lnTo>
                  <a:lnTo>
                    <a:pt x="1984" y="1077"/>
                  </a:lnTo>
                  <a:lnTo>
                    <a:pt x="1991" y="1080"/>
                  </a:lnTo>
                  <a:lnTo>
                    <a:pt x="1998" y="1081"/>
                  </a:lnTo>
                  <a:lnTo>
                    <a:pt x="2005" y="1081"/>
                  </a:lnTo>
                  <a:lnTo>
                    <a:pt x="2012" y="1081"/>
                  </a:lnTo>
                  <a:lnTo>
                    <a:pt x="2027" y="1080"/>
                  </a:lnTo>
                  <a:lnTo>
                    <a:pt x="2034" y="1080"/>
                  </a:lnTo>
                  <a:lnTo>
                    <a:pt x="2041" y="1081"/>
                  </a:lnTo>
                  <a:lnTo>
                    <a:pt x="2041" y="1081"/>
                  </a:lnTo>
                  <a:lnTo>
                    <a:pt x="2071" y="1040"/>
                  </a:lnTo>
                  <a:lnTo>
                    <a:pt x="2102" y="1001"/>
                  </a:lnTo>
                  <a:lnTo>
                    <a:pt x="2166" y="918"/>
                  </a:lnTo>
                  <a:lnTo>
                    <a:pt x="2166" y="918"/>
                  </a:lnTo>
                  <a:lnTo>
                    <a:pt x="2166" y="917"/>
                  </a:lnTo>
                  <a:lnTo>
                    <a:pt x="2165" y="912"/>
                  </a:lnTo>
                  <a:lnTo>
                    <a:pt x="2162" y="910"/>
                  </a:lnTo>
                  <a:lnTo>
                    <a:pt x="2161" y="910"/>
                  </a:lnTo>
                  <a:lnTo>
                    <a:pt x="2159" y="910"/>
                  </a:lnTo>
                  <a:lnTo>
                    <a:pt x="2159" y="910"/>
                  </a:lnTo>
                  <a:lnTo>
                    <a:pt x="2130" y="935"/>
                  </a:lnTo>
                  <a:lnTo>
                    <a:pt x="2102" y="959"/>
                  </a:lnTo>
                  <a:lnTo>
                    <a:pt x="2075" y="984"/>
                  </a:lnTo>
                  <a:lnTo>
                    <a:pt x="2050" y="1008"/>
                  </a:lnTo>
                  <a:lnTo>
                    <a:pt x="2050" y="1008"/>
                  </a:lnTo>
                  <a:close/>
                  <a:moveTo>
                    <a:pt x="1558" y="893"/>
                  </a:moveTo>
                  <a:lnTo>
                    <a:pt x="1558" y="893"/>
                  </a:lnTo>
                  <a:lnTo>
                    <a:pt x="1533" y="911"/>
                  </a:lnTo>
                  <a:lnTo>
                    <a:pt x="1507" y="929"/>
                  </a:lnTo>
                  <a:lnTo>
                    <a:pt x="1485" y="949"/>
                  </a:lnTo>
                  <a:lnTo>
                    <a:pt x="1462" y="970"/>
                  </a:lnTo>
                  <a:lnTo>
                    <a:pt x="1443" y="991"/>
                  </a:lnTo>
                  <a:lnTo>
                    <a:pt x="1423" y="1014"/>
                  </a:lnTo>
                  <a:lnTo>
                    <a:pt x="1405" y="1038"/>
                  </a:lnTo>
                  <a:lnTo>
                    <a:pt x="1388" y="1061"/>
                  </a:lnTo>
                  <a:lnTo>
                    <a:pt x="1388" y="1061"/>
                  </a:lnTo>
                  <a:lnTo>
                    <a:pt x="1416" y="1063"/>
                  </a:lnTo>
                  <a:lnTo>
                    <a:pt x="1430" y="1064"/>
                  </a:lnTo>
                  <a:lnTo>
                    <a:pt x="1436" y="1063"/>
                  </a:lnTo>
                  <a:lnTo>
                    <a:pt x="1438" y="1061"/>
                  </a:lnTo>
                  <a:lnTo>
                    <a:pt x="1513" y="962"/>
                  </a:lnTo>
                  <a:lnTo>
                    <a:pt x="1513" y="962"/>
                  </a:lnTo>
                  <a:lnTo>
                    <a:pt x="1535" y="931"/>
                  </a:lnTo>
                  <a:lnTo>
                    <a:pt x="1548" y="914"/>
                  </a:lnTo>
                  <a:lnTo>
                    <a:pt x="1552" y="904"/>
                  </a:lnTo>
                  <a:lnTo>
                    <a:pt x="1558" y="893"/>
                  </a:lnTo>
                  <a:lnTo>
                    <a:pt x="1558" y="893"/>
                  </a:lnTo>
                  <a:close/>
                  <a:moveTo>
                    <a:pt x="2788" y="931"/>
                  </a:moveTo>
                  <a:lnTo>
                    <a:pt x="2788" y="931"/>
                  </a:lnTo>
                  <a:lnTo>
                    <a:pt x="2786" y="929"/>
                  </a:lnTo>
                  <a:lnTo>
                    <a:pt x="2786" y="927"/>
                  </a:lnTo>
                  <a:lnTo>
                    <a:pt x="2788" y="924"/>
                  </a:lnTo>
                  <a:lnTo>
                    <a:pt x="2790" y="922"/>
                  </a:lnTo>
                  <a:lnTo>
                    <a:pt x="2796" y="921"/>
                  </a:lnTo>
                  <a:lnTo>
                    <a:pt x="2796" y="921"/>
                  </a:lnTo>
                  <a:lnTo>
                    <a:pt x="2796" y="915"/>
                  </a:lnTo>
                  <a:lnTo>
                    <a:pt x="2799" y="911"/>
                  </a:lnTo>
                  <a:lnTo>
                    <a:pt x="2806" y="903"/>
                  </a:lnTo>
                  <a:lnTo>
                    <a:pt x="2814" y="893"/>
                  </a:lnTo>
                  <a:lnTo>
                    <a:pt x="2818" y="886"/>
                  </a:lnTo>
                  <a:lnTo>
                    <a:pt x="2821" y="879"/>
                  </a:lnTo>
                  <a:lnTo>
                    <a:pt x="2821" y="879"/>
                  </a:lnTo>
                  <a:lnTo>
                    <a:pt x="2793" y="898"/>
                  </a:lnTo>
                  <a:lnTo>
                    <a:pt x="2765" y="918"/>
                  </a:lnTo>
                  <a:lnTo>
                    <a:pt x="2740" y="939"/>
                  </a:lnTo>
                  <a:lnTo>
                    <a:pt x="2714" y="962"/>
                  </a:lnTo>
                  <a:lnTo>
                    <a:pt x="2692" y="984"/>
                  </a:lnTo>
                  <a:lnTo>
                    <a:pt x="2669" y="1009"/>
                  </a:lnTo>
                  <a:lnTo>
                    <a:pt x="2648" y="1035"/>
                  </a:lnTo>
                  <a:lnTo>
                    <a:pt x="2629" y="1060"/>
                  </a:lnTo>
                  <a:lnTo>
                    <a:pt x="2629" y="1060"/>
                  </a:lnTo>
                  <a:lnTo>
                    <a:pt x="2647" y="1057"/>
                  </a:lnTo>
                  <a:lnTo>
                    <a:pt x="2662" y="1053"/>
                  </a:lnTo>
                  <a:lnTo>
                    <a:pt x="2677" y="1047"/>
                  </a:lnTo>
                  <a:lnTo>
                    <a:pt x="2689" y="1043"/>
                  </a:lnTo>
                  <a:lnTo>
                    <a:pt x="2776" y="941"/>
                  </a:lnTo>
                  <a:lnTo>
                    <a:pt x="2776" y="941"/>
                  </a:lnTo>
                  <a:lnTo>
                    <a:pt x="2780" y="939"/>
                  </a:lnTo>
                  <a:lnTo>
                    <a:pt x="2785" y="938"/>
                  </a:lnTo>
                  <a:lnTo>
                    <a:pt x="2788" y="935"/>
                  </a:lnTo>
                  <a:lnTo>
                    <a:pt x="2788" y="931"/>
                  </a:lnTo>
                  <a:lnTo>
                    <a:pt x="2788" y="931"/>
                  </a:lnTo>
                  <a:close/>
                  <a:moveTo>
                    <a:pt x="1167" y="1049"/>
                  </a:moveTo>
                  <a:lnTo>
                    <a:pt x="1167" y="1049"/>
                  </a:lnTo>
                  <a:lnTo>
                    <a:pt x="1181" y="1053"/>
                  </a:lnTo>
                  <a:lnTo>
                    <a:pt x="1197" y="1056"/>
                  </a:lnTo>
                  <a:lnTo>
                    <a:pt x="1211" y="1057"/>
                  </a:lnTo>
                  <a:lnTo>
                    <a:pt x="1223" y="1057"/>
                  </a:lnTo>
                  <a:lnTo>
                    <a:pt x="1223" y="1057"/>
                  </a:lnTo>
                  <a:lnTo>
                    <a:pt x="1249" y="1021"/>
                  </a:lnTo>
                  <a:lnTo>
                    <a:pt x="1274" y="986"/>
                  </a:lnTo>
                  <a:lnTo>
                    <a:pt x="1323" y="915"/>
                  </a:lnTo>
                  <a:lnTo>
                    <a:pt x="1323" y="915"/>
                  </a:lnTo>
                  <a:lnTo>
                    <a:pt x="1329" y="907"/>
                  </a:lnTo>
                  <a:lnTo>
                    <a:pt x="1330" y="903"/>
                  </a:lnTo>
                  <a:lnTo>
                    <a:pt x="1332" y="897"/>
                  </a:lnTo>
                  <a:lnTo>
                    <a:pt x="1332" y="897"/>
                  </a:lnTo>
                  <a:lnTo>
                    <a:pt x="1315" y="908"/>
                  </a:lnTo>
                  <a:lnTo>
                    <a:pt x="1298" y="921"/>
                  </a:lnTo>
                  <a:lnTo>
                    <a:pt x="1283" y="934"/>
                  </a:lnTo>
                  <a:lnTo>
                    <a:pt x="1267" y="948"/>
                  </a:lnTo>
                  <a:lnTo>
                    <a:pt x="1239" y="976"/>
                  </a:lnTo>
                  <a:lnTo>
                    <a:pt x="1211" y="1007"/>
                  </a:lnTo>
                  <a:lnTo>
                    <a:pt x="1208" y="1000"/>
                  </a:lnTo>
                  <a:lnTo>
                    <a:pt x="1208" y="1000"/>
                  </a:lnTo>
                  <a:lnTo>
                    <a:pt x="1198" y="1011"/>
                  </a:lnTo>
                  <a:lnTo>
                    <a:pt x="1188" y="1023"/>
                  </a:lnTo>
                  <a:lnTo>
                    <a:pt x="1179" y="1036"/>
                  </a:lnTo>
                  <a:lnTo>
                    <a:pt x="1167" y="1049"/>
                  </a:lnTo>
                  <a:lnTo>
                    <a:pt x="1167" y="1049"/>
                  </a:lnTo>
                  <a:close/>
                  <a:moveTo>
                    <a:pt x="1263" y="1026"/>
                  </a:moveTo>
                  <a:lnTo>
                    <a:pt x="1263" y="1026"/>
                  </a:lnTo>
                  <a:lnTo>
                    <a:pt x="1259" y="1032"/>
                  </a:lnTo>
                  <a:lnTo>
                    <a:pt x="1253" y="1040"/>
                  </a:lnTo>
                  <a:lnTo>
                    <a:pt x="1250" y="1050"/>
                  </a:lnTo>
                  <a:lnTo>
                    <a:pt x="1250" y="1054"/>
                  </a:lnTo>
                  <a:lnTo>
                    <a:pt x="1250" y="1060"/>
                  </a:lnTo>
                  <a:lnTo>
                    <a:pt x="1250" y="1060"/>
                  </a:lnTo>
                  <a:lnTo>
                    <a:pt x="1266" y="1059"/>
                  </a:lnTo>
                  <a:lnTo>
                    <a:pt x="1281" y="1060"/>
                  </a:lnTo>
                  <a:lnTo>
                    <a:pt x="1304" y="1061"/>
                  </a:lnTo>
                  <a:lnTo>
                    <a:pt x="1304" y="1061"/>
                  </a:lnTo>
                  <a:lnTo>
                    <a:pt x="1313" y="1040"/>
                  </a:lnTo>
                  <a:lnTo>
                    <a:pt x="1326" y="1021"/>
                  </a:lnTo>
                  <a:lnTo>
                    <a:pt x="1351" y="980"/>
                  </a:lnTo>
                  <a:lnTo>
                    <a:pt x="1377" y="943"/>
                  </a:lnTo>
                  <a:lnTo>
                    <a:pt x="1403" y="910"/>
                  </a:lnTo>
                  <a:lnTo>
                    <a:pt x="1403" y="910"/>
                  </a:lnTo>
                  <a:lnTo>
                    <a:pt x="1405" y="907"/>
                  </a:lnTo>
                  <a:lnTo>
                    <a:pt x="1405" y="904"/>
                  </a:lnTo>
                  <a:lnTo>
                    <a:pt x="1403" y="898"/>
                  </a:lnTo>
                  <a:lnTo>
                    <a:pt x="1403" y="898"/>
                  </a:lnTo>
                  <a:lnTo>
                    <a:pt x="1367" y="929"/>
                  </a:lnTo>
                  <a:lnTo>
                    <a:pt x="1330" y="962"/>
                  </a:lnTo>
                  <a:lnTo>
                    <a:pt x="1294" y="994"/>
                  </a:lnTo>
                  <a:lnTo>
                    <a:pt x="1263" y="1026"/>
                  </a:lnTo>
                  <a:lnTo>
                    <a:pt x="1263" y="1026"/>
                  </a:lnTo>
                  <a:close/>
                  <a:moveTo>
                    <a:pt x="1104" y="904"/>
                  </a:moveTo>
                  <a:lnTo>
                    <a:pt x="1104" y="904"/>
                  </a:lnTo>
                  <a:lnTo>
                    <a:pt x="1082" y="920"/>
                  </a:lnTo>
                  <a:lnTo>
                    <a:pt x="1062" y="936"/>
                  </a:lnTo>
                  <a:lnTo>
                    <a:pt x="1041" y="953"/>
                  </a:lnTo>
                  <a:lnTo>
                    <a:pt x="1021" y="970"/>
                  </a:lnTo>
                  <a:lnTo>
                    <a:pt x="1003" y="988"/>
                  </a:lnTo>
                  <a:lnTo>
                    <a:pt x="985" y="1007"/>
                  </a:lnTo>
                  <a:lnTo>
                    <a:pt x="966" y="1026"/>
                  </a:lnTo>
                  <a:lnTo>
                    <a:pt x="949" y="1046"/>
                  </a:lnTo>
                  <a:lnTo>
                    <a:pt x="949" y="1046"/>
                  </a:lnTo>
                  <a:lnTo>
                    <a:pt x="964" y="1047"/>
                  </a:lnTo>
                  <a:lnTo>
                    <a:pt x="978" y="1047"/>
                  </a:lnTo>
                  <a:lnTo>
                    <a:pt x="1010" y="1047"/>
                  </a:lnTo>
                  <a:lnTo>
                    <a:pt x="1010" y="1047"/>
                  </a:lnTo>
                  <a:lnTo>
                    <a:pt x="1011" y="1046"/>
                  </a:lnTo>
                  <a:lnTo>
                    <a:pt x="1014" y="1045"/>
                  </a:lnTo>
                  <a:lnTo>
                    <a:pt x="1017" y="1039"/>
                  </a:lnTo>
                  <a:lnTo>
                    <a:pt x="1020" y="1032"/>
                  </a:lnTo>
                  <a:lnTo>
                    <a:pt x="1024" y="1026"/>
                  </a:lnTo>
                  <a:lnTo>
                    <a:pt x="1024" y="1026"/>
                  </a:lnTo>
                  <a:lnTo>
                    <a:pt x="1069" y="964"/>
                  </a:lnTo>
                  <a:lnTo>
                    <a:pt x="1091" y="934"/>
                  </a:lnTo>
                  <a:lnTo>
                    <a:pt x="1110" y="903"/>
                  </a:lnTo>
                  <a:lnTo>
                    <a:pt x="1110" y="903"/>
                  </a:lnTo>
                  <a:lnTo>
                    <a:pt x="1105" y="903"/>
                  </a:lnTo>
                  <a:lnTo>
                    <a:pt x="1104" y="904"/>
                  </a:lnTo>
                  <a:lnTo>
                    <a:pt x="1104" y="904"/>
                  </a:lnTo>
                  <a:close/>
                  <a:moveTo>
                    <a:pt x="1107" y="1032"/>
                  </a:moveTo>
                  <a:lnTo>
                    <a:pt x="1107" y="1032"/>
                  </a:lnTo>
                  <a:lnTo>
                    <a:pt x="1103" y="1033"/>
                  </a:lnTo>
                  <a:lnTo>
                    <a:pt x="1101" y="1035"/>
                  </a:lnTo>
                  <a:lnTo>
                    <a:pt x="1100" y="1038"/>
                  </a:lnTo>
                  <a:lnTo>
                    <a:pt x="1098" y="1042"/>
                  </a:lnTo>
                  <a:lnTo>
                    <a:pt x="1098" y="1042"/>
                  </a:lnTo>
                  <a:lnTo>
                    <a:pt x="1098" y="1046"/>
                  </a:lnTo>
                  <a:lnTo>
                    <a:pt x="1098" y="1049"/>
                  </a:lnTo>
                  <a:lnTo>
                    <a:pt x="1101" y="1052"/>
                  </a:lnTo>
                  <a:lnTo>
                    <a:pt x="1104" y="1053"/>
                  </a:lnTo>
                  <a:lnTo>
                    <a:pt x="1111" y="1056"/>
                  </a:lnTo>
                  <a:lnTo>
                    <a:pt x="1121" y="1057"/>
                  </a:lnTo>
                  <a:lnTo>
                    <a:pt x="1129" y="1057"/>
                  </a:lnTo>
                  <a:lnTo>
                    <a:pt x="1138" y="1056"/>
                  </a:lnTo>
                  <a:lnTo>
                    <a:pt x="1145" y="1053"/>
                  </a:lnTo>
                  <a:lnTo>
                    <a:pt x="1149" y="1052"/>
                  </a:lnTo>
                  <a:lnTo>
                    <a:pt x="1261" y="898"/>
                  </a:lnTo>
                  <a:lnTo>
                    <a:pt x="1261" y="898"/>
                  </a:lnTo>
                  <a:lnTo>
                    <a:pt x="1257" y="898"/>
                  </a:lnTo>
                  <a:lnTo>
                    <a:pt x="1256" y="897"/>
                  </a:lnTo>
                  <a:lnTo>
                    <a:pt x="1254" y="896"/>
                  </a:lnTo>
                  <a:lnTo>
                    <a:pt x="1256" y="894"/>
                  </a:lnTo>
                  <a:lnTo>
                    <a:pt x="1233" y="908"/>
                  </a:lnTo>
                  <a:lnTo>
                    <a:pt x="1238" y="908"/>
                  </a:lnTo>
                  <a:lnTo>
                    <a:pt x="1240" y="905"/>
                  </a:lnTo>
                  <a:lnTo>
                    <a:pt x="1238" y="908"/>
                  </a:lnTo>
                  <a:lnTo>
                    <a:pt x="1238" y="908"/>
                  </a:lnTo>
                  <a:lnTo>
                    <a:pt x="1222" y="921"/>
                  </a:lnTo>
                  <a:lnTo>
                    <a:pt x="1208" y="934"/>
                  </a:lnTo>
                  <a:lnTo>
                    <a:pt x="1180" y="962"/>
                  </a:lnTo>
                  <a:lnTo>
                    <a:pt x="1152" y="990"/>
                  </a:lnTo>
                  <a:lnTo>
                    <a:pt x="1136" y="1002"/>
                  </a:lnTo>
                  <a:lnTo>
                    <a:pt x="1122" y="1014"/>
                  </a:lnTo>
                  <a:lnTo>
                    <a:pt x="1122" y="1014"/>
                  </a:lnTo>
                  <a:lnTo>
                    <a:pt x="1118" y="1015"/>
                  </a:lnTo>
                  <a:lnTo>
                    <a:pt x="1114" y="1015"/>
                  </a:lnTo>
                  <a:lnTo>
                    <a:pt x="1114" y="1015"/>
                  </a:lnTo>
                  <a:lnTo>
                    <a:pt x="1115" y="1021"/>
                  </a:lnTo>
                  <a:lnTo>
                    <a:pt x="1115" y="1026"/>
                  </a:lnTo>
                  <a:lnTo>
                    <a:pt x="1112" y="1031"/>
                  </a:lnTo>
                  <a:lnTo>
                    <a:pt x="1107" y="1032"/>
                  </a:lnTo>
                  <a:lnTo>
                    <a:pt x="1107" y="1032"/>
                  </a:lnTo>
                  <a:close/>
                  <a:moveTo>
                    <a:pt x="663" y="1039"/>
                  </a:moveTo>
                  <a:lnTo>
                    <a:pt x="663" y="1039"/>
                  </a:lnTo>
                  <a:lnTo>
                    <a:pt x="695" y="1042"/>
                  </a:lnTo>
                  <a:lnTo>
                    <a:pt x="711" y="1042"/>
                  </a:lnTo>
                  <a:lnTo>
                    <a:pt x="725" y="1042"/>
                  </a:lnTo>
                  <a:lnTo>
                    <a:pt x="725" y="1042"/>
                  </a:lnTo>
                  <a:lnTo>
                    <a:pt x="747" y="1005"/>
                  </a:lnTo>
                  <a:lnTo>
                    <a:pt x="770" y="970"/>
                  </a:lnTo>
                  <a:lnTo>
                    <a:pt x="792" y="938"/>
                  </a:lnTo>
                  <a:lnTo>
                    <a:pt x="816" y="910"/>
                  </a:lnTo>
                  <a:lnTo>
                    <a:pt x="816" y="910"/>
                  </a:lnTo>
                  <a:lnTo>
                    <a:pt x="817" y="907"/>
                  </a:lnTo>
                  <a:lnTo>
                    <a:pt x="817" y="904"/>
                  </a:lnTo>
                  <a:lnTo>
                    <a:pt x="817" y="898"/>
                  </a:lnTo>
                  <a:lnTo>
                    <a:pt x="817" y="898"/>
                  </a:lnTo>
                  <a:lnTo>
                    <a:pt x="799" y="910"/>
                  </a:lnTo>
                  <a:lnTo>
                    <a:pt x="782" y="922"/>
                  </a:lnTo>
                  <a:lnTo>
                    <a:pt x="765" y="935"/>
                  </a:lnTo>
                  <a:lnTo>
                    <a:pt x="750" y="949"/>
                  </a:lnTo>
                  <a:lnTo>
                    <a:pt x="720" y="979"/>
                  </a:lnTo>
                  <a:lnTo>
                    <a:pt x="691" y="1008"/>
                  </a:lnTo>
                  <a:lnTo>
                    <a:pt x="688" y="1007"/>
                  </a:lnTo>
                  <a:lnTo>
                    <a:pt x="688" y="1007"/>
                  </a:lnTo>
                  <a:lnTo>
                    <a:pt x="682" y="1009"/>
                  </a:lnTo>
                  <a:lnTo>
                    <a:pt x="678" y="1012"/>
                  </a:lnTo>
                  <a:lnTo>
                    <a:pt x="674" y="1016"/>
                  </a:lnTo>
                  <a:lnTo>
                    <a:pt x="671" y="1021"/>
                  </a:lnTo>
                  <a:lnTo>
                    <a:pt x="667" y="1031"/>
                  </a:lnTo>
                  <a:lnTo>
                    <a:pt x="663" y="1039"/>
                  </a:lnTo>
                  <a:lnTo>
                    <a:pt x="663" y="1039"/>
                  </a:lnTo>
                  <a:close/>
                  <a:moveTo>
                    <a:pt x="2196" y="964"/>
                  </a:moveTo>
                  <a:lnTo>
                    <a:pt x="2196" y="964"/>
                  </a:lnTo>
                  <a:lnTo>
                    <a:pt x="2200" y="957"/>
                  </a:lnTo>
                  <a:lnTo>
                    <a:pt x="2203" y="953"/>
                  </a:lnTo>
                  <a:lnTo>
                    <a:pt x="2210" y="945"/>
                  </a:lnTo>
                  <a:lnTo>
                    <a:pt x="2217" y="936"/>
                  </a:lnTo>
                  <a:lnTo>
                    <a:pt x="2220" y="931"/>
                  </a:lnTo>
                  <a:lnTo>
                    <a:pt x="2221" y="922"/>
                  </a:lnTo>
                  <a:lnTo>
                    <a:pt x="2221" y="922"/>
                  </a:lnTo>
                  <a:lnTo>
                    <a:pt x="2200" y="939"/>
                  </a:lnTo>
                  <a:lnTo>
                    <a:pt x="2179" y="956"/>
                  </a:lnTo>
                  <a:lnTo>
                    <a:pt x="2159" y="973"/>
                  </a:lnTo>
                  <a:lnTo>
                    <a:pt x="2140" y="991"/>
                  </a:lnTo>
                  <a:lnTo>
                    <a:pt x="2102" y="1028"/>
                  </a:lnTo>
                  <a:lnTo>
                    <a:pt x="2068" y="1067"/>
                  </a:lnTo>
                  <a:lnTo>
                    <a:pt x="2068" y="1067"/>
                  </a:lnTo>
                  <a:lnTo>
                    <a:pt x="2065" y="1073"/>
                  </a:lnTo>
                  <a:lnTo>
                    <a:pt x="2064" y="1077"/>
                  </a:lnTo>
                  <a:lnTo>
                    <a:pt x="2064" y="1078"/>
                  </a:lnTo>
                  <a:lnTo>
                    <a:pt x="2065" y="1080"/>
                  </a:lnTo>
                  <a:lnTo>
                    <a:pt x="2068" y="1081"/>
                  </a:lnTo>
                  <a:lnTo>
                    <a:pt x="2071" y="1081"/>
                  </a:lnTo>
                  <a:lnTo>
                    <a:pt x="2071" y="1081"/>
                  </a:lnTo>
                  <a:lnTo>
                    <a:pt x="2093" y="1080"/>
                  </a:lnTo>
                  <a:lnTo>
                    <a:pt x="2103" y="1080"/>
                  </a:lnTo>
                  <a:lnTo>
                    <a:pt x="2113" y="1080"/>
                  </a:lnTo>
                  <a:lnTo>
                    <a:pt x="2193" y="969"/>
                  </a:lnTo>
                  <a:lnTo>
                    <a:pt x="2196" y="964"/>
                  </a:lnTo>
                  <a:close/>
                  <a:moveTo>
                    <a:pt x="1741" y="910"/>
                  </a:moveTo>
                  <a:lnTo>
                    <a:pt x="1741" y="910"/>
                  </a:lnTo>
                  <a:lnTo>
                    <a:pt x="1720" y="927"/>
                  </a:lnTo>
                  <a:lnTo>
                    <a:pt x="1698" y="945"/>
                  </a:lnTo>
                  <a:lnTo>
                    <a:pt x="1679" y="964"/>
                  </a:lnTo>
                  <a:lnTo>
                    <a:pt x="1661" y="984"/>
                  </a:lnTo>
                  <a:lnTo>
                    <a:pt x="1624" y="1026"/>
                  </a:lnTo>
                  <a:lnTo>
                    <a:pt x="1589" y="1068"/>
                  </a:lnTo>
                  <a:lnTo>
                    <a:pt x="1589" y="1068"/>
                  </a:lnTo>
                  <a:lnTo>
                    <a:pt x="1596" y="1073"/>
                  </a:lnTo>
                  <a:lnTo>
                    <a:pt x="1604" y="1074"/>
                  </a:lnTo>
                  <a:lnTo>
                    <a:pt x="1611" y="1074"/>
                  </a:lnTo>
                  <a:lnTo>
                    <a:pt x="1616" y="1071"/>
                  </a:lnTo>
                  <a:lnTo>
                    <a:pt x="1616" y="1071"/>
                  </a:lnTo>
                  <a:lnTo>
                    <a:pt x="1655" y="1032"/>
                  </a:lnTo>
                  <a:lnTo>
                    <a:pt x="1693" y="991"/>
                  </a:lnTo>
                  <a:lnTo>
                    <a:pt x="1711" y="970"/>
                  </a:lnTo>
                  <a:lnTo>
                    <a:pt x="1728" y="949"/>
                  </a:lnTo>
                  <a:lnTo>
                    <a:pt x="1743" y="927"/>
                  </a:lnTo>
                  <a:lnTo>
                    <a:pt x="1759" y="904"/>
                  </a:lnTo>
                  <a:lnTo>
                    <a:pt x="1759" y="904"/>
                  </a:lnTo>
                  <a:lnTo>
                    <a:pt x="1749" y="905"/>
                  </a:lnTo>
                  <a:lnTo>
                    <a:pt x="1741" y="910"/>
                  </a:lnTo>
                  <a:lnTo>
                    <a:pt x="1741" y="910"/>
                  </a:lnTo>
                  <a:close/>
                  <a:moveTo>
                    <a:pt x="1836" y="1078"/>
                  </a:moveTo>
                  <a:lnTo>
                    <a:pt x="1836" y="1078"/>
                  </a:lnTo>
                  <a:lnTo>
                    <a:pt x="1852" y="1081"/>
                  </a:lnTo>
                  <a:lnTo>
                    <a:pt x="1870" y="1084"/>
                  </a:lnTo>
                  <a:lnTo>
                    <a:pt x="1878" y="1083"/>
                  </a:lnTo>
                  <a:lnTo>
                    <a:pt x="1887" y="1081"/>
                  </a:lnTo>
                  <a:lnTo>
                    <a:pt x="1892" y="1078"/>
                  </a:lnTo>
                  <a:lnTo>
                    <a:pt x="1898" y="1074"/>
                  </a:lnTo>
                  <a:lnTo>
                    <a:pt x="1898" y="1074"/>
                  </a:lnTo>
                  <a:lnTo>
                    <a:pt x="1908" y="1059"/>
                  </a:lnTo>
                  <a:lnTo>
                    <a:pt x="1912" y="1052"/>
                  </a:lnTo>
                  <a:lnTo>
                    <a:pt x="1915" y="1043"/>
                  </a:lnTo>
                  <a:lnTo>
                    <a:pt x="1915" y="1043"/>
                  </a:lnTo>
                  <a:lnTo>
                    <a:pt x="1915" y="1042"/>
                  </a:lnTo>
                  <a:lnTo>
                    <a:pt x="1916" y="1038"/>
                  </a:lnTo>
                  <a:lnTo>
                    <a:pt x="1923" y="1028"/>
                  </a:lnTo>
                  <a:lnTo>
                    <a:pt x="1942" y="1007"/>
                  </a:lnTo>
                  <a:lnTo>
                    <a:pt x="1942" y="1007"/>
                  </a:lnTo>
                  <a:lnTo>
                    <a:pt x="1943" y="1007"/>
                  </a:lnTo>
                  <a:lnTo>
                    <a:pt x="2015" y="908"/>
                  </a:lnTo>
                  <a:lnTo>
                    <a:pt x="2015" y="908"/>
                  </a:lnTo>
                  <a:lnTo>
                    <a:pt x="1980" y="938"/>
                  </a:lnTo>
                  <a:lnTo>
                    <a:pt x="1946" y="967"/>
                  </a:lnTo>
                  <a:lnTo>
                    <a:pt x="1913" y="1000"/>
                  </a:lnTo>
                  <a:lnTo>
                    <a:pt x="1881" y="1032"/>
                  </a:lnTo>
                  <a:lnTo>
                    <a:pt x="1880" y="1026"/>
                  </a:lnTo>
                  <a:lnTo>
                    <a:pt x="1880" y="1026"/>
                  </a:lnTo>
                  <a:lnTo>
                    <a:pt x="1874" y="1032"/>
                  </a:lnTo>
                  <a:lnTo>
                    <a:pt x="1869" y="1038"/>
                  </a:lnTo>
                  <a:lnTo>
                    <a:pt x="1860" y="1052"/>
                  </a:lnTo>
                  <a:lnTo>
                    <a:pt x="1849" y="1066"/>
                  </a:lnTo>
                  <a:lnTo>
                    <a:pt x="1843" y="1073"/>
                  </a:lnTo>
                  <a:lnTo>
                    <a:pt x="1836" y="1078"/>
                  </a:lnTo>
                  <a:lnTo>
                    <a:pt x="1836" y="1078"/>
                  </a:lnTo>
                  <a:close/>
                  <a:moveTo>
                    <a:pt x="2650" y="918"/>
                  </a:moveTo>
                  <a:lnTo>
                    <a:pt x="2650" y="918"/>
                  </a:lnTo>
                  <a:lnTo>
                    <a:pt x="2608" y="952"/>
                  </a:lnTo>
                  <a:lnTo>
                    <a:pt x="2588" y="970"/>
                  </a:lnTo>
                  <a:lnTo>
                    <a:pt x="2568" y="988"/>
                  </a:lnTo>
                  <a:lnTo>
                    <a:pt x="2549" y="1008"/>
                  </a:lnTo>
                  <a:lnTo>
                    <a:pt x="2530" y="1028"/>
                  </a:lnTo>
                  <a:lnTo>
                    <a:pt x="2512" y="1049"/>
                  </a:lnTo>
                  <a:lnTo>
                    <a:pt x="2495" y="1071"/>
                  </a:lnTo>
                  <a:lnTo>
                    <a:pt x="2495" y="1071"/>
                  </a:lnTo>
                  <a:lnTo>
                    <a:pt x="2509" y="1071"/>
                  </a:lnTo>
                  <a:lnTo>
                    <a:pt x="2525" y="1073"/>
                  </a:lnTo>
                  <a:lnTo>
                    <a:pt x="2533" y="1073"/>
                  </a:lnTo>
                  <a:lnTo>
                    <a:pt x="2540" y="1071"/>
                  </a:lnTo>
                  <a:lnTo>
                    <a:pt x="2544" y="1070"/>
                  </a:lnTo>
                  <a:lnTo>
                    <a:pt x="2549" y="1067"/>
                  </a:lnTo>
                  <a:lnTo>
                    <a:pt x="2549" y="1067"/>
                  </a:lnTo>
                  <a:lnTo>
                    <a:pt x="2570" y="1033"/>
                  </a:lnTo>
                  <a:lnTo>
                    <a:pt x="2592" y="1001"/>
                  </a:lnTo>
                  <a:lnTo>
                    <a:pt x="2603" y="986"/>
                  </a:lnTo>
                  <a:lnTo>
                    <a:pt x="2616" y="972"/>
                  </a:lnTo>
                  <a:lnTo>
                    <a:pt x="2629" y="957"/>
                  </a:lnTo>
                  <a:lnTo>
                    <a:pt x="2643" y="945"/>
                  </a:lnTo>
                  <a:lnTo>
                    <a:pt x="2643" y="945"/>
                  </a:lnTo>
                  <a:lnTo>
                    <a:pt x="2644" y="943"/>
                  </a:lnTo>
                  <a:lnTo>
                    <a:pt x="2641" y="946"/>
                  </a:lnTo>
                  <a:lnTo>
                    <a:pt x="2639" y="948"/>
                  </a:lnTo>
                  <a:lnTo>
                    <a:pt x="2640" y="945"/>
                  </a:lnTo>
                  <a:lnTo>
                    <a:pt x="2640" y="945"/>
                  </a:lnTo>
                  <a:lnTo>
                    <a:pt x="2644" y="939"/>
                  </a:lnTo>
                  <a:lnTo>
                    <a:pt x="2648" y="931"/>
                  </a:lnTo>
                  <a:lnTo>
                    <a:pt x="2650" y="924"/>
                  </a:lnTo>
                  <a:lnTo>
                    <a:pt x="2654" y="917"/>
                  </a:lnTo>
                  <a:lnTo>
                    <a:pt x="2654" y="917"/>
                  </a:lnTo>
                  <a:lnTo>
                    <a:pt x="2650" y="918"/>
                  </a:lnTo>
                  <a:lnTo>
                    <a:pt x="2650" y="918"/>
                  </a:lnTo>
                  <a:close/>
                  <a:moveTo>
                    <a:pt x="23" y="461"/>
                  </a:moveTo>
                  <a:lnTo>
                    <a:pt x="23" y="461"/>
                  </a:lnTo>
                  <a:lnTo>
                    <a:pt x="35" y="439"/>
                  </a:lnTo>
                  <a:lnTo>
                    <a:pt x="46" y="415"/>
                  </a:lnTo>
                  <a:lnTo>
                    <a:pt x="71" y="370"/>
                  </a:lnTo>
                  <a:lnTo>
                    <a:pt x="71" y="370"/>
                  </a:lnTo>
                  <a:lnTo>
                    <a:pt x="61" y="380"/>
                  </a:lnTo>
                  <a:lnTo>
                    <a:pt x="53" y="391"/>
                  </a:lnTo>
                  <a:lnTo>
                    <a:pt x="45" y="401"/>
                  </a:lnTo>
                  <a:lnTo>
                    <a:pt x="35" y="409"/>
                  </a:lnTo>
                  <a:lnTo>
                    <a:pt x="35" y="409"/>
                  </a:lnTo>
                  <a:lnTo>
                    <a:pt x="39" y="394"/>
                  </a:lnTo>
                  <a:lnTo>
                    <a:pt x="45" y="378"/>
                  </a:lnTo>
                  <a:lnTo>
                    <a:pt x="57" y="349"/>
                  </a:lnTo>
                  <a:lnTo>
                    <a:pt x="73" y="319"/>
                  </a:lnTo>
                  <a:lnTo>
                    <a:pt x="87" y="293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49" y="342"/>
                  </a:lnTo>
                  <a:lnTo>
                    <a:pt x="47" y="343"/>
                  </a:lnTo>
                  <a:lnTo>
                    <a:pt x="46" y="341"/>
                  </a:lnTo>
                  <a:lnTo>
                    <a:pt x="45" y="339"/>
                  </a:lnTo>
                  <a:lnTo>
                    <a:pt x="45" y="33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68" y="290"/>
                  </a:lnTo>
                  <a:lnTo>
                    <a:pt x="89" y="252"/>
                  </a:lnTo>
                  <a:lnTo>
                    <a:pt x="111" y="214"/>
                  </a:lnTo>
                  <a:lnTo>
                    <a:pt x="132" y="178"/>
                  </a:lnTo>
                  <a:lnTo>
                    <a:pt x="122" y="185"/>
                  </a:lnTo>
                  <a:lnTo>
                    <a:pt x="122" y="185"/>
                  </a:lnTo>
                  <a:lnTo>
                    <a:pt x="99" y="208"/>
                  </a:lnTo>
                  <a:lnTo>
                    <a:pt x="78" y="235"/>
                  </a:lnTo>
                  <a:lnTo>
                    <a:pt x="68" y="251"/>
                  </a:lnTo>
                  <a:lnTo>
                    <a:pt x="60" y="266"/>
                  </a:lnTo>
                  <a:lnTo>
                    <a:pt x="52" y="282"/>
                  </a:lnTo>
                  <a:lnTo>
                    <a:pt x="43" y="298"/>
                  </a:lnTo>
                  <a:lnTo>
                    <a:pt x="37" y="315"/>
                  </a:lnTo>
                  <a:lnTo>
                    <a:pt x="32" y="334"/>
                  </a:lnTo>
                  <a:lnTo>
                    <a:pt x="26" y="353"/>
                  </a:lnTo>
                  <a:lnTo>
                    <a:pt x="23" y="373"/>
                  </a:lnTo>
                  <a:lnTo>
                    <a:pt x="21" y="394"/>
                  </a:lnTo>
                  <a:lnTo>
                    <a:pt x="21" y="415"/>
                  </a:lnTo>
                  <a:lnTo>
                    <a:pt x="21" y="438"/>
                  </a:lnTo>
                  <a:lnTo>
                    <a:pt x="23" y="461"/>
                  </a:lnTo>
                  <a:lnTo>
                    <a:pt x="23" y="461"/>
                  </a:lnTo>
                  <a:close/>
                  <a:moveTo>
                    <a:pt x="926" y="1002"/>
                  </a:moveTo>
                  <a:lnTo>
                    <a:pt x="926" y="1002"/>
                  </a:lnTo>
                  <a:lnTo>
                    <a:pt x="919" y="1005"/>
                  </a:lnTo>
                  <a:lnTo>
                    <a:pt x="913" y="1008"/>
                  </a:lnTo>
                  <a:lnTo>
                    <a:pt x="906" y="1012"/>
                  </a:lnTo>
                  <a:lnTo>
                    <a:pt x="900" y="1018"/>
                  </a:lnTo>
                  <a:lnTo>
                    <a:pt x="895" y="1025"/>
                  </a:lnTo>
                  <a:lnTo>
                    <a:pt x="890" y="1032"/>
                  </a:lnTo>
                  <a:lnTo>
                    <a:pt x="888" y="1040"/>
                  </a:lnTo>
                  <a:lnTo>
                    <a:pt x="886" y="1049"/>
                  </a:lnTo>
                  <a:lnTo>
                    <a:pt x="886" y="1049"/>
                  </a:lnTo>
                  <a:lnTo>
                    <a:pt x="909" y="1050"/>
                  </a:lnTo>
                  <a:lnTo>
                    <a:pt x="923" y="1050"/>
                  </a:lnTo>
                  <a:lnTo>
                    <a:pt x="928" y="1050"/>
                  </a:lnTo>
                  <a:lnTo>
                    <a:pt x="931" y="1049"/>
                  </a:lnTo>
                  <a:lnTo>
                    <a:pt x="931" y="1049"/>
                  </a:lnTo>
                  <a:lnTo>
                    <a:pt x="935" y="1046"/>
                  </a:lnTo>
                  <a:lnTo>
                    <a:pt x="940" y="1040"/>
                  </a:lnTo>
                  <a:lnTo>
                    <a:pt x="949" y="1028"/>
                  </a:lnTo>
                  <a:lnTo>
                    <a:pt x="965" y="1004"/>
                  </a:lnTo>
                  <a:lnTo>
                    <a:pt x="965" y="1004"/>
                  </a:lnTo>
                  <a:lnTo>
                    <a:pt x="985" y="977"/>
                  </a:lnTo>
                  <a:lnTo>
                    <a:pt x="1006" y="949"/>
                  </a:lnTo>
                  <a:lnTo>
                    <a:pt x="1024" y="920"/>
                  </a:lnTo>
                  <a:lnTo>
                    <a:pt x="1041" y="891"/>
                  </a:lnTo>
                  <a:lnTo>
                    <a:pt x="1041" y="891"/>
                  </a:lnTo>
                  <a:lnTo>
                    <a:pt x="1010" y="917"/>
                  </a:lnTo>
                  <a:lnTo>
                    <a:pt x="980" y="942"/>
                  </a:lnTo>
                  <a:lnTo>
                    <a:pt x="952" y="972"/>
                  </a:lnTo>
                  <a:lnTo>
                    <a:pt x="926" y="1002"/>
                  </a:lnTo>
                  <a:lnTo>
                    <a:pt x="926" y="1002"/>
                  </a:lnTo>
                  <a:close/>
                  <a:moveTo>
                    <a:pt x="948" y="901"/>
                  </a:moveTo>
                  <a:lnTo>
                    <a:pt x="948" y="901"/>
                  </a:lnTo>
                  <a:lnTo>
                    <a:pt x="930" y="914"/>
                  </a:lnTo>
                  <a:lnTo>
                    <a:pt x="913" y="929"/>
                  </a:lnTo>
                  <a:lnTo>
                    <a:pt x="879" y="960"/>
                  </a:lnTo>
                  <a:lnTo>
                    <a:pt x="845" y="991"/>
                  </a:lnTo>
                  <a:lnTo>
                    <a:pt x="829" y="1005"/>
                  </a:lnTo>
                  <a:lnTo>
                    <a:pt x="810" y="1021"/>
                  </a:lnTo>
                  <a:lnTo>
                    <a:pt x="810" y="1021"/>
                  </a:lnTo>
                  <a:lnTo>
                    <a:pt x="810" y="1023"/>
                  </a:lnTo>
                  <a:lnTo>
                    <a:pt x="810" y="1026"/>
                  </a:lnTo>
                  <a:lnTo>
                    <a:pt x="808" y="1031"/>
                  </a:lnTo>
                  <a:lnTo>
                    <a:pt x="803" y="1033"/>
                  </a:lnTo>
                  <a:lnTo>
                    <a:pt x="798" y="1035"/>
                  </a:lnTo>
                  <a:lnTo>
                    <a:pt x="798" y="1035"/>
                  </a:lnTo>
                  <a:lnTo>
                    <a:pt x="795" y="1036"/>
                  </a:lnTo>
                  <a:lnTo>
                    <a:pt x="793" y="1038"/>
                  </a:lnTo>
                  <a:lnTo>
                    <a:pt x="793" y="1040"/>
                  </a:lnTo>
                  <a:lnTo>
                    <a:pt x="793" y="1040"/>
                  </a:lnTo>
                  <a:lnTo>
                    <a:pt x="795" y="1042"/>
                  </a:lnTo>
                  <a:lnTo>
                    <a:pt x="796" y="1040"/>
                  </a:lnTo>
                  <a:lnTo>
                    <a:pt x="798" y="1039"/>
                  </a:lnTo>
                  <a:lnTo>
                    <a:pt x="798" y="1039"/>
                  </a:lnTo>
                  <a:lnTo>
                    <a:pt x="802" y="1042"/>
                  </a:lnTo>
                  <a:lnTo>
                    <a:pt x="809" y="1043"/>
                  </a:lnTo>
                  <a:lnTo>
                    <a:pt x="816" y="1045"/>
                  </a:lnTo>
                  <a:lnTo>
                    <a:pt x="824" y="1045"/>
                  </a:lnTo>
                  <a:lnTo>
                    <a:pt x="840" y="1043"/>
                  </a:lnTo>
                  <a:lnTo>
                    <a:pt x="855" y="1043"/>
                  </a:lnTo>
                  <a:lnTo>
                    <a:pt x="855" y="1043"/>
                  </a:lnTo>
                  <a:lnTo>
                    <a:pt x="867" y="1023"/>
                  </a:lnTo>
                  <a:lnTo>
                    <a:pt x="879" y="1005"/>
                  </a:lnTo>
                  <a:lnTo>
                    <a:pt x="906" y="967"/>
                  </a:lnTo>
                  <a:lnTo>
                    <a:pt x="933" y="931"/>
                  </a:lnTo>
                  <a:lnTo>
                    <a:pt x="959" y="898"/>
                  </a:lnTo>
                  <a:lnTo>
                    <a:pt x="959" y="898"/>
                  </a:lnTo>
                  <a:lnTo>
                    <a:pt x="954" y="898"/>
                  </a:lnTo>
                  <a:lnTo>
                    <a:pt x="948" y="901"/>
                  </a:lnTo>
                  <a:lnTo>
                    <a:pt x="948" y="901"/>
                  </a:lnTo>
                  <a:close/>
                  <a:moveTo>
                    <a:pt x="2724" y="912"/>
                  </a:moveTo>
                  <a:lnTo>
                    <a:pt x="2724" y="912"/>
                  </a:lnTo>
                  <a:lnTo>
                    <a:pt x="2702" y="929"/>
                  </a:lnTo>
                  <a:lnTo>
                    <a:pt x="2679" y="946"/>
                  </a:lnTo>
                  <a:lnTo>
                    <a:pt x="2658" y="964"/>
                  </a:lnTo>
                  <a:lnTo>
                    <a:pt x="2639" y="983"/>
                  </a:lnTo>
                  <a:lnTo>
                    <a:pt x="2619" y="1002"/>
                  </a:lnTo>
                  <a:lnTo>
                    <a:pt x="2599" y="1023"/>
                  </a:lnTo>
                  <a:lnTo>
                    <a:pt x="2581" y="1046"/>
                  </a:lnTo>
                  <a:lnTo>
                    <a:pt x="2564" y="1068"/>
                  </a:lnTo>
                  <a:lnTo>
                    <a:pt x="2564" y="1068"/>
                  </a:lnTo>
                  <a:lnTo>
                    <a:pt x="2578" y="1068"/>
                  </a:lnTo>
                  <a:lnTo>
                    <a:pt x="2591" y="1070"/>
                  </a:lnTo>
                  <a:lnTo>
                    <a:pt x="2602" y="1068"/>
                  </a:lnTo>
                  <a:lnTo>
                    <a:pt x="2606" y="1067"/>
                  </a:lnTo>
                  <a:lnTo>
                    <a:pt x="2609" y="1064"/>
                  </a:lnTo>
                  <a:lnTo>
                    <a:pt x="2692" y="962"/>
                  </a:lnTo>
                  <a:lnTo>
                    <a:pt x="2692" y="962"/>
                  </a:lnTo>
                  <a:lnTo>
                    <a:pt x="2698" y="959"/>
                  </a:lnTo>
                  <a:lnTo>
                    <a:pt x="2703" y="953"/>
                  </a:lnTo>
                  <a:lnTo>
                    <a:pt x="2709" y="948"/>
                  </a:lnTo>
                  <a:lnTo>
                    <a:pt x="2714" y="941"/>
                  </a:lnTo>
                  <a:lnTo>
                    <a:pt x="2720" y="932"/>
                  </a:lnTo>
                  <a:lnTo>
                    <a:pt x="2724" y="924"/>
                  </a:lnTo>
                  <a:lnTo>
                    <a:pt x="2729" y="915"/>
                  </a:lnTo>
                  <a:lnTo>
                    <a:pt x="2730" y="907"/>
                  </a:lnTo>
                  <a:lnTo>
                    <a:pt x="2730" y="907"/>
                  </a:lnTo>
                  <a:lnTo>
                    <a:pt x="2724" y="912"/>
                  </a:lnTo>
                  <a:lnTo>
                    <a:pt x="2724" y="912"/>
                  </a:lnTo>
                  <a:close/>
                  <a:moveTo>
                    <a:pt x="81" y="737"/>
                  </a:moveTo>
                  <a:lnTo>
                    <a:pt x="81" y="737"/>
                  </a:lnTo>
                  <a:lnTo>
                    <a:pt x="75" y="747"/>
                  </a:lnTo>
                  <a:lnTo>
                    <a:pt x="71" y="757"/>
                  </a:lnTo>
                  <a:lnTo>
                    <a:pt x="71" y="757"/>
                  </a:lnTo>
                  <a:lnTo>
                    <a:pt x="92" y="730"/>
                  </a:lnTo>
                  <a:lnTo>
                    <a:pt x="113" y="703"/>
                  </a:lnTo>
                  <a:lnTo>
                    <a:pt x="136" y="679"/>
                  </a:lnTo>
                  <a:lnTo>
                    <a:pt x="161" y="657"/>
                  </a:lnTo>
                  <a:lnTo>
                    <a:pt x="161" y="657"/>
                  </a:lnTo>
                  <a:lnTo>
                    <a:pt x="160" y="601"/>
                  </a:lnTo>
                  <a:lnTo>
                    <a:pt x="158" y="574"/>
                  </a:lnTo>
                  <a:lnTo>
                    <a:pt x="156" y="549"/>
                  </a:lnTo>
                  <a:lnTo>
                    <a:pt x="156" y="549"/>
                  </a:lnTo>
                  <a:lnTo>
                    <a:pt x="151" y="558"/>
                  </a:lnTo>
                  <a:lnTo>
                    <a:pt x="144" y="570"/>
                  </a:lnTo>
                  <a:lnTo>
                    <a:pt x="137" y="577"/>
                  </a:lnTo>
                  <a:lnTo>
                    <a:pt x="136" y="578"/>
                  </a:lnTo>
                  <a:lnTo>
                    <a:pt x="134" y="577"/>
                  </a:lnTo>
                  <a:lnTo>
                    <a:pt x="134" y="577"/>
                  </a:lnTo>
                  <a:lnTo>
                    <a:pt x="132" y="577"/>
                  </a:lnTo>
                  <a:lnTo>
                    <a:pt x="130" y="578"/>
                  </a:lnTo>
                  <a:lnTo>
                    <a:pt x="129" y="581"/>
                  </a:lnTo>
                  <a:lnTo>
                    <a:pt x="130" y="584"/>
                  </a:lnTo>
                  <a:lnTo>
                    <a:pt x="130" y="589"/>
                  </a:lnTo>
                  <a:lnTo>
                    <a:pt x="130" y="589"/>
                  </a:lnTo>
                  <a:lnTo>
                    <a:pt x="101" y="636"/>
                  </a:lnTo>
                  <a:lnTo>
                    <a:pt x="87" y="661"/>
                  </a:lnTo>
                  <a:lnTo>
                    <a:pt x="73" y="686"/>
                  </a:lnTo>
                  <a:lnTo>
                    <a:pt x="73" y="686"/>
                  </a:lnTo>
                  <a:lnTo>
                    <a:pt x="87" y="668"/>
                  </a:lnTo>
                  <a:lnTo>
                    <a:pt x="101" y="653"/>
                  </a:lnTo>
                  <a:lnTo>
                    <a:pt x="130" y="622"/>
                  </a:lnTo>
                  <a:lnTo>
                    <a:pt x="130" y="622"/>
                  </a:lnTo>
                  <a:lnTo>
                    <a:pt x="136" y="616"/>
                  </a:lnTo>
                  <a:lnTo>
                    <a:pt x="141" y="612"/>
                  </a:lnTo>
                  <a:lnTo>
                    <a:pt x="146" y="610"/>
                  </a:lnTo>
                  <a:lnTo>
                    <a:pt x="148" y="610"/>
                  </a:lnTo>
                  <a:lnTo>
                    <a:pt x="151" y="610"/>
                  </a:lnTo>
                  <a:lnTo>
                    <a:pt x="156" y="613"/>
                  </a:lnTo>
                  <a:lnTo>
                    <a:pt x="112" y="683"/>
                  </a:lnTo>
                  <a:lnTo>
                    <a:pt x="112" y="683"/>
                  </a:lnTo>
                  <a:lnTo>
                    <a:pt x="111" y="682"/>
                  </a:lnTo>
                  <a:lnTo>
                    <a:pt x="112" y="679"/>
                  </a:lnTo>
                  <a:lnTo>
                    <a:pt x="113" y="675"/>
                  </a:lnTo>
                  <a:lnTo>
                    <a:pt x="113" y="672"/>
                  </a:lnTo>
                  <a:lnTo>
                    <a:pt x="94" y="706"/>
                  </a:lnTo>
                  <a:lnTo>
                    <a:pt x="94" y="707"/>
                  </a:lnTo>
                  <a:lnTo>
                    <a:pt x="92" y="712"/>
                  </a:lnTo>
                  <a:lnTo>
                    <a:pt x="89" y="713"/>
                  </a:lnTo>
                  <a:lnTo>
                    <a:pt x="89" y="713"/>
                  </a:lnTo>
                  <a:lnTo>
                    <a:pt x="84" y="717"/>
                  </a:lnTo>
                  <a:lnTo>
                    <a:pt x="82" y="720"/>
                  </a:lnTo>
                  <a:lnTo>
                    <a:pt x="84" y="723"/>
                  </a:lnTo>
                  <a:lnTo>
                    <a:pt x="85" y="723"/>
                  </a:lnTo>
                  <a:lnTo>
                    <a:pt x="85" y="723"/>
                  </a:lnTo>
                  <a:lnTo>
                    <a:pt x="82" y="727"/>
                  </a:lnTo>
                  <a:lnTo>
                    <a:pt x="81" y="733"/>
                  </a:lnTo>
                  <a:lnTo>
                    <a:pt x="81" y="733"/>
                  </a:lnTo>
                  <a:lnTo>
                    <a:pt x="81" y="737"/>
                  </a:lnTo>
                  <a:lnTo>
                    <a:pt x="81" y="737"/>
                  </a:lnTo>
                  <a:close/>
                  <a:moveTo>
                    <a:pt x="147" y="324"/>
                  </a:moveTo>
                  <a:lnTo>
                    <a:pt x="60" y="433"/>
                  </a:lnTo>
                  <a:lnTo>
                    <a:pt x="60" y="433"/>
                  </a:lnTo>
                  <a:lnTo>
                    <a:pt x="42" y="454"/>
                  </a:lnTo>
                  <a:lnTo>
                    <a:pt x="35" y="467"/>
                  </a:lnTo>
                  <a:lnTo>
                    <a:pt x="28" y="478"/>
                  </a:lnTo>
                  <a:lnTo>
                    <a:pt x="22" y="492"/>
                  </a:lnTo>
                  <a:lnTo>
                    <a:pt x="19" y="506"/>
                  </a:lnTo>
                  <a:lnTo>
                    <a:pt x="19" y="515"/>
                  </a:lnTo>
                  <a:lnTo>
                    <a:pt x="19" y="523"/>
                  </a:lnTo>
                  <a:lnTo>
                    <a:pt x="21" y="532"/>
                  </a:lnTo>
                  <a:lnTo>
                    <a:pt x="23" y="540"/>
                  </a:lnTo>
                  <a:lnTo>
                    <a:pt x="125" y="370"/>
                  </a:lnTo>
                  <a:lnTo>
                    <a:pt x="125" y="370"/>
                  </a:lnTo>
                  <a:lnTo>
                    <a:pt x="130" y="360"/>
                  </a:lnTo>
                  <a:lnTo>
                    <a:pt x="139" y="349"/>
                  </a:lnTo>
                  <a:lnTo>
                    <a:pt x="143" y="342"/>
                  </a:lnTo>
                  <a:lnTo>
                    <a:pt x="146" y="336"/>
                  </a:lnTo>
                  <a:lnTo>
                    <a:pt x="148" y="331"/>
                  </a:lnTo>
                  <a:lnTo>
                    <a:pt x="147" y="324"/>
                  </a:lnTo>
                  <a:lnTo>
                    <a:pt x="147" y="324"/>
                  </a:lnTo>
                  <a:close/>
                  <a:moveTo>
                    <a:pt x="883" y="898"/>
                  </a:moveTo>
                  <a:lnTo>
                    <a:pt x="883" y="898"/>
                  </a:lnTo>
                  <a:lnTo>
                    <a:pt x="844" y="929"/>
                  </a:lnTo>
                  <a:lnTo>
                    <a:pt x="824" y="946"/>
                  </a:lnTo>
                  <a:lnTo>
                    <a:pt x="805" y="963"/>
                  </a:lnTo>
                  <a:lnTo>
                    <a:pt x="788" y="981"/>
                  </a:lnTo>
                  <a:lnTo>
                    <a:pt x="771" y="1001"/>
                  </a:lnTo>
                  <a:lnTo>
                    <a:pt x="756" y="1021"/>
                  </a:lnTo>
                  <a:lnTo>
                    <a:pt x="742" y="1043"/>
                  </a:lnTo>
                  <a:lnTo>
                    <a:pt x="775" y="1045"/>
                  </a:lnTo>
                  <a:lnTo>
                    <a:pt x="775" y="1045"/>
                  </a:lnTo>
                  <a:lnTo>
                    <a:pt x="782" y="1033"/>
                  </a:lnTo>
                  <a:lnTo>
                    <a:pt x="789" y="1022"/>
                  </a:lnTo>
                  <a:lnTo>
                    <a:pt x="799" y="1011"/>
                  </a:lnTo>
                  <a:lnTo>
                    <a:pt x="809" y="1002"/>
                  </a:lnTo>
                  <a:lnTo>
                    <a:pt x="809" y="1000"/>
                  </a:lnTo>
                  <a:lnTo>
                    <a:pt x="809" y="1000"/>
                  </a:lnTo>
                  <a:lnTo>
                    <a:pt x="829" y="976"/>
                  </a:lnTo>
                  <a:lnTo>
                    <a:pt x="850" y="952"/>
                  </a:lnTo>
                  <a:lnTo>
                    <a:pt x="868" y="925"/>
                  </a:lnTo>
                  <a:lnTo>
                    <a:pt x="883" y="898"/>
                  </a:lnTo>
                  <a:lnTo>
                    <a:pt x="883" y="898"/>
                  </a:lnTo>
                  <a:close/>
                  <a:moveTo>
                    <a:pt x="25" y="554"/>
                  </a:moveTo>
                  <a:lnTo>
                    <a:pt x="25" y="554"/>
                  </a:lnTo>
                  <a:lnTo>
                    <a:pt x="23" y="558"/>
                  </a:lnTo>
                  <a:lnTo>
                    <a:pt x="22" y="564"/>
                  </a:lnTo>
                  <a:lnTo>
                    <a:pt x="22" y="577"/>
                  </a:lnTo>
                  <a:lnTo>
                    <a:pt x="22" y="603"/>
                  </a:lnTo>
                  <a:lnTo>
                    <a:pt x="22" y="603"/>
                  </a:lnTo>
                  <a:lnTo>
                    <a:pt x="39" y="579"/>
                  </a:lnTo>
                  <a:lnTo>
                    <a:pt x="56" y="554"/>
                  </a:lnTo>
                  <a:lnTo>
                    <a:pt x="88" y="502"/>
                  </a:lnTo>
                  <a:lnTo>
                    <a:pt x="119" y="449"/>
                  </a:lnTo>
                  <a:lnTo>
                    <a:pt x="151" y="398"/>
                  </a:lnTo>
                  <a:lnTo>
                    <a:pt x="151" y="398"/>
                  </a:lnTo>
                  <a:lnTo>
                    <a:pt x="133" y="415"/>
                  </a:lnTo>
                  <a:lnTo>
                    <a:pt x="116" y="433"/>
                  </a:lnTo>
                  <a:lnTo>
                    <a:pt x="99" y="452"/>
                  </a:lnTo>
                  <a:lnTo>
                    <a:pt x="82" y="471"/>
                  </a:lnTo>
                  <a:lnTo>
                    <a:pt x="67" y="491"/>
                  </a:lnTo>
                  <a:lnTo>
                    <a:pt x="53" y="512"/>
                  </a:lnTo>
                  <a:lnTo>
                    <a:pt x="39" y="533"/>
                  </a:lnTo>
                  <a:lnTo>
                    <a:pt x="25" y="554"/>
                  </a:lnTo>
                  <a:lnTo>
                    <a:pt x="25" y="554"/>
                  </a:lnTo>
                  <a:close/>
                  <a:moveTo>
                    <a:pt x="527" y="1033"/>
                  </a:moveTo>
                  <a:lnTo>
                    <a:pt x="527" y="1033"/>
                  </a:lnTo>
                  <a:lnTo>
                    <a:pt x="549" y="1038"/>
                  </a:lnTo>
                  <a:lnTo>
                    <a:pt x="560" y="1038"/>
                  </a:lnTo>
                  <a:lnTo>
                    <a:pt x="564" y="1038"/>
                  </a:lnTo>
                  <a:lnTo>
                    <a:pt x="566" y="1035"/>
                  </a:lnTo>
                  <a:lnTo>
                    <a:pt x="566" y="1035"/>
                  </a:lnTo>
                  <a:lnTo>
                    <a:pt x="576" y="1022"/>
                  </a:lnTo>
                  <a:lnTo>
                    <a:pt x="584" y="1009"/>
                  </a:lnTo>
                  <a:lnTo>
                    <a:pt x="605" y="987"/>
                  </a:lnTo>
                  <a:lnTo>
                    <a:pt x="626" y="964"/>
                  </a:lnTo>
                  <a:lnTo>
                    <a:pt x="636" y="952"/>
                  </a:lnTo>
                  <a:lnTo>
                    <a:pt x="645" y="939"/>
                  </a:lnTo>
                  <a:lnTo>
                    <a:pt x="645" y="939"/>
                  </a:lnTo>
                  <a:lnTo>
                    <a:pt x="652" y="929"/>
                  </a:lnTo>
                  <a:lnTo>
                    <a:pt x="659" y="922"/>
                  </a:lnTo>
                  <a:lnTo>
                    <a:pt x="666" y="915"/>
                  </a:lnTo>
                  <a:lnTo>
                    <a:pt x="668" y="911"/>
                  </a:lnTo>
                  <a:lnTo>
                    <a:pt x="670" y="904"/>
                  </a:lnTo>
                  <a:lnTo>
                    <a:pt x="670" y="904"/>
                  </a:lnTo>
                  <a:lnTo>
                    <a:pt x="654" y="914"/>
                  </a:lnTo>
                  <a:lnTo>
                    <a:pt x="639" y="925"/>
                  </a:lnTo>
                  <a:lnTo>
                    <a:pt x="609" y="948"/>
                  </a:lnTo>
                  <a:lnTo>
                    <a:pt x="581" y="973"/>
                  </a:lnTo>
                  <a:lnTo>
                    <a:pt x="555" y="998"/>
                  </a:lnTo>
                  <a:lnTo>
                    <a:pt x="555" y="998"/>
                  </a:lnTo>
                  <a:lnTo>
                    <a:pt x="550" y="998"/>
                  </a:lnTo>
                  <a:lnTo>
                    <a:pt x="546" y="1001"/>
                  </a:lnTo>
                  <a:lnTo>
                    <a:pt x="543" y="1005"/>
                  </a:lnTo>
                  <a:lnTo>
                    <a:pt x="539" y="1011"/>
                  </a:lnTo>
                  <a:lnTo>
                    <a:pt x="527" y="1033"/>
                  </a:lnTo>
                  <a:lnTo>
                    <a:pt x="527" y="1033"/>
                  </a:lnTo>
                  <a:close/>
                  <a:moveTo>
                    <a:pt x="1916" y="949"/>
                  </a:moveTo>
                  <a:lnTo>
                    <a:pt x="1916" y="949"/>
                  </a:lnTo>
                  <a:lnTo>
                    <a:pt x="1915" y="955"/>
                  </a:lnTo>
                  <a:lnTo>
                    <a:pt x="1913" y="959"/>
                  </a:lnTo>
                  <a:lnTo>
                    <a:pt x="1906" y="969"/>
                  </a:lnTo>
                  <a:lnTo>
                    <a:pt x="1906" y="969"/>
                  </a:lnTo>
                  <a:lnTo>
                    <a:pt x="1888" y="993"/>
                  </a:lnTo>
                  <a:lnTo>
                    <a:pt x="1870" y="1016"/>
                  </a:lnTo>
                  <a:lnTo>
                    <a:pt x="1852" y="1043"/>
                  </a:lnTo>
                  <a:lnTo>
                    <a:pt x="1835" y="1071"/>
                  </a:lnTo>
                  <a:lnTo>
                    <a:pt x="1835" y="1071"/>
                  </a:lnTo>
                  <a:lnTo>
                    <a:pt x="1839" y="1070"/>
                  </a:lnTo>
                  <a:lnTo>
                    <a:pt x="1842" y="1067"/>
                  </a:lnTo>
                  <a:lnTo>
                    <a:pt x="1843" y="1063"/>
                  </a:lnTo>
                  <a:lnTo>
                    <a:pt x="1843" y="1063"/>
                  </a:lnTo>
                  <a:lnTo>
                    <a:pt x="1861" y="1040"/>
                  </a:lnTo>
                  <a:lnTo>
                    <a:pt x="1880" y="1019"/>
                  </a:lnTo>
                  <a:lnTo>
                    <a:pt x="1919" y="979"/>
                  </a:lnTo>
                  <a:lnTo>
                    <a:pt x="1961" y="941"/>
                  </a:lnTo>
                  <a:lnTo>
                    <a:pt x="2002" y="903"/>
                  </a:lnTo>
                  <a:lnTo>
                    <a:pt x="1951" y="903"/>
                  </a:lnTo>
                  <a:lnTo>
                    <a:pt x="1951" y="903"/>
                  </a:lnTo>
                  <a:lnTo>
                    <a:pt x="1943" y="915"/>
                  </a:lnTo>
                  <a:lnTo>
                    <a:pt x="1932" y="927"/>
                  </a:lnTo>
                  <a:lnTo>
                    <a:pt x="1920" y="938"/>
                  </a:lnTo>
                  <a:lnTo>
                    <a:pt x="1909" y="949"/>
                  </a:lnTo>
                  <a:lnTo>
                    <a:pt x="1916" y="949"/>
                  </a:lnTo>
                  <a:close/>
                  <a:moveTo>
                    <a:pt x="144" y="488"/>
                  </a:moveTo>
                  <a:lnTo>
                    <a:pt x="144" y="488"/>
                  </a:lnTo>
                  <a:lnTo>
                    <a:pt x="129" y="504"/>
                  </a:lnTo>
                  <a:lnTo>
                    <a:pt x="113" y="519"/>
                  </a:lnTo>
                  <a:lnTo>
                    <a:pt x="85" y="550"/>
                  </a:lnTo>
                  <a:lnTo>
                    <a:pt x="59" y="584"/>
                  </a:lnTo>
                  <a:lnTo>
                    <a:pt x="33" y="619"/>
                  </a:lnTo>
                  <a:lnTo>
                    <a:pt x="33" y="619"/>
                  </a:lnTo>
                  <a:lnTo>
                    <a:pt x="29" y="626"/>
                  </a:lnTo>
                  <a:lnTo>
                    <a:pt x="26" y="631"/>
                  </a:lnTo>
                  <a:lnTo>
                    <a:pt x="23" y="645"/>
                  </a:lnTo>
                  <a:lnTo>
                    <a:pt x="22" y="662"/>
                  </a:lnTo>
                  <a:lnTo>
                    <a:pt x="18" y="681"/>
                  </a:lnTo>
                  <a:lnTo>
                    <a:pt x="18" y="681"/>
                  </a:lnTo>
                  <a:lnTo>
                    <a:pt x="64" y="620"/>
                  </a:lnTo>
                  <a:lnTo>
                    <a:pt x="85" y="589"/>
                  </a:lnTo>
                  <a:lnTo>
                    <a:pt x="94" y="574"/>
                  </a:lnTo>
                  <a:lnTo>
                    <a:pt x="102" y="557"/>
                  </a:lnTo>
                  <a:lnTo>
                    <a:pt x="102" y="557"/>
                  </a:lnTo>
                  <a:lnTo>
                    <a:pt x="125" y="523"/>
                  </a:lnTo>
                  <a:lnTo>
                    <a:pt x="134" y="506"/>
                  </a:lnTo>
                  <a:lnTo>
                    <a:pt x="144" y="488"/>
                  </a:lnTo>
                  <a:lnTo>
                    <a:pt x="144" y="488"/>
                  </a:lnTo>
                  <a:close/>
                  <a:moveTo>
                    <a:pt x="871" y="1045"/>
                  </a:moveTo>
                  <a:lnTo>
                    <a:pt x="871" y="1045"/>
                  </a:lnTo>
                  <a:lnTo>
                    <a:pt x="909" y="1001"/>
                  </a:lnTo>
                  <a:lnTo>
                    <a:pt x="948" y="959"/>
                  </a:lnTo>
                  <a:lnTo>
                    <a:pt x="990" y="918"/>
                  </a:lnTo>
                  <a:lnTo>
                    <a:pt x="1032" y="880"/>
                  </a:lnTo>
                  <a:lnTo>
                    <a:pt x="1032" y="880"/>
                  </a:lnTo>
                  <a:lnTo>
                    <a:pt x="1023" y="877"/>
                  </a:lnTo>
                  <a:lnTo>
                    <a:pt x="1010" y="876"/>
                  </a:lnTo>
                  <a:lnTo>
                    <a:pt x="1004" y="876"/>
                  </a:lnTo>
                  <a:lnTo>
                    <a:pt x="999" y="877"/>
                  </a:lnTo>
                  <a:lnTo>
                    <a:pt x="994" y="879"/>
                  </a:lnTo>
                  <a:lnTo>
                    <a:pt x="990" y="882"/>
                  </a:lnTo>
                  <a:lnTo>
                    <a:pt x="990" y="882"/>
                  </a:lnTo>
                  <a:lnTo>
                    <a:pt x="958" y="921"/>
                  </a:lnTo>
                  <a:lnTo>
                    <a:pt x="927" y="960"/>
                  </a:lnTo>
                  <a:lnTo>
                    <a:pt x="897" y="1002"/>
                  </a:lnTo>
                  <a:lnTo>
                    <a:pt x="883" y="1023"/>
                  </a:lnTo>
                  <a:lnTo>
                    <a:pt x="871" y="1045"/>
                  </a:lnTo>
                  <a:lnTo>
                    <a:pt x="871" y="1045"/>
                  </a:lnTo>
                  <a:close/>
                  <a:moveTo>
                    <a:pt x="638" y="1032"/>
                  </a:moveTo>
                  <a:lnTo>
                    <a:pt x="638" y="1032"/>
                  </a:lnTo>
                  <a:lnTo>
                    <a:pt x="643" y="1031"/>
                  </a:lnTo>
                  <a:lnTo>
                    <a:pt x="647" y="1026"/>
                  </a:lnTo>
                  <a:lnTo>
                    <a:pt x="654" y="1016"/>
                  </a:lnTo>
                  <a:lnTo>
                    <a:pt x="661" y="1007"/>
                  </a:lnTo>
                  <a:lnTo>
                    <a:pt x="670" y="995"/>
                  </a:lnTo>
                  <a:lnTo>
                    <a:pt x="670" y="993"/>
                  </a:lnTo>
                  <a:lnTo>
                    <a:pt x="670" y="993"/>
                  </a:lnTo>
                  <a:lnTo>
                    <a:pt x="675" y="983"/>
                  </a:lnTo>
                  <a:lnTo>
                    <a:pt x="678" y="979"/>
                  </a:lnTo>
                  <a:lnTo>
                    <a:pt x="682" y="976"/>
                  </a:lnTo>
                  <a:lnTo>
                    <a:pt x="685" y="973"/>
                  </a:lnTo>
                  <a:lnTo>
                    <a:pt x="685" y="973"/>
                  </a:lnTo>
                  <a:lnTo>
                    <a:pt x="690" y="966"/>
                  </a:lnTo>
                  <a:lnTo>
                    <a:pt x="695" y="959"/>
                  </a:lnTo>
                  <a:lnTo>
                    <a:pt x="706" y="946"/>
                  </a:lnTo>
                  <a:lnTo>
                    <a:pt x="718" y="932"/>
                  </a:lnTo>
                  <a:lnTo>
                    <a:pt x="722" y="924"/>
                  </a:lnTo>
                  <a:lnTo>
                    <a:pt x="725" y="915"/>
                  </a:lnTo>
                  <a:lnTo>
                    <a:pt x="725" y="915"/>
                  </a:lnTo>
                  <a:lnTo>
                    <a:pt x="698" y="934"/>
                  </a:lnTo>
                  <a:lnTo>
                    <a:pt x="673" y="953"/>
                  </a:lnTo>
                  <a:lnTo>
                    <a:pt x="650" y="976"/>
                  </a:lnTo>
                  <a:lnTo>
                    <a:pt x="629" y="998"/>
                  </a:lnTo>
                  <a:lnTo>
                    <a:pt x="629" y="998"/>
                  </a:lnTo>
                  <a:lnTo>
                    <a:pt x="628" y="1000"/>
                  </a:lnTo>
                  <a:lnTo>
                    <a:pt x="628" y="998"/>
                  </a:lnTo>
                  <a:lnTo>
                    <a:pt x="629" y="994"/>
                  </a:lnTo>
                  <a:lnTo>
                    <a:pt x="629" y="993"/>
                  </a:lnTo>
                  <a:lnTo>
                    <a:pt x="629" y="991"/>
                  </a:lnTo>
                  <a:lnTo>
                    <a:pt x="626" y="991"/>
                  </a:lnTo>
                  <a:lnTo>
                    <a:pt x="623" y="995"/>
                  </a:lnTo>
                  <a:lnTo>
                    <a:pt x="623" y="995"/>
                  </a:lnTo>
                  <a:lnTo>
                    <a:pt x="616" y="1005"/>
                  </a:lnTo>
                  <a:lnTo>
                    <a:pt x="611" y="1015"/>
                  </a:lnTo>
                  <a:lnTo>
                    <a:pt x="604" y="1025"/>
                  </a:lnTo>
                  <a:lnTo>
                    <a:pt x="597" y="1033"/>
                  </a:lnTo>
                  <a:lnTo>
                    <a:pt x="597" y="1033"/>
                  </a:lnTo>
                  <a:lnTo>
                    <a:pt x="602" y="1036"/>
                  </a:lnTo>
                  <a:lnTo>
                    <a:pt x="607" y="1038"/>
                  </a:lnTo>
                  <a:lnTo>
                    <a:pt x="616" y="1038"/>
                  </a:lnTo>
                  <a:lnTo>
                    <a:pt x="628" y="1036"/>
                  </a:lnTo>
                  <a:lnTo>
                    <a:pt x="638" y="1032"/>
                  </a:lnTo>
                  <a:lnTo>
                    <a:pt x="638" y="1032"/>
                  </a:lnTo>
                  <a:close/>
                  <a:moveTo>
                    <a:pt x="50" y="891"/>
                  </a:moveTo>
                  <a:lnTo>
                    <a:pt x="50" y="891"/>
                  </a:lnTo>
                  <a:lnTo>
                    <a:pt x="53" y="893"/>
                  </a:lnTo>
                  <a:lnTo>
                    <a:pt x="53" y="894"/>
                  </a:lnTo>
                  <a:lnTo>
                    <a:pt x="54" y="896"/>
                  </a:lnTo>
                  <a:lnTo>
                    <a:pt x="53" y="897"/>
                  </a:lnTo>
                  <a:lnTo>
                    <a:pt x="50" y="898"/>
                  </a:lnTo>
                  <a:lnTo>
                    <a:pt x="46" y="898"/>
                  </a:lnTo>
                  <a:lnTo>
                    <a:pt x="54" y="908"/>
                  </a:lnTo>
                  <a:lnTo>
                    <a:pt x="94" y="849"/>
                  </a:lnTo>
                  <a:lnTo>
                    <a:pt x="94" y="849"/>
                  </a:lnTo>
                  <a:lnTo>
                    <a:pt x="123" y="806"/>
                  </a:lnTo>
                  <a:lnTo>
                    <a:pt x="139" y="782"/>
                  </a:lnTo>
                  <a:lnTo>
                    <a:pt x="144" y="771"/>
                  </a:lnTo>
                  <a:lnTo>
                    <a:pt x="150" y="759"/>
                  </a:lnTo>
                  <a:lnTo>
                    <a:pt x="150" y="759"/>
                  </a:lnTo>
                  <a:lnTo>
                    <a:pt x="122" y="783"/>
                  </a:lnTo>
                  <a:lnTo>
                    <a:pt x="95" y="807"/>
                  </a:lnTo>
                  <a:lnTo>
                    <a:pt x="70" y="834"/>
                  </a:lnTo>
                  <a:lnTo>
                    <a:pt x="49" y="860"/>
                  </a:lnTo>
                  <a:lnTo>
                    <a:pt x="49" y="860"/>
                  </a:lnTo>
                  <a:lnTo>
                    <a:pt x="50" y="860"/>
                  </a:lnTo>
                  <a:lnTo>
                    <a:pt x="50" y="863"/>
                  </a:lnTo>
                  <a:lnTo>
                    <a:pt x="47" y="872"/>
                  </a:lnTo>
                  <a:lnTo>
                    <a:pt x="45" y="880"/>
                  </a:lnTo>
                  <a:lnTo>
                    <a:pt x="45" y="886"/>
                  </a:lnTo>
                  <a:lnTo>
                    <a:pt x="46" y="889"/>
                  </a:lnTo>
                  <a:lnTo>
                    <a:pt x="46" y="889"/>
                  </a:lnTo>
                  <a:lnTo>
                    <a:pt x="50" y="891"/>
                  </a:lnTo>
                  <a:lnTo>
                    <a:pt x="50" y="891"/>
                  </a:lnTo>
                  <a:close/>
                  <a:moveTo>
                    <a:pt x="101" y="943"/>
                  </a:moveTo>
                  <a:lnTo>
                    <a:pt x="101" y="943"/>
                  </a:lnTo>
                  <a:lnTo>
                    <a:pt x="104" y="952"/>
                  </a:lnTo>
                  <a:lnTo>
                    <a:pt x="105" y="957"/>
                  </a:lnTo>
                  <a:lnTo>
                    <a:pt x="109" y="963"/>
                  </a:lnTo>
                  <a:lnTo>
                    <a:pt x="116" y="969"/>
                  </a:lnTo>
                  <a:lnTo>
                    <a:pt x="116" y="969"/>
                  </a:lnTo>
                  <a:lnTo>
                    <a:pt x="119" y="969"/>
                  </a:lnTo>
                  <a:lnTo>
                    <a:pt x="123" y="969"/>
                  </a:lnTo>
                  <a:lnTo>
                    <a:pt x="126" y="966"/>
                  </a:lnTo>
                  <a:lnTo>
                    <a:pt x="129" y="963"/>
                  </a:lnTo>
                  <a:lnTo>
                    <a:pt x="129" y="963"/>
                  </a:lnTo>
                  <a:lnTo>
                    <a:pt x="167" y="904"/>
                  </a:lnTo>
                  <a:lnTo>
                    <a:pt x="185" y="875"/>
                  </a:lnTo>
                  <a:lnTo>
                    <a:pt x="206" y="846"/>
                  </a:lnTo>
                  <a:lnTo>
                    <a:pt x="206" y="846"/>
                  </a:lnTo>
                  <a:lnTo>
                    <a:pt x="209" y="846"/>
                  </a:lnTo>
                  <a:lnTo>
                    <a:pt x="212" y="846"/>
                  </a:lnTo>
                  <a:lnTo>
                    <a:pt x="215" y="845"/>
                  </a:lnTo>
                  <a:lnTo>
                    <a:pt x="216" y="842"/>
                  </a:lnTo>
                  <a:lnTo>
                    <a:pt x="216" y="842"/>
                  </a:lnTo>
                  <a:lnTo>
                    <a:pt x="212" y="844"/>
                  </a:lnTo>
                  <a:lnTo>
                    <a:pt x="209" y="844"/>
                  </a:lnTo>
                  <a:lnTo>
                    <a:pt x="209" y="842"/>
                  </a:lnTo>
                  <a:lnTo>
                    <a:pt x="212" y="839"/>
                  </a:lnTo>
                  <a:lnTo>
                    <a:pt x="212" y="839"/>
                  </a:lnTo>
                  <a:lnTo>
                    <a:pt x="213" y="838"/>
                  </a:lnTo>
                  <a:lnTo>
                    <a:pt x="215" y="835"/>
                  </a:lnTo>
                  <a:lnTo>
                    <a:pt x="215" y="828"/>
                  </a:lnTo>
                  <a:lnTo>
                    <a:pt x="215" y="828"/>
                  </a:lnTo>
                  <a:lnTo>
                    <a:pt x="184" y="855"/>
                  </a:lnTo>
                  <a:lnTo>
                    <a:pt x="154" y="883"/>
                  </a:lnTo>
                  <a:lnTo>
                    <a:pt x="126" y="912"/>
                  </a:lnTo>
                  <a:lnTo>
                    <a:pt x="101" y="943"/>
                  </a:lnTo>
                  <a:lnTo>
                    <a:pt x="101" y="943"/>
                  </a:lnTo>
                  <a:close/>
                  <a:moveTo>
                    <a:pt x="2304" y="1023"/>
                  </a:moveTo>
                  <a:lnTo>
                    <a:pt x="2446" y="908"/>
                  </a:lnTo>
                  <a:lnTo>
                    <a:pt x="2446" y="908"/>
                  </a:lnTo>
                  <a:lnTo>
                    <a:pt x="2410" y="910"/>
                  </a:lnTo>
                  <a:lnTo>
                    <a:pt x="2393" y="911"/>
                  </a:lnTo>
                  <a:lnTo>
                    <a:pt x="2377" y="910"/>
                  </a:lnTo>
                  <a:lnTo>
                    <a:pt x="2377" y="910"/>
                  </a:lnTo>
                  <a:lnTo>
                    <a:pt x="2360" y="939"/>
                  </a:lnTo>
                  <a:lnTo>
                    <a:pt x="2342" y="967"/>
                  </a:lnTo>
                  <a:lnTo>
                    <a:pt x="2304" y="1023"/>
                  </a:lnTo>
                  <a:lnTo>
                    <a:pt x="2304" y="1023"/>
                  </a:lnTo>
                  <a:close/>
                  <a:moveTo>
                    <a:pt x="583" y="924"/>
                  </a:moveTo>
                  <a:lnTo>
                    <a:pt x="583" y="924"/>
                  </a:lnTo>
                  <a:lnTo>
                    <a:pt x="580" y="928"/>
                  </a:lnTo>
                  <a:lnTo>
                    <a:pt x="576" y="929"/>
                  </a:lnTo>
                  <a:lnTo>
                    <a:pt x="573" y="928"/>
                  </a:lnTo>
                  <a:lnTo>
                    <a:pt x="570" y="927"/>
                  </a:lnTo>
                  <a:lnTo>
                    <a:pt x="570" y="927"/>
                  </a:lnTo>
                  <a:lnTo>
                    <a:pt x="566" y="934"/>
                  </a:lnTo>
                  <a:lnTo>
                    <a:pt x="564" y="938"/>
                  </a:lnTo>
                  <a:lnTo>
                    <a:pt x="566" y="941"/>
                  </a:lnTo>
                  <a:lnTo>
                    <a:pt x="569" y="939"/>
                  </a:lnTo>
                  <a:lnTo>
                    <a:pt x="569" y="939"/>
                  </a:lnTo>
                  <a:lnTo>
                    <a:pt x="536" y="983"/>
                  </a:lnTo>
                  <a:lnTo>
                    <a:pt x="519" y="1005"/>
                  </a:lnTo>
                  <a:lnTo>
                    <a:pt x="505" y="1029"/>
                  </a:lnTo>
                  <a:lnTo>
                    <a:pt x="505" y="1029"/>
                  </a:lnTo>
                  <a:lnTo>
                    <a:pt x="508" y="1029"/>
                  </a:lnTo>
                  <a:lnTo>
                    <a:pt x="512" y="1029"/>
                  </a:lnTo>
                  <a:lnTo>
                    <a:pt x="515" y="1026"/>
                  </a:lnTo>
                  <a:lnTo>
                    <a:pt x="515" y="1025"/>
                  </a:lnTo>
                  <a:lnTo>
                    <a:pt x="515" y="1022"/>
                  </a:lnTo>
                  <a:lnTo>
                    <a:pt x="515" y="1022"/>
                  </a:lnTo>
                  <a:lnTo>
                    <a:pt x="548" y="990"/>
                  </a:lnTo>
                  <a:lnTo>
                    <a:pt x="581" y="959"/>
                  </a:lnTo>
                  <a:lnTo>
                    <a:pt x="616" y="928"/>
                  </a:lnTo>
                  <a:lnTo>
                    <a:pt x="635" y="914"/>
                  </a:lnTo>
                  <a:lnTo>
                    <a:pt x="653" y="901"/>
                  </a:lnTo>
                  <a:lnTo>
                    <a:pt x="600" y="898"/>
                  </a:lnTo>
                  <a:lnTo>
                    <a:pt x="600" y="898"/>
                  </a:lnTo>
                  <a:lnTo>
                    <a:pt x="595" y="904"/>
                  </a:lnTo>
                  <a:lnTo>
                    <a:pt x="591" y="911"/>
                  </a:lnTo>
                  <a:lnTo>
                    <a:pt x="586" y="917"/>
                  </a:lnTo>
                  <a:lnTo>
                    <a:pt x="583" y="924"/>
                  </a:lnTo>
                  <a:lnTo>
                    <a:pt x="583" y="924"/>
                  </a:lnTo>
                  <a:close/>
                  <a:moveTo>
                    <a:pt x="140" y="863"/>
                  </a:moveTo>
                  <a:lnTo>
                    <a:pt x="144" y="862"/>
                  </a:lnTo>
                  <a:lnTo>
                    <a:pt x="144" y="862"/>
                  </a:lnTo>
                  <a:lnTo>
                    <a:pt x="151" y="855"/>
                  </a:lnTo>
                  <a:lnTo>
                    <a:pt x="153" y="853"/>
                  </a:lnTo>
                  <a:lnTo>
                    <a:pt x="151" y="853"/>
                  </a:lnTo>
                  <a:lnTo>
                    <a:pt x="144" y="856"/>
                  </a:lnTo>
                  <a:lnTo>
                    <a:pt x="144" y="856"/>
                  </a:lnTo>
                  <a:lnTo>
                    <a:pt x="153" y="841"/>
                  </a:lnTo>
                  <a:lnTo>
                    <a:pt x="164" y="827"/>
                  </a:lnTo>
                  <a:lnTo>
                    <a:pt x="175" y="811"/>
                  </a:lnTo>
                  <a:lnTo>
                    <a:pt x="179" y="804"/>
                  </a:lnTo>
                  <a:lnTo>
                    <a:pt x="184" y="796"/>
                  </a:lnTo>
                  <a:lnTo>
                    <a:pt x="184" y="796"/>
                  </a:lnTo>
                  <a:lnTo>
                    <a:pt x="156" y="824"/>
                  </a:lnTo>
                  <a:lnTo>
                    <a:pt x="129" y="852"/>
                  </a:lnTo>
                  <a:lnTo>
                    <a:pt x="80" y="908"/>
                  </a:lnTo>
                  <a:lnTo>
                    <a:pt x="80" y="908"/>
                  </a:lnTo>
                  <a:lnTo>
                    <a:pt x="71" y="915"/>
                  </a:lnTo>
                  <a:lnTo>
                    <a:pt x="70" y="915"/>
                  </a:lnTo>
                  <a:lnTo>
                    <a:pt x="71" y="914"/>
                  </a:lnTo>
                  <a:lnTo>
                    <a:pt x="71" y="914"/>
                  </a:lnTo>
                  <a:lnTo>
                    <a:pt x="66" y="918"/>
                  </a:lnTo>
                  <a:lnTo>
                    <a:pt x="64" y="922"/>
                  </a:lnTo>
                  <a:lnTo>
                    <a:pt x="64" y="927"/>
                  </a:lnTo>
                  <a:lnTo>
                    <a:pt x="66" y="931"/>
                  </a:lnTo>
                  <a:lnTo>
                    <a:pt x="68" y="935"/>
                  </a:lnTo>
                  <a:lnTo>
                    <a:pt x="73" y="939"/>
                  </a:lnTo>
                  <a:lnTo>
                    <a:pt x="84" y="948"/>
                  </a:lnTo>
                  <a:lnTo>
                    <a:pt x="137" y="865"/>
                  </a:lnTo>
                  <a:lnTo>
                    <a:pt x="140" y="863"/>
                  </a:lnTo>
                  <a:close/>
                  <a:moveTo>
                    <a:pt x="1419" y="903"/>
                  </a:moveTo>
                  <a:lnTo>
                    <a:pt x="1354" y="997"/>
                  </a:lnTo>
                  <a:lnTo>
                    <a:pt x="1354" y="997"/>
                  </a:lnTo>
                  <a:lnTo>
                    <a:pt x="1387" y="967"/>
                  </a:lnTo>
                  <a:lnTo>
                    <a:pt x="1420" y="938"/>
                  </a:lnTo>
                  <a:lnTo>
                    <a:pt x="1438" y="922"/>
                  </a:lnTo>
                  <a:lnTo>
                    <a:pt x="1455" y="910"/>
                  </a:lnTo>
                  <a:lnTo>
                    <a:pt x="1475" y="897"/>
                  </a:lnTo>
                  <a:lnTo>
                    <a:pt x="1495" y="884"/>
                  </a:lnTo>
                  <a:lnTo>
                    <a:pt x="1495" y="884"/>
                  </a:lnTo>
                  <a:lnTo>
                    <a:pt x="1479" y="887"/>
                  </a:lnTo>
                  <a:lnTo>
                    <a:pt x="1461" y="886"/>
                  </a:lnTo>
                  <a:lnTo>
                    <a:pt x="1444" y="886"/>
                  </a:lnTo>
                  <a:lnTo>
                    <a:pt x="1429" y="883"/>
                  </a:lnTo>
                  <a:lnTo>
                    <a:pt x="1429" y="883"/>
                  </a:lnTo>
                  <a:lnTo>
                    <a:pt x="1424" y="894"/>
                  </a:lnTo>
                  <a:lnTo>
                    <a:pt x="1419" y="903"/>
                  </a:lnTo>
                  <a:lnTo>
                    <a:pt x="1419" y="903"/>
                  </a:lnTo>
                  <a:close/>
                  <a:moveTo>
                    <a:pt x="1075" y="1008"/>
                  </a:moveTo>
                  <a:lnTo>
                    <a:pt x="1075" y="1008"/>
                  </a:lnTo>
                  <a:lnTo>
                    <a:pt x="1075" y="1007"/>
                  </a:lnTo>
                  <a:lnTo>
                    <a:pt x="1076" y="1005"/>
                  </a:lnTo>
                  <a:lnTo>
                    <a:pt x="1079" y="1001"/>
                  </a:lnTo>
                  <a:lnTo>
                    <a:pt x="1080" y="1000"/>
                  </a:lnTo>
                  <a:lnTo>
                    <a:pt x="1079" y="998"/>
                  </a:lnTo>
                  <a:lnTo>
                    <a:pt x="1077" y="998"/>
                  </a:lnTo>
                  <a:lnTo>
                    <a:pt x="1077" y="998"/>
                  </a:lnTo>
                  <a:lnTo>
                    <a:pt x="1068" y="1008"/>
                  </a:lnTo>
                  <a:lnTo>
                    <a:pt x="1058" y="1021"/>
                  </a:lnTo>
                  <a:lnTo>
                    <a:pt x="1049" y="1033"/>
                  </a:lnTo>
                  <a:lnTo>
                    <a:pt x="1046" y="1040"/>
                  </a:lnTo>
                  <a:lnTo>
                    <a:pt x="1044" y="1047"/>
                  </a:lnTo>
                  <a:lnTo>
                    <a:pt x="1044" y="1047"/>
                  </a:lnTo>
                  <a:lnTo>
                    <a:pt x="1053" y="1050"/>
                  </a:lnTo>
                  <a:lnTo>
                    <a:pt x="1063" y="1050"/>
                  </a:lnTo>
                  <a:lnTo>
                    <a:pt x="1069" y="1050"/>
                  </a:lnTo>
                  <a:lnTo>
                    <a:pt x="1075" y="1047"/>
                  </a:lnTo>
                  <a:lnTo>
                    <a:pt x="1079" y="1045"/>
                  </a:lnTo>
                  <a:lnTo>
                    <a:pt x="1083" y="1039"/>
                  </a:lnTo>
                  <a:lnTo>
                    <a:pt x="1083" y="1039"/>
                  </a:lnTo>
                  <a:lnTo>
                    <a:pt x="1103" y="1008"/>
                  </a:lnTo>
                  <a:lnTo>
                    <a:pt x="1125" y="979"/>
                  </a:lnTo>
                  <a:lnTo>
                    <a:pt x="1169" y="920"/>
                  </a:lnTo>
                  <a:lnTo>
                    <a:pt x="1169" y="920"/>
                  </a:lnTo>
                  <a:lnTo>
                    <a:pt x="1148" y="936"/>
                  </a:lnTo>
                  <a:lnTo>
                    <a:pt x="1128" y="955"/>
                  </a:lnTo>
                  <a:lnTo>
                    <a:pt x="1110" y="974"/>
                  </a:lnTo>
                  <a:lnTo>
                    <a:pt x="1091" y="994"/>
                  </a:lnTo>
                  <a:lnTo>
                    <a:pt x="1091" y="994"/>
                  </a:lnTo>
                  <a:lnTo>
                    <a:pt x="1089" y="995"/>
                  </a:lnTo>
                  <a:lnTo>
                    <a:pt x="1086" y="995"/>
                  </a:lnTo>
                  <a:lnTo>
                    <a:pt x="1086" y="995"/>
                  </a:lnTo>
                  <a:lnTo>
                    <a:pt x="1084" y="1000"/>
                  </a:lnTo>
                  <a:lnTo>
                    <a:pt x="1082" y="1004"/>
                  </a:lnTo>
                  <a:lnTo>
                    <a:pt x="1075" y="1008"/>
                  </a:lnTo>
                  <a:lnTo>
                    <a:pt x="1073" y="1011"/>
                  </a:lnTo>
                  <a:lnTo>
                    <a:pt x="1075" y="1008"/>
                  </a:lnTo>
                  <a:close/>
                  <a:moveTo>
                    <a:pt x="25" y="699"/>
                  </a:moveTo>
                  <a:lnTo>
                    <a:pt x="25" y="699"/>
                  </a:lnTo>
                  <a:lnTo>
                    <a:pt x="23" y="705"/>
                  </a:lnTo>
                  <a:lnTo>
                    <a:pt x="22" y="709"/>
                  </a:lnTo>
                  <a:lnTo>
                    <a:pt x="23" y="720"/>
                  </a:lnTo>
                  <a:lnTo>
                    <a:pt x="25" y="731"/>
                  </a:lnTo>
                  <a:lnTo>
                    <a:pt x="26" y="742"/>
                  </a:lnTo>
                  <a:lnTo>
                    <a:pt x="26" y="742"/>
                  </a:lnTo>
                  <a:lnTo>
                    <a:pt x="75" y="655"/>
                  </a:lnTo>
                  <a:lnTo>
                    <a:pt x="101" y="613"/>
                  </a:lnTo>
                  <a:lnTo>
                    <a:pt x="129" y="571"/>
                  </a:lnTo>
                  <a:lnTo>
                    <a:pt x="129" y="571"/>
                  </a:lnTo>
                  <a:lnTo>
                    <a:pt x="101" y="601"/>
                  </a:lnTo>
                  <a:lnTo>
                    <a:pt x="74" y="631"/>
                  </a:lnTo>
                  <a:lnTo>
                    <a:pt x="49" y="664"/>
                  </a:lnTo>
                  <a:lnTo>
                    <a:pt x="25" y="699"/>
                  </a:lnTo>
                  <a:lnTo>
                    <a:pt x="25" y="699"/>
                  </a:lnTo>
                  <a:close/>
                  <a:moveTo>
                    <a:pt x="67" y="821"/>
                  </a:moveTo>
                  <a:lnTo>
                    <a:pt x="119" y="769"/>
                  </a:lnTo>
                  <a:lnTo>
                    <a:pt x="119" y="769"/>
                  </a:lnTo>
                  <a:lnTo>
                    <a:pt x="129" y="761"/>
                  </a:lnTo>
                  <a:lnTo>
                    <a:pt x="141" y="752"/>
                  </a:lnTo>
                  <a:lnTo>
                    <a:pt x="153" y="745"/>
                  </a:lnTo>
                  <a:lnTo>
                    <a:pt x="165" y="741"/>
                  </a:lnTo>
                  <a:lnTo>
                    <a:pt x="161" y="683"/>
                  </a:lnTo>
                  <a:lnTo>
                    <a:pt x="148" y="697"/>
                  </a:lnTo>
                  <a:lnTo>
                    <a:pt x="148" y="697"/>
                  </a:lnTo>
                  <a:lnTo>
                    <a:pt x="146" y="697"/>
                  </a:lnTo>
                  <a:lnTo>
                    <a:pt x="141" y="699"/>
                  </a:lnTo>
                  <a:lnTo>
                    <a:pt x="139" y="703"/>
                  </a:lnTo>
                  <a:lnTo>
                    <a:pt x="136" y="707"/>
                  </a:lnTo>
                  <a:lnTo>
                    <a:pt x="134" y="710"/>
                  </a:lnTo>
                  <a:lnTo>
                    <a:pt x="134" y="713"/>
                  </a:lnTo>
                  <a:lnTo>
                    <a:pt x="136" y="714"/>
                  </a:lnTo>
                  <a:lnTo>
                    <a:pt x="139" y="713"/>
                  </a:lnTo>
                  <a:lnTo>
                    <a:pt x="139" y="713"/>
                  </a:lnTo>
                  <a:lnTo>
                    <a:pt x="120" y="740"/>
                  </a:lnTo>
                  <a:lnTo>
                    <a:pt x="102" y="768"/>
                  </a:lnTo>
                  <a:lnTo>
                    <a:pt x="84" y="794"/>
                  </a:lnTo>
                  <a:lnTo>
                    <a:pt x="67" y="821"/>
                  </a:lnTo>
                  <a:lnTo>
                    <a:pt x="67" y="821"/>
                  </a:lnTo>
                  <a:close/>
                  <a:moveTo>
                    <a:pt x="801" y="896"/>
                  </a:moveTo>
                  <a:lnTo>
                    <a:pt x="801" y="896"/>
                  </a:lnTo>
                  <a:lnTo>
                    <a:pt x="785" y="897"/>
                  </a:lnTo>
                  <a:lnTo>
                    <a:pt x="772" y="898"/>
                  </a:lnTo>
                  <a:lnTo>
                    <a:pt x="758" y="898"/>
                  </a:lnTo>
                  <a:lnTo>
                    <a:pt x="747" y="900"/>
                  </a:lnTo>
                  <a:lnTo>
                    <a:pt x="747" y="900"/>
                  </a:lnTo>
                  <a:lnTo>
                    <a:pt x="742" y="911"/>
                  </a:lnTo>
                  <a:lnTo>
                    <a:pt x="736" y="922"/>
                  </a:lnTo>
                  <a:lnTo>
                    <a:pt x="729" y="932"/>
                  </a:lnTo>
                  <a:lnTo>
                    <a:pt x="720" y="942"/>
                  </a:lnTo>
                  <a:lnTo>
                    <a:pt x="712" y="950"/>
                  </a:lnTo>
                  <a:lnTo>
                    <a:pt x="704" y="959"/>
                  </a:lnTo>
                  <a:lnTo>
                    <a:pt x="685" y="973"/>
                  </a:lnTo>
                  <a:lnTo>
                    <a:pt x="682" y="976"/>
                  </a:lnTo>
                  <a:lnTo>
                    <a:pt x="677" y="988"/>
                  </a:lnTo>
                  <a:lnTo>
                    <a:pt x="677" y="988"/>
                  </a:lnTo>
                  <a:lnTo>
                    <a:pt x="684" y="984"/>
                  </a:lnTo>
                  <a:lnTo>
                    <a:pt x="687" y="983"/>
                  </a:lnTo>
                  <a:lnTo>
                    <a:pt x="685" y="986"/>
                  </a:lnTo>
                  <a:lnTo>
                    <a:pt x="685" y="986"/>
                  </a:lnTo>
                  <a:lnTo>
                    <a:pt x="674" y="1001"/>
                  </a:lnTo>
                  <a:lnTo>
                    <a:pt x="668" y="1009"/>
                  </a:lnTo>
                  <a:lnTo>
                    <a:pt x="664" y="1019"/>
                  </a:lnTo>
                  <a:lnTo>
                    <a:pt x="664" y="1019"/>
                  </a:lnTo>
                  <a:lnTo>
                    <a:pt x="697" y="987"/>
                  </a:lnTo>
                  <a:lnTo>
                    <a:pt x="729" y="955"/>
                  </a:lnTo>
                  <a:lnTo>
                    <a:pt x="764" y="924"/>
                  </a:lnTo>
                  <a:lnTo>
                    <a:pt x="801" y="896"/>
                  </a:lnTo>
                  <a:lnTo>
                    <a:pt x="801" y="896"/>
                  </a:lnTo>
                  <a:close/>
                  <a:moveTo>
                    <a:pt x="40" y="959"/>
                  </a:moveTo>
                  <a:lnTo>
                    <a:pt x="40" y="959"/>
                  </a:lnTo>
                  <a:lnTo>
                    <a:pt x="81" y="980"/>
                  </a:lnTo>
                  <a:lnTo>
                    <a:pt x="101" y="990"/>
                  </a:lnTo>
                  <a:lnTo>
                    <a:pt x="122" y="1000"/>
                  </a:lnTo>
                  <a:lnTo>
                    <a:pt x="146" y="1007"/>
                  </a:lnTo>
                  <a:lnTo>
                    <a:pt x="170" y="1012"/>
                  </a:lnTo>
                  <a:lnTo>
                    <a:pt x="196" y="1016"/>
                  </a:lnTo>
                  <a:lnTo>
                    <a:pt x="224" y="1016"/>
                  </a:lnTo>
                  <a:lnTo>
                    <a:pt x="224" y="1016"/>
                  </a:lnTo>
                  <a:lnTo>
                    <a:pt x="199" y="1014"/>
                  </a:lnTo>
                  <a:lnTo>
                    <a:pt x="174" y="1008"/>
                  </a:lnTo>
                  <a:lnTo>
                    <a:pt x="151" y="1001"/>
                  </a:lnTo>
                  <a:lnTo>
                    <a:pt x="129" y="993"/>
                  </a:lnTo>
                  <a:lnTo>
                    <a:pt x="108" y="983"/>
                  </a:lnTo>
                  <a:lnTo>
                    <a:pt x="88" y="973"/>
                  </a:lnTo>
                  <a:lnTo>
                    <a:pt x="50" y="949"/>
                  </a:lnTo>
                  <a:lnTo>
                    <a:pt x="50" y="949"/>
                  </a:lnTo>
                  <a:lnTo>
                    <a:pt x="37" y="920"/>
                  </a:lnTo>
                  <a:lnTo>
                    <a:pt x="29" y="903"/>
                  </a:lnTo>
                  <a:lnTo>
                    <a:pt x="25" y="897"/>
                  </a:lnTo>
                  <a:lnTo>
                    <a:pt x="21" y="893"/>
                  </a:lnTo>
                  <a:lnTo>
                    <a:pt x="21" y="893"/>
                  </a:lnTo>
                  <a:lnTo>
                    <a:pt x="25" y="911"/>
                  </a:lnTo>
                  <a:lnTo>
                    <a:pt x="29" y="928"/>
                  </a:lnTo>
                  <a:lnTo>
                    <a:pt x="35" y="945"/>
                  </a:lnTo>
                  <a:lnTo>
                    <a:pt x="40" y="959"/>
                  </a:lnTo>
                  <a:lnTo>
                    <a:pt x="40" y="959"/>
                  </a:lnTo>
                  <a:close/>
                  <a:moveTo>
                    <a:pt x="26" y="783"/>
                  </a:moveTo>
                  <a:lnTo>
                    <a:pt x="26" y="783"/>
                  </a:lnTo>
                  <a:lnTo>
                    <a:pt x="25" y="789"/>
                  </a:lnTo>
                  <a:lnTo>
                    <a:pt x="25" y="796"/>
                  </a:lnTo>
                  <a:lnTo>
                    <a:pt x="26" y="801"/>
                  </a:lnTo>
                  <a:lnTo>
                    <a:pt x="28" y="804"/>
                  </a:lnTo>
                  <a:lnTo>
                    <a:pt x="32" y="807"/>
                  </a:lnTo>
                  <a:lnTo>
                    <a:pt x="32" y="807"/>
                  </a:lnTo>
                  <a:lnTo>
                    <a:pt x="52" y="766"/>
                  </a:lnTo>
                  <a:lnTo>
                    <a:pt x="73" y="726"/>
                  </a:lnTo>
                  <a:lnTo>
                    <a:pt x="95" y="688"/>
                  </a:lnTo>
                  <a:lnTo>
                    <a:pt x="119" y="651"/>
                  </a:lnTo>
                  <a:lnTo>
                    <a:pt x="119" y="651"/>
                  </a:lnTo>
                  <a:lnTo>
                    <a:pt x="92" y="681"/>
                  </a:lnTo>
                  <a:lnTo>
                    <a:pt x="78" y="695"/>
                  </a:lnTo>
                  <a:lnTo>
                    <a:pt x="66" y="710"/>
                  </a:lnTo>
                  <a:lnTo>
                    <a:pt x="54" y="727"/>
                  </a:lnTo>
                  <a:lnTo>
                    <a:pt x="43" y="744"/>
                  </a:lnTo>
                  <a:lnTo>
                    <a:pt x="33" y="764"/>
                  </a:lnTo>
                  <a:lnTo>
                    <a:pt x="26" y="783"/>
                  </a:lnTo>
                  <a:lnTo>
                    <a:pt x="26" y="783"/>
                  </a:lnTo>
                  <a:close/>
                  <a:moveTo>
                    <a:pt x="59" y="418"/>
                  </a:moveTo>
                  <a:lnTo>
                    <a:pt x="59" y="418"/>
                  </a:lnTo>
                  <a:lnTo>
                    <a:pt x="81" y="390"/>
                  </a:lnTo>
                  <a:lnTo>
                    <a:pt x="94" y="376"/>
                  </a:lnTo>
                  <a:lnTo>
                    <a:pt x="105" y="362"/>
                  </a:lnTo>
                  <a:lnTo>
                    <a:pt x="105" y="362"/>
                  </a:lnTo>
                  <a:lnTo>
                    <a:pt x="112" y="352"/>
                  </a:lnTo>
                  <a:lnTo>
                    <a:pt x="120" y="342"/>
                  </a:lnTo>
                  <a:lnTo>
                    <a:pt x="137" y="324"/>
                  </a:lnTo>
                  <a:lnTo>
                    <a:pt x="144" y="312"/>
                  </a:lnTo>
                  <a:lnTo>
                    <a:pt x="150" y="300"/>
                  </a:lnTo>
                  <a:lnTo>
                    <a:pt x="151" y="293"/>
                  </a:lnTo>
                  <a:lnTo>
                    <a:pt x="153" y="286"/>
                  </a:lnTo>
                  <a:lnTo>
                    <a:pt x="153" y="276"/>
                  </a:lnTo>
                  <a:lnTo>
                    <a:pt x="153" y="266"/>
                  </a:lnTo>
                  <a:lnTo>
                    <a:pt x="153" y="266"/>
                  </a:lnTo>
                  <a:lnTo>
                    <a:pt x="148" y="275"/>
                  </a:lnTo>
                  <a:lnTo>
                    <a:pt x="143" y="282"/>
                  </a:lnTo>
                  <a:lnTo>
                    <a:pt x="132" y="293"/>
                  </a:lnTo>
                  <a:lnTo>
                    <a:pt x="122" y="305"/>
                  </a:lnTo>
                  <a:lnTo>
                    <a:pt x="118" y="312"/>
                  </a:lnTo>
                  <a:lnTo>
                    <a:pt x="113" y="319"/>
                  </a:lnTo>
                  <a:lnTo>
                    <a:pt x="113" y="319"/>
                  </a:lnTo>
                  <a:lnTo>
                    <a:pt x="101" y="345"/>
                  </a:lnTo>
                  <a:lnTo>
                    <a:pt x="85" y="369"/>
                  </a:lnTo>
                  <a:lnTo>
                    <a:pt x="71" y="393"/>
                  </a:lnTo>
                  <a:lnTo>
                    <a:pt x="59" y="418"/>
                  </a:lnTo>
                  <a:lnTo>
                    <a:pt x="59" y="418"/>
                  </a:lnTo>
                  <a:close/>
                  <a:moveTo>
                    <a:pt x="129" y="439"/>
                  </a:moveTo>
                  <a:lnTo>
                    <a:pt x="137" y="442"/>
                  </a:lnTo>
                  <a:lnTo>
                    <a:pt x="70" y="553"/>
                  </a:lnTo>
                  <a:lnTo>
                    <a:pt x="70" y="553"/>
                  </a:lnTo>
                  <a:lnTo>
                    <a:pt x="82" y="536"/>
                  </a:lnTo>
                  <a:lnTo>
                    <a:pt x="97" y="520"/>
                  </a:lnTo>
                  <a:lnTo>
                    <a:pt x="129" y="488"/>
                  </a:lnTo>
                  <a:lnTo>
                    <a:pt x="129" y="488"/>
                  </a:lnTo>
                  <a:lnTo>
                    <a:pt x="136" y="484"/>
                  </a:lnTo>
                  <a:lnTo>
                    <a:pt x="143" y="478"/>
                  </a:lnTo>
                  <a:lnTo>
                    <a:pt x="150" y="471"/>
                  </a:lnTo>
                  <a:lnTo>
                    <a:pt x="154" y="461"/>
                  </a:lnTo>
                  <a:lnTo>
                    <a:pt x="157" y="452"/>
                  </a:lnTo>
                  <a:lnTo>
                    <a:pt x="158" y="440"/>
                  </a:lnTo>
                  <a:lnTo>
                    <a:pt x="157" y="429"/>
                  </a:lnTo>
                  <a:lnTo>
                    <a:pt x="154" y="418"/>
                  </a:lnTo>
                  <a:lnTo>
                    <a:pt x="154" y="418"/>
                  </a:lnTo>
                  <a:lnTo>
                    <a:pt x="151" y="422"/>
                  </a:lnTo>
                  <a:lnTo>
                    <a:pt x="148" y="425"/>
                  </a:lnTo>
                  <a:lnTo>
                    <a:pt x="146" y="428"/>
                  </a:lnTo>
                  <a:lnTo>
                    <a:pt x="143" y="429"/>
                  </a:lnTo>
                  <a:lnTo>
                    <a:pt x="136" y="432"/>
                  </a:lnTo>
                  <a:lnTo>
                    <a:pt x="132" y="435"/>
                  </a:lnTo>
                  <a:lnTo>
                    <a:pt x="129" y="439"/>
                  </a:lnTo>
                  <a:lnTo>
                    <a:pt x="129" y="439"/>
                  </a:lnTo>
                  <a:close/>
                  <a:moveTo>
                    <a:pt x="146" y="215"/>
                  </a:moveTo>
                  <a:lnTo>
                    <a:pt x="146" y="215"/>
                  </a:lnTo>
                  <a:lnTo>
                    <a:pt x="134" y="231"/>
                  </a:lnTo>
                  <a:lnTo>
                    <a:pt x="125" y="248"/>
                  </a:lnTo>
                  <a:lnTo>
                    <a:pt x="105" y="282"/>
                  </a:lnTo>
                  <a:lnTo>
                    <a:pt x="88" y="317"/>
                  </a:lnTo>
                  <a:lnTo>
                    <a:pt x="71" y="352"/>
                  </a:lnTo>
                  <a:lnTo>
                    <a:pt x="71" y="352"/>
                  </a:lnTo>
                  <a:lnTo>
                    <a:pt x="89" y="326"/>
                  </a:lnTo>
                  <a:lnTo>
                    <a:pt x="108" y="301"/>
                  </a:lnTo>
                  <a:lnTo>
                    <a:pt x="129" y="276"/>
                  </a:lnTo>
                  <a:lnTo>
                    <a:pt x="140" y="263"/>
                  </a:lnTo>
                  <a:lnTo>
                    <a:pt x="151" y="252"/>
                  </a:lnTo>
                  <a:lnTo>
                    <a:pt x="151" y="252"/>
                  </a:lnTo>
                  <a:lnTo>
                    <a:pt x="153" y="249"/>
                  </a:lnTo>
                  <a:lnTo>
                    <a:pt x="154" y="246"/>
                  </a:lnTo>
                  <a:lnTo>
                    <a:pt x="153" y="235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46" y="215"/>
                  </a:lnTo>
                  <a:lnTo>
                    <a:pt x="146" y="215"/>
                  </a:lnTo>
                  <a:close/>
                  <a:moveTo>
                    <a:pt x="75" y="900"/>
                  </a:moveTo>
                  <a:lnTo>
                    <a:pt x="75" y="900"/>
                  </a:lnTo>
                  <a:lnTo>
                    <a:pt x="97" y="872"/>
                  </a:lnTo>
                  <a:lnTo>
                    <a:pt x="120" y="845"/>
                  </a:lnTo>
                  <a:lnTo>
                    <a:pt x="146" y="818"/>
                  </a:lnTo>
                  <a:lnTo>
                    <a:pt x="171" y="794"/>
                  </a:lnTo>
                  <a:lnTo>
                    <a:pt x="171" y="794"/>
                  </a:lnTo>
                  <a:lnTo>
                    <a:pt x="175" y="790"/>
                  </a:lnTo>
                  <a:lnTo>
                    <a:pt x="177" y="785"/>
                  </a:lnTo>
                  <a:lnTo>
                    <a:pt x="177" y="780"/>
                  </a:lnTo>
                  <a:lnTo>
                    <a:pt x="175" y="775"/>
                  </a:lnTo>
                  <a:lnTo>
                    <a:pt x="171" y="766"/>
                  </a:lnTo>
                  <a:lnTo>
                    <a:pt x="167" y="758"/>
                  </a:lnTo>
                  <a:lnTo>
                    <a:pt x="167" y="758"/>
                  </a:lnTo>
                  <a:lnTo>
                    <a:pt x="161" y="769"/>
                  </a:lnTo>
                  <a:lnTo>
                    <a:pt x="154" y="779"/>
                  </a:lnTo>
                  <a:lnTo>
                    <a:pt x="139" y="800"/>
                  </a:lnTo>
                  <a:lnTo>
                    <a:pt x="136" y="803"/>
                  </a:lnTo>
                  <a:lnTo>
                    <a:pt x="134" y="808"/>
                  </a:lnTo>
                  <a:lnTo>
                    <a:pt x="134" y="808"/>
                  </a:lnTo>
                  <a:lnTo>
                    <a:pt x="104" y="853"/>
                  </a:lnTo>
                  <a:lnTo>
                    <a:pt x="88" y="876"/>
                  </a:lnTo>
                  <a:lnTo>
                    <a:pt x="75" y="900"/>
                  </a:lnTo>
                  <a:lnTo>
                    <a:pt x="75" y="900"/>
                  </a:lnTo>
                  <a:close/>
                  <a:moveTo>
                    <a:pt x="40" y="824"/>
                  </a:moveTo>
                  <a:lnTo>
                    <a:pt x="40" y="824"/>
                  </a:lnTo>
                  <a:lnTo>
                    <a:pt x="32" y="821"/>
                  </a:lnTo>
                  <a:lnTo>
                    <a:pt x="29" y="820"/>
                  </a:lnTo>
                  <a:lnTo>
                    <a:pt x="28" y="821"/>
                  </a:lnTo>
                  <a:lnTo>
                    <a:pt x="28" y="823"/>
                  </a:lnTo>
                  <a:lnTo>
                    <a:pt x="28" y="827"/>
                  </a:lnTo>
                  <a:lnTo>
                    <a:pt x="28" y="827"/>
                  </a:lnTo>
                  <a:lnTo>
                    <a:pt x="29" y="832"/>
                  </a:lnTo>
                  <a:lnTo>
                    <a:pt x="30" y="841"/>
                  </a:lnTo>
                  <a:lnTo>
                    <a:pt x="30" y="855"/>
                  </a:lnTo>
                  <a:lnTo>
                    <a:pt x="30" y="855"/>
                  </a:lnTo>
                  <a:lnTo>
                    <a:pt x="57" y="814"/>
                  </a:lnTo>
                  <a:lnTo>
                    <a:pt x="85" y="773"/>
                  </a:lnTo>
                  <a:lnTo>
                    <a:pt x="112" y="733"/>
                  </a:lnTo>
                  <a:lnTo>
                    <a:pt x="139" y="693"/>
                  </a:lnTo>
                  <a:lnTo>
                    <a:pt x="139" y="693"/>
                  </a:lnTo>
                  <a:lnTo>
                    <a:pt x="112" y="723"/>
                  </a:lnTo>
                  <a:lnTo>
                    <a:pt x="85" y="754"/>
                  </a:lnTo>
                  <a:lnTo>
                    <a:pt x="73" y="771"/>
                  </a:lnTo>
                  <a:lnTo>
                    <a:pt x="61" y="787"/>
                  </a:lnTo>
                  <a:lnTo>
                    <a:pt x="50" y="804"/>
                  </a:lnTo>
                  <a:lnTo>
                    <a:pt x="40" y="824"/>
                  </a:lnTo>
                  <a:lnTo>
                    <a:pt x="40" y="824"/>
                  </a:lnTo>
                  <a:close/>
                  <a:moveTo>
                    <a:pt x="2481" y="1001"/>
                  </a:moveTo>
                  <a:lnTo>
                    <a:pt x="2481" y="1001"/>
                  </a:lnTo>
                  <a:lnTo>
                    <a:pt x="2532" y="955"/>
                  </a:lnTo>
                  <a:lnTo>
                    <a:pt x="2560" y="931"/>
                  </a:lnTo>
                  <a:lnTo>
                    <a:pt x="2587" y="908"/>
                  </a:lnTo>
                  <a:lnTo>
                    <a:pt x="2587" y="908"/>
                  </a:lnTo>
                  <a:lnTo>
                    <a:pt x="2580" y="910"/>
                  </a:lnTo>
                  <a:lnTo>
                    <a:pt x="2574" y="910"/>
                  </a:lnTo>
                  <a:lnTo>
                    <a:pt x="2560" y="908"/>
                  </a:lnTo>
                  <a:lnTo>
                    <a:pt x="2550" y="908"/>
                  </a:lnTo>
                  <a:lnTo>
                    <a:pt x="2546" y="910"/>
                  </a:lnTo>
                  <a:lnTo>
                    <a:pt x="2543" y="911"/>
                  </a:lnTo>
                  <a:lnTo>
                    <a:pt x="2481" y="1001"/>
                  </a:lnTo>
                  <a:close/>
                  <a:moveTo>
                    <a:pt x="333" y="936"/>
                  </a:moveTo>
                  <a:lnTo>
                    <a:pt x="333" y="929"/>
                  </a:lnTo>
                  <a:lnTo>
                    <a:pt x="333" y="929"/>
                  </a:lnTo>
                  <a:lnTo>
                    <a:pt x="344" y="920"/>
                  </a:lnTo>
                  <a:lnTo>
                    <a:pt x="354" y="907"/>
                  </a:lnTo>
                  <a:lnTo>
                    <a:pt x="363" y="893"/>
                  </a:lnTo>
                  <a:lnTo>
                    <a:pt x="371" y="877"/>
                  </a:lnTo>
                  <a:lnTo>
                    <a:pt x="371" y="877"/>
                  </a:lnTo>
                  <a:lnTo>
                    <a:pt x="371" y="872"/>
                  </a:lnTo>
                  <a:lnTo>
                    <a:pt x="369" y="870"/>
                  </a:lnTo>
                  <a:lnTo>
                    <a:pt x="365" y="869"/>
                  </a:lnTo>
                  <a:lnTo>
                    <a:pt x="362" y="870"/>
                  </a:lnTo>
                  <a:lnTo>
                    <a:pt x="362" y="870"/>
                  </a:lnTo>
                  <a:lnTo>
                    <a:pt x="335" y="889"/>
                  </a:lnTo>
                  <a:lnTo>
                    <a:pt x="323" y="900"/>
                  </a:lnTo>
                  <a:lnTo>
                    <a:pt x="312" y="910"/>
                  </a:lnTo>
                  <a:lnTo>
                    <a:pt x="300" y="922"/>
                  </a:lnTo>
                  <a:lnTo>
                    <a:pt x="289" y="935"/>
                  </a:lnTo>
                  <a:lnTo>
                    <a:pt x="279" y="948"/>
                  </a:lnTo>
                  <a:lnTo>
                    <a:pt x="271" y="962"/>
                  </a:lnTo>
                  <a:lnTo>
                    <a:pt x="351" y="889"/>
                  </a:lnTo>
                  <a:lnTo>
                    <a:pt x="351" y="889"/>
                  </a:lnTo>
                  <a:lnTo>
                    <a:pt x="348" y="896"/>
                  </a:lnTo>
                  <a:lnTo>
                    <a:pt x="344" y="903"/>
                  </a:lnTo>
                  <a:lnTo>
                    <a:pt x="335" y="915"/>
                  </a:lnTo>
                  <a:lnTo>
                    <a:pt x="327" y="927"/>
                  </a:lnTo>
                  <a:lnTo>
                    <a:pt x="323" y="934"/>
                  </a:lnTo>
                  <a:lnTo>
                    <a:pt x="320" y="941"/>
                  </a:lnTo>
                  <a:lnTo>
                    <a:pt x="333" y="936"/>
                  </a:lnTo>
                  <a:close/>
                  <a:moveTo>
                    <a:pt x="1122" y="1014"/>
                  </a:moveTo>
                  <a:lnTo>
                    <a:pt x="1122" y="1014"/>
                  </a:lnTo>
                  <a:lnTo>
                    <a:pt x="1136" y="1002"/>
                  </a:lnTo>
                  <a:lnTo>
                    <a:pt x="1152" y="990"/>
                  </a:lnTo>
                  <a:lnTo>
                    <a:pt x="1180" y="962"/>
                  </a:lnTo>
                  <a:lnTo>
                    <a:pt x="1208" y="934"/>
                  </a:lnTo>
                  <a:lnTo>
                    <a:pt x="1222" y="921"/>
                  </a:lnTo>
                  <a:lnTo>
                    <a:pt x="1238" y="908"/>
                  </a:lnTo>
                  <a:lnTo>
                    <a:pt x="1233" y="908"/>
                  </a:lnTo>
                  <a:lnTo>
                    <a:pt x="1256" y="894"/>
                  </a:lnTo>
                  <a:lnTo>
                    <a:pt x="1256" y="894"/>
                  </a:lnTo>
                  <a:lnTo>
                    <a:pt x="1260" y="889"/>
                  </a:lnTo>
                  <a:lnTo>
                    <a:pt x="1263" y="887"/>
                  </a:lnTo>
                  <a:lnTo>
                    <a:pt x="1266" y="887"/>
                  </a:lnTo>
                  <a:lnTo>
                    <a:pt x="1266" y="887"/>
                  </a:lnTo>
                  <a:lnTo>
                    <a:pt x="1266" y="884"/>
                  </a:lnTo>
                  <a:lnTo>
                    <a:pt x="1267" y="883"/>
                  </a:lnTo>
                  <a:lnTo>
                    <a:pt x="1270" y="880"/>
                  </a:lnTo>
                  <a:lnTo>
                    <a:pt x="1270" y="880"/>
                  </a:lnTo>
                  <a:lnTo>
                    <a:pt x="1259" y="886"/>
                  </a:lnTo>
                  <a:lnTo>
                    <a:pt x="1247" y="891"/>
                  </a:lnTo>
                  <a:lnTo>
                    <a:pt x="1225" y="907"/>
                  </a:lnTo>
                  <a:lnTo>
                    <a:pt x="1204" y="925"/>
                  </a:lnTo>
                  <a:lnTo>
                    <a:pt x="1186" y="942"/>
                  </a:lnTo>
                  <a:lnTo>
                    <a:pt x="1120" y="1007"/>
                  </a:lnTo>
                  <a:lnTo>
                    <a:pt x="1117" y="1009"/>
                  </a:lnTo>
                  <a:lnTo>
                    <a:pt x="1114" y="1015"/>
                  </a:lnTo>
                  <a:lnTo>
                    <a:pt x="1114" y="1015"/>
                  </a:lnTo>
                  <a:lnTo>
                    <a:pt x="1118" y="1015"/>
                  </a:lnTo>
                  <a:lnTo>
                    <a:pt x="1122" y="1014"/>
                  </a:lnTo>
                  <a:lnTo>
                    <a:pt x="1122" y="1014"/>
                  </a:lnTo>
                  <a:close/>
                  <a:moveTo>
                    <a:pt x="200" y="776"/>
                  </a:moveTo>
                  <a:lnTo>
                    <a:pt x="200" y="776"/>
                  </a:lnTo>
                  <a:lnTo>
                    <a:pt x="200" y="783"/>
                  </a:lnTo>
                  <a:lnTo>
                    <a:pt x="203" y="789"/>
                  </a:lnTo>
                  <a:lnTo>
                    <a:pt x="208" y="793"/>
                  </a:lnTo>
                  <a:lnTo>
                    <a:pt x="212" y="797"/>
                  </a:lnTo>
                  <a:lnTo>
                    <a:pt x="223" y="803"/>
                  </a:lnTo>
                  <a:lnTo>
                    <a:pt x="234" y="807"/>
                  </a:lnTo>
                  <a:lnTo>
                    <a:pt x="234" y="807"/>
                  </a:lnTo>
                  <a:lnTo>
                    <a:pt x="224" y="794"/>
                  </a:lnTo>
                  <a:lnTo>
                    <a:pt x="216" y="780"/>
                  </a:lnTo>
                  <a:lnTo>
                    <a:pt x="209" y="765"/>
                  </a:lnTo>
                  <a:lnTo>
                    <a:pt x="202" y="748"/>
                  </a:lnTo>
                  <a:lnTo>
                    <a:pt x="189" y="716"/>
                  </a:lnTo>
                  <a:lnTo>
                    <a:pt x="178" y="681"/>
                  </a:lnTo>
                  <a:lnTo>
                    <a:pt x="178" y="681"/>
                  </a:lnTo>
                  <a:lnTo>
                    <a:pt x="178" y="706"/>
                  </a:lnTo>
                  <a:lnTo>
                    <a:pt x="181" y="730"/>
                  </a:lnTo>
                  <a:lnTo>
                    <a:pt x="184" y="752"/>
                  </a:lnTo>
                  <a:lnTo>
                    <a:pt x="191" y="772"/>
                  </a:lnTo>
                  <a:lnTo>
                    <a:pt x="191" y="772"/>
                  </a:lnTo>
                  <a:lnTo>
                    <a:pt x="192" y="775"/>
                  </a:lnTo>
                  <a:lnTo>
                    <a:pt x="196" y="775"/>
                  </a:lnTo>
                  <a:lnTo>
                    <a:pt x="199" y="775"/>
                  </a:lnTo>
                  <a:lnTo>
                    <a:pt x="200" y="776"/>
                  </a:lnTo>
                  <a:lnTo>
                    <a:pt x="200" y="776"/>
                  </a:lnTo>
                  <a:close/>
                  <a:moveTo>
                    <a:pt x="907" y="887"/>
                  </a:moveTo>
                  <a:lnTo>
                    <a:pt x="861" y="960"/>
                  </a:lnTo>
                  <a:lnTo>
                    <a:pt x="861" y="960"/>
                  </a:lnTo>
                  <a:lnTo>
                    <a:pt x="883" y="939"/>
                  </a:lnTo>
                  <a:lnTo>
                    <a:pt x="907" y="920"/>
                  </a:lnTo>
                  <a:lnTo>
                    <a:pt x="931" y="900"/>
                  </a:lnTo>
                  <a:lnTo>
                    <a:pt x="958" y="882"/>
                  </a:lnTo>
                  <a:lnTo>
                    <a:pt x="958" y="882"/>
                  </a:lnTo>
                  <a:lnTo>
                    <a:pt x="935" y="884"/>
                  </a:lnTo>
                  <a:lnTo>
                    <a:pt x="926" y="884"/>
                  </a:lnTo>
                  <a:lnTo>
                    <a:pt x="916" y="884"/>
                  </a:lnTo>
                  <a:lnTo>
                    <a:pt x="916" y="884"/>
                  </a:lnTo>
                  <a:lnTo>
                    <a:pt x="907" y="887"/>
                  </a:lnTo>
                  <a:lnTo>
                    <a:pt x="907" y="887"/>
                  </a:lnTo>
                  <a:close/>
                  <a:moveTo>
                    <a:pt x="2720" y="903"/>
                  </a:moveTo>
                  <a:lnTo>
                    <a:pt x="2720" y="903"/>
                  </a:lnTo>
                  <a:lnTo>
                    <a:pt x="2709" y="901"/>
                  </a:lnTo>
                  <a:lnTo>
                    <a:pt x="2699" y="901"/>
                  </a:lnTo>
                  <a:lnTo>
                    <a:pt x="2675" y="903"/>
                  </a:lnTo>
                  <a:lnTo>
                    <a:pt x="2675" y="903"/>
                  </a:lnTo>
                  <a:lnTo>
                    <a:pt x="2664" y="922"/>
                  </a:lnTo>
                  <a:lnTo>
                    <a:pt x="2653" y="942"/>
                  </a:lnTo>
                  <a:lnTo>
                    <a:pt x="2627" y="980"/>
                  </a:lnTo>
                  <a:lnTo>
                    <a:pt x="2627" y="980"/>
                  </a:lnTo>
                  <a:lnTo>
                    <a:pt x="2671" y="941"/>
                  </a:lnTo>
                  <a:lnTo>
                    <a:pt x="2695" y="921"/>
                  </a:lnTo>
                  <a:lnTo>
                    <a:pt x="2720" y="903"/>
                  </a:lnTo>
                  <a:lnTo>
                    <a:pt x="2720" y="903"/>
                  </a:lnTo>
                  <a:close/>
                  <a:moveTo>
                    <a:pt x="2737" y="51"/>
                  </a:moveTo>
                  <a:lnTo>
                    <a:pt x="2744" y="47"/>
                  </a:lnTo>
                  <a:lnTo>
                    <a:pt x="2744" y="47"/>
                  </a:lnTo>
                  <a:lnTo>
                    <a:pt x="2712" y="44"/>
                  </a:lnTo>
                  <a:lnTo>
                    <a:pt x="2675" y="41"/>
                  </a:lnTo>
                  <a:lnTo>
                    <a:pt x="2591" y="36"/>
                  </a:lnTo>
                  <a:lnTo>
                    <a:pt x="2516" y="34"/>
                  </a:lnTo>
                  <a:lnTo>
                    <a:pt x="2491" y="34"/>
                  </a:lnTo>
                  <a:lnTo>
                    <a:pt x="2477" y="36"/>
                  </a:lnTo>
                  <a:lnTo>
                    <a:pt x="2737" y="51"/>
                  </a:lnTo>
                  <a:close/>
                  <a:moveTo>
                    <a:pt x="725" y="898"/>
                  </a:moveTo>
                  <a:lnTo>
                    <a:pt x="725" y="898"/>
                  </a:lnTo>
                  <a:lnTo>
                    <a:pt x="711" y="898"/>
                  </a:lnTo>
                  <a:lnTo>
                    <a:pt x="705" y="898"/>
                  </a:lnTo>
                  <a:lnTo>
                    <a:pt x="698" y="900"/>
                  </a:lnTo>
                  <a:lnTo>
                    <a:pt x="698" y="900"/>
                  </a:lnTo>
                  <a:lnTo>
                    <a:pt x="697" y="904"/>
                  </a:lnTo>
                  <a:lnTo>
                    <a:pt x="697" y="905"/>
                  </a:lnTo>
                  <a:lnTo>
                    <a:pt x="695" y="905"/>
                  </a:lnTo>
                  <a:lnTo>
                    <a:pt x="694" y="903"/>
                  </a:lnTo>
                  <a:lnTo>
                    <a:pt x="694" y="900"/>
                  </a:lnTo>
                  <a:lnTo>
                    <a:pt x="694" y="900"/>
                  </a:lnTo>
                  <a:lnTo>
                    <a:pt x="684" y="907"/>
                  </a:lnTo>
                  <a:lnTo>
                    <a:pt x="678" y="914"/>
                  </a:lnTo>
                  <a:lnTo>
                    <a:pt x="666" y="932"/>
                  </a:lnTo>
                  <a:lnTo>
                    <a:pt x="666" y="932"/>
                  </a:lnTo>
                  <a:lnTo>
                    <a:pt x="660" y="938"/>
                  </a:lnTo>
                  <a:lnTo>
                    <a:pt x="654" y="942"/>
                  </a:lnTo>
                  <a:lnTo>
                    <a:pt x="649" y="942"/>
                  </a:lnTo>
                  <a:lnTo>
                    <a:pt x="647" y="941"/>
                  </a:lnTo>
                  <a:lnTo>
                    <a:pt x="645" y="939"/>
                  </a:lnTo>
                  <a:lnTo>
                    <a:pt x="645" y="939"/>
                  </a:lnTo>
                  <a:lnTo>
                    <a:pt x="646" y="945"/>
                  </a:lnTo>
                  <a:lnTo>
                    <a:pt x="646" y="948"/>
                  </a:lnTo>
                  <a:lnTo>
                    <a:pt x="646" y="950"/>
                  </a:lnTo>
                  <a:lnTo>
                    <a:pt x="646" y="950"/>
                  </a:lnTo>
                  <a:lnTo>
                    <a:pt x="642" y="957"/>
                  </a:lnTo>
                  <a:lnTo>
                    <a:pt x="638" y="964"/>
                  </a:lnTo>
                  <a:lnTo>
                    <a:pt x="628" y="977"/>
                  </a:lnTo>
                  <a:lnTo>
                    <a:pt x="616" y="991"/>
                  </a:lnTo>
                  <a:lnTo>
                    <a:pt x="608" y="1004"/>
                  </a:lnTo>
                  <a:lnTo>
                    <a:pt x="608" y="1004"/>
                  </a:lnTo>
                  <a:lnTo>
                    <a:pt x="635" y="976"/>
                  </a:lnTo>
                  <a:lnTo>
                    <a:pt x="663" y="949"/>
                  </a:lnTo>
                  <a:lnTo>
                    <a:pt x="694" y="922"/>
                  </a:lnTo>
                  <a:lnTo>
                    <a:pt x="725" y="898"/>
                  </a:lnTo>
                  <a:lnTo>
                    <a:pt x="725" y="898"/>
                  </a:lnTo>
                  <a:close/>
                  <a:moveTo>
                    <a:pt x="2397" y="1012"/>
                  </a:moveTo>
                  <a:lnTo>
                    <a:pt x="2397" y="1012"/>
                  </a:lnTo>
                  <a:lnTo>
                    <a:pt x="2449" y="962"/>
                  </a:lnTo>
                  <a:lnTo>
                    <a:pt x="2476" y="936"/>
                  </a:lnTo>
                  <a:lnTo>
                    <a:pt x="2502" y="912"/>
                  </a:lnTo>
                  <a:lnTo>
                    <a:pt x="2502" y="912"/>
                  </a:lnTo>
                  <a:lnTo>
                    <a:pt x="2494" y="910"/>
                  </a:lnTo>
                  <a:lnTo>
                    <a:pt x="2485" y="908"/>
                  </a:lnTo>
                  <a:lnTo>
                    <a:pt x="2477" y="908"/>
                  </a:lnTo>
                  <a:lnTo>
                    <a:pt x="2474" y="908"/>
                  </a:lnTo>
                  <a:lnTo>
                    <a:pt x="2471" y="911"/>
                  </a:lnTo>
                  <a:lnTo>
                    <a:pt x="2397" y="1012"/>
                  </a:lnTo>
                  <a:close/>
                  <a:moveTo>
                    <a:pt x="2128" y="981"/>
                  </a:moveTo>
                  <a:lnTo>
                    <a:pt x="2128" y="981"/>
                  </a:lnTo>
                  <a:lnTo>
                    <a:pt x="2133" y="983"/>
                  </a:lnTo>
                  <a:lnTo>
                    <a:pt x="2133" y="983"/>
                  </a:lnTo>
                  <a:lnTo>
                    <a:pt x="2173" y="948"/>
                  </a:lnTo>
                  <a:lnTo>
                    <a:pt x="2195" y="929"/>
                  </a:lnTo>
                  <a:lnTo>
                    <a:pt x="2218" y="914"/>
                  </a:lnTo>
                  <a:lnTo>
                    <a:pt x="2179" y="911"/>
                  </a:lnTo>
                  <a:lnTo>
                    <a:pt x="2140" y="969"/>
                  </a:lnTo>
                  <a:lnTo>
                    <a:pt x="2137" y="972"/>
                  </a:lnTo>
                  <a:lnTo>
                    <a:pt x="2140" y="969"/>
                  </a:lnTo>
                  <a:lnTo>
                    <a:pt x="2140" y="969"/>
                  </a:lnTo>
                  <a:lnTo>
                    <a:pt x="2141" y="963"/>
                  </a:lnTo>
                  <a:lnTo>
                    <a:pt x="2144" y="959"/>
                  </a:lnTo>
                  <a:lnTo>
                    <a:pt x="2147" y="955"/>
                  </a:lnTo>
                  <a:lnTo>
                    <a:pt x="2148" y="949"/>
                  </a:lnTo>
                  <a:lnTo>
                    <a:pt x="2148" y="949"/>
                  </a:lnTo>
                  <a:lnTo>
                    <a:pt x="2141" y="955"/>
                  </a:lnTo>
                  <a:lnTo>
                    <a:pt x="2137" y="963"/>
                  </a:lnTo>
                  <a:lnTo>
                    <a:pt x="2128" y="979"/>
                  </a:lnTo>
                  <a:lnTo>
                    <a:pt x="2128" y="979"/>
                  </a:lnTo>
                  <a:lnTo>
                    <a:pt x="2131" y="979"/>
                  </a:lnTo>
                  <a:lnTo>
                    <a:pt x="2131" y="980"/>
                  </a:lnTo>
                  <a:lnTo>
                    <a:pt x="2131" y="981"/>
                  </a:lnTo>
                  <a:lnTo>
                    <a:pt x="2128" y="981"/>
                  </a:lnTo>
                  <a:lnTo>
                    <a:pt x="2128" y="981"/>
                  </a:lnTo>
                  <a:close/>
                  <a:moveTo>
                    <a:pt x="2352" y="912"/>
                  </a:moveTo>
                  <a:lnTo>
                    <a:pt x="2313" y="911"/>
                  </a:lnTo>
                  <a:lnTo>
                    <a:pt x="2313" y="911"/>
                  </a:lnTo>
                  <a:lnTo>
                    <a:pt x="2306" y="931"/>
                  </a:lnTo>
                  <a:lnTo>
                    <a:pt x="2294" y="949"/>
                  </a:lnTo>
                  <a:lnTo>
                    <a:pt x="2284" y="967"/>
                  </a:lnTo>
                  <a:lnTo>
                    <a:pt x="2275" y="984"/>
                  </a:lnTo>
                  <a:lnTo>
                    <a:pt x="2352" y="912"/>
                  </a:lnTo>
                  <a:close/>
                  <a:moveTo>
                    <a:pt x="2279" y="914"/>
                  </a:moveTo>
                  <a:lnTo>
                    <a:pt x="2279" y="914"/>
                  </a:lnTo>
                  <a:lnTo>
                    <a:pt x="2269" y="911"/>
                  </a:lnTo>
                  <a:lnTo>
                    <a:pt x="2258" y="911"/>
                  </a:lnTo>
                  <a:lnTo>
                    <a:pt x="2249" y="912"/>
                  </a:lnTo>
                  <a:lnTo>
                    <a:pt x="2247" y="914"/>
                  </a:lnTo>
                  <a:lnTo>
                    <a:pt x="2244" y="915"/>
                  </a:lnTo>
                  <a:lnTo>
                    <a:pt x="2244" y="915"/>
                  </a:lnTo>
                  <a:lnTo>
                    <a:pt x="2237" y="928"/>
                  </a:lnTo>
                  <a:lnTo>
                    <a:pt x="2228" y="941"/>
                  </a:lnTo>
                  <a:lnTo>
                    <a:pt x="2218" y="952"/>
                  </a:lnTo>
                  <a:lnTo>
                    <a:pt x="2209" y="962"/>
                  </a:lnTo>
                  <a:lnTo>
                    <a:pt x="2195" y="987"/>
                  </a:lnTo>
                  <a:lnTo>
                    <a:pt x="2279" y="914"/>
                  </a:lnTo>
                  <a:close/>
                  <a:moveTo>
                    <a:pt x="2051" y="993"/>
                  </a:moveTo>
                  <a:lnTo>
                    <a:pt x="2141" y="912"/>
                  </a:lnTo>
                  <a:lnTo>
                    <a:pt x="2110" y="911"/>
                  </a:lnTo>
                  <a:lnTo>
                    <a:pt x="2110" y="911"/>
                  </a:lnTo>
                  <a:lnTo>
                    <a:pt x="2096" y="932"/>
                  </a:lnTo>
                  <a:lnTo>
                    <a:pt x="2081" y="952"/>
                  </a:lnTo>
                  <a:lnTo>
                    <a:pt x="2065" y="972"/>
                  </a:lnTo>
                  <a:lnTo>
                    <a:pt x="2051" y="993"/>
                  </a:lnTo>
                  <a:lnTo>
                    <a:pt x="2051" y="993"/>
                  </a:lnTo>
                  <a:close/>
                  <a:moveTo>
                    <a:pt x="1571" y="891"/>
                  </a:moveTo>
                  <a:lnTo>
                    <a:pt x="1571" y="891"/>
                  </a:lnTo>
                  <a:lnTo>
                    <a:pt x="1568" y="901"/>
                  </a:lnTo>
                  <a:lnTo>
                    <a:pt x="1564" y="910"/>
                  </a:lnTo>
                  <a:lnTo>
                    <a:pt x="1559" y="918"/>
                  </a:lnTo>
                  <a:lnTo>
                    <a:pt x="1554" y="927"/>
                  </a:lnTo>
                  <a:lnTo>
                    <a:pt x="1548" y="934"/>
                  </a:lnTo>
                  <a:lnTo>
                    <a:pt x="1542" y="939"/>
                  </a:lnTo>
                  <a:lnTo>
                    <a:pt x="1535" y="945"/>
                  </a:lnTo>
                  <a:lnTo>
                    <a:pt x="1528" y="948"/>
                  </a:lnTo>
                  <a:lnTo>
                    <a:pt x="1528" y="948"/>
                  </a:lnTo>
                  <a:lnTo>
                    <a:pt x="1527" y="949"/>
                  </a:lnTo>
                  <a:lnTo>
                    <a:pt x="1527" y="948"/>
                  </a:lnTo>
                  <a:lnTo>
                    <a:pt x="1530" y="946"/>
                  </a:lnTo>
                  <a:lnTo>
                    <a:pt x="1533" y="945"/>
                  </a:lnTo>
                  <a:lnTo>
                    <a:pt x="1534" y="945"/>
                  </a:lnTo>
                  <a:lnTo>
                    <a:pt x="1535" y="946"/>
                  </a:lnTo>
                  <a:lnTo>
                    <a:pt x="1537" y="949"/>
                  </a:lnTo>
                  <a:lnTo>
                    <a:pt x="1537" y="949"/>
                  </a:lnTo>
                  <a:lnTo>
                    <a:pt x="1554" y="935"/>
                  </a:lnTo>
                  <a:lnTo>
                    <a:pt x="1573" y="918"/>
                  </a:lnTo>
                  <a:lnTo>
                    <a:pt x="1596" y="901"/>
                  </a:lnTo>
                  <a:lnTo>
                    <a:pt x="1607" y="893"/>
                  </a:lnTo>
                  <a:lnTo>
                    <a:pt x="1618" y="887"/>
                  </a:lnTo>
                  <a:lnTo>
                    <a:pt x="1568" y="890"/>
                  </a:lnTo>
                  <a:lnTo>
                    <a:pt x="1571" y="891"/>
                  </a:lnTo>
                  <a:close/>
                  <a:moveTo>
                    <a:pt x="98" y="438"/>
                  </a:moveTo>
                  <a:lnTo>
                    <a:pt x="98" y="438"/>
                  </a:lnTo>
                  <a:lnTo>
                    <a:pt x="125" y="408"/>
                  </a:lnTo>
                  <a:lnTo>
                    <a:pt x="139" y="393"/>
                  </a:lnTo>
                  <a:lnTo>
                    <a:pt x="154" y="378"/>
                  </a:lnTo>
                  <a:lnTo>
                    <a:pt x="154" y="378"/>
                  </a:lnTo>
                  <a:lnTo>
                    <a:pt x="156" y="376"/>
                  </a:lnTo>
                  <a:lnTo>
                    <a:pt x="157" y="371"/>
                  </a:lnTo>
                  <a:lnTo>
                    <a:pt x="157" y="362"/>
                  </a:lnTo>
                  <a:lnTo>
                    <a:pt x="153" y="338"/>
                  </a:lnTo>
                  <a:lnTo>
                    <a:pt x="153" y="338"/>
                  </a:lnTo>
                  <a:lnTo>
                    <a:pt x="150" y="346"/>
                  </a:lnTo>
                  <a:lnTo>
                    <a:pt x="146" y="353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36" y="367"/>
                  </a:lnTo>
                  <a:lnTo>
                    <a:pt x="98" y="438"/>
                  </a:lnTo>
                  <a:close/>
                  <a:moveTo>
                    <a:pt x="146" y="876"/>
                  </a:moveTo>
                  <a:lnTo>
                    <a:pt x="146" y="876"/>
                  </a:lnTo>
                  <a:lnTo>
                    <a:pt x="163" y="860"/>
                  </a:lnTo>
                  <a:lnTo>
                    <a:pt x="179" y="845"/>
                  </a:lnTo>
                  <a:lnTo>
                    <a:pt x="213" y="817"/>
                  </a:lnTo>
                  <a:lnTo>
                    <a:pt x="213" y="817"/>
                  </a:lnTo>
                  <a:lnTo>
                    <a:pt x="209" y="813"/>
                  </a:lnTo>
                  <a:lnTo>
                    <a:pt x="203" y="810"/>
                  </a:lnTo>
                  <a:lnTo>
                    <a:pt x="199" y="807"/>
                  </a:lnTo>
                  <a:lnTo>
                    <a:pt x="195" y="804"/>
                  </a:lnTo>
                  <a:lnTo>
                    <a:pt x="195" y="804"/>
                  </a:lnTo>
                  <a:lnTo>
                    <a:pt x="179" y="820"/>
                  </a:lnTo>
                  <a:lnTo>
                    <a:pt x="168" y="837"/>
                  </a:lnTo>
                  <a:lnTo>
                    <a:pt x="157" y="855"/>
                  </a:lnTo>
                  <a:lnTo>
                    <a:pt x="146" y="876"/>
                  </a:lnTo>
                  <a:lnTo>
                    <a:pt x="146" y="876"/>
                  </a:lnTo>
                  <a:close/>
                  <a:moveTo>
                    <a:pt x="874" y="889"/>
                  </a:moveTo>
                  <a:lnTo>
                    <a:pt x="874" y="889"/>
                  </a:lnTo>
                  <a:lnTo>
                    <a:pt x="864" y="890"/>
                  </a:lnTo>
                  <a:lnTo>
                    <a:pt x="855" y="891"/>
                  </a:lnTo>
                  <a:lnTo>
                    <a:pt x="845" y="894"/>
                  </a:lnTo>
                  <a:lnTo>
                    <a:pt x="837" y="897"/>
                  </a:lnTo>
                  <a:lnTo>
                    <a:pt x="837" y="897"/>
                  </a:lnTo>
                  <a:lnTo>
                    <a:pt x="833" y="901"/>
                  </a:lnTo>
                  <a:lnTo>
                    <a:pt x="829" y="905"/>
                  </a:lnTo>
                  <a:lnTo>
                    <a:pt x="820" y="917"/>
                  </a:lnTo>
                  <a:lnTo>
                    <a:pt x="812" y="928"/>
                  </a:lnTo>
                  <a:lnTo>
                    <a:pt x="808" y="932"/>
                  </a:lnTo>
                  <a:lnTo>
                    <a:pt x="803" y="936"/>
                  </a:lnTo>
                  <a:lnTo>
                    <a:pt x="808" y="936"/>
                  </a:lnTo>
                  <a:lnTo>
                    <a:pt x="808" y="936"/>
                  </a:lnTo>
                  <a:lnTo>
                    <a:pt x="798" y="950"/>
                  </a:lnTo>
                  <a:lnTo>
                    <a:pt x="793" y="957"/>
                  </a:lnTo>
                  <a:lnTo>
                    <a:pt x="789" y="964"/>
                  </a:lnTo>
                  <a:lnTo>
                    <a:pt x="789" y="964"/>
                  </a:lnTo>
                  <a:lnTo>
                    <a:pt x="830" y="925"/>
                  </a:lnTo>
                  <a:lnTo>
                    <a:pt x="851" y="905"/>
                  </a:lnTo>
                  <a:lnTo>
                    <a:pt x="862" y="897"/>
                  </a:lnTo>
                  <a:lnTo>
                    <a:pt x="874" y="889"/>
                  </a:lnTo>
                  <a:lnTo>
                    <a:pt x="874" y="889"/>
                  </a:lnTo>
                  <a:close/>
                  <a:moveTo>
                    <a:pt x="1683" y="943"/>
                  </a:moveTo>
                  <a:lnTo>
                    <a:pt x="1749" y="891"/>
                  </a:lnTo>
                  <a:lnTo>
                    <a:pt x="1749" y="891"/>
                  </a:lnTo>
                  <a:lnTo>
                    <a:pt x="1741" y="891"/>
                  </a:lnTo>
                  <a:lnTo>
                    <a:pt x="1735" y="893"/>
                  </a:lnTo>
                  <a:lnTo>
                    <a:pt x="1729" y="894"/>
                  </a:lnTo>
                  <a:lnTo>
                    <a:pt x="1725" y="894"/>
                  </a:lnTo>
                  <a:lnTo>
                    <a:pt x="1725" y="894"/>
                  </a:lnTo>
                  <a:lnTo>
                    <a:pt x="1717" y="891"/>
                  </a:lnTo>
                  <a:lnTo>
                    <a:pt x="1708" y="890"/>
                  </a:lnTo>
                  <a:lnTo>
                    <a:pt x="1704" y="891"/>
                  </a:lnTo>
                  <a:lnTo>
                    <a:pt x="1701" y="893"/>
                  </a:lnTo>
                  <a:lnTo>
                    <a:pt x="1700" y="896"/>
                  </a:lnTo>
                  <a:lnTo>
                    <a:pt x="1700" y="900"/>
                  </a:lnTo>
                  <a:lnTo>
                    <a:pt x="1700" y="900"/>
                  </a:lnTo>
                  <a:lnTo>
                    <a:pt x="1700" y="907"/>
                  </a:lnTo>
                  <a:lnTo>
                    <a:pt x="1698" y="914"/>
                  </a:lnTo>
                  <a:lnTo>
                    <a:pt x="1694" y="920"/>
                  </a:lnTo>
                  <a:lnTo>
                    <a:pt x="1691" y="925"/>
                  </a:lnTo>
                  <a:lnTo>
                    <a:pt x="1684" y="935"/>
                  </a:lnTo>
                  <a:lnTo>
                    <a:pt x="1683" y="939"/>
                  </a:lnTo>
                  <a:lnTo>
                    <a:pt x="1683" y="943"/>
                  </a:lnTo>
                  <a:lnTo>
                    <a:pt x="1683" y="943"/>
                  </a:lnTo>
                  <a:close/>
                  <a:moveTo>
                    <a:pt x="115" y="550"/>
                  </a:moveTo>
                  <a:lnTo>
                    <a:pt x="115" y="550"/>
                  </a:lnTo>
                  <a:lnTo>
                    <a:pt x="122" y="540"/>
                  </a:lnTo>
                  <a:lnTo>
                    <a:pt x="125" y="537"/>
                  </a:lnTo>
                  <a:lnTo>
                    <a:pt x="127" y="534"/>
                  </a:lnTo>
                  <a:lnTo>
                    <a:pt x="127" y="534"/>
                  </a:lnTo>
                  <a:lnTo>
                    <a:pt x="122" y="546"/>
                  </a:lnTo>
                  <a:lnTo>
                    <a:pt x="115" y="558"/>
                  </a:lnTo>
                  <a:lnTo>
                    <a:pt x="106" y="571"/>
                  </a:lnTo>
                  <a:lnTo>
                    <a:pt x="99" y="584"/>
                  </a:lnTo>
                  <a:lnTo>
                    <a:pt x="99" y="584"/>
                  </a:lnTo>
                  <a:lnTo>
                    <a:pt x="125" y="557"/>
                  </a:lnTo>
                  <a:lnTo>
                    <a:pt x="137" y="546"/>
                  </a:lnTo>
                  <a:lnTo>
                    <a:pt x="150" y="534"/>
                  </a:lnTo>
                  <a:lnTo>
                    <a:pt x="150" y="534"/>
                  </a:lnTo>
                  <a:lnTo>
                    <a:pt x="153" y="530"/>
                  </a:lnTo>
                  <a:lnTo>
                    <a:pt x="156" y="526"/>
                  </a:lnTo>
                  <a:lnTo>
                    <a:pt x="156" y="522"/>
                  </a:lnTo>
                  <a:lnTo>
                    <a:pt x="156" y="518"/>
                  </a:lnTo>
                  <a:lnTo>
                    <a:pt x="154" y="509"/>
                  </a:lnTo>
                  <a:lnTo>
                    <a:pt x="153" y="502"/>
                  </a:lnTo>
                  <a:lnTo>
                    <a:pt x="153" y="502"/>
                  </a:lnTo>
                  <a:lnTo>
                    <a:pt x="148" y="508"/>
                  </a:lnTo>
                  <a:lnTo>
                    <a:pt x="144" y="513"/>
                  </a:lnTo>
                  <a:lnTo>
                    <a:pt x="133" y="523"/>
                  </a:lnTo>
                  <a:lnTo>
                    <a:pt x="127" y="527"/>
                  </a:lnTo>
                  <a:lnTo>
                    <a:pt x="123" y="534"/>
                  </a:lnTo>
                  <a:lnTo>
                    <a:pt x="119" y="542"/>
                  </a:lnTo>
                  <a:lnTo>
                    <a:pt x="115" y="550"/>
                  </a:lnTo>
                  <a:lnTo>
                    <a:pt x="115" y="550"/>
                  </a:lnTo>
                  <a:close/>
                  <a:moveTo>
                    <a:pt x="1607" y="946"/>
                  </a:moveTo>
                  <a:lnTo>
                    <a:pt x="1607" y="946"/>
                  </a:lnTo>
                  <a:lnTo>
                    <a:pt x="1645" y="917"/>
                  </a:lnTo>
                  <a:lnTo>
                    <a:pt x="1663" y="903"/>
                  </a:lnTo>
                  <a:lnTo>
                    <a:pt x="1683" y="891"/>
                  </a:lnTo>
                  <a:lnTo>
                    <a:pt x="1683" y="891"/>
                  </a:lnTo>
                  <a:lnTo>
                    <a:pt x="1673" y="889"/>
                  </a:lnTo>
                  <a:lnTo>
                    <a:pt x="1662" y="887"/>
                  </a:lnTo>
                  <a:lnTo>
                    <a:pt x="1651" y="887"/>
                  </a:lnTo>
                  <a:lnTo>
                    <a:pt x="1646" y="889"/>
                  </a:lnTo>
                  <a:lnTo>
                    <a:pt x="1644" y="891"/>
                  </a:lnTo>
                  <a:lnTo>
                    <a:pt x="1644" y="891"/>
                  </a:lnTo>
                  <a:lnTo>
                    <a:pt x="1634" y="903"/>
                  </a:lnTo>
                  <a:lnTo>
                    <a:pt x="1625" y="915"/>
                  </a:lnTo>
                  <a:lnTo>
                    <a:pt x="1617" y="931"/>
                  </a:lnTo>
                  <a:lnTo>
                    <a:pt x="1607" y="946"/>
                  </a:lnTo>
                  <a:lnTo>
                    <a:pt x="1607" y="946"/>
                  </a:lnTo>
                  <a:close/>
                  <a:moveTo>
                    <a:pt x="2613" y="912"/>
                  </a:moveTo>
                  <a:lnTo>
                    <a:pt x="2613" y="912"/>
                  </a:lnTo>
                  <a:lnTo>
                    <a:pt x="2603" y="928"/>
                  </a:lnTo>
                  <a:lnTo>
                    <a:pt x="2591" y="943"/>
                  </a:lnTo>
                  <a:lnTo>
                    <a:pt x="2580" y="957"/>
                  </a:lnTo>
                  <a:lnTo>
                    <a:pt x="2570" y="973"/>
                  </a:lnTo>
                  <a:lnTo>
                    <a:pt x="2570" y="973"/>
                  </a:lnTo>
                  <a:lnTo>
                    <a:pt x="2606" y="939"/>
                  </a:lnTo>
                  <a:lnTo>
                    <a:pt x="2626" y="924"/>
                  </a:lnTo>
                  <a:lnTo>
                    <a:pt x="2647" y="908"/>
                  </a:lnTo>
                  <a:lnTo>
                    <a:pt x="2647" y="908"/>
                  </a:lnTo>
                  <a:lnTo>
                    <a:pt x="2637" y="908"/>
                  </a:lnTo>
                  <a:lnTo>
                    <a:pt x="2627" y="910"/>
                  </a:lnTo>
                  <a:lnTo>
                    <a:pt x="2627" y="910"/>
                  </a:lnTo>
                  <a:lnTo>
                    <a:pt x="2623" y="910"/>
                  </a:lnTo>
                  <a:lnTo>
                    <a:pt x="2620" y="910"/>
                  </a:lnTo>
                  <a:lnTo>
                    <a:pt x="2616" y="910"/>
                  </a:lnTo>
                  <a:lnTo>
                    <a:pt x="2613" y="912"/>
                  </a:lnTo>
                  <a:lnTo>
                    <a:pt x="2613" y="912"/>
                  </a:lnTo>
                  <a:close/>
                  <a:moveTo>
                    <a:pt x="1510" y="894"/>
                  </a:moveTo>
                  <a:lnTo>
                    <a:pt x="1510" y="894"/>
                  </a:lnTo>
                  <a:lnTo>
                    <a:pt x="1505" y="904"/>
                  </a:lnTo>
                  <a:lnTo>
                    <a:pt x="1499" y="914"/>
                  </a:lnTo>
                  <a:lnTo>
                    <a:pt x="1490" y="924"/>
                  </a:lnTo>
                  <a:lnTo>
                    <a:pt x="1483" y="935"/>
                  </a:lnTo>
                  <a:lnTo>
                    <a:pt x="1483" y="935"/>
                  </a:lnTo>
                  <a:lnTo>
                    <a:pt x="1499" y="922"/>
                  </a:lnTo>
                  <a:lnTo>
                    <a:pt x="1516" y="910"/>
                  </a:lnTo>
                  <a:lnTo>
                    <a:pt x="1533" y="897"/>
                  </a:lnTo>
                  <a:lnTo>
                    <a:pt x="1548" y="887"/>
                  </a:lnTo>
                  <a:lnTo>
                    <a:pt x="1548" y="887"/>
                  </a:lnTo>
                  <a:lnTo>
                    <a:pt x="1526" y="887"/>
                  </a:lnTo>
                  <a:lnTo>
                    <a:pt x="1517" y="887"/>
                  </a:lnTo>
                  <a:lnTo>
                    <a:pt x="1510" y="889"/>
                  </a:lnTo>
                  <a:lnTo>
                    <a:pt x="1510" y="889"/>
                  </a:lnTo>
                  <a:lnTo>
                    <a:pt x="1510" y="894"/>
                  </a:lnTo>
                  <a:lnTo>
                    <a:pt x="1510" y="894"/>
                  </a:lnTo>
                  <a:close/>
                  <a:moveTo>
                    <a:pt x="2731" y="1011"/>
                  </a:moveTo>
                  <a:lnTo>
                    <a:pt x="2731" y="1011"/>
                  </a:lnTo>
                  <a:lnTo>
                    <a:pt x="2751" y="993"/>
                  </a:lnTo>
                  <a:lnTo>
                    <a:pt x="2769" y="973"/>
                  </a:lnTo>
                  <a:lnTo>
                    <a:pt x="2788" y="950"/>
                  </a:lnTo>
                  <a:lnTo>
                    <a:pt x="2803" y="929"/>
                  </a:lnTo>
                  <a:lnTo>
                    <a:pt x="2803" y="929"/>
                  </a:lnTo>
                  <a:lnTo>
                    <a:pt x="2803" y="924"/>
                  </a:lnTo>
                  <a:lnTo>
                    <a:pt x="2771" y="960"/>
                  </a:lnTo>
                  <a:lnTo>
                    <a:pt x="2771" y="960"/>
                  </a:lnTo>
                  <a:lnTo>
                    <a:pt x="2759" y="973"/>
                  </a:lnTo>
                  <a:lnTo>
                    <a:pt x="2751" y="986"/>
                  </a:lnTo>
                  <a:lnTo>
                    <a:pt x="2731" y="1011"/>
                  </a:lnTo>
                  <a:lnTo>
                    <a:pt x="2731" y="1011"/>
                  </a:lnTo>
                  <a:close/>
                  <a:moveTo>
                    <a:pt x="2751" y="896"/>
                  </a:moveTo>
                  <a:lnTo>
                    <a:pt x="2751" y="896"/>
                  </a:lnTo>
                  <a:lnTo>
                    <a:pt x="2738" y="918"/>
                  </a:lnTo>
                  <a:lnTo>
                    <a:pt x="2724" y="939"/>
                  </a:lnTo>
                  <a:lnTo>
                    <a:pt x="2783" y="891"/>
                  </a:lnTo>
                  <a:lnTo>
                    <a:pt x="2783" y="891"/>
                  </a:lnTo>
                  <a:lnTo>
                    <a:pt x="2776" y="891"/>
                  </a:lnTo>
                  <a:lnTo>
                    <a:pt x="2769" y="891"/>
                  </a:lnTo>
                  <a:lnTo>
                    <a:pt x="2754" y="894"/>
                  </a:lnTo>
                  <a:lnTo>
                    <a:pt x="2754" y="894"/>
                  </a:lnTo>
                  <a:lnTo>
                    <a:pt x="2751" y="896"/>
                  </a:lnTo>
                  <a:lnTo>
                    <a:pt x="2751" y="896"/>
                  </a:lnTo>
                  <a:close/>
                  <a:moveTo>
                    <a:pt x="151" y="151"/>
                  </a:moveTo>
                  <a:lnTo>
                    <a:pt x="151" y="151"/>
                  </a:lnTo>
                  <a:lnTo>
                    <a:pt x="156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60" y="142"/>
                  </a:lnTo>
                  <a:lnTo>
                    <a:pt x="158" y="138"/>
                  </a:lnTo>
                  <a:lnTo>
                    <a:pt x="158" y="134"/>
                  </a:lnTo>
                  <a:lnTo>
                    <a:pt x="160" y="130"/>
                  </a:lnTo>
                  <a:lnTo>
                    <a:pt x="160" y="130"/>
                  </a:lnTo>
                  <a:lnTo>
                    <a:pt x="150" y="140"/>
                  </a:lnTo>
                  <a:lnTo>
                    <a:pt x="140" y="149"/>
                  </a:lnTo>
                  <a:lnTo>
                    <a:pt x="122" y="172"/>
                  </a:lnTo>
                  <a:lnTo>
                    <a:pt x="122" y="172"/>
                  </a:lnTo>
                  <a:lnTo>
                    <a:pt x="120" y="173"/>
                  </a:lnTo>
                  <a:lnTo>
                    <a:pt x="120" y="175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7" y="166"/>
                  </a:lnTo>
                  <a:lnTo>
                    <a:pt x="146" y="161"/>
                  </a:lnTo>
                  <a:lnTo>
                    <a:pt x="148" y="156"/>
                  </a:lnTo>
                  <a:lnTo>
                    <a:pt x="151" y="151"/>
                  </a:lnTo>
                  <a:lnTo>
                    <a:pt x="151" y="151"/>
                  </a:lnTo>
                  <a:close/>
                  <a:moveTo>
                    <a:pt x="1625" y="1074"/>
                  </a:moveTo>
                  <a:lnTo>
                    <a:pt x="1625" y="1074"/>
                  </a:lnTo>
                  <a:lnTo>
                    <a:pt x="1631" y="1075"/>
                  </a:lnTo>
                  <a:lnTo>
                    <a:pt x="1637" y="1075"/>
                  </a:lnTo>
                  <a:lnTo>
                    <a:pt x="1642" y="1074"/>
                  </a:lnTo>
                  <a:lnTo>
                    <a:pt x="1645" y="1073"/>
                  </a:lnTo>
                  <a:lnTo>
                    <a:pt x="1646" y="1071"/>
                  </a:lnTo>
                  <a:lnTo>
                    <a:pt x="1646" y="1071"/>
                  </a:lnTo>
                  <a:lnTo>
                    <a:pt x="1659" y="1050"/>
                  </a:lnTo>
                  <a:lnTo>
                    <a:pt x="1665" y="1039"/>
                  </a:lnTo>
                  <a:lnTo>
                    <a:pt x="1668" y="1032"/>
                  </a:lnTo>
                  <a:lnTo>
                    <a:pt x="1668" y="1032"/>
                  </a:lnTo>
                  <a:lnTo>
                    <a:pt x="1656" y="1043"/>
                  </a:lnTo>
                  <a:lnTo>
                    <a:pt x="1645" y="1053"/>
                  </a:lnTo>
                  <a:lnTo>
                    <a:pt x="1635" y="1063"/>
                  </a:lnTo>
                  <a:lnTo>
                    <a:pt x="1625" y="1074"/>
                  </a:lnTo>
                  <a:lnTo>
                    <a:pt x="1625" y="1074"/>
                  </a:lnTo>
                  <a:close/>
                  <a:moveTo>
                    <a:pt x="132" y="210"/>
                  </a:moveTo>
                  <a:lnTo>
                    <a:pt x="132" y="210"/>
                  </a:lnTo>
                  <a:lnTo>
                    <a:pt x="137" y="207"/>
                  </a:lnTo>
                  <a:lnTo>
                    <a:pt x="141" y="201"/>
                  </a:lnTo>
                  <a:lnTo>
                    <a:pt x="150" y="187"/>
                  </a:lnTo>
                  <a:lnTo>
                    <a:pt x="150" y="187"/>
                  </a:lnTo>
                  <a:lnTo>
                    <a:pt x="153" y="182"/>
                  </a:lnTo>
                  <a:lnTo>
                    <a:pt x="154" y="173"/>
                  </a:lnTo>
                  <a:lnTo>
                    <a:pt x="153" y="168"/>
                  </a:lnTo>
                  <a:lnTo>
                    <a:pt x="151" y="165"/>
                  </a:lnTo>
                  <a:lnTo>
                    <a:pt x="150" y="165"/>
                  </a:lnTo>
                  <a:lnTo>
                    <a:pt x="150" y="165"/>
                  </a:lnTo>
                  <a:lnTo>
                    <a:pt x="150" y="166"/>
                  </a:lnTo>
                  <a:lnTo>
                    <a:pt x="150" y="169"/>
                  </a:lnTo>
                  <a:lnTo>
                    <a:pt x="147" y="175"/>
                  </a:lnTo>
                  <a:lnTo>
                    <a:pt x="139" y="192"/>
                  </a:lnTo>
                  <a:lnTo>
                    <a:pt x="130" y="207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2" y="210"/>
                  </a:lnTo>
                  <a:lnTo>
                    <a:pt x="132" y="210"/>
                  </a:lnTo>
                  <a:close/>
                  <a:moveTo>
                    <a:pt x="140" y="977"/>
                  </a:moveTo>
                  <a:lnTo>
                    <a:pt x="140" y="977"/>
                  </a:lnTo>
                  <a:lnTo>
                    <a:pt x="144" y="980"/>
                  </a:lnTo>
                  <a:lnTo>
                    <a:pt x="150" y="980"/>
                  </a:lnTo>
                  <a:lnTo>
                    <a:pt x="156" y="977"/>
                  </a:lnTo>
                  <a:lnTo>
                    <a:pt x="157" y="974"/>
                  </a:lnTo>
                  <a:lnTo>
                    <a:pt x="158" y="973"/>
                  </a:lnTo>
                  <a:lnTo>
                    <a:pt x="158" y="973"/>
                  </a:lnTo>
                  <a:lnTo>
                    <a:pt x="161" y="967"/>
                  </a:lnTo>
                  <a:lnTo>
                    <a:pt x="165" y="962"/>
                  </a:lnTo>
                  <a:lnTo>
                    <a:pt x="172" y="952"/>
                  </a:lnTo>
                  <a:lnTo>
                    <a:pt x="172" y="952"/>
                  </a:lnTo>
                  <a:lnTo>
                    <a:pt x="163" y="957"/>
                  </a:lnTo>
                  <a:lnTo>
                    <a:pt x="153" y="962"/>
                  </a:lnTo>
                  <a:lnTo>
                    <a:pt x="148" y="964"/>
                  </a:lnTo>
                  <a:lnTo>
                    <a:pt x="144" y="969"/>
                  </a:lnTo>
                  <a:lnTo>
                    <a:pt x="141" y="973"/>
                  </a:lnTo>
                  <a:lnTo>
                    <a:pt x="140" y="977"/>
                  </a:lnTo>
                  <a:lnTo>
                    <a:pt x="140" y="977"/>
                  </a:lnTo>
                  <a:close/>
                  <a:moveTo>
                    <a:pt x="473" y="981"/>
                  </a:moveTo>
                  <a:lnTo>
                    <a:pt x="473" y="981"/>
                  </a:lnTo>
                  <a:lnTo>
                    <a:pt x="467" y="984"/>
                  </a:lnTo>
                  <a:lnTo>
                    <a:pt x="462" y="991"/>
                  </a:lnTo>
                  <a:lnTo>
                    <a:pt x="458" y="998"/>
                  </a:lnTo>
                  <a:lnTo>
                    <a:pt x="456" y="1002"/>
                  </a:lnTo>
                  <a:lnTo>
                    <a:pt x="458" y="1007"/>
                  </a:lnTo>
                  <a:lnTo>
                    <a:pt x="458" y="1007"/>
                  </a:lnTo>
                  <a:lnTo>
                    <a:pt x="462" y="1005"/>
                  </a:lnTo>
                  <a:lnTo>
                    <a:pt x="465" y="1002"/>
                  </a:lnTo>
                  <a:lnTo>
                    <a:pt x="466" y="1000"/>
                  </a:lnTo>
                  <a:lnTo>
                    <a:pt x="467" y="995"/>
                  </a:lnTo>
                  <a:lnTo>
                    <a:pt x="470" y="988"/>
                  </a:lnTo>
                  <a:lnTo>
                    <a:pt x="472" y="984"/>
                  </a:lnTo>
                  <a:lnTo>
                    <a:pt x="473" y="981"/>
                  </a:lnTo>
                  <a:lnTo>
                    <a:pt x="473" y="981"/>
                  </a:lnTo>
                  <a:close/>
                  <a:moveTo>
                    <a:pt x="313" y="983"/>
                  </a:moveTo>
                  <a:lnTo>
                    <a:pt x="313" y="983"/>
                  </a:lnTo>
                  <a:lnTo>
                    <a:pt x="312" y="988"/>
                  </a:lnTo>
                  <a:lnTo>
                    <a:pt x="309" y="991"/>
                  </a:lnTo>
                  <a:lnTo>
                    <a:pt x="307" y="994"/>
                  </a:lnTo>
                  <a:lnTo>
                    <a:pt x="307" y="998"/>
                  </a:lnTo>
                  <a:lnTo>
                    <a:pt x="324" y="983"/>
                  </a:lnTo>
                  <a:lnTo>
                    <a:pt x="324" y="983"/>
                  </a:lnTo>
                  <a:lnTo>
                    <a:pt x="327" y="976"/>
                  </a:lnTo>
                  <a:lnTo>
                    <a:pt x="328" y="972"/>
                  </a:lnTo>
                  <a:lnTo>
                    <a:pt x="327" y="972"/>
                  </a:lnTo>
                  <a:lnTo>
                    <a:pt x="324" y="974"/>
                  </a:lnTo>
                  <a:lnTo>
                    <a:pt x="317" y="980"/>
                  </a:lnTo>
                  <a:lnTo>
                    <a:pt x="314" y="983"/>
                  </a:lnTo>
                  <a:lnTo>
                    <a:pt x="313" y="983"/>
                  </a:lnTo>
                  <a:lnTo>
                    <a:pt x="313" y="983"/>
                  </a:lnTo>
                  <a:close/>
                  <a:moveTo>
                    <a:pt x="2824" y="898"/>
                  </a:moveTo>
                  <a:lnTo>
                    <a:pt x="2824" y="898"/>
                  </a:lnTo>
                  <a:lnTo>
                    <a:pt x="2830" y="891"/>
                  </a:lnTo>
                  <a:lnTo>
                    <a:pt x="2834" y="886"/>
                  </a:lnTo>
                  <a:lnTo>
                    <a:pt x="2838" y="879"/>
                  </a:lnTo>
                  <a:lnTo>
                    <a:pt x="2841" y="870"/>
                  </a:lnTo>
                  <a:lnTo>
                    <a:pt x="2841" y="870"/>
                  </a:lnTo>
                  <a:lnTo>
                    <a:pt x="2835" y="877"/>
                  </a:lnTo>
                  <a:lnTo>
                    <a:pt x="2830" y="883"/>
                  </a:lnTo>
                  <a:lnTo>
                    <a:pt x="2827" y="891"/>
                  </a:lnTo>
                  <a:lnTo>
                    <a:pt x="2824" y="898"/>
                  </a:lnTo>
                  <a:lnTo>
                    <a:pt x="2824" y="898"/>
                  </a:lnTo>
                  <a:close/>
                  <a:moveTo>
                    <a:pt x="2332" y="969"/>
                  </a:moveTo>
                  <a:lnTo>
                    <a:pt x="2332" y="969"/>
                  </a:lnTo>
                  <a:lnTo>
                    <a:pt x="2342" y="960"/>
                  </a:lnTo>
                  <a:lnTo>
                    <a:pt x="2346" y="955"/>
                  </a:lnTo>
                  <a:lnTo>
                    <a:pt x="2349" y="949"/>
                  </a:lnTo>
                  <a:lnTo>
                    <a:pt x="2349" y="949"/>
                  </a:lnTo>
                  <a:lnTo>
                    <a:pt x="2348" y="948"/>
                  </a:lnTo>
                  <a:lnTo>
                    <a:pt x="2346" y="948"/>
                  </a:lnTo>
                  <a:lnTo>
                    <a:pt x="2343" y="949"/>
                  </a:lnTo>
                  <a:lnTo>
                    <a:pt x="2341" y="950"/>
                  </a:lnTo>
                  <a:lnTo>
                    <a:pt x="2341" y="950"/>
                  </a:lnTo>
                  <a:lnTo>
                    <a:pt x="2339" y="955"/>
                  </a:lnTo>
                  <a:lnTo>
                    <a:pt x="2338" y="957"/>
                  </a:lnTo>
                  <a:lnTo>
                    <a:pt x="2336" y="957"/>
                  </a:lnTo>
                  <a:lnTo>
                    <a:pt x="2334" y="962"/>
                  </a:lnTo>
                  <a:lnTo>
                    <a:pt x="2332" y="964"/>
                  </a:lnTo>
                  <a:lnTo>
                    <a:pt x="2332" y="969"/>
                  </a:lnTo>
                  <a:close/>
                  <a:moveTo>
                    <a:pt x="136" y="803"/>
                  </a:moveTo>
                  <a:lnTo>
                    <a:pt x="139" y="800"/>
                  </a:lnTo>
                  <a:lnTo>
                    <a:pt x="139" y="800"/>
                  </a:lnTo>
                  <a:lnTo>
                    <a:pt x="139" y="796"/>
                  </a:lnTo>
                  <a:lnTo>
                    <a:pt x="137" y="793"/>
                  </a:lnTo>
                  <a:lnTo>
                    <a:pt x="136" y="793"/>
                  </a:lnTo>
                  <a:lnTo>
                    <a:pt x="133" y="796"/>
                  </a:lnTo>
                  <a:lnTo>
                    <a:pt x="133" y="796"/>
                  </a:lnTo>
                  <a:lnTo>
                    <a:pt x="129" y="806"/>
                  </a:lnTo>
                  <a:lnTo>
                    <a:pt x="126" y="810"/>
                  </a:lnTo>
                  <a:lnTo>
                    <a:pt x="126" y="814"/>
                  </a:lnTo>
                  <a:lnTo>
                    <a:pt x="134" y="808"/>
                  </a:lnTo>
                  <a:lnTo>
                    <a:pt x="136" y="803"/>
                  </a:lnTo>
                  <a:close/>
                  <a:moveTo>
                    <a:pt x="71" y="364"/>
                  </a:moveTo>
                  <a:lnTo>
                    <a:pt x="71" y="364"/>
                  </a:lnTo>
                  <a:lnTo>
                    <a:pt x="78" y="360"/>
                  </a:lnTo>
                  <a:lnTo>
                    <a:pt x="84" y="353"/>
                  </a:lnTo>
                  <a:lnTo>
                    <a:pt x="88" y="346"/>
                  </a:lnTo>
                  <a:lnTo>
                    <a:pt x="88" y="343"/>
                  </a:lnTo>
                  <a:lnTo>
                    <a:pt x="87" y="342"/>
                  </a:lnTo>
                  <a:lnTo>
                    <a:pt x="87" y="342"/>
                  </a:lnTo>
                  <a:lnTo>
                    <a:pt x="78" y="353"/>
                  </a:lnTo>
                  <a:lnTo>
                    <a:pt x="75" y="359"/>
                  </a:lnTo>
                  <a:lnTo>
                    <a:pt x="71" y="364"/>
                  </a:lnTo>
                  <a:lnTo>
                    <a:pt x="71" y="364"/>
                  </a:lnTo>
                  <a:close/>
                  <a:moveTo>
                    <a:pt x="538" y="964"/>
                  </a:moveTo>
                  <a:lnTo>
                    <a:pt x="538" y="964"/>
                  </a:lnTo>
                  <a:lnTo>
                    <a:pt x="541" y="964"/>
                  </a:lnTo>
                  <a:lnTo>
                    <a:pt x="545" y="963"/>
                  </a:lnTo>
                  <a:lnTo>
                    <a:pt x="550" y="956"/>
                  </a:lnTo>
                  <a:lnTo>
                    <a:pt x="553" y="953"/>
                  </a:lnTo>
                  <a:lnTo>
                    <a:pt x="553" y="950"/>
                  </a:lnTo>
                  <a:lnTo>
                    <a:pt x="550" y="950"/>
                  </a:lnTo>
                  <a:lnTo>
                    <a:pt x="546" y="950"/>
                  </a:lnTo>
                  <a:lnTo>
                    <a:pt x="538" y="964"/>
                  </a:lnTo>
                  <a:close/>
                  <a:moveTo>
                    <a:pt x="2571" y="957"/>
                  </a:moveTo>
                  <a:lnTo>
                    <a:pt x="2571" y="957"/>
                  </a:lnTo>
                  <a:lnTo>
                    <a:pt x="2581" y="949"/>
                  </a:lnTo>
                  <a:lnTo>
                    <a:pt x="2584" y="945"/>
                  </a:lnTo>
                  <a:lnTo>
                    <a:pt x="2585" y="942"/>
                  </a:lnTo>
                  <a:lnTo>
                    <a:pt x="2585" y="939"/>
                  </a:lnTo>
                  <a:lnTo>
                    <a:pt x="2571" y="952"/>
                  </a:lnTo>
                  <a:lnTo>
                    <a:pt x="2571" y="957"/>
                  </a:lnTo>
                  <a:close/>
                  <a:moveTo>
                    <a:pt x="2421" y="967"/>
                  </a:moveTo>
                  <a:lnTo>
                    <a:pt x="2428" y="960"/>
                  </a:lnTo>
                  <a:lnTo>
                    <a:pt x="2429" y="957"/>
                  </a:lnTo>
                  <a:lnTo>
                    <a:pt x="2429" y="957"/>
                  </a:lnTo>
                  <a:lnTo>
                    <a:pt x="2431" y="955"/>
                  </a:lnTo>
                  <a:lnTo>
                    <a:pt x="2432" y="952"/>
                  </a:lnTo>
                  <a:lnTo>
                    <a:pt x="2433" y="950"/>
                  </a:lnTo>
                  <a:lnTo>
                    <a:pt x="2433" y="946"/>
                  </a:lnTo>
                  <a:lnTo>
                    <a:pt x="2433" y="946"/>
                  </a:lnTo>
                  <a:lnTo>
                    <a:pt x="2429" y="950"/>
                  </a:lnTo>
                  <a:lnTo>
                    <a:pt x="2425" y="956"/>
                  </a:lnTo>
                  <a:lnTo>
                    <a:pt x="2418" y="964"/>
                  </a:lnTo>
                  <a:lnTo>
                    <a:pt x="2418" y="964"/>
                  </a:lnTo>
                  <a:lnTo>
                    <a:pt x="2418" y="969"/>
                  </a:lnTo>
                  <a:lnTo>
                    <a:pt x="2421" y="967"/>
                  </a:lnTo>
                  <a:close/>
                  <a:moveTo>
                    <a:pt x="198" y="685"/>
                  </a:moveTo>
                  <a:lnTo>
                    <a:pt x="198" y="685"/>
                  </a:lnTo>
                  <a:lnTo>
                    <a:pt x="198" y="676"/>
                  </a:lnTo>
                  <a:lnTo>
                    <a:pt x="195" y="669"/>
                  </a:lnTo>
                  <a:lnTo>
                    <a:pt x="191" y="657"/>
                  </a:lnTo>
                  <a:lnTo>
                    <a:pt x="191" y="657"/>
                  </a:lnTo>
                  <a:lnTo>
                    <a:pt x="189" y="657"/>
                  </a:lnTo>
                  <a:lnTo>
                    <a:pt x="189" y="660"/>
                  </a:lnTo>
                  <a:lnTo>
                    <a:pt x="191" y="665"/>
                  </a:lnTo>
                  <a:lnTo>
                    <a:pt x="191" y="665"/>
                  </a:lnTo>
                  <a:lnTo>
                    <a:pt x="193" y="675"/>
                  </a:lnTo>
                  <a:lnTo>
                    <a:pt x="195" y="679"/>
                  </a:lnTo>
                  <a:lnTo>
                    <a:pt x="198" y="685"/>
                  </a:lnTo>
                  <a:lnTo>
                    <a:pt x="198" y="685"/>
                  </a:lnTo>
                  <a:close/>
                  <a:moveTo>
                    <a:pt x="861" y="948"/>
                  </a:moveTo>
                  <a:lnTo>
                    <a:pt x="861" y="948"/>
                  </a:lnTo>
                  <a:lnTo>
                    <a:pt x="872" y="936"/>
                  </a:lnTo>
                  <a:lnTo>
                    <a:pt x="876" y="931"/>
                  </a:lnTo>
                  <a:lnTo>
                    <a:pt x="875" y="931"/>
                  </a:lnTo>
                  <a:lnTo>
                    <a:pt x="874" y="932"/>
                  </a:lnTo>
                  <a:lnTo>
                    <a:pt x="874" y="932"/>
                  </a:lnTo>
                  <a:lnTo>
                    <a:pt x="864" y="941"/>
                  </a:lnTo>
                  <a:lnTo>
                    <a:pt x="862" y="943"/>
                  </a:lnTo>
                  <a:lnTo>
                    <a:pt x="861" y="948"/>
                  </a:lnTo>
                  <a:lnTo>
                    <a:pt x="861" y="948"/>
                  </a:lnTo>
                  <a:close/>
                  <a:moveTo>
                    <a:pt x="2209" y="962"/>
                  </a:moveTo>
                  <a:lnTo>
                    <a:pt x="2209" y="962"/>
                  </a:lnTo>
                  <a:lnTo>
                    <a:pt x="2209" y="959"/>
                  </a:lnTo>
                  <a:lnTo>
                    <a:pt x="2209" y="956"/>
                  </a:lnTo>
                  <a:lnTo>
                    <a:pt x="2207" y="956"/>
                  </a:lnTo>
                  <a:lnTo>
                    <a:pt x="2206" y="957"/>
                  </a:lnTo>
                  <a:lnTo>
                    <a:pt x="2203" y="960"/>
                  </a:lnTo>
                  <a:lnTo>
                    <a:pt x="2200" y="963"/>
                  </a:lnTo>
                  <a:lnTo>
                    <a:pt x="2196" y="964"/>
                  </a:lnTo>
                  <a:lnTo>
                    <a:pt x="2193" y="969"/>
                  </a:lnTo>
                  <a:lnTo>
                    <a:pt x="2193" y="969"/>
                  </a:lnTo>
                  <a:lnTo>
                    <a:pt x="2196" y="969"/>
                  </a:lnTo>
                  <a:lnTo>
                    <a:pt x="2199" y="969"/>
                  </a:lnTo>
                  <a:lnTo>
                    <a:pt x="2202" y="967"/>
                  </a:lnTo>
                  <a:lnTo>
                    <a:pt x="2204" y="964"/>
                  </a:lnTo>
                  <a:lnTo>
                    <a:pt x="2209" y="962"/>
                  </a:lnTo>
                  <a:lnTo>
                    <a:pt x="2209" y="962"/>
                  </a:lnTo>
                  <a:close/>
                  <a:moveTo>
                    <a:pt x="1086" y="995"/>
                  </a:moveTo>
                  <a:lnTo>
                    <a:pt x="1082" y="994"/>
                  </a:lnTo>
                  <a:lnTo>
                    <a:pt x="1077" y="998"/>
                  </a:lnTo>
                  <a:lnTo>
                    <a:pt x="1077" y="998"/>
                  </a:lnTo>
                  <a:lnTo>
                    <a:pt x="1079" y="998"/>
                  </a:lnTo>
                  <a:lnTo>
                    <a:pt x="1080" y="1000"/>
                  </a:lnTo>
                  <a:lnTo>
                    <a:pt x="1079" y="1001"/>
                  </a:lnTo>
                  <a:lnTo>
                    <a:pt x="1076" y="1005"/>
                  </a:lnTo>
                  <a:lnTo>
                    <a:pt x="1075" y="1007"/>
                  </a:lnTo>
                  <a:lnTo>
                    <a:pt x="1075" y="1008"/>
                  </a:lnTo>
                  <a:lnTo>
                    <a:pt x="1075" y="1008"/>
                  </a:lnTo>
                  <a:lnTo>
                    <a:pt x="1082" y="1004"/>
                  </a:lnTo>
                  <a:lnTo>
                    <a:pt x="1084" y="1000"/>
                  </a:lnTo>
                  <a:lnTo>
                    <a:pt x="1086" y="995"/>
                  </a:lnTo>
                  <a:lnTo>
                    <a:pt x="1086" y="995"/>
                  </a:lnTo>
                  <a:close/>
                  <a:moveTo>
                    <a:pt x="671" y="994"/>
                  </a:moveTo>
                  <a:lnTo>
                    <a:pt x="674" y="991"/>
                  </a:lnTo>
                  <a:lnTo>
                    <a:pt x="677" y="988"/>
                  </a:lnTo>
                  <a:lnTo>
                    <a:pt x="682" y="976"/>
                  </a:lnTo>
                  <a:lnTo>
                    <a:pt x="682" y="976"/>
                  </a:lnTo>
                  <a:lnTo>
                    <a:pt x="678" y="979"/>
                  </a:lnTo>
                  <a:lnTo>
                    <a:pt x="675" y="983"/>
                  </a:lnTo>
                  <a:lnTo>
                    <a:pt x="670" y="993"/>
                  </a:lnTo>
                  <a:lnTo>
                    <a:pt x="671" y="994"/>
                  </a:lnTo>
                  <a:close/>
                  <a:moveTo>
                    <a:pt x="46" y="898"/>
                  </a:moveTo>
                  <a:lnTo>
                    <a:pt x="46" y="898"/>
                  </a:lnTo>
                  <a:lnTo>
                    <a:pt x="50" y="898"/>
                  </a:lnTo>
                  <a:lnTo>
                    <a:pt x="53" y="897"/>
                  </a:lnTo>
                  <a:lnTo>
                    <a:pt x="54" y="896"/>
                  </a:lnTo>
                  <a:lnTo>
                    <a:pt x="53" y="894"/>
                  </a:lnTo>
                  <a:lnTo>
                    <a:pt x="53" y="893"/>
                  </a:lnTo>
                  <a:lnTo>
                    <a:pt x="50" y="891"/>
                  </a:lnTo>
                  <a:lnTo>
                    <a:pt x="50" y="891"/>
                  </a:lnTo>
                  <a:lnTo>
                    <a:pt x="46" y="889"/>
                  </a:lnTo>
                  <a:lnTo>
                    <a:pt x="46" y="898"/>
                  </a:lnTo>
                  <a:close/>
                  <a:moveTo>
                    <a:pt x="42" y="894"/>
                  </a:moveTo>
                  <a:lnTo>
                    <a:pt x="46" y="898"/>
                  </a:lnTo>
                  <a:lnTo>
                    <a:pt x="46" y="889"/>
                  </a:lnTo>
                  <a:lnTo>
                    <a:pt x="42" y="894"/>
                  </a:lnTo>
                  <a:close/>
                  <a:moveTo>
                    <a:pt x="269" y="915"/>
                  </a:moveTo>
                  <a:lnTo>
                    <a:pt x="269" y="915"/>
                  </a:lnTo>
                  <a:lnTo>
                    <a:pt x="269" y="920"/>
                  </a:lnTo>
                  <a:lnTo>
                    <a:pt x="269" y="920"/>
                  </a:lnTo>
                  <a:lnTo>
                    <a:pt x="272" y="920"/>
                  </a:lnTo>
                  <a:lnTo>
                    <a:pt x="275" y="915"/>
                  </a:lnTo>
                  <a:lnTo>
                    <a:pt x="278" y="914"/>
                  </a:lnTo>
                  <a:lnTo>
                    <a:pt x="278" y="914"/>
                  </a:lnTo>
                  <a:lnTo>
                    <a:pt x="278" y="911"/>
                  </a:lnTo>
                  <a:lnTo>
                    <a:pt x="276" y="908"/>
                  </a:lnTo>
                  <a:lnTo>
                    <a:pt x="275" y="908"/>
                  </a:lnTo>
                  <a:lnTo>
                    <a:pt x="274" y="908"/>
                  </a:lnTo>
                  <a:lnTo>
                    <a:pt x="272" y="912"/>
                  </a:lnTo>
                  <a:lnTo>
                    <a:pt x="269" y="915"/>
                  </a:lnTo>
                  <a:lnTo>
                    <a:pt x="269" y="915"/>
                  </a:lnTo>
                  <a:close/>
                  <a:moveTo>
                    <a:pt x="2776" y="941"/>
                  </a:moveTo>
                  <a:lnTo>
                    <a:pt x="2776" y="941"/>
                  </a:lnTo>
                  <a:lnTo>
                    <a:pt x="2771" y="950"/>
                  </a:lnTo>
                  <a:lnTo>
                    <a:pt x="2769" y="955"/>
                  </a:lnTo>
                  <a:lnTo>
                    <a:pt x="2769" y="957"/>
                  </a:lnTo>
                  <a:lnTo>
                    <a:pt x="2771" y="960"/>
                  </a:lnTo>
                  <a:lnTo>
                    <a:pt x="2771" y="960"/>
                  </a:lnTo>
                  <a:lnTo>
                    <a:pt x="2772" y="955"/>
                  </a:lnTo>
                  <a:lnTo>
                    <a:pt x="2773" y="950"/>
                  </a:lnTo>
                  <a:lnTo>
                    <a:pt x="2776" y="946"/>
                  </a:lnTo>
                  <a:lnTo>
                    <a:pt x="2776" y="941"/>
                  </a:lnTo>
                  <a:lnTo>
                    <a:pt x="2776" y="941"/>
                  </a:lnTo>
                  <a:close/>
                  <a:moveTo>
                    <a:pt x="2283" y="955"/>
                  </a:moveTo>
                  <a:lnTo>
                    <a:pt x="2276" y="960"/>
                  </a:lnTo>
                  <a:lnTo>
                    <a:pt x="2275" y="962"/>
                  </a:lnTo>
                  <a:lnTo>
                    <a:pt x="2272" y="972"/>
                  </a:lnTo>
                  <a:lnTo>
                    <a:pt x="2272" y="972"/>
                  </a:lnTo>
                  <a:lnTo>
                    <a:pt x="2276" y="969"/>
                  </a:lnTo>
                  <a:lnTo>
                    <a:pt x="2279" y="964"/>
                  </a:lnTo>
                  <a:lnTo>
                    <a:pt x="2283" y="955"/>
                  </a:lnTo>
                  <a:lnTo>
                    <a:pt x="2283" y="955"/>
                  </a:lnTo>
                  <a:close/>
                  <a:moveTo>
                    <a:pt x="584" y="1026"/>
                  </a:moveTo>
                  <a:lnTo>
                    <a:pt x="584" y="1026"/>
                  </a:lnTo>
                  <a:lnTo>
                    <a:pt x="586" y="1029"/>
                  </a:lnTo>
                  <a:lnTo>
                    <a:pt x="587" y="1032"/>
                  </a:lnTo>
                  <a:lnTo>
                    <a:pt x="590" y="1032"/>
                  </a:lnTo>
                  <a:lnTo>
                    <a:pt x="594" y="1032"/>
                  </a:lnTo>
                  <a:lnTo>
                    <a:pt x="597" y="1033"/>
                  </a:lnTo>
                  <a:lnTo>
                    <a:pt x="597" y="1033"/>
                  </a:lnTo>
                  <a:lnTo>
                    <a:pt x="597" y="1026"/>
                  </a:lnTo>
                  <a:lnTo>
                    <a:pt x="597" y="1026"/>
                  </a:lnTo>
                  <a:lnTo>
                    <a:pt x="595" y="1026"/>
                  </a:lnTo>
                  <a:lnTo>
                    <a:pt x="591" y="1028"/>
                  </a:lnTo>
                  <a:lnTo>
                    <a:pt x="588" y="1028"/>
                  </a:lnTo>
                  <a:lnTo>
                    <a:pt x="584" y="1026"/>
                  </a:lnTo>
                  <a:lnTo>
                    <a:pt x="584" y="1026"/>
                  </a:lnTo>
                  <a:close/>
                  <a:moveTo>
                    <a:pt x="2521" y="931"/>
                  </a:moveTo>
                  <a:lnTo>
                    <a:pt x="2521" y="931"/>
                  </a:lnTo>
                  <a:lnTo>
                    <a:pt x="2518" y="934"/>
                  </a:lnTo>
                  <a:lnTo>
                    <a:pt x="2516" y="936"/>
                  </a:lnTo>
                  <a:lnTo>
                    <a:pt x="2514" y="942"/>
                  </a:lnTo>
                  <a:lnTo>
                    <a:pt x="2514" y="942"/>
                  </a:lnTo>
                  <a:lnTo>
                    <a:pt x="2518" y="941"/>
                  </a:lnTo>
                  <a:lnTo>
                    <a:pt x="2521" y="938"/>
                  </a:lnTo>
                  <a:lnTo>
                    <a:pt x="2522" y="934"/>
                  </a:lnTo>
                  <a:lnTo>
                    <a:pt x="2521" y="931"/>
                  </a:lnTo>
                  <a:lnTo>
                    <a:pt x="2521" y="931"/>
                  </a:lnTo>
                  <a:close/>
                  <a:moveTo>
                    <a:pt x="2270" y="973"/>
                  </a:moveTo>
                  <a:lnTo>
                    <a:pt x="2272" y="972"/>
                  </a:lnTo>
                  <a:lnTo>
                    <a:pt x="2275" y="962"/>
                  </a:lnTo>
                  <a:lnTo>
                    <a:pt x="2263" y="977"/>
                  </a:lnTo>
                  <a:lnTo>
                    <a:pt x="2270" y="973"/>
                  </a:lnTo>
                  <a:close/>
                  <a:moveTo>
                    <a:pt x="81" y="733"/>
                  </a:moveTo>
                  <a:lnTo>
                    <a:pt x="82" y="727"/>
                  </a:lnTo>
                  <a:lnTo>
                    <a:pt x="84" y="723"/>
                  </a:lnTo>
                  <a:lnTo>
                    <a:pt x="84" y="723"/>
                  </a:lnTo>
                  <a:lnTo>
                    <a:pt x="78" y="730"/>
                  </a:lnTo>
                  <a:lnTo>
                    <a:pt x="75" y="733"/>
                  </a:lnTo>
                  <a:lnTo>
                    <a:pt x="74" y="737"/>
                  </a:lnTo>
                  <a:lnTo>
                    <a:pt x="81" y="733"/>
                  </a:lnTo>
                  <a:close/>
                  <a:moveTo>
                    <a:pt x="1646" y="973"/>
                  </a:moveTo>
                  <a:lnTo>
                    <a:pt x="1646" y="973"/>
                  </a:lnTo>
                  <a:lnTo>
                    <a:pt x="1654" y="967"/>
                  </a:lnTo>
                  <a:lnTo>
                    <a:pt x="1656" y="964"/>
                  </a:lnTo>
                  <a:lnTo>
                    <a:pt x="1658" y="960"/>
                  </a:lnTo>
                  <a:lnTo>
                    <a:pt x="1658" y="960"/>
                  </a:lnTo>
                  <a:lnTo>
                    <a:pt x="1649" y="966"/>
                  </a:lnTo>
                  <a:lnTo>
                    <a:pt x="1648" y="969"/>
                  </a:lnTo>
                  <a:lnTo>
                    <a:pt x="1646" y="973"/>
                  </a:lnTo>
                  <a:lnTo>
                    <a:pt x="1646" y="973"/>
                  </a:lnTo>
                  <a:close/>
                  <a:moveTo>
                    <a:pt x="1235" y="942"/>
                  </a:moveTo>
                  <a:lnTo>
                    <a:pt x="1235" y="942"/>
                  </a:lnTo>
                  <a:lnTo>
                    <a:pt x="1239" y="938"/>
                  </a:lnTo>
                  <a:lnTo>
                    <a:pt x="1243" y="934"/>
                  </a:lnTo>
                  <a:lnTo>
                    <a:pt x="1243" y="932"/>
                  </a:lnTo>
                  <a:lnTo>
                    <a:pt x="1242" y="932"/>
                  </a:lnTo>
                  <a:lnTo>
                    <a:pt x="1235" y="936"/>
                  </a:lnTo>
                  <a:lnTo>
                    <a:pt x="1235" y="936"/>
                  </a:lnTo>
                  <a:lnTo>
                    <a:pt x="1235" y="942"/>
                  </a:lnTo>
                  <a:lnTo>
                    <a:pt x="1235" y="942"/>
                  </a:lnTo>
                  <a:close/>
                  <a:moveTo>
                    <a:pt x="1035" y="922"/>
                  </a:moveTo>
                  <a:lnTo>
                    <a:pt x="1035" y="922"/>
                  </a:lnTo>
                  <a:lnTo>
                    <a:pt x="1037" y="918"/>
                  </a:lnTo>
                  <a:lnTo>
                    <a:pt x="1035" y="917"/>
                  </a:lnTo>
                  <a:lnTo>
                    <a:pt x="1035" y="917"/>
                  </a:lnTo>
                  <a:lnTo>
                    <a:pt x="1032" y="917"/>
                  </a:lnTo>
                  <a:lnTo>
                    <a:pt x="1030" y="921"/>
                  </a:lnTo>
                  <a:lnTo>
                    <a:pt x="1028" y="924"/>
                  </a:lnTo>
                  <a:lnTo>
                    <a:pt x="1028" y="924"/>
                  </a:lnTo>
                  <a:lnTo>
                    <a:pt x="1028" y="925"/>
                  </a:lnTo>
                  <a:lnTo>
                    <a:pt x="1030" y="927"/>
                  </a:lnTo>
                  <a:lnTo>
                    <a:pt x="1032" y="925"/>
                  </a:lnTo>
                  <a:lnTo>
                    <a:pt x="1035" y="922"/>
                  </a:lnTo>
                  <a:close/>
                  <a:moveTo>
                    <a:pt x="1935" y="920"/>
                  </a:moveTo>
                  <a:lnTo>
                    <a:pt x="1935" y="920"/>
                  </a:lnTo>
                  <a:lnTo>
                    <a:pt x="1933" y="918"/>
                  </a:lnTo>
                  <a:lnTo>
                    <a:pt x="1933" y="917"/>
                  </a:lnTo>
                  <a:lnTo>
                    <a:pt x="1932" y="915"/>
                  </a:lnTo>
                  <a:lnTo>
                    <a:pt x="1930" y="915"/>
                  </a:lnTo>
                  <a:lnTo>
                    <a:pt x="1926" y="918"/>
                  </a:lnTo>
                  <a:lnTo>
                    <a:pt x="1926" y="918"/>
                  </a:lnTo>
                  <a:lnTo>
                    <a:pt x="1926" y="920"/>
                  </a:lnTo>
                  <a:lnTo>
                    <a:pt x="1928" y="922"/>
                  </a:lnTo>
                  <a:lnTo>
                    <a:pt x="1928" y="924"/>
                  </a:lnTo>
                  <a:lnTo>
                    <a:pt x="1929" y="924"/>
                  </a:lnTo>
                  <a:lnTo>
                    <a:pt x="1930" y="922"/>
                  </a:lnTo>
                  <a:lnTo>
                    <a:pt x="1935" y="920"/>
                  </a:lnTo>
                  <a:lnTo>
                    <a:pt x="1935" y="920"/>
                  </a:lnTo>
                  <a:close/>
                  <a:moveTo>
                    <a:pt x="659" y="1038"/>
                  </a:moveTo>
                  <a:lnTo>
                    <a:pt x="659" y="1038"/>
                  </a:lnTo>
                  <a:lnTo>
                    <a:pt x="659" y="1032"/>
                  </a:lnTo>
                  <a:lnTo>
                    <a:pt x="659" y="1029"/>
                  </a:lnTo>
                  <a:lnTo>
                    <a:pt x="657" y="1028"/>
                  </a:lnTo>
                  <a:lnTo>
                    <a:pt x="657" y="1028"/>
                  </a:lnTo>
                  <a:lnTo>
                    <a:pt x="657" y="1029"/>
                  </a:lnTo>
                  <a:lnTo>
                    <a:pt x="656" y="1031"/>
                  </a:lnTo>
                  <a:lnTo>
                    <a:pt x="653" y="1035"/>
                  </a:lnTo>
                  <a:lnTo>
                    <a:pt x="652" y="1038"/>
                  </a:lnTo>
                  <a:lnTo>
                    <a:pt x="653" y="1038"/>
                  </a:lnTo>
                  <a:lnTo>
                    <a:pt x="654" y="1039"/>
                  </a:lnTo>
                  <a:lnTo>
                    <a:pt x="659" y="1038"/>
                  </a:lnTo>
                  <a:lnTo>
                    <a:pt x="659" y="1038"/>
                  </a:lnTo>
                  <a:close/>
                  <a:moveTo>
                    <a:pt x="2811" y="914"/>
                  </a:moveTo>
                  <a:lnTo>
                    <a:pt x="2811" y="914"/>
                  </a:lnTo>
                  <a:lnTo>
                    <a:pt x="2806" y="918"/>
                  </a:lnTo>
                  <a:lnTo>
                    <a:pt x="2804" y="921"/>
                  </a:lnTo>
                  <a:lnTo>
                    <a:pt x="2803" y="924"/>
                  </a:lnTo>
                  <a:lnTo>
                    <a:pt x="2803" y="924"/>
                  </a:lnTo>
                  <a:lnTo>
                    <a:pt x="2807" y="922"/>
                  </a:lnTo>
                  <a:lnTo>
                    <a:pt x="2810" y="921"/>
                  </a:lnTo>
                  <a:lnTo>
                    <a:pt x="2811" y="917"/>
                  </a:lnTo>
                  <a:lnTo>
                    <a:pt x="2811" y="914"/>
                  </a:lnTo>
                  <a:lnTo>
                    <a:pt x="2811" y="914"/>
                  </a:lnTo>
                  <a:close/>
                  <a:moveTo>
                    <a:pt x="213" y="735"/>
                  </a:moveTo>
                  <a:lnTo>
                    <a:pt x="213" y="735"/>
                  </a:lnTo>
                  <a:lnTo>
                    <a:pt x="215" y="734"/>
                  </a:lnTo>
                  <a:lnTo>
                    <a:pt x="215" y="731"/>
                  </a:lnTo>
                  <a:lnTo>
                    <a:pt x="213" y="726"/>
                  </a:lnTo>
                  <a:lnTo>
                    <a:pt x="210" y="723"/>
                  </a:lnTo>
                  <a:lnTo>
                    <a:pt x="210" y="723"/>
                  </a:lnTo>
                  <a:lnTo>
                    <a:pt x="210" y="727"/>
                  </a:lnTo>
                  <a:lnTo>
                    <a:pt x="210" y="727"/>
                  </a:lnTo>
                  <a:lnTo>
                    <a:pt x="212" y="733"/>
                  </a:lnTo>
                  <a:lnTo>
                    <a:pt x="213" y="735"/>
                  </a:lnTo>
                  <a:lnTo>
                    <a:pt x="213" y="735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文本框 13"/>
            <p:cNvSpPr txBox="1"/>
            <p:nvPr/>
          </p:nvSpPr>
          <p:spPr>
            <a:xfrm>
              <a:off x="4609140" y="3060230"/>
              <a:ext cx="127387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zh-CN" altLang="en-US" sz="2000" dirty="0"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请添加文字</a:t>
              </a:r>
              <a:endParaRPr lang="zh-CN" altLang="en-US" sz="2000" dirty="0"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5" name="TextBox 1"/>
            <p:cNvSpPr txBox="1"/>
            <p:nvPr/>
          </p:nvSpPr>
          <p:spPr>
            <a:xfrm>
              <a:off x="3844320" y="4491308"/>
              <a:ext cx="2597919" cy="1480021"/>
            </a:xfrm>
            <a:prstGeom prst="rect">
              <a:avLst/>
            </a:prstGeom>
            <a:noFill/>
            <a:effectLst/>
          </p:spPr>
          <p:txBody>
            <a:bodyPr wrap="square" lIns="0" tIns="0" r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请替换文字内容，点击添加相关标题文字，修改文字内容，也可以直接复制你的内容到此。</a:t>
              </a:r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983376" y="2436443"/>
            <a:ext cx="2597919" cy="3323707"/>
            <a:chOff x="5662809" y="2779998"/>
            <a:chExt cx="2597919" cy="3184633"/>
          </a:xfrm>
        </p:grpSpPr>
        <p:sp>
          <p:nvSpPr>
            <p:cNvPr id="43" name="Freeform 128"/>
            <p:cNvSpPr>
              <a:spLocks noEditPoints="1"/>
            </p:cNvSpPr>
            <p:nvPr/>
          </p:nvSpPr>
          <p:spPr bwMode="auto">
            <a:xfrm rot="16872957">
              <a:off x="6100201" y="3088471"/>
              <a:ext cx="1533853" cy="916908"/>
            </a:xfrm>
            <a:custGeom>
              <a:avLst/>
              <a:gdLst/>
              <a:ahLst/>
              <a:cxnLst>
                <a:cxn ang="0">
                  <a:pos x="7" y="475"/>
                </a:cxn>
                <a:cxn ang="0">
                  <a:pos x="2824" y="83"/>
                </a:cxn>
                <a:cxn ang="0">
                  <a:pos x="649" y="1056"/>
                </a:cxn>
                <a:cxn ang="0">
                  <a:pos x="2076" y="27"/>
                </a:cxn>
                <a:cxn ang="0">
                  <a:pos x="172" y="526"/>
                </a:cxn>
                <a:cxn ang="0">
                  <a:pos x="1718" y="1039"/>
                </a:cxn>
                <a:cxn ang="0">
                  <a:pos x="1774" y="1068"/>
                </a:cxn>
                <a:cxn ang="0">
                  <a:pos x="1781" y="1032"/>
                </a:cxn>
                <a:cxn ang="0">
                  <a:pos x="333" y="936"/>
                </a:cxn>
                <a:cxn ang="0">
                  <a:pos x="392" y="925"/>
                </a:cxn>
                <a:cxn ang="0">
                  <a:pos x="363" y="1000"/>
                </a:cxn>
                <a:cxn ang="0">
                  <a:pos x="503" y="880"/>
                </a:cxn>
                <a:cxn ang="0">
                  <a:pos x="1070" y="1002"/>
                </a:cxn>
                <a:cxn ang="0">
                  <a:pos x="1231" y="969"/>
                </a:cxn>
                <a:cxn ang="0">
                  <a:pos x="1562" y="1066"/>
                </a:cxn>
                <a:cxn ang="0">
                  <a:pos x="2570" y="952"/>
                </a:cxn>
                <a:cxn ang="0">
                  <a:pos x="2350" y="939"/>
                </a:cxn>
                <a:cxn ang="0">
                  <a:pos x="2269" y="1060"/>
                </a:cxn>
                <a:cxn ang="0">
                  <a:pos x="2003" y="943"/>
                </a:cxn>
                <a:cxn ang="0">
                  <a:pos x="290" y="863"/>
                </a:cxn>
                <a:cxn ang="0">
                  <a:pos x="2193" y="1080"/>
                </a:cxn>
                <a:cxn ang="0">
                  <a:pos x="444" y="1031"/>
                </a:cxn>
                <a:cxn ang="0">
                  <a:pos x="1999" y="1059"/>
                </a:cxn>
                <a:cxn ang="0">
                  <a:pos x="2788" y="924"/>
                </a:cxn>
                <a:cxn ang="0">
                  <a:pos x="1208" y="1000"/>
                </a:cxn>
                <a:cxn ang="0">
                  <a:pos x="1020" y="1032"/>
                </a:cxn>
                <a:cxn ang="0">
                  <a:pos x="1107" y="1032"/>
                </a:cxn>
                <a:cxn ang="0">
                  <a:pos x="2071" y="1081"/>
                </a:cxn>
                <a:cxn ang="0">
                  <a:pos x="1980" y="938"/>
                </a:cxn>
                <a:cxn ang="0">
                  <a:pos x="46" y="415"/>
                </a:cxn>
                <a:cxn ang="0">
                  <a:pos x="886" y="1049"/>
                </a:cxn>
                <a:cxn ang="0">
                  <a:pos x="867" y="1023"/>
                </a:cxn>
                <a:cxn ang="0">
                  <a:pos x="151" y="558"/>
                </a:cxn>
                <a:cxn ang="0">
                  <a:pos x="28" y="478"/>
                </a:cxn>
                <a:cxn ang="0">
                  <a:pos x="116" y="433"/>
                </a:cxn>
                <a:cxn ang="0">
                  <a:pos x="1842" y="1067"/>
                </a:cxn>
                <a:cxn ang="0">
                  <a:pos x="958" y="921"/>
                </a:cxn>
                <a:cxn ang="0">
                  <a:pos x="50" y="891"/>
                </a:cxn>
                <a:cxn ang="0">
                  <a:pos x="209" y="842"/>
                </a:cxn>
                <a:cxn ang="0">
                  <a:pos x="595" y="904"/>
                </a:cxn>
                <a:cxn ang="0">
                  <a:pos x="1419" y="903"/>
                </a:cxn>
                <a:cxn ang="0">
                  <a:pos x="129" y="571"/>
                </a:cxn>
                <a:cxn ang="0">
                  <a:pos x="668" y="1009"/>
                </a:cxn>
                <a:cxn ang="0">
                  <a:pos x="54" y="727"/>
                </a:cxn>
                <a:cxn ang="0">
                  <a:pos x="146" y="428"/>
                </a:cxn>
                <a:cxn ang="0">
                  <a:pos x="40" y="824"/>
                </a:cxn>
                <a:cxn ang="0">
                  <a:pos x="300" y="922"/>
                </a:cxn>
                <a:cxn ang="0">
                  <a:pos x="234" y="807"/>
                </a:cxn>
                <a:cxn ang="0">
                  <a:pos x="2516" y="34"/>
                </a:cxn>
                <a:cxn ang="0">
                  <a:pos x="2397" y="1012"/>
                </a:cxn>
                <a:cxn ang="0">
                  <a:pos x="2110" y="911"/>
                </a:cxn>
                <a:cxn ang="0">
                  <a:pos x="179" y="845"/>
                </a:cxn>
                <a:cxn ang="0">
                  <a:pos x="1700" y="907"/>
                </a:cxn>
                <a:cxn ang="0">
                  <a:pos x="1617" y="931"/>
                </a:cxn>
                <a:cxn ang="0">
                  <a:pos x="2731" y="1011"/>
                </a:cxn>
                <a:cxn ang="0">
                  <a:pos x="1645" y="1053"/>
                </a:cxn>
                <a:cxn ang="0">
                  <a:pos x="462" y="1005"/>
                </a:cxn>
                <a:cxn ang="0">
                  <a:pos x="2332" y="969"/>
                </a:cxn>
                <a:cxn ang="0">
                  <a:pos x="2433" y="946"/>
                </a:cxn>
                <a:cxn ang="0">
                  <a:pos x="1077" y="998"/>
                </a:cxn>
                <a:cxn ang="0">
                  <a:pos x="2776" y="941"/>
                </a:cxn>
                <a:cxn ang="0">
                  <a:pos x="82" y="727"/>
                </a:cxn>
                <a:cxn ang="0">
                  <a:pos x="1930" y="922"/>
                </a:cxn>
              </a:cxnLst>
              <a:rect l="0" t="0" r="r" b="b"/>
              <a:pathLst>
                <a:path w="2921" h="1098">
                  <a:moveTo>
                    <a:pt x="633" y="1063"/>
                  </a:moveTo>
                  <a:lnTo>
                    <a:pt x="633" y="1063"/>
                  </a:lnTo>
                  <a:lnTo>
                    <a:pt x="629" y="1063"/>
                  </a:lnTo>
                  <a:lnTo>
                    <a:pt x="626" y="1063"/>
                  </a:lnTo>
                  <a:lnTo>
                    <a:pt x="625" y="1060"/>
                  </a:lnTo>
                  <a:lnTo>
                    <a:pt x="626" y="1054"/>
                  </a:lnTo>
                  <a:lnTo>
                    <a:pt x="626" y="1054"/>
                  </a:lnTo>
                  <a:lnTo>
                    <a:pt x="586" y="1053"/>
                  </a:lnTo>
                  <a:lnTo>
                    <a:pt x="542" y="1053"/>
                  </a:lnTo>
                  <a:lnTo>
                    <a:pt x="452" y="1052"/>
                  </a:lnTo>
                  <a:lnTo>
                    <a:pt x="406" y="1050"/>
                  </a:lnTo>
                  <a:lnTo>
                    <a:pt x="362" y="1046"/>
                  </a:lnTo>
                  <a:lnTo>
                    <a:pt x="320" y="1042"/>
                  </a:lnTo>
                  <a:lnTo>
                    <a:pt x="279" y="1035"/>
                  </a:lnTo>
                  <a:lnTo>
                    <a:pt x="279" y="1035"/>
                  </a:lnTo>
                  <a:lnTo>
                    <a:pt x="278" y="1035"/>
                  </a:lnTo>
                  <a:lnTo>
                    <a:pt x="275" y="1036"/>
                  </a:lnTo>
                  <a:lnTo>
                    <a:pt x="268" y="1042"/>
                  </a:lnTo>
                  <a:lnTo>
                    <a:pt x="265" y="1043"/>
                  </a:lnTo>
                  <a:lnTo>
                    <a:pt x="262" y="1043"/>
                  </a:lnTo>
                  <a:lnTo>
                    <a:pt x="260" y="1043"/>
                  </a:lnTo>
                  <a:lnTo>
                    <a:pt x="257" y="1039"/>
                  </a:lnTo>
                  <a:lnTo>
                    <a:pt x="257" y="1039"/>
                  </a:lnTo>
                  <a:lnTo>
                    <a:pt x="254" y="1036"/>
                  </a:lnTo>
                  <a:lnTo>
                    <a:pt x="250" y="1033"/>
                  </a:lnTo>
                  <a:lnTo>
                    <a:pt x="243" y="1032"/>
                  </a:lnTo>
                  <a:lnTo>
                    <a:pt x="237" y="1032"/>
                  </a:lnTo>
                  <a:lnTo>
                    <a:pt x="223" y="1033"/>
                  </a:lnTo>
                  <a:lnTo>
                    <a:pt x="210" y="1033"/>
                  </a:lnTo>
                  <a:lnTo>
                    <a:pt x="210" y="1033"/>
                  </a:lnTo>
                  <a:lnTo>
                    <a:pt x="181" y="1031"/>
                  </a:lnTo>
                  <a:lnTo>
                    <a:pt x="154" y="1025"/>
                  </a:lnTo>
                  <a:lnTo>
                    <a:pt x="130" y="1018"/>
                  </a:lnTo>
                  <a:lnTo>
                    <a:pt x="106" y="1008"/>
                  </a:lnTo>
                  <a:lnTo>
                    <a:pt x="85" y="998"/>
                  </a:lnTo>
                  <a:lnTo>
                    <a:pt x="64" y="987"/>
                  </a:lnTo>
                  <a:lnTo>
                    <a:pt x="45" y="974"/>
                  </a:lnTo>
                  <a:lnTo>
                    <a:pt x="26" y="962"/>
                  </a:lnTo>
                  <a:lnTo>
                    <a:pt x="26" y="962"/>
                  </a:lnTo>
                  <a:lnTo>
                    <a:pt x="18" y="934"/>
                  </a:lnTo>
                  <a:lnTo>
                    <a:pt x="11" y="904"/>
                  </a:lnTo>
                  <a:lnTo>
                    <a:pt x="7" y="875"/>
                  </a:lnTo>
                  <a:lnTo>
                    <a:pt x="4" y="845"/>
                  </a:lnTo>
                  <a:lnTo>
                    <a:pt x="2" y="814"/>
                  </a:lnTo>
                  <a:lnTo>
                    <a:pt x="4" y="785"/>
                  </a:lnTo>
                  <a:lnTo>
                    <a:pt x="7" y="755"/>
                  </a:lnTo>
                  <a:lnTo>
                    <a:pt x="11" y="727"/>
                  </a:lnTo>
                  <a:lnTo>
                    <a:pt x="11" y="727"/>
                  </a:lnTo>
                  <a:lnTo>
                    <a:pt x="7" y="629"/>
                  </a:lnTo>
                  <a:lnTo>
                    <a:pt x="5" y="578"/>
                  </a:lnTo>
                  <a:lnTo>
                    <a:pt x="5" y="526"/>
                  </a:lnTo>
                  <a:lnTo>
                    <a:pt x="7" y="475"/>
                  </a:lnTo>
                  <a:lnTo>
                    <a:pt x="8" y="423"/>
                  </a:lnTo>
                  <a:lnTo>
                    <a:pt x="11" y="374"/>
                  </a:lnTo>
                  <a:lnTo>
                    <a:pt x="16" y="326"/>
                  </a:lnTo>
                  <a:lnTo>
                    <a:pt x="16" y="326"/>
                  </a:lnTo>
                  <a:lnTo>
                    <a:pt x="14" y="331"/>
                  </a:lnTo>
                  <a:lnTo>
                    <a:pt x="11" y="335"/>
                  </a:lnTo>
                  <a:lnTo>
                    <a:pt x="7" y="339"/>
                  </a:lnTo>
                  <a:lnTo>
                    <a:pt x="4" y="341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40" y="273"/>
                  </a:lnTo>
                  <a:lnTo>
                    <a:pt x="82" y="208"/>
                  </a:lnTo>
                  <a:lnTo>
                    <a:pt x="104" y="178"/>
                  </a:lnTo>
                  <a:lnTo>
                    <a:pt x="126" y="147"/>
                  </a:lnTo>
                  <a:lnTo>
                    <a:pt x="148" y="117"/>
                  </a:lnTo>
                  <a:lnTo>
                    <a:pt x="172" y="89"/>
                  </a:lnTo>
                  <a:lnTo>
                    <a:pt x="172" y="89"/>
                  </a:lnTo>
                  <a:lnTo>
                    <a:pt x="178" y="74"/>
                  </a:lnTo>
                  <a:lnTo>
                    <a:pt x="185" y="61"/>
                  </a:lnTo>
                  <a:lnTo>
                    <a:pt x="195" y="51"/>
                  </a:lnTo>
                  <a:lnTo>
                    <a:pt x="205" y="41"/>
                  </a:lnTo>
                  <a:lnTo>
                    <a:pt x="217" y="34"/>
                  </a:lnTo>
                  <a:lnTo>
                    <a:pt x="231" y="29"/>
                  </a:lnTo>
                  <a:lnTo>
                    <a:pt x="245" y="23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81" y="13"/>
                  </a:lnTo>
                  <a:lnTo>
                    <a:pt x="299" y="10"/>
                  </a:lnTo>
                  <a:lnTo>
                    <a:pt x="340" y="5"/>
                  </a:lnTo>
                  <a:lnTo>
                    <a:pt x="383" y="2"/>
                  </a:lnTo>
                  <a:lnTo>
                    <a:pt x="428" y="0"/>
                  </a:lnTo>
                  <a:lnTo>
                    <a:pt x="475" y="0"/>
                  </a:lnTo>
                  <a:lnTo>
                    <a:pt x="519" y="3"/>
                  </a:lnTo>
                  <a:lnTo>
                    <a:pt x="608" y="9"/>
                  </a:lnTo>
                  <a:lnTo>
                    <a:pt x="608" y="9"/>
                  </a:lnTo>
                  <a:lnTo>
                    <a:pt x="715" y="6"/>
                  </a:lnTo>
                  <a:lnTo>
                    <a:pt x="819" y="6"/>
                  </a:lnTo>
                  <a:lnTo>
                    <a:pt x="1030" y="8"/>
                  </a:lnTo>
                  <a:lnTo>
                    <a:pt x="1134" y="8"/>
                  </a:lnTo>
                  <a:lnTo>
                    <a:pt x="1239" y="8"/>
                  </a:lnTo>
                  <a:lnTo>
                    <a:pt x="1346" y="5"/>
                  </a:lnTo>
                  <a:lnTo>
                    <a:pt x="1451" y="0"/>
                  </a:lnTo>
                  <a:lnTo>
                    <a:pt x="2653" y="23"/>
                  </a:lnTo>
                  <a:lnTo>
                    <a:pt x="2653" y="23"/>
                  </a:lnTo>
                  <a:lnTo>
                    <a:pt x="2681" y="24"/>
                  </a:lnTo>
                  <a:lnTo>
                    <a:pt x="2706" y="27"/>
                  </a:lnTo>
                  <a:lnTo>
                    <a:pt x="2730" y="33"/>
                  </a:lnTo>
                  <a:lnTo>
                    <a:pt x="2752" y="40"/>
                  </a:lnTo>
                  <a:lnTo>
                    <a:pt x="2772" y="48"/>
                  </a:lnTo>
                  <a:lnTo>
                    <a:pt x="2790" y="58"/>
                  </a:lnTo>
                  <a:lnTo>
                    <a:pt x="2809" y="69"/>
                  </a:lnTo>
                  <a:lnTo>
                    <a:pt x="2824" y="83"/>
                  </a:lnTo>
                  <a:lnTo>
                    <a:pt x="2838" y="97"/>
                  </a:lnTo>
                  <a:lnTo>
                    <a:pt x="2849" y="114"/>
                  </a:lnTo>
                  <a:lnTo>
                    <a:pt x="2861" y="131"/>
                  </a:lnTo>
                  <a:lnTo>
                    <a:pt x="2870" y="151"/>
                  </a:lnTo>
                  <a:lnTo>
                    <a:pt x="2879" y="171"/>
                  </a:lnTo>
                  <a:lnTo>
                    <a:pt x="2884" y="193"/>
                  </a:lnTo>
                  <a:lnTo>
                    <a:pt x="2890" y="215"/>
                  </a:lnTo>
                  <a:lnTo>
                    <a:pt x="2894" y="239"/>
                  </a:lnTo>
                  <a:lnTo>
                    <a:pt x="2894" y="239"/>
                  </a:lnTo>
                  <a:lnTo>
                    <a:pt x="2893" y="270"/>
                  </a:lnTo>
                  <a:lnTo>
                    <a:pt x="2893" y="301"/>
                  </a:lnTo>
                  <a:lnTo>
                    <a:pt x="2896" y="363"/>
                  </a:lnTo>
                  <a:lnTo>
                    <a:pt x="2901" y="423"/>
                  </a:lnTo>
                  <a:lnTo>
                    <a:pt x="2907" y="482"/>
                  </a:lnTo>
                  <a:lnTo>
                    <a:pt x="2907" y="482"/>
                  </a:lnTo>
                  <a:lnTo>
                    <a:pt x="2910" y="516"/>
                  </a:lnTo>
                  <a:lnTo>
                    <a:pt x="2911" y="551"/>
                  </a:lnTo>
                  <a:lnTo>
                    <a:pt x="2913" y="619"/>
                  </a:lnTo>
                  <a:lnTo>
                    <a:pt x="2914" y="688"/>
                  </a:lnTo>
                  <a:lnTo>
                    <a:pt x="2917" y="723"/>
                  </a:lnTo>
                  <a:lnTo>
                    <a:pt x="2921" y="758"/>
                  </a:lnTo>
                  <a:lnTo>
                    <a:pt x="2921" y="758"/>
                  </a:lnTo>
                  <a:lnTo>
                    <a:pt x="2900" y="800"/>
                  </a:lnTo>
                  <a:lnTo>
                    <a:pt x="2879" y="841"/>
                  </a:lnTo>
                  <a:lnTo>
                    <a:pt x="2855" y="882"/>
                  </a:lnTo>
                  <a:lnTo>
                    <a:pt x="2831" y="920"/>
                  </a:lnTo>
                  <a:lnTo>
                    <a:pt x="2804" y="956"/>
                  </a:lnTo>
                  <a:lnTo>
                    <a:pt x="2790" y="973"/>
                  </a:lnTo>
                  <a:lnTo>
                    <a:pt x="2775" y="990"/>
                  </a:lnTo>
                  <a:lnTo>
                    <a:pt x="2759" y="1005"/>
                  </a:lnTo>
                  <a:lnTo>
                    <a:pt x="2743" y="1021"/>
                  </a:lnTo>
                  <a:lnTo>
                    <a:pt x="2726" y="1036"/>
                  </a:lnTo>
                  <a:lnTo>
                    <a:pt x="2709" y="1050"/>
                  </a:lnTo>
                  <a:lnTo>
                    <a:pt x="2709" y="1050"/>
                  </a:lnTo>
                  <a:lnTo>
                    <a:pt x="2699" y="1056"/>
                  </a:lnTo>
                  <a:lnTo>
                    <a:pt x="2689" y="1061"/>
                  </a:lnTo>
                  <a:lnTo>
                    <a:pt x="2668" y="1070"/>
                  </a:lnTo>
                  <a:lnTo>
                    <a:pt x="2644" y="1077"/>
                  </a:lnTo>
                  <a:lnTo>
                    <a:pt x="2619" y="1081"/>
                  </a:lnTo>
                  <a:lnTo>
                    <a:pt x="2594" y="1085"/>
                  </a:lnTo>
                  <a:lnTo>
                    <a:pt x="2565" y="1087"/>
                  </a:lnTo>
                  <a:lnTo>
                    <a:pt x="2508" y="1090"/>
                  </a:lnTo>
                  <a:lnTo>
                    <a:pt x="2508" y="1090"/>
                  </a:lnTo>
                  <a:lnTo>
                    <a:pt x="2363" y="1092"/>
                  </a:lnTo>
                  <a:lnTo>
                    <a:pt x="2224" y="1095"/>
                  </a:lnTo>
                  <a:lnTo>
                    <a:pt x="1942" y="1098"/>
                  </a:lnTo>
                  <a:lnTo>
                    <a:pt x="1942" y="1098"/>
                  </a:lnTo>
                  <a:lnTo>
                    <a:pt x="1909" y="1098"/>
                  </a:lnTo>
                  <a:lnTo>
                    <a:pt x="1880" y="1098"/>
                  </a:lnTo>
                  <a:lnTo>
                    <a:pt x="1818" y="1095"/>
                  </a:lnTo>
                  <a:lnTo>
                    <a:pt x="649" y="1056"/>
                  </a:lnTo>
                  <a:lnTo>
                    <a:pt x="649" y="1056"/>
                  </a:lnTo>
                  <a:lnTo>
                    <a:pt x="645" y="1057"/>
                  </a:lnTo>
                  <a:lnTo>
                    <a:pt x="640" y="1059"/>
                  </a:lnTo>
                  <a:lnTo>
                    <a:pt x="633" y="1063"/>
                  </a:lnTo>
                  <a:lnTo>
                    <a:pt x="633" y="1063"/>
                  </a:lnTo>
                  <a:close/>
                  <a:moveTo>
                    <a:pt x="2785" y="862"/>
                  </a:moveTo>
                  <a:lnTo>
                    <a:pt x="2785" y="862"/>
                  </a:lnTo>
                  <a:lnTo>
                    <a:pt x="2797" y="860"/>
                  </a:lnTo>
                  <a:lnTo>
                    <a:pt x="2809" y="858"/>
                  </a:lnTo>
                  <a:lnTo>
                    <a:pt x="2820" y="853"/>
                  </a:lnTo>
                  <a:lnTo>
                    <a:pt x="2830" y="849"/>
                  </a:lnTo>
                  <a:lnTo>
                    <a:pt x="2838" y="844"/>
                  </a:lnTo>
                  <a:lnTo>
                    <a:pt x="2848" y="838"/>
                  </a:lnTo>
                  <a:lnTo>
                    <a:pt x="2855" y="832"/>
                  </a:lnTo>
                  <a:lnTo>
                    <a:pt x="2862" y="824"/>
                  </a:lnTo>
                  <a:lnTo>
                    <a:pt x="2869" y="817"/>
                  </a:lnTo>
                  <a:lnTo>
                    <a:pt x="2875" y="808"/>
                  </a:lnTo>
                  <a:lnTo>
                    <a:pt x="2886" y="790"/>
                  </a:lnTo>
                  <a:lnTo>
                    <a:pt x="2893" y="769"/>
                  </a:lnTo>
                  <a:lnTo>
                    <a:pt x="2900" y="748"/>
                  </a:lnTo>
                  <a:lnTo>
                    <a:pt x="2900" y="748"/>
                  </a:lnTo>
                  <a:lnTo>
                    <a:pt x="2899" y="688"/>
                  </a:lnTo>
                  <a:lnTo>
                    <a:pt x="2897" y="629"/>
                  </a:lnTo>
                  <a:lnTo>
                    <a:pt x="2893" y="512"/>
                  </a:lnTo>
                  <a:lnTo>
                    <a:pt x="2884" y="395"/>
                  </a:lnTo>
                  <a:lnTo>
                    <a:pt x="2877" y="279"/>
                  </a:lnTo>
                  <a:lnTo>
                    <a:pt x="2877" y="279"/>
                  </a:lnTo>
                  <a:lnTo>
                    <a:pt x="2877" y="260"/>
                  </a:lnTo>
                  <a:lnTo>
                    <a:pt x="2877" y="244"/>
                  </a:lnTo>
                  <a:lnTo>
                    <a:pt x="2876" y="227"/>
                  </a:lnTo>
                  <a:lnTo>
                    <a:pt x="2873" y="211"/>
                  </a:lnTo>
                  <a:lnTo>
                    <a:pt x="2869" y="196"/>
                  </a:lnTo>
                  <a:lnTo>
                    <a:pt x="2865" y="182"/>
                  </a:lnTo>
                  <a:lnTo>
                    <a:pt x="2861" y="169"/>
                  </a:lnTo>
                  <a:lnTo>
                    <a:pt x="2854" y="155"/>
                  </a:lnTo>
                  <a:lnTo>
                    <a:pt x="2848" y="144"/>
                  </a:lnTo>
                  <a:lnTo>
                    <a:pt x="2840" y="133"/>
                  </a:lnTo>
                  <a:lnTo>
                    <a:pt x="2824" y="111"/>
                  </a:lnTo>
                  <a:lnTo>
                    <a:pt x="2806" y="92"/>
                  </a:lnTo>
                  <a:lnTo>
                    <a:pt x="2786" y="75"/>
                  </a:lnTo>
                  <a:lnTo>
                    <a:pt x="2786" y="75"/>
                  </a:lnTo>
                  <a:lnTo>
                    <a:pt x="2734" y="68"/>
                  </a:lnTo>
                  <a:lnTo>
                    <a:pt x="2682" y="62"/>
                  </a:lnTo>
                  <a:lnTo>
                    <a:pt x="2629" y="60"/>
                  </a:lnTo>
                  <a:lnTo>
                    <a:pt x="2574" y="55"/>
                  </a:lnTo>
                  <a:lnTo>
                    <a:pt x="2466" y="50"/>
                  </a:lnTo>
                  <a:lnTo>
                    <a:pt x="2412" y="45"/>
                  </a:lnTo>
                  <a:lnTo>
                    <a:pt x="2360" y="41"/>
                  </a:lnTo>
                  <a:lnTo>
                    <a:pt x="2360" y="41"/>
                  </a:lnTo>
                  <a:lnTo>
                    <a:pt x="2314" y="37"/>
                  </a:lnTo>
                  <a:lnTo>
                    <a:pt x="2268" y="34"/>
                  </a:lnTo>
                  <a:lnTo>
                    <a:pt x="2172" y="30"/>
                  </a:lnTo>
                  <a:lnTo>
                    <a:pt x="2076" y="27"/>
                  </a:lnTo>
                  <a:lnTo>
                    <a:pt x="1980" y="27"/>
                  </a:lnTo>
                  <a:lnTo>
                    <a:pt x="1786" y="27"/>
                  </a:lnTo>
                  <a:lnTo>
                    <a:pt x="1689" y="26"/>
                  </a:lnTo>
                  <a:lnTo>
                    <a:pt x="1593" y="22"/>
                  </a:lnTo>
                  <a:lnTo>
                    <a:pt x="1593" y="22"/>
                  </a:lnTo>
                  <a:lnTo>
                    <a:pt x="1550" y="20"/>
                  </a:lnTo>
                  <a:lnTo>
                    <a:pt x="1505" y="19"/>
                  </a:lnTo>
                  <a:lnTo>
                    <a:pt x="1416" y="19"/>
                  </a:lnTo>
                  <a:lnTo>
                    <a:pt x="1329" y="22"/>
                  </a:lnTo>
                  <a:lnTo>
                    <a:pt x="1243" y="24"/>
                  </a:lnTo>
                  <a:lnTo>
                    <a:pt x="1157" y="27"/>
                  </a:lnTo>
                  <a:lnTo>
                    <a:pt x="1070" y="30"/>
                  </a:lnTo>
                  <a:lnTo>
                    <a:pt x="986" y="30"/>
                  </a:lnTo>
                  <a:lnTo>
                    <a:pt x="942" y="29"/>
                  </a:lnTo>
                  <a:lnTo>
                    <a:pt x="900" y="27"/>
                  </a:lnTo>
                  <a:lnTo>
                    <a:pt x="900" y="27"/>
                  </a:lnTo>
                  <a:lnTo>
                    <a:pt x="848" y="26"/>
                  </a:lnTo>
                  <a:lnTo>
                    <a:pt x="796" y="24"/>
                  </a:lnTo>
                  <a:lnTo>
                    <a:pt x="694" y="26"/>
                  </a:lnTo>
                  <a:lnTo>
                    <a:pt x="642" y="27"/>
                  </a:lnTo>
                  <a:lnTo>
                    <a:pt x="590" y="27"/>
                  </a:lnTo>
                  <a:lnTo>
                    <a:pt x="536" y="26"/>
                  </a:lnTo>
                  <a:lnTo>
                    <a:pt x="483" y="22"/>
                  </a:lnTo>
                  <a:lnTo>
                    <a:pt x="483" y="22"/>
                  </a:lnTo>
                  <a:lnTo>
                    <a:pt x="487" y="24"/>
                  </a:lnTo>
                  <a:lnTo>
                    <a:pt x="493" y="27"/>
                  </a:lnTo>
                  <a:lnTo>
                    <a:pt x="493" y="27"/>
                  </a:lnTo>
                  <a:lnTo>
                    <a:pt x="489" y="29"/>
                  </a:lnTo>
                  <a:lnTo>
                    <a:pt x="484" y="27"/>
                  </a:lnTo>
                  <a:lnTo>
                    <a:pt x="477" y="26"/>
                  </a:lnTo>
                  <a:lnTo>
                    <a:pt x="477" y="26"/>
                  </a:lnTo>
                  <a:lnTo>
                    <a:pt x="448" y="24"/>
                  </a:lnTo>
                  <a:lnTo>
                    <a:pt x="418" y="26"/>
                  </a:lnTo>
                  <a:lnTo>
                    <a:pt x="359" y="29"/>
                  </a:lnTo>
                  <a:lnTo>
                    <a:pt x="302" y="33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40" y="44"/>
                  </a:lnTo>
                  <a:lnTo>
                    <a:pt x="231" y="50"/>
                  </a:lnTo>
                  <a:lnTo>
                    <a:pt x="217" y="64"/>
                  </a:lnTo>
                  <a:lnTo>
                    <a:pt x="193" y="90"/>
                  </a:lnTo>
                  <a:lnTo>
                    <a:pt x="193" y="90"/>
                  </a:lnTo>
                  <a:lnTo>
                    <a:pt x="188" y="106"/>
                  </a:lnTo>
                  <a:lnTo>
                    <a:pt x="185" y="123"/>
                  </a:lnTo>
                  <a:lnTo>
                    <a:pt x="181" y="138"/>
                  </a:lnTo>
                  <a:lnTo>
                    <a:pt x="175" y="155"/>
                  </a:lnTo>
                  <a:lnTo>
                    <a:pt x="175" y="155"/>
                  </a:lnTo>
                  <a:lnTo>
                    <a:pt x="171" y="275"/>
                  </a:lnTo>
                  <a:lnTo>
                    <a:pt x="170" y="336"/>
                  </a:lnTo>
                  <a:lnTo>
                    <a:pt x="170" y="400"/>
                  </a:lnTo>
                  <a:lnTo>
                    <a:pt x="171" y="463"/>
                  </a:lnTo>
                  <a:lnTo>
                    <a:pt x="172" y="526"/>
                  </a:lnTo>
                  <a:lnTo>
                    <a:pt x="177" y="588"/>
                  </a:lnTo>
                  <a:lnTo>
                    <a:pt x="182" y="648"/>
                  </a:lnTo>
                  <a:lnTo>
                    <a:pt x="182" y="648"/>
                  </a:lnTo>
                  <a:lnTo>
                    <a:pt x="189" y="676"/>
                  </a:lnTo>
                  <a:lnTo>
                    <a:pt x="198" y="705"/>
                  </a:lnTo>
                  <a:lnTo>
                    <a:pt x="208" y="731"/>
                  </a:lnTo>
                  <a:lnTo>
                    <a:pt x="219" y="755"/>
                  </a:lnTo>
                  <a:lnTo>
                    <a:pt x="231" y="779"/>
                  </a:lnTo>
                  <a:lnTo>
                    <a:pt x="245" y="799"/>
                  </a:lnTo>
                  <a:lnTo>
                    <a:pt x="254" y="808"/>
                  </a:lnTo>
                  <a:lnTo>
                    <a:pt x="262" y="817"/>
                  </a:lnTo>
                  <a:lnTo>
                    <a:pt x="271" y="824"/>
                  </a:lnTo>
                  <a:lnTo>
                    <a:pt x="281" y="831"/>
                  </a:lnTo>
                  <a:lnTo>
                    <a:pt x="281" y="831"/>
                  </a:lnTo>
                  <a:lnTo>
                    <a:pt x="302" y="837"/>
                  </a:lnTo>
                  <a:lnTo>
                    <a:pt x="321" y="841"/>
                  </a:lnTo>
                  <a:lnTo>
                    <a:pt x="363" y="846"/>
                  </a:lnTo>
                  <a:lnTo>
                    <a:pt x="408" y="849"/>
                  </a:lnTo>
                  <a:lnTo>
                    <a:pt x="453" y="851"/>
                  </a:lnTo>
                  <a:lnTo>
                    <a:pt x="498" y="851"/>
                  </a:lnTo>
                  <a:lnTo>
                    <a:pt x="543" y="849"/>
                  </a:lnTo>
                  <a:lnTo>
                    <a:pt x="632" y="848"/>
                  </a:lnTo>
                  <a:lnTo>
                    <a:pt x="632" y="848"/>
                  </a:lnTo>
                  <a:lnTo>
                    <a:pt x="791" y="849"/>
                  </a:lnTo>
                  <a:lnTo>
                    <a:pt x="948" y="852"/>
                  </a:lnTo>
                  <a:lnTo>
                    <a:pt x="1104" y="855"/>
                  </a:lnTo>
                  <a:lnTo>
                    <a:pt x="1259" y="859"/>
                  </a:lnTo>
                  <a:lnTo>
                    <a:pt x="1569" y="870"/>
                  </a:lnTo>
                  <a:lnTo>
                    <a:pt x="1883" y="883"/>
                  </a:lnTo>
                  <a:lnTo>
                    <a:pt x="1883" y="883"/>
                  </a:lnTo>
                  <a:lnTo>
                    <a:pt x="2019" y="889"/>
                  </a:lnTo>
                  <a:lnTo>
                    <a:pt x="2157" y="893"/>
                  </a:lnTo>
                  <a:lnTo>
                    <a:pt x="2296" y="896"/>
                  </a:lnTo>
                  <a:lnTo>
                    <a:pt x="2366" y="896"/>
                  </a:lnTo>
                  <a:lnTo>
                    <a:pt x="2436" y="894"/>
                  </a:lnTo>
                  <a:lnTo>
                    <a:pt x="2436" y="894"/>
                  </a:lnTo>
                  <a:lnTo>
                    <a:pt x="2516" y="893"/>
                  </a:lnTo>
                  <a:lnTo>
                    <a:pt x="2596" y="891"/>
                  </a:lnTo>
                  <a:lnTo>
                    <a:pt x="2637" y="890"/>
                  </a:lnTo>
                  <a:lnTo>
                    <a:pt x="2679" y="887"/>
                  </a:lnTo>
                  <a:lnTo>
                    <a:pt x="2720" y="883"/>
                  </a:lnTo>
                  <a:lnTo>
                    <a:pt x="2761" y="877"/>
                  </a:lnTo>
                  <a:lnTo>
                    <a:pt x="2761" y="877"/>
                  </a:lnTo>
                  <a:lnTo>
                    <a:pt x="2762" y="872"/>
                  </a:lnTo>
                  <a:lnTo>
                    <a:pt x="2765" y="868"/>
                  </a:lnTo>
                  <a:lnTo>
                    <a:pt x="2768" y="866"/>
                  </a:lnTo>
                  <a:lnTo>
                    <a:pt x="2771" y="863"/>
                  </a:lnTo>
                  <a:lnTo>
                    <a:pt x="2778" y="862"/>
                  </a:lnTo>
                  <a:lnTo>
                    <a:pt x="2785" y="862"/>
                  </a:lnTo>
                  <a:lnTo>
                    <a:pt x="2785" y="862"/>
                  </a:lnTo>
                  <a:close/>
                  <a:moveTo>
                    <a:pt x="1718" y="1039"/>
                  </a:moveTo>
                  <a:lnTo>
                    <a:pt x="1718" y="1039"/>
                  </a:lnTo>
                  <a:lnTo>
                    <a:pt x="1727" y="1025"/>
                  </a:lnTo>
                  <a:lnTo>
                    <a:pt x="1734" y="1012"/>
                  </a:lnTo>
                  <a:lnTo>
                    <a:pt x="1748" y="983"/>
                  </a:lnTo>
                  <a:lnTo>
                    <a:pt x="1763" y="955"/>
                  </a:lnTo>
                  <a:lnTo>
                    <a:pt x="1772" y="942"/>
                  </a:lnTo>
                  <a:lnTo>
                    <a:pt x="1781" y="929"/>
                  </a:lnTo>
                  <a:lnTo>
                    <a:pt x="1749" y="998"/>
                  </a:lnTo>
                  <a:lnTo>
                    <a:pt x="1749" y="998"/>
                  </a:lnTo>
                  <a:lnTo>
                    <a:pt x="1798" y="945"/>
                  </a:lnTo>
                  <a:lnTo>
                    <a:pt x="1824" y="921"/>
                  </a:lnTo>
                  <a:lnTo>
                    <a:pt x="1850" y="897"/>
                  </a:lnTo>
                  <a:lnTo>
                    <a:pt x="1850" y="897"/>
                  </a:lnTo>
                  <a:lnTo>
                    <a:pt x="1842" y="896"/>
                  </a:lnTo>
                  <a:lnTo>
                    <a:pt x="1831" y="896"/>
                  </a:lnTo>
                  <a:lnTo>
                    <a:pt x="1809" y="896"/>
                  </a:lnTo>
                  <a:lnTo>
                    <a:pt x="1809" y="896"/>
                  </a:lnTo>
                  <a:lnTo>
                    <a:pt x="1807" y="896"/>
                  </a:lnTo>
                  <a:lnTo>
                    <a:pt x="1804" y="897"/>
                  </a:lnTo>
                  <a:lnTo>
                    <a:pt x="1801" y="901"/>
                  </a:lnTo>
                  <a:lnTo>
                    <a:pt x="1800" y="907"/>
                  </a:lnTo>
                  <a:lnTo>
                    <a:pt x="1798" y="910"/>
                  </a:lnTo>
                  <a:lnTo>
                    <a:pt x="1795" y="912"/>
                  </a:lnTo>
                  <a:lnTo>
                    <a:pt x="1795" y="912"/>
                  </a:lnTo>
                  <a:lnTo>
                    <a:pt x="1794" y="910"/>
                  </a:lnTo>
                  <a:lnTo>
                    <a:pt x="1794" y="907"/>
                  </a:lnTo>
                  <a:lnTo>
                    <a:pt x="1795" y="901"/>
                  </a:lnTo>
                  <a:lnTo>
                    <a:pt x="1798" y="897"/>
                  </a:lnTo>
                  <a:lnTo>
                    <a:pt x="1798" y="896"/>
                  </a:lnTo>
                  <a:lnTo>
                    <a:pt x="1797" y="894"/>
                  </a:lnTo>
                  <a:lnTo>
                    <a:pt x="1797" y="894"/>
                  </a:lnTo>
                  <a:lnTo>
                    <a:pt x="1791" y="893"/>
                  </a:lnTo>
                  <a:lnTo>
                    <a:pt x="1783" y="893"/>
                  </a:lnTo>
                  <a:lnTo>
                    <a:pt x="1770" y="894"/>
                  </a:lnTo>
                  <a:lnTo>
                    <a:pt x="1770" y="894"/>
                  </a:lnTo>
                  <a:lnTo>
                    <a:pt x="1773" y="898"/>
                  </a:lnTo>
                  <a:lnTo>
                    <a:pt x="1772" y="903"/>
                  </a:lnTo>
                  <a:lnTo>
                    <a:pt x="1770" y="907"/>
                  </a:lnTo>
                  <a:lnTo>
                    <a:pt x="1769" y="911"/>
                  </a:lnTo>
                  <a:lnTo>
                    <a:pt x="1769" y="911"/>
                  </a:lnTo>
                  <a:lnTo>
                    <a:pt x="1739" y="952"/>
                  </a:lnTo>
                  <a:lnTo>
                    <a:pt x="1710" y="991"/>
                  </a:lnTo>
                  <a:lnTo>
                    <a:pt x="1682" y="1032"/>
                  </a:lnTo>
                  <a:lnTo>
                    <a:pt x="1668" y="1053"/>
                  </a:lnTo>
                  <a:lnTo>
                    <a:pt x="1655" y="1074"/>
                  </a:lnTo>
                  <a:lnTo>
                    <a:pt x="1655" y="1074"/>
                  </a:lnTo>
                  <a:lnTo>
                    <a:pt x="1673" y="1077"/>
                  </a:lnTo>
                  <a:lnTo>
                    <a:pt x="1691" y="1078"/>
                  </a:lnTo>
                  <a:lnTo>
                    <a:pt x="1710" y="1078"/>
                  </a:lnTo>
                  <a:lnTo>
                    <a:pt x="1728" y="1078"/>
                  </a:lnTo>
                  <a:lnTo>
                    <a:pt x="1745" y="1077"/>
                  </a:lnTo>
                  <a:lnTo>
                    <a:pt x="1760" y="1074"/>
                  </a:lnTo>
                  <a:lnTo>
                    <a:pt x="1774" y="1068"/>
                  </a:lnTo>
                  <a:lnTo>
                    <a:pt x="1784" y="1063"/>
                  </a:lnTo>
                  <a:lnTo>
                    <a:pt x="1784" y="1063"/>
                  </a:lnTo>
                  <a:lnTo>
                    <a:pt x="1783" y="1060"/>
                  </a:lnTo>
                  <a:lnTo>
                    <a:pt x="1784" y="1057"/>
                  </a:lnTo>
                  <a:lnTo>
                    <a:pt x="1786" y="1056"/>
                  </a:lnTo>
                  <a:lnTo>
                    <a:pt x="1788" y="1054"/>
                  </a:lnTo>
                  <a:lnTo>
                    <a:pt x="1790" y="1053"/>
                  </a:lnTo>
                  <a:lnTo>
                    <a:pt x="1793" y="1053"/>
                  </a:lnTo>
                  <a:lnTo>
                    <a:pt x="1794" y="1054"/>
                  </a:lnTo>
                  <a:lnTo>
                    <a:pt x="1793" y="1057"/>
                  </a:lnTo>
                  <a:lnTo>
                    <a:pt x="1793" y="1057"/>
                  </a:lnTo>
                  <a:lnTo>
                    <a:pt x="1788" y="1064"/>
                  </a:lnTo>
                  <a:lnTo>
                    <a:pt x="1783" y="1070"/>
                  </a:lnTo>
                  <a:lnTo>
                    <a:pt x="1772" y="1080"/>
                  </a:lnTo>
                  <a:lnTo>
                    <a:pt x="1822" y="1080"/>
                  </a:lnTo>
                  <a:lnTo>
                    <a:pt x="1822" y="1080"/>
                  </a:lnTo>
                  <a:lnTo>
                    <a:pt x="1832" y="1061"/>
                  </a:lnTo>
                  <a:lnTo>
                    <a:pt x="1843" y="1045"/>
                  </a:lnTo>
                  <a:lnTo>
                    <a:pt x="1866" y="1011"/>
                  </a:lnTo>
                  <a:lnTo>
                    <a:pt x="1866" y="1011"/>
                  </a:lnTo>
                  <a:lnTo>
                    <a:pt x="1866" y="1011"/>
                  </a:lnTo>
                  <a:lnTo>
                    <a:pt x="1870" y="1008"/>
                  </a:lnTo>
                  <a:lnTo>
                    <a:pt x="1873" y="1004"/>
                  </a:lnTo>
                  <a:lnTo>
                    <a:pt x="1878" y="993"/>
                  </a:lnTo>
                  <a:lnTo>
                    <a:pt x="1874" y="993"/>
                  </a:lnTo>
                  <a:lnTo>
                    <a:pt x="1874" y="993"/>
                  </a:lnTo>
                  <a:lnTo>
                    <a:pt x="1888" y="976"/>
                  </a:lnTo>
                  <a:lnTo>
                    <a:pt x="1901" y="957"/>
                  </a:lnTo>
                  <a:lnTo>
                    <a:pt x="1912" y="939"/>
                  </a:lnTo>
                  <a:lnTo>
                    <a:pt x="1923" y="921"/>
                  </a:lnTo>
                  <a:lnTo>
                    <a:pt x="1791" y="1049"/>
                  </a:lnTo>
                  <a:lnTo>
                    <a:pt x="1791" y="1049"/>
                  </a:lnTo>
                  <a:lnTo>
                    <a:pt x="1824" y="1009"/>
                  </a:lnTo>
                  <a:lnTo>
                    <a:pt x="1857" y="972"/>
                  </a:lnTo>
                  <a:lnTo>
                    <a:pt x="1892" y="936"/>
                  </a:lnTo>
                  <a:lnTo>
                    <a:pt x="1929" y="901"/>
                  </a:lnTo>
                  <a:lnTo>
                    <a:pt x="1929" y="901"/>
                  </a:lnTo>
                  <a:lnTo>
                    <a:pt x="1918" y="898"/>
                  </a:lnTo>
                  <a:lnTo>
                    <a:pt x="1905" y="898"/>
                  </a:lnTo>
                  <a:lnTo>
                    <a:pt x="1878" y="898"/>
                  </a:lnTo>
                  <a:lnTo>
                    <a:pt x="1878" y="898"/>
                  </a:lnTo>
                  <a:lnTo>
                    <a:pt x="1866" y="921"/>
                  </a:lnTo>
                  <a:lnTo>
                    <a:pt x="1853" y="943"/>
                  </a:lnTo>
                  <a:lnTo>
                    <a:pt x="1825" y="987"/>
                  </a:lnTo>
                  <a:lnTo>
                    <a:pt x="1825" y="987"/>
                  </a:lnTo>
                  <a:lnTo>
                    <a:pt x="1821" y="984"/>
                  </a:lnTo>
                  <a:lnTo>
                    <a:pt x="1818" y="984"/>
                  </a:lnTo>
                  <a:lnTo>
                    <a:pt x="1818" y="984"/>
                  </a:lnTo>
                  <a:lnTo>
                    <a:pt x="1818" y="984"/>
                  </a:lnTo>
                  <a:lnTo>
                    <a:pt x="1800" y="1011"/>
                  </a:lnTo>
                  <a:lnTo>
                    <a:pt x="1788" y="1023"/>
                  </a:lnTo>
                  <a:lnTo>
                    <a:pt x="1781" y="1032"/>
                  </a:lnTo>
                  <a:lnTo>
                    <a:pt x="1781" y="1032"/>
                  </a:lnTo>
                  <a:lnTo>
                    <a:pt x="1793" y="1014"/>
                  </a:lnTo>
                  <a:lnTo>
                    <a:pt x="1804" y="997"/>
                  </a:lnTo>
                  <a:lnTo>
                    <a:pt x="1817" y="980"/>
                  </a:lnTo>
                  <a:lnTo>
                    <a:pt x="1831" y="966"/>
                  </a:lnTo>
                  <a:lnTo>
                    <a:pt x="1829" y="962"/>
                  </a:lnTo>
                  <a:lnTo>
                    <a:pt x="1829" y="962"/>
                  </a:lnTo>
                  <a:lnTo>
                    <a:pt x="1838" y="949"/>
                  </a:lnTo>
                  <a:lnTo>
                    <a:pt x="1846" y="936"/>
                  </a:lnTo>
                  <a:lnTo>
                    <a:pt x="1854" y="922"/>
                  </a:lnTo>
                  <a:lnTo>
                    <a:pt x="1863" y="908"/>
                  </a:lnTo>
                  <a:lnTo>
                    <a:pt x="1863" y="908"/>
                  </a:lnTo>
                  <a:lnTo>
                    <a:pt x="1864" y="904"/>
                  </a:lnTo>
                  <a:lnTo>
                    <a:pt x="1863" y="903"/>
                  </a:lnTo>
                  <a:lnTo>
                    <a:pt x="1860" y="903"/>
                  </a:lnTo>
                  <a:lnTo>
                    <a:pt x="1856" y="905"/>
                  </a:lnTo>
                  <a:lnTo>
                    <a:pt x="1856" y="905"/>
                  </a:lnTo>
                  <a:lnTo>
                    <a:pt x="1818" y="941"/>
                  </a:lnTo>
                  <a:lnTo>
                    <a:pt x="1780" y="977"/>
                  </a:lnTo>
                  <a:lnTo>
                    <a:pt x="1745" y="1014"/>
                  </a:lnTo>
                  <a:lnTo>
                    <a:pt x="1711" y="1053"/>
                  </a:lnTo>
                  <a:lnTo>
                    <a:pt x="1711" y="1053"/>
                  </a:lnTo>
                  <a:lnTo>
                    <a:pt x="1711" y="1049"/>
                  </a:lnTo>
                  <a:lnTo>
                    <a:pt x="1711" y="1042"/>
                  </a:lnTo>
                  <a:lnTo>
                    <a:pt x="1711" y="1040"/>
                  </a:lnTo>
                  <a:lnTo>
                    <a:pt x="1713" y="1038"/>
                  </a:lnTo>
                  <a:lnTo>
                    <a:pt x="1714" y="1038"/>
                  </a:lnTo>
                  <a:lnTo>
                    <a:pt x="1718" y="1039"/>
                  </a:lnTo>
                  <a:lnTo>
                    <a:pt x="1718" y="1039"/>
                  </a:lnTo>
                  <a:close/>
                  <a:moveTo>
                    <a:pt x="231" y="993"/>
                  </a:moveTo>
                  <a:lnTo>
                    <a:pt x="231" y="993"/>
                  </a:lnTo>
                  <a:lnTo>
                    <a:pt x="236" y="990"/>
                  </a:lnTo>
                  <a:lnTo>
                    <a:pt x="240" y="986"/>
                  </a:lnTo>
                  <a:lnTo>
                    <a:pt x="248" y="974"/>
                  </a:lnTo>
                  <a:lnTo>
                    <a:pt x="257" y="964"/>
                  </a:lnTo>
                  <a:lnTo>
                    <a:pt x="261" y="959"/>
                  </a:lnTo>
                  <a:lnTo>
                    <a:pt x="267" y="955"/>
                  </a:lnTo>
                  <a:lnTo>
                    <a:pt x="267" y="955"/>
                  </a:lnTo>
                  <a:lnTo>
                    <a:pt x="260" y="967"/>
                  </a:lnTo>
                  <a:lnTo>
                    <a:pt x="254" y="977"/>
                  </a:lnTo>
                  <a:lnTo>
                    <a:pt x="248" y="988"/>
                  </a:lnTo>
                  <a:lnTo>
                    <a:pt x="244" y="994"/>
                  </a:lnTo>
                  <a:lnTo>
                    <a:pt x="237" y="1000"/>
                  </a:lnTo>
                  <a:lnTo>
                    <a:pt x="237" y="1000"/>
                  </a:lnTo>
                  <a:lnTo>
                    <a:pt x="245" y="1001"/>
                  </a:lnTo>
                  <a:lnTo>
                    <a:pt x="255" y="1002"/>
                  </a:lnTo>
                  <a:lnTo>
                    <a:pt x="275" y="1005"/>
                  </a:lnTo>
                  <a:lnTo>
                    <a:pt x="275" y="1005"/>
                  </a:lnTo>
                  <a:lnTo>
                    <a:pt x="286" y="984"/>
                  </a:lnTo>
                  <a:lnTo>
                    <a:pt x="300" y="966"/>
                  </a:lnTo>
                  <a:lnTo>
                    <a:pt x="316" y="950"/>
                  </a:lnTo>
                  <a:lnTo>
                    <a:pt x="333" y="936"/>
                  </a:lnTo>
                  <a:lnTo>
                    <a:pt x="320" y="941"/>
                  </a:lnTo>
                  <a:lnTo>
                    <a:pt x="317" y="942"/>
                  </a:lnTo>
                  <a:lnTo>
                    <a:pt x="316" y="946"/>
                  </a:lnTo>
                  <a:lnTo>
                    <a:pt x="317" y="942"/>
                  </a:lnTo>
                  <a:lnTo>
                    <a:pt x="320" y="941"/>
                  </a:lnTo>
                  <a:lnTo>
                    <a:pt x="320" y="941"/>
                  </a:lnTo>
                  <a:lnTo>
                    <a:pt x="323" y="934"/>
                  </a:lnTo>
                  <a:lnTo>
                    <a:pt x="327" y="927"/>
                  </a:lnTo>
                  <a:lnTo>
                    <a:pt x="335" y="915"/>
                  </a:lnTo>
                  <a:lnTo>
                    <a:pt x="344" y="903"/>
                  </a:lnTo>
                  <a:lnTo>
                    <a:pt x="348" y="896"/>
                  </a:lnTo>
                  <a:lnTo>
                    <a:pt x="351" y="889"/>
                  </a:lnTo>
                  <a:lnTo>
                    <a:pt x="271" y="962"/>
                  </a:lnTo>
                  <a:lnTo>
                    <a:pt x="271" y="962"/>
                  </a:lnTo>
                  <a:lnTo>
                    <a:pt x="279" y="948"/>
                  </a:lnTo>
                  <a:lnTo>
                    <a:pt x="289" y="935"/>
                  </a:lnTo>
                  <a:lnTo>
                    <a:pt x="300" y="922"/>
                  </a:lnTo>
                  <a:lnTo>
                    <a:pt x="312" y="910"/>
                  </a:lnTo>
                  <a:lnTo>
                    <a:pt x="323" y="900"/>
                  </a:lnTo>
                  <a:lnTo>
                    <a:pt x="335" y="889"/>
                  </a:lnTo>
                  <a:lnTo>
                    <a:pt x="362" y="870"/>
                  </a:lnTo>
                  <a:lnTo>
                    <a:pt x="362" y="870"/>
                  </a:lnTo>
                  <a:lnTo>
                    <a:pt x="365" y="869"/>
                  </a:lnTo>
                  <a:lnTo>
                    <a:pt x="369" y="870"/>
                  </a:lnTo>
                  <a:lnTo>
                    <a:pt x="371" y="872"/>
                  </a:lnTo>
                  <a:lnTo>
                    <a:pt x="371" y="877"/>
                  </a:lnTo>
                  <a:lnTo>
                    <a:pt x="371" y="877"/>
                  </a:lnTo>
                  <a:lnTo>
                    <a:pt x="363" y="893"/>
                  </a:lnTo>
                  <a:lnTo>
                    <a:pt x="354" y="907"/>
                  </a:lnTo>
                  <a:lnTo>
                    <a:pt x="344" y="920"/>
                  </a:lnTo>
                  <a:lnTo>
                    <a:pt x="333" y="929"/>
                  </a:lnTo>
                  <a:lnTo>
                    <a:pt x="337" y="929"/>
                  </a:lnTo>
                  <a:lnTo>
                    <a:pt x="292" y="1001"/>
                  </a:lnTo>
                  <a:lnTo>
                    <a:pt x="292" y="1001"/>
                  </a:lnTo>
                  <a:lnTo>
                    <a:pt x="290" y="1005"/>
                  </a:lnTo>
                  <a:lnTo>
                    <a:pt x="290" y="1009"/>
                  </a:lnTo>
                  <a:lnTo>
                    <a:pt x="292" y="1009"/>
                  </a:lnTo>
                  <a:lnTo>
                    <a:pt x="293" y="1009"/>
                  </a:lnTo>
                  <a:lnTo>
                    <a:pt x="296" y="1005"/>
                  </a:lnTo>
                  <a:lnTo>
                    <a:pt x="296" y="1005"/>
                  </a:lnTo>
                  <a:lnTo>
                    <a:pt x="297" y="1002"/>
                  </a:lnTo>
                  <a:lnTo>
                    <a:pt x="299" y="1001"/>
                  </a:lnTo>
                  <a:lnTo>
                    <a:pt x="300" y="1001"/>
                  </a:lnTo>
                  <a:lnTo>
                    <a:pt x="302" y="1002"/>
                  </a:lnTo>
                  <a:lnTo>
                    <a:pt x="303" y="1005"/>
                  </a:lnTo>
                  <a:lnTo>
                    <a:pt x="303" y="1009"/>
                  </a:lnTo>
                  <a:lnTo>
                    <a:pt x="303" y="1009"/>
                  </a:lnTo>
                  <a:lnTo>
                    <a:pt x="309" y="1012"/>
                  </a:lnTo>
                  <a:lnTo>
                    <a:pt x="314" y="1014"/>
                  </a:lnTo>
                  <a:lnTo>
                    <a:pt x="320" y="1015"/>
                  </a:lnTo>
                  <a:lnTo>
                    <a:pt x="327" y="1015"/>
                  </a:lnTo>
                  <a:lnTo>
                    <a:pt x="392" y="925"/>
                  </a:lnTo>
                  <a:lnTo>
                    <a:pt x="392" y="925"/>
                  </a:lnTo>
                  <a:lnTo>
                    <a:pt x="375" y="939"/>
                  </a:lnTo>
                  <a:lnTo>
                    <a:pt x="358" y="956"/>
                  </a:lnTo>
                  <a:lnTo>
                    <a:pt x="342" y="972"/>
                  </a:lnTo>
                  <a:lnTo>
                    <a:pt x="326" y="988"/>
                  </a:lnTo>
                  <a:lnTo>
                    <a:pt x="324" y="983"/>
                  </a:lnTo>
                  <a:lnTo>
                    <a:pt x="307" y="998"/>
                  </a:lnTo>
                  <a:lnTo>
                    <a:pt x="307" y="998"/>
                  </a:lnTo>
                  <a:lnTo>
                    <a:pt x="307" y="994"/>
                  </a:lnTo>
                  <a:lnTo>
                    <a:pt x="309" y="991"/>
                  </a:lnTo>
                  <a:lnTo>
                    <a:pt x="312" y="988"/>
                  </a:lnTo>
                  <a:lnTo>
                    <a:pt x="313" y="983"/>
                  </a:lnTo>
                  <a:lnTo>
                    <a:pt x="313" y="983"/>
                  </a:lnTo>
                  <a:lnTo>
                    <a:pt x="314" y="983"/>
                  </a:lnTo>
                  <a:lnTo>
                    <a:pt x="317" y="980"/>
                  </a:lnTo>
                  <a:lnTo>
                    <a:pt x="324" y="974"/>
                  </a:lnTo>
                  <a:lnTo>
                    <a:pt x="327" y="972"/>
                  </a:lnTo>
                  <a:lnTo>
                    <a:pt x="328" y="972"/>
                  </a:lnTo>
                  <a:lnTo>
                    <a:pt x="327" y="976"/>
                  </a:lnTo>
                  <a:lnTo>
                    <a:pt x="324" y="983"/>
                  </a:lnTo>
                  <a:lnTo>
                    <a:pt x="324" y="983"/>
                  </a:lnTo>
                  <a:lnTo>
                    <a:pt x="328" y="980"/>
                  </a:lnTo>
                  <a:lnTo>
                    <a:pt x="333" y="976"/>
                  </a:lnTo>
                  <a:lnTo>
                    <a:pt x="338" y="967"/>
                  </a:lnTo>
                  <a:lnTo>
                    <a:pt x="338" y="964"/>
                  </a:lnTo>
                  <a:lnTo>
                    <a:pt x="338" y="964"/>
                  </a:lnTo>
                  <a:lnTo>
                    <a:pt x="340" y="960"/>
                  </a:lnTo>
                  <a:lnTo>
                    <a:pt x="340" y="960"/>
                  </a:lnTo>
                  <a:lnTo>
                    <a:pt x="362" y="936"/>
                  </a:lnTo>
                  <a:lnTo>
                    <a:pt x="386" y="914"/>
                  </a:lnTo>
                  <a:lnTo>
                    <a:pt x="411" y="893"/>
                  </a:lnTo>
                  <a:lnTo>
                    <a:pt x="439" y="875"/>
                  </a:lnTo>
                  <a:lnTo>
                    <a:pt x="439" y="875"/>
                  </a:lnTo>
                  <a:lnTo>
                    <a:pt x="437" y="882"/>
                  </a:lnTo>
                  <a:lnTo>
                    <a:pt x="432" y="890"/>
                  </a:lnTo>
                  <a:lnTo>
                    <a:pt x="421" y="907"/>
                  </a:lnTo>
                  <a:lnTo>
                    <a:pt x="407" y="922"/>
                  </a:lnTo>
                  <a:lnTo>
                    <a:pt x="394" y="935"/>
                  </a:lnTo>
                  <a:lnTo>
                    <a:pt x="394" y="935"/>
                  </a:lnTo>
                  <a:lnTo>
                    <a:pt x="396" y="939"/>
                  </a:lnTo>
                  <a:lnTo>
                    <a:pt x="396" y="942"/>
                  </a:lnTo>
                  <a:lnTo>
                    <a:pt x="392" y="949"/>
                  </a:lnTo>
                  <a:lnTo>
                    <a:pt x="392" y="949"/>
                  </a:lnTo>
                  <a:lnTo>
                    <a:pt x="379" y="964"/>
                  </a:lnTo>
                  <a:lnTo>
                    <a:pt x="366" y="981"/>
                  </a:lnTo>
                  <a:lnTo>
                    <a:pt x="354" y="1000"/>
                  </a:lnTo>
                  <a:lnTo>
                    <a:pt x="342" y="1019"/>
                  </a:lnTo>
                  <a:lnTo>
                    <a:pt x="342" y="1019"/>
                  </a:lnTo>
                  <a:lnTo>
                    <a:pt x="349" y="1015"/>
                  </a:lnTo>
                  <a:lnTo>
                    <a:pt x="355" y="1011"/>
                  </a:lnTo>
                  <a:lnTo>
                    <a:pt x="359" y="1005"/>
                  </a:lnTo>
                  <a:lnTo>
                    <a:pt x="363" y="1000"/>
                  </a:lnTo>
                  <a:lnTo>
                    <a:pt x="372" y="988"/>
                  </a:lnTo>
                  <a:lnTo>
                    <a:pt x="376" y="984"/>
                  </a:lnTo>
                  <a:lnTo>
                    <a:pt x="383" y="979"/>
                  </a:lnTo>
                  <a:lnTo>
                    <a:pt x="383" y="979"/>
                  </a:lnTo>
                  <a:lnTo>
                    <a:pt x="383" y="981"/>
                  </a:lnTo>
                  <a:lnTo>
                    <a:pt x="382" y="986"/>
                  </a:lnTo>
                  <a:lnTo>
                    <a:pt x="378" y="991"/>
                  </a:lnTo>
                  <a:lnTo>
                    <a:pt x="373" y="997"/>
                  </a:lnTo>
                  <a:lnTo>
                    <a:pt x="372" y="1001"/>
                  </a:lnTo>
                  <a:lnTo>
                    <a:pt x="372" y="1005"/>
                  </a:lnTo>
                  <a:lnTo>
                    <a:pt x="372" y="1005"/>
                  </a:lnTo>
                  <a:lnTo>
                    <a:pt x="371" y="1007"/>
                  </a:lnTo>
                  <a:lnTo>
                    <a:pt x="368" y="1008"/>
                  </a:lnTo>
                  <a:lnTo>
                    <a:pt x="362" y="1014"/>
                  </a:lnTo>
                  <a:lnTo>
                    <a:pt x="361" y="1015"/>
                  </a:lnTo>
                  <a:lnTo>
                    <a:pt x="361" y="1018"/>
                  </a:lnTo>
                  <a:lnTo>
                    <a:pt x="362" y="1019"/>
                  </a:lnTo>
                  <a:lnTo>
                    <a:pt x="366" y="1022"/>
                  </a:lnTo>
                  <a:lnTo>
                    <a:pt x="366" y="1022"/>
                  </a:lnTo>
                  <a:lnTo>
                    <a:pt x="380" y="1025"/>
                  </a:lnTo>
                  <a:lnTo>
                    <a:pt x="394" y="1026"/>
                  </a:lnTo>
                  <a:lnTo>
                    <a:pt x="421" y="1029"/>
                  </a:lnTo>
                  <a:lnTo>
                    <a:pt x="421" y="1029"/>
                  </a:lnTo>
                  <a:lnTo>
                    <a:pt x="424" y="1018"/>
                  </a:lnTo>
                  <a:lnTo>
                    <a:pt x="430" y="1007"/>
                  </a:lnTo>
                  <a:lnTo>
                    <a:pt x="437" y="997"/>
                  </a:lnTo>
                  <a:lnTo>
                    <a:pt x="444" y="987"/>
                  </a:lnTo>
                  <a:lnTo>
                    <a:pt x="459" y="970"/>
                  </a:lnTo>
                  <a:lnTo>
                    <a:pt x="465" y="963"/>
                  </a:lnTo>
                  <a:lnTo>
                    <a:pt x="466" y="957"/>
                  </a:lnTo>
                  <a:lnTo>
                    <a:pt x="466" y="957"/>
                  </a:lnTo>
                  <a:lnTo>
                    <a:pt x="479" y="939"/>
                  </a:lnTo>
                  <a:lnTo>
                    <a:pt x="493" y="921"/>
                  </a:lnTo>
                  <a:lnTo>
                    <a:pt x="507" y="903"/>
                  </a:lnTo>
                  <a:lnTo>
                    <a:pt x="514" y="893"/>
                  </a:lnTo>
                  <a:lnTo>
                    <a:pt x="519" y="880"/>
                  </a:lnTo>
                  <a:lnTo>
                    <a:pt x="519" y="880"/>
                  </a:lnTo>
                  <a:lnTo>
                    <a:pt x="500" y="893"/>
                  </a:lnTo>
                  <a:lnTo>
                    <a:pt x="482" y="905"/>
                  </a:lnTo>
                  <a:lnTo>
                    <a:pt x="463" y="918"/>
                  </a:lnTo>
                  <a:lnTo>
                    <a:pt x="446" y="932"/>
                  </a:lnTo>
                  <a:lnTo>
                    <a:pt x="414" y="960"/>
                  </a:lnTo>
                  <a:lnTo>
                    <a:pt x="385" y="988"/>
                  </a:lnTo>
                  <a:lnTo>
                    <a:pt x="385" y="988"/>
                  </a:lnTo>
                  <a:lnTo>
                    <a:pt x="396" y="972"/>
                  </a:lnTo>
                  <a:lnTo>
                    <a:pt x="407" y="956"/>
                  </a:lnTo>
                  <a:lnTo>
                    <a:pt x="420" y="942"/>
                  </a:lnTo>
                  <a:lnTo>
                    <a:pt x="435" y="928"/>
                  </a:lnTo>
                  <a:lnTo>
                    <a:pt x="451" y="915"/>
                  </a:lnTo>
                  <a:lnTo>
                    <a:pt x="467" y="903"/>
                  </a:lnTo>
                  <a:lnTo>
                    <a:pt x="503" y="880"/>
                  </a:lnTo>
                  <a:lnTo>
                    <a:pt x="503" y="880"/>
                  </a:lnTo>
                  <a:lnTo>
                    <a:pt x="480" y="875"/>
                  </a:lnTo>
                  <a:lnTo>
                    <a:pt x="458" y="870"/>
                  </a:lnTo>
                  <a:lnTo>
                    <a:pt x="434" y="868"/>
                  </a:lnTo>
                  <a:lnTo>
                    <a:pt x="408" y="868"/>
                  </a:lnTo>
                  <a:lnTo>
                    <a:pt x="359" y="865"/>
                  </a:lnTo>
                  <a:lnTo>
                    <a:pt x="335" y="862"/>
                  </a:lnTo>
                  <a:lnTo>
                    <a:pt x="313" y="859"/>
                  </a:lnTo>
                  <a:lnTo>
                    <a:pt x="313" y="859"/>
                  </a:lnTo>
                  <a:lnTo>
                    <a:pt x="307" y="872"/>
                  </a:lnTo>
                  <a:lnTo>
                    <a:pt x="297" y="887"/>
                  </a:lnTo>
                  <a:lnTo>
                    <a:pt x="278" y="914"/>
                  </a:lnTo>
                  <a:lnTo>
                    <a:pt x="278" y="914"/>
                  </a:lnTo>
                  <a:lnTo>
                    <a:pt x="252" y="952"/>
                  </a:lnTo>
                  <a:lnTo>
                    <a:pt x="240" y="973"/>
                  </a:lnTo>
                  <a:lnTo>
                    <a:pt x="234" y="983"/>
                  </a:lnTo>
                  <a:lnTo>
                    <a:pt x="231" y="993"/>
                  </a:lnTo>
                  <a:lnTo>
                    <a:pt x="231" y="993"/>
                  </a:lnTo>
                  <a:close/>
                  <a:moveTo>
                    <a:pt x="992" y="986"/>
                  </a:moveTo>
                  <a:lnTo>
                    <a:pt x="992" y="986"/>
                  </a:lnTo>
                  <a:lnTo>
                    <a:pt x="1021" y="956"/>
                  </a:lnTo>
                  <a:lnTo>
                    <a:pt x="1037" y="942"/>
                  </a:lnTo>
                  <a:lnTo>
                    <a:pt x="1053" y="928"/>
                  </a:lnTo>
                  <a:lnTo>
                    <a:pt x="1070" y="914"/>
                  </a:lnTo>
                  <a:lnTo>
                    <a:pt x="1089" y="901"/>
                  </a:lnTo>
                  <a:lnTo>
                    <a:pt x="1110" y="890"/>
                  </a:lnTo>
                  <a:lnTo>
                    <a:pt x="1131" y="879"/>
                  </a:lnTo>
                  <a:lnTo>
                    <a:pt x="1131" y="879"/>
                  </a:lnTo>
                  <a:lnTo>
                    <a:pt x="1129" y="890"/>
                  </a:lnTo>
                  <a:lnTo>
                    <a:pt x="1127" y="901"/>
                  </a:lnTo>
                  <a:lnTo>
                    <a:pt x="1122" y="911"/>
                  </a:lnTo>
                  <a:lnTo>
                    <a:pt x="1115" y="921"/>
                  </a:lnTo>
                  <a:lnTo>
                    <a:pt x="1108" y="931"/>
                  </a:lnTo>
                  <a:lnTo>
                    <a:pt x="1101" y="938"/>
                  </a:lnTo>
                  <a:lnTo>
                    <a:pt x="1090" y="950"/>
                  </a:lnTo>
                  <a:lnTo>
                    <a:pt x="1093" y="949"/>
                  </a:lnTo>
                  <a:lnTo>
                    <a:pt x="1090" y="950"/>
                  </a:lnTo>
                  <a:lnTo>
                    <a:pt x="1090" y="950"/>
                  </a:lnTo>
                  <a:lnTo>
                    <a:pt x="1075" y="973"/>
                  </a:lnTo>
                  <a:lnTo>
                    <a:pt x="1056" y="998"/>
                  </a:lnTo>
                  <a:lnTo>
                    <a:pt x="1039" y="1022"/>
                  </a:lnTo>
                  <a:lnTo>
                    <a:pt x="1024" y="1046"/>
                  </a:lnTo>
                  <a:lnTo>
                    <a:pt x="1024" y="1046"/>
                  </a:lnTo>
                  <a:lnTo>
                    <a:pt x="1032" y="1045"/>
                  </a:lnTo>
                  <a:lnTo>
                    <a:pt x="1037" y="1043"/>
                  </a:lnTo>
                  <a:lnTo>
                    <a:pt x="1037" y="1042"/>
                  </a:lnTo>
                  <a:lnTo>
                    <a:pt x="1035" y="1042"/>
                  </a:lnTo>
                  <a:lnTo>
                    <a:pt x="1030" y="1043"/>
                  </a:lnTo>
                  <a:lnTo>
                    <a:pt x="1030" y="1043"/>
                  </a:lnTo>
                  <a:lnTo>
                    <a:pt x="1042" y="1032"/>
                  </a:lnTo>
                  <a:lnTo>
                    <a:pt x="1053" y="1019"/>
                  </a:lnTo>
                  <a:lnTo>
                    <a:pt x="1065" y="1007"/>
                  </a:lnTo>
                  <a:lnTo>
                    <a:pt x="1070" y="1002"/>
                  </a:lnTo>
                  <a:lnTo>
                    <a:pt x="1077" y="998"/>
                  </a:lnTo>
                  <a:lnTo>
                    <a:pt x="1082" y="994"/>
                  </a:lnTo>
                  <a:lnTo>
                    <a:pt x="1083" y="991"/>
                  </a:lnTo>
                  <a:lnTo>
                    <a:pt x="1083" y="991"/>
                  </a:lnTo>
                  <a:lnTo>
                    <a:pt x="1084" y="988"/>
                  </a:lnTo>
                  <a:lnTo>
                    <a:pt x="1084" y="986"/>
                  </a:lnTo>
                  <a:lnTo>
                    <a:pt x="1084" y="986"/>
                  </a:lnTo>
                  <a:lnTo>
                    <a:pt x="1094" y="974"/>
                  </a:lnTo>
                  <a:lnTo>
                    <a:pt x="1104" y="964"/>
                  </a:lnTo>
                  <a:lnTo>
                    <a:pt x="1125" y="943"/>
                  </a:lnTo>
                  <a:lnTo>
                    <a:pt x="1125" y="943"/>
                  </a:lnTo>
                  <a:lnTo>
                    <a:pt x="1143" y="927"/>
                  </a:lnTo>
                  <a:lnTo>
                    <a:pt x="1164" y="908"/>
                  </a:lnTo>
                  <a:lnTo>
                    <a:pt x="1176" y="900"/>
                  </a:lnTo>
                  <a:lnTo>
                    <a:pt x="1187" y="891"/>
                  </a:lnTo>
                  <a:lnTo>
                    <a:pt x="1200" y="886"/>
                  </a:lnTo>
                  <a:lnTo>
                    <a:pt x="1212" y="879"/>
                  </a:lnTo>
                  <a:lnTo>
                    <a:pt x="1212" y="879"/>
                  </a:lnTo>
                  <a:lnTo>
                    <a:pt x="1209" y="887"/>
                  </a:lnTo>
                  <a:lnTo>
                    <a:pt x="1205" y="896"/>
                  </a:lnTo>
                  <a:lnTo>
                    <a:pt x="1193" y="911"/>
                  </a:lnTo>
                  <a:lnTo>
                    <a:pt x="1181" y="924"/>
                  </a:lnTo>
                  <a:lnTo>
                    <a:pt x="1177" y="927"/>
                  </a:lnTo>
                  <a:lnTo>
                    <a:pt x="1174" y="927"/>
                  </a:lnTo>
                  <a:lnTo>
                    <a:pt x="1174" y="927"/>
                  </a:lnTo>
                  <a:lnTo>
                    <a:pt x="1173" y="927"/>
                  </a:lnTo>
                  <a:lnTo>
                    <a:pt x="1170" y="927"/>
                  </a:lnTo>
                  <a:lnTo>
                    <a:pt x="1167" y="929"/>
                  </a:lnTo>
                  <a:lnTo>
                    <a:pt x="1166" y="934"/>
                  </a:lnTo>
                  <a:lnTo>
                    <a:pt x="1166" y="938"/>
                  </a:lnTo>
                  <a:lnTo>
                    <a:pt x="1172" y="939"/>
                  </a:lnTo>
                  <a:lnTo>
                    <a:pt x="1172" y="939"/>
                  </a:lnTo>
                  <a:lnTo>
                    <a:pt x="1143" y="972"/>
                  </a:lnTo>
                  <a:lnTo>
                    <a:pt x="1131" y="988"/>
                  </a:lnTo>
                  <a:lnTo>
                    <a:pt x="1120" y="1007"/>
                  </a:lnTo>
                  <a:lnTo>
                    <a:pt x="1186" y="942"/>
                  </a:lnTo>
                  <a:lnTo>
                    <a:pt x="1186" y="942"/>
                  </a:lnTo>
                  <a:lnTo>
                    <a:pt x="1204" y="925"/>
                  </a:lnTo>
                  <a:lnTo>
                    <a:pt x="1225" y="907"/>
                  </a:lnTo>
                  <a:lnTo>
                    <a:pt x="1247" y="891"/>
                  </a:lnTo>
                  <a:lnTo>
                    <a:pt x="1259" y="886"/>
                  </a:lnTo>
                  <a:lnTo>
                    <a:pt x="1270" y="880"/>
                  </a:lnTo>
                  <a:lnTo>
                    <a:pt x="1270" y="880"/>
                  </a:lnTo>
                  <a:lnTo>
                    <a:pt x="1274" y="882"/>
                  </a:lnTo>
                  <a:lnTo>
                    <a:pt x="1278" y="883"/>
                  </a:lnTo>
                  <a:lnTo>
                    <a:pt x="1281" y="886"/>
                  </a:lnTo>
                  <a:lnTo>
                    <a:pt x="1281" y="887"/>
                  </a:lnTo>
                  <a:lnTo>
                    <a:pt x="1281" y="889"/>
                  </a:lnTo>
                  <a:lnTo>
                    <a:pt x="1198" y="1004"/>
                  </a:lnTo>
                  <a:lnTo>
                    <a:pt x="1198" y="1004"/>
                  </a:lnTo>
                  <a:lnTo>
                    <a:pt x="1214" y="986"/>
                  </a:lnTo>
                  <a:lnTo>
                    <a:pt x="1231" y="969"/>
                  </a:lnTo>
                  <a:lnTo>
                    <a:pt x="1247" y="953"/>
                  </a:lnTo>
                  <a:lnTo>
                    <a:pt x="1264" y="938"/>
                  </a:lnTo>
                  <a:lnTo>
                    <a:pt x="1283" y="922"/>
                  </a:lnTo>
                  <a:lnTo>
                    <a:pt x="1301" y="908"/>
                  </a:lnTo>
                  <a:lnTo>
                    <a:pt x="1319" y="896"/>
                  </a:lnTo>
                  <a:lnTo>
                    <a:pt x="1339" y="883"/>
                  </a:lnTo>
                  <a:lnTo>
                    <a:pt x="1339" y="883"/>
                  </a:lnTo>
                  <a:lnTo>
                    <a:pt x="1342" y="883"/>
                  </a:lnTo>
                  <a:lnTo>
                    <a:pt x="1343" y="883"/>
                  </a:lnTo>
                  <a:lnTo>
                    <a:pt x="1344" y="884"/>
                  </a:lnTo>
                  <a:lnTo>
                    <a:pt x="1346" y="887"/>
                  </a:lnTo>
                  <a:lnTo>
                    <a:pt x="1347" y="893"/>
                  </a:lnTo>
                  <a:lnTo>
                    <a:pt x="1347" y="896"/>
                  </a:lnTo>
                  <a:lnTo>
                    <a:pt x="1285" y="991"/>
                  </a:lnTo>
                  <a:lnTo>
                    <a:pt x="1285" y="991"/>
                  </a:lnTo>
                  <a:lnTo>
                    <a:pt x="1315" y="963"/>
                  </a:lnTo>
                  <a:lnTo>
                    <a:pt x="1344" y="935"/>
                  </a:lnTo>
                  <a:lnTo>
                    <a:pt x="1377" y="907"/>
                  </a:lnTo>
                  <a:lnTo>
                    <a:pt x="1394" y="894"/>
                  </a:lnTo>
                  <a:lnTo>
                    <a:pt x="1410" y="882"/>
                  </a:lnTo>
                  <a:lnTo>
                    <a:pt x="1410" y="882"/>
                  </a:lnTo>
                  <a:lnTo>
                    <a:pt x="1367" y="879"/>
                  </a:lnTo>
                  <a:lnTo>
                    <a:pt x="1323" y="877"/>
                  </a:lnTo>
                  <a:lnTo>
                    <a:pt x="1235" y="877"/>
                  </a:lnTo>
                  <a:lnTo>
                    <a:pt x="1149" y="877"/>
                  </a:lnTo>
                  <a:lnTo>
                    <a:pt x="1107" y="877"/>
                  </a:lnTo>
                  <a:lnTo>
                    <a:pt x="1065" y="877"/>
                  </a:lnTo>
                  <a:lnTo>
                    <a:pt x="1065" y="877"/>
                  </a:lnTo>
                  <a:lnTo>
                    <a:pt x="1059" y="889"/>
                  </a:lnTo>
                  <a:lnTo>
                    <a:pt x="1052" y="900"/>
                  </a:lnTo>
                  <a:lnTo>
                    <a:pt x="1035" y="922"/>
                  </a:lnTo>
                  <a:lnTo>
                    <a:pt x="1032" y="925"/>
                  </a:lnTo>
                  <a:lnTo>
                    <a:pt x="1032" y="925"/>
                  </a:lnTo>
                  <a:lnTo>
                    <a:pt x="1024" y="941"/>
                  </a:lnTo>
                  <a:lnTo>
                    <a:pt x="1013" y="956"/>
                  </a:lnTo>
                  <a:lnTo>
                    <a:pt x="992" y="986"/>
                  </a:lnTo>
                  <a:lnTo>
                    <a:pt x="992" y="986"/>
                  </a:lnTo>
                  <a:close/>
                  <a:moveTo>
                    <a:pt x="1617" y="898"/>
                  </a:moveTo>
                  <a:lnTo>
                    <a:pt x="1617" y="898"/>
                  </a:lnTo>
                  <a:lnTo>
                    <a:pt x="1593" y="917"/>
                  </a:lnTo>
                  <a:lnTo>
                    <a:pt x="1571" y="935"/>
                  </a:lnTo>
                  <a:lnTo>
                    <a:pt x="1548" y="953"/>
                  </a:lnTo>
                  <a:lnTo>
                    <a:pt x="1527" y="974"/>
                  </a:lnTo>
                  <a:lnTo>
                    <a:pt x="1507" y="994"/>
                  </a:lnTo>
                  <a:lnTo>
                    <a:pt x="1488" y="1016"/>
                  </a:lnTo>
                  <a:lnTo>
                    <a:pt x="1469" y="1039"/>
                  </a:lnTo>
                  <a:lnTo>
                    <a:pt x="1451" y="1063"/>
                  </a:lnTo>
                  <a:lnTo>
                    <a:pt x="1451" y="1063"/>
                  </a:lnTo>
                  <a:lnTo>
                    <a:pt x="1509" y="1066"/>
                  </a:lnTo>
                  <a:lnTo>
                    <a:pt x="1535" y="1067"/>
                  </a:lnTo>
                  <a:lnTo>
                    <a:pt x="1562" y="1066"/>
                  </a:lnTo>
                  <a:lnTo>
                    <a:pt x="1562" y="1066"/>
                  </a:lnTo>
                  <a:lnTo>
                    <a:pt x="1594" y="1026"/>
                  </a:lnTo>
                  <a:lnTo>
                    <a:pt x="1628" y="987"/>
                  </a:lnTo>
                  <a:lnTo>
                    <a:pt x="1645" y="967"/>
                  </a:lnTo>
                  <a:lnTo>
                    <a:pt x="1661" y="946"/>
                  </a:lnTo>
                  <a:lnTo>
                    <a:pt x="1675" y="925"/>
                  </a:lnTo>
                  <a:lnTo>
                    <a:pt x="1687" y="904"/>
                  </a:lnTo>
                  <a:lnTo>
                    <a:pt x="1687" y="904"/>
                  </a:lnTo>
                  <a:lnTo>
                    <a:pt x="1663" y="920"/>
                  </a:lnTo>
                  <a:lnTo>
                    <a:pt x="1639" y="936"/>
                  </a:lnTo>
                  <a:lnTo>
                    <a:pt x="1616" y="953"/>
                  </a:lnTo>
                  <a:lnTo>
                    <a:pt x="1594" y="973"/>
                  </a:lnTo>
                  <a:lnTo>
                    <a:pt x="1572" y="993"/>
                  </a:lnTo>
                  <a:lnTo>
                    <a:pt x="1552" y="1012"/>
                  </a:lnTo>
                  <a:lnTo>
                    <a:pt x="1533" y="1033"/>
                  </a:lnTo>
                  <a:lnTo>
                    <a:pt x="1513" y="1054"/>
                  </a:lnTo>
                  <a:lnTo>
                    <a:pt x="1513" y="1054"/>
                  </a:lnTo>
                  <a:lnTo>
                    <a:pt x="1541" y="1015"/>
                  </a:lnTo>
                  <a:lnTo>
                    <a:pt x="1571" y="974"/>
                  </a:lnTo>
                  <a:lnTo>
                    <a:pt x="1602" y="934"/>
                  </a:lnTo>
                  <a:lnTo>
                    <a:pt x="1632" y="891"/>
                  </a:lnTo>
                  <a:lnTo>
                    <a:pt x="1632" y="891"/>
                  </a:lnTo>
                  <a:lnTo>
                    <a:pt x="1617" y="898"/>
                  </a:lnTo>
                  <a:lnTo>
                    <a:pt x="1617" y="898"/>
                  </a:lnTo>
                  <a:close/>
                  <a:moveTo>
                    <a:pt x="2529" y="905"/>
                  </a:moveTo>
                  <a:lnTo>
                    <a:pt x="2529" y="905"/>
                  </a:lnTo>
                  <a:lnTo>
                    <a:pt x="2512" y="918"/>
                  </a:lnTo>
                  <a:lnTo>
                    <a:pt x="2495" y="931"/>
                  </a:lnTo>
                  <a:lnTo>
                    <a:pt x="2480" y="945"/>
                  </a:lnTo>
                  <a:lnTo>
                    <a:pt x="2464" y="959"/>
                  </a:lnTo>
                  <a:lnTo>
                    <a:pt x="2436" y="988"/>
                  </a:lnTo>
                  <a:lnTo>
                    <a:pt x="2422" y="1001"/>
                  </a:lnTo>
                  <a:lnTo>
                    <a:pt x="2407" y="1014"/>
                  </a:lnTo>
                  <a:lnTo>
                    <a:pt x="2407" y="1014"/>
                  </a:lnTo>
                  <a:lnTo>
                    <a:pt x="2393" y="1028"/>
                  </a:lnTo>
                  <a:lnTo>
                    <a:pt x="2380" y="1045"/>
                  </a:lnTo>
                  <a:lnTo>
                    <a:pt x="2369" y="1061"/>
                  </a:lnTo>
                  <a:lnTo>
                    <a:pt x="2356" y="1077"/>
                  </a:lnTo>
                  <a:lnTo>
                    <a:pt x="2356" y="1077"/>
                  </a:lnTo>
                  <a:lnTo>
                    <a:pt x="2388" y="1077"/>
                  </a:lnTo>
                  <a:lnTo>
                    <a:pt x="2419" y="1077"/>
                  </a:lnTo>
                  <a:lnTo>
                    <a:pt x="2480" y="1074"/>
                  </a:lnTo>
                  <a:lnTo>
                    <a:pt x="2480" y="1074"/>
                  </a:lnTo>
                  <a:lnTo>
                    <a:pt x="2498" y="1046"/>
                  </a:lnTo>
                  <a:lnTo>
                    <a:pt x="2518" y="1019"/>
                  </a:lnTo>
                  <a:lnTo>
                    <a:pt x="2557" y="966"/>
                  </a:lnTo>
                  <a:lnTo>
                    <a:pt x="2560" y="964"/>
                  </a:lnTo>
                  <a:lnTo>
                    <a:pt x="2563" y="962"/>
                  </a:lnTo>
                  <a:lnTo>
                    <a:pt x="2564" y="960"/>
                  </a:lnTo>
                  <a:lnTo>
                    <a:pt x="2567" y="957"/>
                  </a:lnTo>
                  <a:lnTo>
                    <a:pt x="2567" y="957"/>
                  </a:lnTo>
                  <a:lnTo>
                    <a:pt x="2568" y="953"/>
                  </a:lnTo>
                  <a:lnTo>
                    <a:pt x="2570" y="952"/>
                  </a:lnTo>
                  <a:lnTo>
                    <a:pt x="2571" y="952"/>
                  </a:lnTo>
                  <a:lnTo>
                    <a:pt x="2571" y="952"/>
                  </a:lnTo>
                  <a:lnTo>
                    <a:pt x="2573" y="948"/>
                  </a:lnTo>
                  <a:lnTo>
                    <a:pt x="2573" y="948"/>
                  </a:lnTo>
                  <a:lnTo>
                    <a:pt x="2575" y="942"/>
                  </a:lnTo>
                  <a:lnTo>
                    <a:pt x="2581" y="938"/>
                  </a:lnTo>
                  <a:lnTo>
                    <a:pt x="2585" y="935"/>
                  </a:lnTo>
                  <a:lnTo>
                    <a:pt x="2591" y="932"/>
                  </a:lnTo>
                  <a:lnTo>
                    <a:pt x="2591" y="932"/>
                  </a:lnTo>
                  <a:lnTo>
                    <a:pt x="2591" y="931"/>
                  </a:lnTo>
                  <a:lnTo>
                    <a:pt x="2591" y="928"/>
                  </a:lnTo>
                  <a:lnTo>
                    <a:pt x="2592" y="924"/>
                  </a:lnTo>
                  <a:lnTo>
                    <a:pt x="2592" y="920"/>
                  </a:lnTo>
                  <a:lnTo>
                    <a:pt x="2591" y="920"/>
                  </a:lnTo>
                  <a:lnTo>
                    <a:pt x="2589" y="921"/>
                  </a:lnTo>
                  <a:lnTo>
                    <a:pt x="2589" y="921"/>
                  </a:lnTo>
                  <a:lnTo>
                    <a:pt x="2554" y="949"/>
                  </a:lnTo>
                  <a:lnTo>
                    <a:pt x="2519" y="979"/>
                  </a:lnTo>
                  <a:lnTo>
                    <a:pt x="2487" y="1011"/>
                  </a:lnTo>
                  <a:lnTo>
                    <a:pt x="2456" y="1043"/>
                  </a:lnTo>
                  <a:lnTo>
                    <a:pt x="2456" y="1043"/>
                  </a:lnTo>
                  <a:lnTo>
                    <a:pt x="2450" y="1052"/>
                  </a:lnTo>
                  <a:lnTo>
                    <a:pt x="2445" y="1060"/>
                  </a:lnTo>
                  <a:lnTo>
                    <a:pt x="2440" y="1064"/>
                  </a:lnTo>
                  <a:lnTo>
                    <a:pt x="2436" y="1067"/>
                  </a:lnTo>
                  <a:lnTo>
                    <a:pt x="2431" y="1068"/>
                  </a:lnTo>
                  <a:lnTo>
                    <a:pt x="2424" y="1068"/>
                  </a:lnTo>
                  <a:lnTo>
                    <a:pt x="2424" y="1068"/>
                  </a:lnTo>
                  <a:lnTo>
                    <a:pt x="2443" y="1035"/>
                  </a:lnTo>
                  <a:lnTo>
                    <a:pt x="2464" y="1002"/>
                  </a:lnTo>
                  <a:lnTo>
                    <a:pt x="2487" y="972"/>
                  </a:lnTo>
                  <a:lnTo>
                    <a:pt x="2508" y="942"/>
                  </a:lnTo>
                  <a:lnTo>
                    <a:pt x="2508" y="942"/>
                  </a:lnTo>
                  <a:lnTo>
                    <a:pt x="2509" y="938"/>
                  </a:lnTo>
                  <a:lnTo>
                    <a:pt x="2512" y="934"/>
                  </a:lnTo>
                  <a:lnTo>
                    <a:pt x="2519" y="927"/>
                  </a:lnTo>
                  <a:lnTo>
                    <a:pt x="2522" y="924"/>
                  </a:lnTo>
                  <a:lnTo>
                    <a:pt x="2526" y="920"/>
                  </a:lnTo>
                  <a:lnTo>
                    <a:pt x="2528" y="912"/>
                  </a:lnTo>
                  <a:lnTo>
                    <a:pt x="2529" y="905"/>
                  </a:lnTo>
                  <a:lnTo>
                    <a:pt x="2529" y="905"/>
                  </a:lnTo>
                  <a:close/>
                  <a:moveTo>
                    <a:pt x="2329" y="969"/>
                  </a:moveTo>
                  <a:lnTo>
                    <a:pt x="2332" y="964"/>
                  </a:lnTo>
                  <a:lnTo>
                    <a:pt x="2334" y="962"/>
                  </a:lnTo>
                  <a:lnTo>
                    <a:pt x="2336" y="957"/>
                  </a:lnTo>
                  <a:lnTo>
                    <a:pt x="2336" y="957"/>
                  </a:lnTo>
                  <a:lnTo>
                    <a:pt x="2338" y="953"/>
                  </a:lnTo>
                  <a:lnTo>
                    <a:pt x="2339" y="952"/>
                  </a:lnTo>
                  <a:lnTo>
                    <a:pt x="2341" y="950"/>
                  </a:lnTo>
                  <a:lnTo>
                    <a:pt x="2341" y="950"/>
                  </a:lnTo>
                  <a:lnTo>
                    <a:pt x="2345" y="945"/>
                  </a:lnTo>
                  <a:lnTo>
                    <a:pt x="2350" y="939"/>
                  </a:lnTo>
                  <a:lnTo>
                    <a:pt x="2352" y="936"/>
                  </a:lnTo>
                  <a:lnTo>
                    <a:pt x="2353" y="932"/>
                  </a:lnTo>
                  <a:lnTo>
                    <a:pt x="2355" y="929"/>
                  </a:lnTo>
                  <a:lnTo>
                    <a:pt x="2353" y="927"/>
                  </a:lnTo>
                  <a:lnTo>
                    <a:pt x="2353" y="927"/>
                  </a:lnTo>
                  <a:lnTo>
                    <a:pt x="2314" y="962"/>
                  </a:lnTo>
                  <a:lnTo>
                    <a:pt x="2277" y="1000"/>
                  </a:lnTo>
                  <a:lnTo>
                    <a:pt x="2242" y="1039"/>
                  </a:lnTo>
                  <a:lnTo>
                    <a:pt x="2209" y="1081"/>
                  </a:lnTo>
                  <a:lnTo>
                    <a:pt x="2343" y="1077"/>
                  </a:lnTo>
                  <a:lnTo>
                    <a:pt x="2343" y="1077"/>
                  </a:lnTo>
                  <a:lnTo>
                    <a:pt x="2358" y="1050"/>
                  </a:lnTo>
                  <a:lnTo>
                    <a:pt x="2372" y="1026"/>
                  </a:lnTo>
                  <a:lnTo>
                    <a:pt x="2387" y="1004"/>
                  </a:lnTo>
                  <a:lnTo>
                    <a:pt x="2402" y="984"/>
                  </a:lnTo>
                  <a:lnTo>
                    <a:pt x="2405" y="984"/>
                  </a:lnTo>
                  <a:lnTo>
                    <a:pt x="2418" y="969"/>
                  </a:lnTo>
                  <a:lnTo>
                    <a:pt x="2418" y="969"/>
                  </a:lnTo>
                  <a:lnTo>
                    <a:pt x="2418" y="964"/>
                  </a:lnTo>
                  <a:lnTo>
                    <a:pt x="2418" y="964"/>
                  </a:lnTo>
                  <a:lnTo>
                    <a:pt x="2425" y="956"/>
                  </a:lnTo>
                  <a:lnTo>
                    <a:pt x="2429" y="950"/>
                  </a:lnTo>
                  <a:lnTo>
                    <a:pt x="2433" y="946"/>
                  </a:lnTo>
                  <a:lnTo>
                    <a:pt x="2433" y="946"/>
                  </a:lnTo>
                  <a:lnTo>
                    <a:pt x="2433" y="950"/>
                  </a:lnTo>
                  <a:lnTo>
                    <a:pt x="2432" y="952"/>
                  </a:lnTo>
                  <a:lnTo>
                    <a:pt x="2431" y="955"/>
                  </a:lnTo>
                  <a:lnTo>
                    <a:pt x="2429" y="957"/>
                  </a:lnTo>
                  <a:lnTo>
                    <a:pt x="2429" y="957"/>
                  </a:lnTo>
                  <a:lnTo>
                    <a:pt x="2432" y="957"/>
                  </a:lnTo>
                  <a:lnTo>
                    <a:pt x="2435" y="956"/>
                  </a:lnTo>
                  <a:lnTo>
                    <a:pt x="2436" y="953"/>
                  </a:lnTo>
                  <a:lnTo>
                    <a:pt x="2438" y="950"/>
                  </a:lnTo>
                  <a:lnTo>
                    <a:pt x="2438" y="950"/>
                  </a:lnTo>
                  <a:lnTo>
                    <a:pt x="2439" y="943"/>
                  </a:lnTo>
                  <a:lnTo>
                    <a:pt x="2442" y="936"/>
                  </a:lnTo>
                  <a:lnTo>
                    <a:pt x="2446" y="929"/>
                  </a:lnTo>
                  <a:lnTo>
                    <a:pt x="2449" y="921"/>
                  </a:lnTo>
                  <a:lnTo>
                    <a:pt x="2449" y="921"/>
                  </a:lnTo>
                  <a:lnTo>
                    <a:pt x="2402" y="956"/>
                  </a:lnTo>
                  <a:lnTo>
                    <a:pt x="2356" y="993"/>
                  </a:lnTo>
                  <a:lnTo>
                    <a:pt x="2334" y="1011"/>
                  </a:lnTo>
                  <a:lnTo>
                    <a:pt x="2311" y="1031"/>
                  </a:lnTo>
                  <a:lnTo>
                    <a:pt x="2291" y="1052"/>
                  </a:lnTo>
                  <a:lnTo>
                    <a:pt x="2272" y="1073"/>
                  </a:lnTo>
                  <a:lnTo>
                    <a:pt x="2272" y="1073"/>
                  </a:lnTo>
                  <a:lnTo>
                    <a:pt x="2270" y="1074"/>
                  </a:lnTo>
                  <a:lnTo>
                    <a:pt x="2270" y="1073"/>
                  </a:lnTo>
                  <a:lnTo>
                    <a:pt x="2269" y="1068"/>
                  </a:lnTo>
                  <a:lnTo>
                    <a:pt x="2268" y="1064"/>
                  </a:lnTo>
                  <a:lnTo>
                    <a:pt x="2269" y="1060"/>
                  </a:lnTo>
                  <a:lnTo>
                    <a:pt x="2269" y="1060"/>
                  </a:lnTo>
                  <a:lnTo>
                    <a:pt x="2282" y="1036"/>
                  </a:lnTo>
                  <a:lnTo>
                    <a:pt x="2296" y="1014"/>
                  </a:lnTo>
                  <a:lnTo>
                    <a:pt x="2327" y="970"/>
                  </a:lnTo>
                  <a:lnTo>
                    <a:pt x="2329" y="969"/>
                  </a:lnTo>
                  <a:close/>
                  <a:moveTo>
                    <a:pt x="1899" y="1078"/>
                  </a:moveTo>
                  <a:lnTo>
                    <a:pt x="1899" y="1078"/>
                  </a:lnTo>
                  <a:lnTo>
                    <a:pt x="1904" y="1078"/>
                  </a:lnTo>
                  <a:lnTo>
                    <a:pt x="1908" y="1075"/>
                  </a:lnTo>
                  <a:lnTo>
                    <a:pt x="1911" y="1074"/>
                  </a:lnTo>
                  <a:lnTo>
                    <a:pt x="1912" y="1071"/>
                  </a:lnTo>
                  <a:lnTo>
                    <a:pt x="1916" y="1066"/>
                  </a:lnTo>
                  <a:lnTo>
                    <a:pt x="1918" y="1064"/>
                  </a:lnTo>
                  <a:lnTo>
                    <a:pt x="1919" y="1064"/>
                  </a:lnTo>
                  <a:lnTo>
                    <a:pt x="1919" y="1064"/>
                  </a:lnTo>
                  <a:lnTo>
                    <a:pt x="1922" y="1066"/>
                  </a:lnTo>
                  <a:lnTo>
                    <a:pt x="1923" y="1067"/>
                  </a:lnTo>
                  <a:lnTo>
                    <a:pt x="1923" y="1068"/>
                  </a:lnTo>
                  <a:lnTo>
                    <a:pt x="1922" y="1071"/>
                  </a:lnTo>
                  <a:lnTo>
                    <a:pt x="1912" y="1080"/>
                  </a:lnTo>
                  <a:lnTo>
                    <a:pt x="1912" y="1080"/>
                  </a:lnTo>
                  <a:lnTo>
                    <a:pt x="1919" y="1078"/>
                  </a:lnTo>
                  <a:lnTo>
                    <a:pt x="1926" y="1080"/>
                  </a:lnTo>
                  <a:lnTo>
                    <a:pt x="1942" y="1081"/>
                  </a:lnTo>
                  <a:lnTo>
                    <a:pt x="1954" y="1081"/>
                  </a:lnTo>
                  <a:lnTo>
                    <a:pt x="1960" y="1080"/>
                  </a:lnTo>
                  <a:lnTo>
                    <a:pt x="1963" y="1078"/>
                  </a:lnTo>
                  <a:lnTo>
                    <a:pt x="1963" y="1078"/>
                  </a:lnTo>
                  <a:lnTo>
                    <a:pt x="2032" y="994"/>
                  </a:lnTo>
                  <a:lnTo>
                    <a:pt x="2067" y="953"/>
                  </a:lnTo>
                  <a:lnTo>
                    <a:pt x="2099" y="910"/>
                  </a:lnTo>
                  <a:lnTo>
                    <a:pt x="2099" y="910"/>
                  </a:lnTo>
                  <a:lnTo>
                    <a:pt x="2084" y="915"/>
                  </a:lnTo>
                  <a:lnTo>
                    <a:pt x="2076" y="918"/>
                  </a:lnTo>
                  <a:lnTo>
                    <a:pt x="2071" y="922"/>
                  </a:lnTo>
                  <a:lnTo>
                    <a:pt x="1923" y="1057"/>
                  </a:lnTo>
                  <a:lnTo>
                    <a:pt x="1923" y="1057"/>
                  </a:lnTo>
                  <a:lnTo>
                    <a:pt x="1958" y="1018"/>
                  </a:lnTo>
                  <a:lnTo>
                    <a:pt x="1995" y="979"/>
                  </a:lnTo>
                  <a:lnTo>
                    <a:pt x="2034" y="942"/>
                  </a:lnTo>
                  <a:lnTo>
                    <a:pt x="2055" y="925"/>
                  </a:lnTo>
                  <a:lnTo>
                    <a:pt x="2075" y="908"/>
                  </a:lnTo>
                  <a:lnTo>
                    <a:pt x="2075" y="908"/>
                  </a:lnTo>
                  <a:lnTo>
                    <a:pt x="2064" y="905"/>
                  </a:lnTo>
                  <a:lnTo>
                    <a:pt x="2053" y="904"/>
                  </a:lnTo>
                  <a:lnTo>
                    <a:pt x="2029" y="905"/>
                  </a:lnTo>
                  <a:lnTo>
                    <a:pt x="2029" y="905"/>
                  </a:lnTo>
                  <a:lnTo>
                    <a:pt x="2023" y="915"/>
                  </a:lnTo>
                  <a:lnTo>
                    <a:pt x="2016" y="924"/>
                  </a:lnTo>
                  <a:lnTo>
                    <a:pt x="2010" y="932"/>
                  </a:lnTo>
                  <a:lnTo>
                    <a:pt x="2005" y="941"/>
                  </a:lnTo>
                  <a:lnTo>
                    <a:pt x="2003" y="943"/>
                  </a:lnTo>
                  <a:lnTo>
                    <a:pt x="2003" y="943"/>
                  </a:lnTo>
                  <a:lnTo>
                    <a:pt x="1978" y="977"/>
                  </a:lnTo>
                  <a:lnTo>
                    <a:pt x="1951" y="1009"/>
                  </a:lnTo>
                  <a:lnTo>
                    <a:pt x="1925" y="1043"/>
                  </a:lnTo>
                  <a:lnTo>
                    <a:pt x="1899" y="1078"/>
                  </a:lnTo>
                  <a:lnTo>
                    <a:pt x="1899" y="1078"/>
                  </a:lnTo>
                  <a:close/>
                  <a:moveTo>
                    <a:pt x="248" y="839"/>
                  </a:moveTo>
                  <a:lnTo>
                    <a:pt x="248" y="839"/>
                  </a:lnTo>
                  <a:lnTo>
                    <a:pt x="243" y="858"/>
                  </a:lnTo>
                  <a:lnTo>
                    <a:pt x="234" y="877"/>
                  </a:lnTo>
                  <a:lnTo>
                    <a:pt x="224" y="894"/>
                  </a:lnTo>
                  <a:lnTo>
                    <a:pt x="213" y="912"/>
                  </a:lnTo>
                  <a:lnTo>
                    <a:pt x="191" y="945"/>
                  </a:lnTo>
                  <a:lnTo>
                    <a:pt x="168" y="977"/>
                  </a:lnTo>
                  <a:lnTo>
                    <a:pt x="168" y="977"/>
                  </a:lnTo>
                  <a:lnTo>
                    <a:pt x="177" y="970"/>
                  </a:lnTo>
                  <a:lnTo>
                    <a:pt x="184" y="963"/>
                  </a:lnTo>
                  <a:lnTo>
                    <a:pt x="189" y="956"/>
                  </a:lnTo>
                  <a:lnTo>
                    <a:pt x="198" y="949"/>
                  </a:lnTo>
                  <a:lnTo>
                    <a:pt x="203" y="943"/>
                  </a:lnTo>
                  <a:lnTo>
                    <a:pt x="203" y="943"/>
                  </a:lnTo>
                  <a:lnTo>
                    <a:pt x="203" y="945"/>
                  </a:lnTo>
                  <a:lnTo>
                    <a:pt x="203" y="948"/>
                  </a:lnTo>
                  <a:lnTo>
                    <a:pt x="200" y="949"/>
                  </a:lnTo>
                  <a:lnTo>
                    <a:pt x="198" y="949"/>
                  </a:lnTo>
                  <a:lnTo>
                    <a:pt x="198" y="949"/>
                  </a:lnTo>
                  <a:lnTo>
                    <a:pt x="196" y="955"/>
                  </a:lnTo>
                  <a:lnTo>
                    <a:pt x="193" y="960"/>
                  </a:lnTo>
                  <a:lnTo>
                    <a:pt x="188" y="970"/>
                  </a:lnTo>
                  <a:lnTo>
                    <a:pt x="170" y="987"/>
                  </a:lnTo>
                  <a:lnTo>
                    <a:pt x="170" y="987"/>
                  </a:lnTo>
                  <a:lnTo>
                    <a:pt x="181" y="991"/>
                  </a:lnTo>
                  <a:lnTo>
                    <a:pt x="193" y="995"/>
                  </a:lnTo>
                  <a:lnTo>
                    <a:pt x="202" y="995"/>
                  </a:lnTo>
                  <a:lnTo>
                    <a:pt x="206" y="995"/>
                  </a:lnTo>
                  <a:lnTo>
                    <a:pt x="208" y="994"/>
                  </a:lnTo>
                  <a:lnTo>
                    <a:pt x="208" y="994"/>
                  </a:lnTo>
                  <a:lnTo>
                    <a:pt x="229" y="963"/>
                  </a:lnTo>
                  <a:lnTo>
                    <a:pt x="250" y="932"/>
                  </a:lnTo>
                  <a:lnTo>
                    <a:pt x="293" y="875"/>
                  </a:lnTo>
                  <a:lnTo>
                    <a:pt x="293" y="875"/>
                  </a:lnTo>
                  <a:lnTo>
                    <a:pt x="271" y="891"/>
                  </a:lnTo>
                  <a:lnTo>
                    <a:pt x="250" y="910"/>
                  </a:lnTo>
                  <a:lnTo>
                    <a:pt x="229" y="929"/>
                  </a:lnTo>
                  <a:lnTo>
                    <a:pt x="209" y="948"/>
                  </a:lnTo>
                  <a:lnTo>
                    <a:pt x="209" y="948"/>
                  </a:lnTo>
                  <a:lnTo>
                    <a:pt x="219" y="935"/>
                  </a:lnTo>
                  <a:lnTo>
                    <a:pt x="229" y="921"/>
                  </a:lnTo>
                  <a:lnTo>
                    <a:pt x="238" y="908"/>
                  </a:lnTo>
                  <a:lnTo>
                    <a:pt x="251" y="896"/>
                  </a:lnTo>
                  <a:lnTo>
                    <a:pt x="262" y="884"/>
                  </a:lnTo>
                  <a:lnTo>
                    <a:pt x="276" y="873"/>
                  </a:lnTo>
                  <a:lnTo>
                    <a:pt x="290" y="863"/>
                  </a:lnTo>
                  <a:lnTo>
                    <a:pt x="304" y="853"/>
                  </a:lnTo>
                  <a:lnTo>
                    <a:pt x="304" y="853"/>
                  </a:lnTo>
                  <a:lnTo>
                    <a:pt x="267" y="842"/>
                  </a:lnTo>
                  <a:lnTo>
                    <a:pt x="248" y="837"/>
                  </a:lnTo>
                  <a:lnTo>
                    <a:pt x="240" y="832"/>
                  </a:lnTo>
                  <a:lnTo>
                    <a:pt x="233" y="827"/>
                  </a:lnTo>
                  <a:lnTo>
                    <a:pt x="233" y="827"/>
                  </a:lnTo>
                  <a:lnTo>
                    <a:pt x="230" y="832"/>
                  </a:lnTo>
                  <a:lnTo>
                    <a:pt x="226" y="838"/>
                  </a:lnTo>
                  <a:lnTo>
                    <a:pt x="216" y="848"/>
                  </a:lnTo>
                  <a:lnTo>
                    <a:pt x="205" y="858"/>
                  </a:lnTo>
                  <a:lnTo>
                    <a:pt x="200" y="862"/>
                  </a:lnTo>
                  <a:lnTo>
                    <a:pt x="196" y="868"/>
                  </a:lnTo>
                  <a:lnTo>
                    <a:pt x="200" y="869"/>
                  </a:lnTo>
                  <a:lnTo>
                    <a:pt x="200" y="869"/>
                  </a:lnTo>
                  <a:lnTo>
                    <a:pt x="200" y="872"/>
                  </a:lnTo>
                  <a:lnTo>
                    <a:pt x="199" y="875"/>
                  </a:lnTo>
                  <a:lnTo>
                    <a:pt x="140" y="960"/>
                  </a:lnTo>
                  <a:lnTo>
                    <a:pt x="140" y="960"/>
                  </a:lnTo>
                  <a:lnTo>
                    <a:pt x="146" y="959"/>
                  </a:lnTo>
                  <a:lnTo>
                    <a:pt x="150" y="956"/>
                  </a:lnTo>
                  <a:lnTo>
                    <a:pt x="160" y="949"/>
                  </a:lnTo>
                  <a:lnTo>
                    <a:pt x="164" y="946"/>
                  </a:lnTo>
                  <a:lnTo>
                    <a:pt x="168" y="945"/>
                  </a:lnTo>
                  <a:lnTo>
                    <a:pt x="172" y="945"/>
                  </a:lnTo>
                  <a:lnTo>
                    <a:pt x="175" y="946"/>
                  </a:lnTo>
                  <a:lnTo>
                    <a:pt x="175" y="946"/>
                  </a:lnTo>
                  <a:lnTo>
                    <a:pt x="195" y="922"/>
                  </a:lnTo>
                  <a:lnTo>
                    <a:pt x="215" y="896"/>
                  </a:lnTo>
                  <a:lnTo>
                    <a:pt x="231" y="868"/>
                  </a:lnTo>
                  <a:lnTo>
                    <a:pt x="248" y="839"/>
                  </a:lnTo>
                  <a:lnTo>
                    <a:pt x="248" y="839"/>
                  </a:lnTo>
                  <a:close/>
                  <a:moveTo>
                    <a:pt x="2275" y="962"/>
                  </a:moveTo>
                  <a:lnTo>
                    <a:pt x="2276" y="960"/>
                  </a:lnTo>
                  <a:lnTo>
                    <a:pt x="2276" y="960"/>
                  </a:lnTo>
                  <a:lnTo>
                    <a:pt x="2283" y="950"/>
                  </a:lnTo>
                  <a:lnTo>
                    <a:pt x="2289" y="939"/>
                  </a:lnTo>
                  <a:lnTo>
                    <a:pt x="2293" y="929"/>
                  </a:lnTo>
                  <a:lnTo>
                    <a:pt x="2297" y="917"/>
                  </a:lnTo>
                  <a:lnTo>
                    <a:pt x="2297" y="917"/>
                  </a:lnTo>
                  <a:lnTo>
                    <a:pt x="2289" y="921"/>
                  </a:lnTo>
                  <a:lnTo>
                    <a:pt x="2282" y="925"/>
                  </a:lnTo>
                  <a:lnTo>
                    <a:pt x="2282" y="925"/>
                  </a:lnTo>
                  <a:lnTo>
                    <a:pt x="2241" y="960"/>
                  </a:lnTo>
                  <a:lnTo>
                    <a:pt x="2200" y="998"/>
                  </a:lnTo>
                  <a:lnTo>
                    <a:pt x="2162" y="1038"/>
                  </a:lnTo>
                  <a:lnTo>
                    <a:pt x="2124" y="1080"/>
                  </a:lnTo>
                  <a:lnTo>
                    <a:pt x="2124" y="1080"/>
                  </a:lnTo>
                  <a:lnTo>
                    <a:pt x="2144" y="1081"/>
                  </a:lnTo>
                  <a:lnTo>
                    <a:pt x="2161" y="1081"/>
                  </a:lnTo>
                  <a:lnTo>
                    <a:pt x="2178" y="1080"/>
                  </a:lnTo>
                  <a:lnTo>
                    <a:pt x="2193" y="1080"/>
                  </a:lnTo>
                  <a:lnTo>
                    <a:pt x="2193" y="1080"/>
                  </a:lnTo>
                  <a:lnTo>
                    <a:pt x="2210" y="1054"/>
                  </a:lnTo>
                  <a:lnTo>
                    <a:pt x="2227" y="1029"/>
                  </a:lnTo>
                  <a:lnTo>
                    <a:pt x="2244" y="1005"/>
                  </a:lnTo>
                  <a:lnTo>
                    <a:pt x="2263" y="981"/>
                  </a:lnTo>
                  <a:lnTo>
                    <a:pt x="2263" y="977"/>
                  </a:lnTo>
                  <a:lnTo>
                    <a:pt x="2275" y="962"/>
                  </a:lnTo>
                  <a:close/>
                  <a:moveTo>
                    <a:pt x="444" y="1031"/>
                  </a:moveTo>
                  <a:lnTo>
                    <a:pt x="489" y="1033"/>
                  </a:lnTo>
                  <a:lnTo>
                    <a:pt x="489" y="1033"/>
                  </a:lnTo>
                  <a:lnTo>
                    <a:pt x="501" y="1011"/>
                  </a:lnTo>
                  <a:lnTo>
                    <a:pt x="515" y="990"/>
                  </a:lnTo>
                  <a:lnTo>
                    <a:pt x="546" y="950"/>
                  </a:lnTo>
                  <a:lnTo>
                    <a:pt x="546" y="950"/>
                  </a:lnTo>
                  <a:lnTo>
                    <a:pt x="546" y="949"/>
                  </a:lnTo>
                  <a:lnTo>
                    <a:pt x="590" y="893"/>
                  </a:lnTo>
                  <a:lnTo>
                    <a:pt x="590" y="893"/>
                  </a:lnTo>
                  <a:lnTo>
                    <a:pt x="573" y="903"/>
                  </a:lnTo>
                  <a:lnTo>
                    <a:pt x="556" y="915"/>
                  </a:lnTo>
                  <a:lnTo>
                    <a:pt x="539" y="931"/>
                  </a:lnTo>
                  <a:lnTo>
                    <a:pt x="522" y="946"/>
                  </a:lnTo>
                  <a:lnTo>
                    <a:pt x="522" y="946"/>
                  </a:lnTo>
                  <a:lnTo>
                    <a:pt x="501" y="966"/>
                  </a:lnTo>
                  <a:lnTo>
                    <a:pt x="491" y="974"/>
                  </a:lnTo>
                  <a:lnTo>
                    <a:pt x="490" y="974"/>
                  </a:lnTo>
                  <a:lnTo>
                    <a:pt x="490" y="974"/>
                  </a:lnTo>
                  <a:lnTo>
                    <a:pt x="494" y="970"/>
                  </a:lnTo>
                  <a:lnTo>
                    <a:pt x="487" y="966"/>
                  </a:lnTo>
                  <a:lnTo>
                    <a:pt x="487" y="966"/>
                  </a:lnTo>
                  <a:lnTo>
                    <a:pt x="505" y="946"/>
                  </a:lnTo>
                  <a:lnTo>
                    <a:pt x="525" y="928"/>
                  </a:lnTo>
                  <a:lnTo>
                    <a:pt x="566" y="891"/>
                  </a:lnTo>
                  <a:lnTo>
                    <a:pt x="531" y="886"/>
                  </a:lnTo>
                  <a:lnTo>
                    <a:pt x="531" y="886"/>
                  </a:lnTo>
                  <a:lnTo>
                    <a:pt x="511" y="918"/>
                  </a:lnTo>
                  <a:lnTo>
                    <a:pt x="489" y="948"/>
                  </a:lnTo>
                  <a:lnTo>
                    <a:pt x="466" y="977"/>
                  </a:lnTo>
                  <a:lnTo>
                    <a:pt x="444" y="1008"/>
                  </a:lnTo>
                  <a:lnTo>
                    <a:pt x="444" y="1008"/>
                  </a:lnTo>
                  <a:lnTo>
                    <a:pt x="442" y="1011"/>
                  </a:lnTo>
                  <a:lnTo>
                    <a:pt x="444" y="1011"/>
                  </a:lnTo>
                  <a:lnTo>
                    <a:pt x="448" y="1009"/>
                  </a:lnTo>
                  <a:lnTo>
                    <a:pt x="452" y="1008"/>
                  </a:lnTo>
                  <a:lnTo>
                    <a:pt x="458" y="1007"/>
                  </a:lnTo>
                  <a:lnTo>
                    <a:pt x="458" y="1007"/>
                  </a:lnTo>
                  <a:lnTo>
                    <a:pt x="452" y="1012"/>
                  </a:lnTo>
                  <a:lnTo>
                    <a:pt x="446" y="1018"/>
                  </a:lnTo>
                  <a:lnTo>
                    <a:pt x="445" y="1021"/>
                  </a:lnTo>
                  <a:lnTo>
                    <a:pt x="444" y="1023"/>
                  </a:lnTo>
                  <a:lnTo>
                    <a:pt x="442" y="1026"/>
                  </a:lnTo>
                  <a:lnTo>
                    <a:pt x="444" y="1031"/>
                  </a:lnTo>
                  <a:lnTo>
                    <a:pt x="444" y="1031"/>
                  </a:lnTo>
                  <a:close/>
                  <a:moveTo>
                    <a:pt x="1486" y="903"/>
                  </a:moveTo>
                  <a:lnTo>
                    <a:pt x="1486" y="903"/>
                  </a:lnTo>
                  <a:lnTo>
                    <a:pt x="1438" y="936"/>
                  </a:lnTo>
                  <a:lnTo>
                    <a:pt x="1416" y="953"/>
                  </a:lnTo>
                  <a:lnTo>
                    <a:pt x="1395" y="972"/>
                  </a:lnTo>
                  <a:lnTo>
                    <a:pt x="1374" y="991"/>
                  </a:lnTo>
                  <a:lnTo>
                    <a:pt x="1354" y="1012"/>
                  </a:lnTo>
                  <a:lnTo>
                    <a:pt x="1335" y="1035"/>
                  </a:lnTo>
                  <a:lnTo>
                    <a:pt x="1318" y="1059"/>
                  </a:lnTo>
                  <a:lnTo>
                    <a:pt x="1318" y="1059"/>
                  </a:lnTo>
                  <a:lnTo>
                    <a:pt x="1335" y="1061"/>
                  </a:lnTo>
                  <a:lnTo>
                    <a:pt x="1350" y="1063"/>
                  </a:lnTo>
                  <a:lnTo>
                    <a:pt x="1364" y="1063"/>
                  </a:lnTo>
                  <a:lnTo>
                    <a:pt x="1368" y="1061"/>
                  </a:lnTo>
                  <a:lnTo>
                    <a:pt x="1372" y="1059"/>
                  </a:lnTo>
                  <a:lnTo>
                    <a:pt x="1372" y="1059"/>
                  </a:lnTo>
                  <a:lnTo>
                    <a:pt x="1387" y="1039"/>
                  </a:lnTo>
                  <a:lnTo>
                    <a:pt x="1401" y="1019"/>
                  </a:lnTo>
                  <a:lnTo>
                    <a:pt x="1433" y="980"/>
                  </a:lnTo>
                  <a:lnTo>
                    <a:pt x="1464" y="942"/>
                  </a:lnTo>
                  <a:lnTo>
                    <a:pt x="1478" y="922"/>
                  </a:lnTo>
                  <a:lnTo>
                    <a:pt x="1490" y="903"/>
                  </a:lnTo>
                  <a:lnTo>
                    <a:pt x="1490" y="903"/>
                  </a:lnTo>
                  <a:lnTo>
                    <a:pt x="1488" y="903"/>
                  </a:lnTo>
                  <a:lnTo>
                    <a:pt x="1486" y="903"/>
                  </a:lnTo>
                  <a:lnTo>
                    <a:pt x="1486" y="903"/>
                  </a:lnTo>
                  <a:close/>
                  <a:moveTo>
                    <a:pt x="505" y="866"/>
                  </a:moveTo>
                  <a:lnTo>
                    <a:pt x="505" y="866"/>
                  </a:lnTo>
                  <a:lnTo>
                    <a:pt x="529" y="872"/>
                  </a:lnTo>
                  <a:lnTo>
                    <a:pt x="556" y="876"/>
                  </a:lnTo>
                  <a:lnTo>
                    <a:pt x="609" y="882"/>
                  </a:lnTo>
                  <a:lnTo>
                    <a:pt x="664" y="884"/>
                  </a:lnTo>
                  <a:lnTo>
                    <a:pt x="722" y="884"/>
                  </a:lnTo>
                  <a:lnTo>
                    <a:pt x="779" y="883"/>
                  </a:lnTo>
                  <a:lnTo>
                    <a:pt x="837" y="879"/>
                  </a:lnTo>
                  <a:lnTo>
                    <a:pt x="893" y="875"/>
                  </a:lnTo>
                  <a:lnTo>
                    <a:pt x="948" y="869"/>
                  </a:lnTo>
                  <a:lnTo>
                    <a:pt x="948" y="869"/>
                  </a:lnTo>
                  <a:lnTo>
                    <a:pt x="869" y="866"/>
                  </a:lnTo>
                  <a:lnTo>
                    <a:pt x="792" y="863"/>
                  </a:lnTo>
                  <a:lnTo>
                    <a:pt x="713" y="860"/>
                  </a:lnTo>
                  <a:lnTo>
                    <a:pt x="674" y="860"/>
                  </a:lnTo>
                  <a:lnTo>
                    <a:pt x="633" y="862"/>
                  </a:lnTo>
                  <a:lnTo>
                    <a:pt x="633" y="862"/>
                  </a:lnTo>
                  <a:lnTo>
                    <a:pt x="570" y="863"/>
                  </a:lnTo>
                  <a:lnTo>
                    <a:pt x="538" y="865"/>
                  </a:lnTo>
                  <a:lnTo>
                    <a:pt x="505" y="866"/>
                  </a:lnTo>
                  <a:lnTo>
                    <a:pt x="505" y="866"/>
                  </a:lnTo>
                  <a:close/>
                  <a:moveTo>
                    <a:pt x="2050" y="1008"/>
                  </a:moveTo>
                  <a:lnTo>
                    <a:pt x="2050" y="1008"/>
                  </a:lnTo>
                  <a:lnTo>
                    <a:pt x="2016" y="1042"/>
                  </a:lnTo>
                  <a:lnTo>
                    <a:pt x="1999" y="1059"/>
                  </a:lnTo>
                  <a:lnTo>
                    <a:pt x="1984" y="1077"/>
                  </a:lnTo>
                  <a:lnTo>
                    <a:pt x="1984" y="1077"/>
                  </a:lnTo>
                  <a:lnTo>
                    <a:pt x="1991" y="1080"/>
                  </a:lnTo>
                  <a:lnTo>
                    <a:pt x="1998" y="1081"/>
                  </a:lnTo>
                  <a:lnTo>
                    <a:pt x="2005" y="1081"/>
                  </a:lnTo>
                  <a:lnTo>
                    <a:pt x="2012" y="1081"/>
                  </a:lnTo>
                  <a:lnTo>
                    <a:pt x="2027" y="1080"/>
                  </a:lnTo>
                  <a:lnTo>
                    <a:pt x="2034" y="1080"/>
                  </a:lnTo>
                  <a:lnTo>
                    <a:pt x="2041" y="1081"/>
                  </a:lnTo>
                  <a:lnTo>
                    <a:pt x="2041" y="1081"/>
                  </a:lnTo>
                  <a:lnTo>
                    <a:pt x="2071" y="1040"/>
                  </a:lnTo>
                  <a:lnTo>
                    <a:pt x="2102" y="1001"/>
                  </a:lnTo>
                  <a:lnTo>
                    <a:pt x="2166" y="918"/>
                  </a:lnTo>
                  <a:lnTo>
                    <a:pt x="2166" y="918"/>
                  </a:lnTo>
                  <a:lnTo>
                    <a:pt x="2166" y="917"/>
                  </a:lnTo>
                  <a:lnTo>
                    <a:pt x="2165" y="912"/>
                  </a:lnTo>
                  <a:lnTo>
                    <a:pt x="2162" y="910"/>
                  </a:lnTo>
                  <a:lnTo>
                    <a:pt x="2161" y="910"/>
                  </a:lnTo>
                  <a:lnTo>
                    <a:pt x="2159" y="910"/>
                  </a:lnTo>
                  <a:lnTo>
                    <a:pt x="2159" y="910"/>
                  </a:lnTo>
                  <a:lnTo>
                    <a:pt x="2130" y="935"/>
                  </a:lnTo>
                  <a:lnTo>
                    <a:pt x="2102" y="959"/>
                  </a:lnTo>
                  <a:lnTo>
                    <a:pt x="2075" y="984"/>
                  </a:lnTo>
                  <a:lnTo>
                    <a:pt x="2050" y="1008"/>
                  </a:lnTo>
                  <a:lnTo>
                    <a:pt x="2050" y="1008"/>
                  </a:lnTo>
                  <a:close/>
                  <a:moveTo>
                    <a:pt x="1558" y="893"/>
                  </a:moveTo>
                  <a:lnTo>
                    <a:pt x="1558" y="893"/>
                  </a:lnTo>
                  <a:lnTo>
                    <a:pt x="1533" y="911"/>
                  </a:lnTo>
                  <a:lnTo>
                    <a:pt x="1507" y="929"/>
                  </a:lnTo>
                  <a:lnTo>
                    <a:pt x="1485" y="949"/>
                  </a:lnTo>
                  <a:lnTo>
                    <a:pt x="1462" y="970"/>
                  </a:lnTo>
                  <a:lnTo>
                    <a:pt x="1443" y="991"/>
                  </a:lnTo>
                  <a:lnTo>
                    <a:pt x="1423" y="1014"/>
                  </a:lnTo>
                  <a:lnTo>
                    <a:pt x="1405" y="1038"/>
                  </a:lnTo>
                  <a:lnTo>
                    <a:pt x="1388" y="1061"/>
                  </a:lnTo>
                  <a:lnTo>
                    <a:pt x="1388" y="1061"/>
                  </a:lnTo>
                  <a:lnTo>
                    <a:pt x="1416" y="1063"/>
                  </a:lnTo>
                  <a:lnTo>
                    <a:pt x="1430" y="1064"/>
                  </a:lnTo>
                  <a:lnTo>
                    <a:pt x="1436" y="1063"/>
                  </a:lnTo>
                  <a:lnTo>
                    <a:pt x="1438" y="1061"/>
                  </a:lnTo>
                  <a:lnTo>
                    <a:pt x="1513" y="962"/>
                  </a:lnTo>
                  <a:lnTo>
                    <a:pt x="1513" y="962"/>
                  </a:lnTo>
                  <a:lnTo>
                    <a:pt x="1535" y="931"/>
                  </a:lnTo>
                  <a:lnTo>
                    <a:pt x="1548" y="914"/>
                  </a:lnTo>
                  <a:lnTo>
                    <a:pt x="1552" y="904"/>
                  </a:lnTo>
                  <a:lnTo>
                    <a:pt x="1558" y="893"/>
                  </a:lnTo>
                  <a:lnTo>
                    <a:pt x="1558" y="893"/>
                  </a:lnTo>
                  <a:close/>
                  <a:moveTo>
                    <a:pt x="2788" y="931"/>
                  </a:moveTo>
                  <a:lnTo>
                    <a:pt x="2788" y="931"/>
                  </a:lnTo>
                  <a:lnTo>
                    <a:pt x="2786" y="929"/>
                  </a:lnTo>
                  <a:lnTo>
                    <a:pt x="2786" y="927"/>
                  </a:lnTo>
                  <a:lnTo>
                    <a:pt x="2788" y="924"/>
                  </a:lnTo>
                  <a:lnTo>
                    <a:pt x="2790" y="922"/>
                  </a:lnTo>
                  <a:lnTo>
                    <a:pt x="2796" y="921"/>
                  </a:lnTo>
                  <a:lnTo>
                    <a:pt x="2796" y="921"/>
                  </a:lnTo>
                  <a:lnTo>
                    <a:pt x="2796" y="915"/>
                  </a:lnTo>
                  <a:lnTo>
                    <a:pt x="2799" y="911"/>
                  </a:lnTo>
                  <a:lnTo>
                    <a:pt x="2806" y="903"/>
                  </a:lnTo>
                  <a:lnTo>
                    <a:pt x="2814" y="893"/>
                  </a:lnTo>
                  <a:lnTo>
                    <a:pt x="2818" y="886"/>
                  </a:lnTo>
                  <a:lnTo>
                    <a:pt x="2821" y="879"/>
                  </a:lnTo>
                  <a:lnTo>
                    <a:pt x="2821" y="879"/>
                  </a:lnTo>
                  <a:lnTo>
                    <a:pt x="2793" y="898"/>
                  </a:lnTo>
                  <a:lnTo>
                    <a:pt x="2765" y="918"/>
                  </a:lnTo>
                  <a:lnTo>
                    <a:pt x="2740" y="939"/>
                  </a:lnTo>
                  <a:lnTo>
                    <a:pt x="2714" y="962"/>
                  </a:lnTo>
                  <a:lnTo>
                    <a:pt x="2692" y="984"/>
                  </a:lnTo>
                  <a:lnTo>
                    <a:pt x="2669" y="1009"/>
                  </a:lnTo>
                  <a:lnTo>
                    <a:pt x="2648" y="1035"/>
                  </a:lnTo>
                  <a:lnTo>
                    <a:pt x="2629" y="1060"/>
                  </a:lnTo>
                  <a:lnTo>
                    <a:pt x="2629" y="1060"/>
                  </a:lnTo>
                  <a:lnTo>
                    <a:pt x="2647" y="1057"/>
                  </a:lnTo>
                  <a:lnTo>
                    <a:pt x="2662" y="1053"/>
                  </a:lnTo>
                  <a:lnTo>
                    <a:pt x="2677" y="1047"/>
                  </a:lnTo>
                  <a:lnTo>
                    <a:pt x="2689" y="1043"/>
                  </a:lnTo>
                  <a:lnTo>
                    <a:pt x="2776" y="941"/>
                  </a:lnTo>
                  <a:lnTo>
                    <a:pt x="2776" y="941"/>
                  </a:lnTo>
                  <a:lnTo>
                    <a:pt x="2780" y="939"/>
                  </a:lnTo>
                  <a:lnTo>
                    <a:pt x="2785" y="938"/>
                  </a:lnTo>
                  <a:lnTo>
                    <a:pt x="2788" y="935"/>
                  </a:lnTo>
                  <a:lnTo>
                    <a:pt x="2788" y="931"/>
                  </a:lnTo>
                  <a:lnTo>
                    <a:pt x="2788" y="931"/>
                  </a:lnTo>
                  <a:close/>
                  <a:moveTo>
                    <a:pt x="1167" y="1049"/>
                  </a:moveTo>
                  <a:lnTo>
                    <a:pt x="1167" y="1049"/>
                  </a:lnTo>
                  <a:lnTo>
                    <a:pt x="1181" y="1053"/>
                  </a:lnTo>
                  <a:lnTo>
                    <a:pt x="1197" y="1056"/>
                  </a:lnTo>
                  <a:lnTo>
                    <a:pt x="1211" y="1057"/>
                  </a:lnTo>
                  <a:lnTo>
                    <a:pt x="1223" y="1057"/>
                  </a:lnTo>
                  <a:lnTo>
                    <a:pt x="1223" y="1057"/>
                  </a:lnTo>
                  <a:lnTo>
                    <a:pt x="1249" y="1021"/>
                  </a:lnTo>
                  <a:lnTo>
                    <a:pt x="1274" y="986"/>
                  </a:lnTo>
                  <a:lnTo>
                    <a:pt x="1323" y="915"/>
                  </a:lnTo>
                  <a:lnTo>
                    <a:pt x="1323" y="915"/>
                  </a:lnTo>
                  <a:lnTo>
                    <a:pt x="1329" y="907"/>
                  </a:lnTo>
                  <a:lnTo>
                    <a:pt x="1330" y="903"/>
                  </a:lnTo>
                  <a:lnTo>
                    <a:pt x="1332" y="897"/>
                  </a:lnTo>
                  <a:lnTo>
                    <a:pt x="1332" y="897"/>
                  </a:lnTo>
                  <a:lnTo>
                    <a:pt x="1315" y="908"/>
                  </a:lnTo>
                  <a:lnTo>
                    <a:pt x="1298" y="921"/>
                  </a:lnTo>
                  <a:lnTo>
                    <a:pt x="1283" y="934"/>
                  </a:lnTo>
                  <a:lnTo>
                    <a:pt x="1267" y="948"/>
                  </a:lnTo>
                  <a:lnTo>
                    <a:pt x="1239" y="976"/>
                  </a:lnTo>
                  <a:lnTo>
                    <a:pt x="1211" y="1007"/>
                  </a:lnTo>
                  <a:lnTo>
                    <a:pt x="1208" y="1000"/>
                  </a:lnTo>
                  <a:lnTo>
                    <a:pt x="1208" y="1000"/>
                  </a:lnTo>
                  <a:lnTo>
                    <a:pt x="1198" y="1011"/>
                  </a:lnTo>
                  <a:lnTo>
                    <a:pt x="1188" y="1023"/>
                  </a:lnTo>
                  <a:lnTo>
                    <a:pt x="1179" y="1036"/>
                  </a:lnTo>
                  <a:lnTo>
                    <a:pt x="1167" y="1049"/>
                  </a:lnTo>
                  <a:lnTo>
                    <a:pt x="1167" y="1049"/>
                  </a:lnTo>
                  <a:close/>
                  <a:moveTo>
                    <a:pt x="1263" y="1026"/>
                  </a:moveTo>
                  <a:lnTo>
                    <a:pt x="1263" y="1026"/>
                  </a:lnTo>
                  <a:lnTo>
                    <a:pt x="1259" y="1032"/>
                  </a:lnTo>
                  <a:lnTo>
                    <a:pt x="1253" y="1040"/>
                  </a:lnTo>
                  <a:lnTo>
                    <a:pt x="1250" y="1050"/>
                  </a:lnTo>
                  <a:lnTo>
                    <a:pt x="1250" y="1054"/>
                  </a:lnTo>
                  <a:lnTo>
                    <a:pt x="1250" y="1060"/>
                  </a:lnTo>
                  <a:lnTo>
                    <a:pt x="1250" y="1060"/>
                  </a:lnTo>
                  <a:lnTo>
                    <a:pt x="1266" y="1059"/>
                  </a:lnTo>
                  <a:lnTo>
                    <a:pt x="1281" y="1060"/>
                  </a:lnTo>
                  <a:lnTo>
                    <a:pt x="1304" y="1061"/>
                  </a:lnTo>
                  <a:lnTo>
                    <a:pt x="1304" y="1061"/>
                  </a:lnTo>
                  <a:lnTo>
                    <a:pt x="1313" y="1040"/>
                  </a:lnTo>
                  <a:lnTo>
                    <a:pt x="1326" y="1021"/>
                  </a:lnTo>
                  <a:lnTo>
                    <a:pt x="1351" y="980"/>
                  </a:lnTo>
                  <a:lnTo>
                    <a:pt x="1377" y="943"/>
                  </a:lnTo>
                  <a:lnTo>
                    <a:pt x="1403" y="910"/>
                  </a:lnTo>
                  <a:lnTo>
                    <a:pt x="1403" y="910"/>
                  </a:lnTo>
                  <a:lnTo>
                    <a:pt x="1405" y="907"/>
                  </a:lnTo>
                  <a:lnTo>
                    <a:pt x="1405" y="904"/>
                  </a:lnTo>
                  <a:lnTo>
                    <a:pt x="1403" y="898"/>
                  </a:lnTo>
                  <a:lnTo>
                    <a:pt x="1403" y="898"/>
                  </a:lnTo>
                  <a:lnTo>
                    <a:pt x="1367" y="929"/>
                  </a:lnTo>
                  <a:lnTo>
                    <a:pt x="1330" y="962"/>
                  </a:lnTo>
                  <a:lnTo>
                    <a:pt x="1294" y="994"/>
                  </a:lnTo>
                  <a:lnTo>
                    <a:pt x="1263" y="1026"/>
                  </a:lnTo>
                  <a:lnTo>
                    <a:pt x="1263" y="1026"/>
                  </a:lnTo>
                  <a:close/>
                  <a:moveTo>
                    <a:pt x="1104" y="904"/>
                  </a:moveTo>
                  <a:lnTo>
                    <a:pt x="1104" y="904"/>
                  </a:lnTo>
                  <a:lnTo>
                    <a:pt x="1082" y="920"/>
                  </a:lnTo>
                  <a:lnTo>
                    <a:pt x="1062" y="936"/>
                  </a:lnTo>
                  <a:lnTo>
                    <a:pt x="1041" y="953"/>
                  </a:lnTo>
                  <a:lnTo>
                    <a:pt x="1021" y="970"/>
                  </a:lnTo>
                  <a:lnTo>
                    <a:pt x="1003" y="988"/>
                  </a:lnTo>
                  <a:lnTo>
                    <a:pt x="985" y="1007"/>
                  </a:lnTo>
                  <a:lnTo>
                    <a:pt x="966" y="1026"/>
                  </a:lnTo>
                  <a:lnTo>
                    <a:pt x="949" y="1046"/>
                  </a:lnTo>
                  <a:lnTo>
                    <a:pt x="949" y="1046"/>
                  </a:lnTo>
                  <a:lnTo>
                    <a:pt x="964" y="1047"/>
                  </a:lnTo>
                  <a:lnTo>
                    <a:pt x="978" y="1047"/>
                  </a:lnTo>
                  <a:lnTo>
                    <a:pt x="1010" y="1047"/>
                  </a:lnTo>
                  <a:lnTo>
                    <a:pt x="1010" y="1047"/>
                  </a:lnTo>
                  <a:lnTo>
                    <a:pt x="1011" y="1046"/>
                  </a:lnTo>
                  <a:lnTo>
                    <a:pt x="1014" y="1045"/>
                  </a:lnTo>
                  <a:lnTo>
                    <a:pt x="1017" y="1039"/>
                  </a:lnTo>
                  <a:lnTo>
                    <a:pt x="1020" y="1032"/>
                  </a:lnTo>
                  <a:lnTo>
                    <a:pt x="1024" y="1026"/>
                  </a:lnTo>
                  <a:lnTo>
                    <a:pt x="1024" y="1026"/>
                  </a:lnTo>
                  <a:lnTo>
                    <a:pt x="1069" y="964"/>
                  </a:lnTo>
                  <a:lnTo>
                    <a:pt x="1091" y="934"/>
                  </a:lnTo>
                  <a:lnTo>
                    <a:pt x="1110" y="903"/>
                  </a:lnTo>
                  <a:lnTo>
                    <a:pt x="1110" y="903"/>
                  </a:lnTo>
                  <a:lnTo>
                    <a:pt x="1105" y="903"/>
                  </a:lnTo>
                  <a:lnTo>
                    <a:pt x="1104" y="904"/>
                  </a:lnTo>
                  <a:lnTo>
                    <a:pt x="1104" y="904"/>
                  </a:lnTo>
                  <a:close/>
                  <a:moveTo>
                    <a:pt x="1107" y="1032"/>
                  </a:moveTo>
                  <a:lnTo>
                    <a:pt x="1107" y="1032"/>
                  </a:lnTo>
                  <a:lnTo>
                    <a:pt x="1103" y="1033"/>
                  </a:lnTo>
                  <a:lnTo>
                    <a:pt x="1101" y="1035"/>
                  </a:lnTo>
                  <a:lnTo>
                    <a:pt x="1100" y="1038"/>
                  </a:lnTo>
                  <a:lnTo>
                    <a:pt x="1098" y="1042"/>
                  </a:lnTo>
                  <a:lnTo>
                    <a:pt x="1098" y="1042"/>
                  </a:lnTo>
                  <a:lnTo>
                    <a:pt x="1098" y="1046"/>
                  </a:lnTo>
                  <a:lnTo>
                    <a:pt x="1098" y="1049"/>
                  </a:lnTo>
                  <a:lnTo>
                    <a:pt x="1101" y="1052"/>
                  </a:lnTo>
                  <a:lnTo>
                    <a:pt x="1104" y="1053"/>
                  </a:lnTo>
                  <a:lnTo>
                    <a:pt x="1111" y="1056"/>
                  </a:lnTo>
                  <a:lnTo>
                    <a:pt x="1121" y="1057"/>
                  </a:lnTo>
                  <a:lnTo>
                    <a:pt x="1129" y="1057"/>
                  </a:lnTo>
                  <a:lnTo>
                    <a:pt x="1138" y="1056"/>
                  </a:lnTo>
                  <a:lnTo>
                    <a:pt x="1145" y="1053"/>
                  </a:lnTo>
                  <a:lnTo>
                    <a:pt x="1149" y="1052"/>
                  </a:lnTo>
                  <a:lnTo>
                    <a:pt x="1261" y="898"/>
                  </a:lnTo>
                  <a:lnTo>
                    <a:pt x="1261" y="898"/>
                  </a:lnTo>
                  <a:lnTo>
                    <a:pt x="1257" y="898"/>
                  </a:lnTo>
                  <a:lnTo>
                    <a:pt x="1256" y="897"/>
                  </a:lnTo>
                  <a:lnTo>
                    <a:pt x="1254" y="896"/>
                  </a:lnTo>
                  <a:lnTo>
                    <a:pt x="1256" y="894"/>
                  </a:lnTo>
                  <a:lnTo>
                    <a:pt x="1233" y="908"/>
                  </a:lnTo>
                  <a:lnTo>
                    <a:pt x="1238" y="908"/>
                  </a:lnTo>
                  <a:lnTo>
                    <a:pt x="1240" y="905"/>
                  </a:lnTo>
                  <a:lnTo>
                    <a:pt x="1238" y="908"/>
                  </a:lnTo>
                  <a:lnTo>
                    <a:pt x="1238" y="908"/>
                  </a:lnTo>
                  <a:lnTo>
                    <a:pt x="1222" y="921"/>
                  </a:lnTo>
                  <a:lnTo>
                    <a:pt x="1208" y="934"/>
                  </a:lnTo>
                  <a:lnTo>
                    <a:pt x="1180" y="962"/>
                  </a:lnTo>
                  <a:lnTo>
                    <a:pt x="1152" y="990"/>
                  </a:lnTo>
                  <a:lnTo>
                    <a:pt x="1136" y="1002"/>
                  </a:lnTo>
                  <a:lnTo>
                    <a:pt x="1122" y="1014"/>
                  </a:lnTo>
                  <a:lnTo>
                    <a:pt x="1122" y="1014"/>
                  </a:lnTo>
                  <a:lnTo>
                    <a:pt x="1118" y="1015"/>
                  </a:lnTo>
                  <a:lnTo>
                    <a:pt x="1114" y="1015"/>
                  </a:lnTo>
                  <a:lnTo>
                    <a:pt x="1114" y="1015"/>
                  </a:lnTo>
                  <a:lnTo>
                    <a:pt x="1115" y="1021"/>
                  </a:lnTo>
                  <a:lnTo>
                    <a:pt x="1115" y="1026"/>
                  </a:lnTo>
                  <a:lnTo>
                    <a:pt x="1112" y="1031"/>
                  </a:lnTo>
                  <a:lnTo>
                    <a:pt x="1107" y="1032"/>
                  </a:lnTo>
                  <a:lnTo>
                    <a:pt x="1107" y="1032"/>
                  </a:lnTo>
                  <a:close/>
                  <a:moveTo>
                    <a:pt x="663" y="1039"/>
                  </a:moveTo>
                  <a:lnTo>
                    <a:pt x="663" y="1039"/>
                  </a:lnTo>
                  <a:lnTo>
                    <a:pt x="695" y="1042"/>
                  </a:lnTo>
                  <a:lnTo>
                    <a:pt x="711" y="1042"/>
                  </a:lnTo>
                  <a:lnTo>
                    <a:pt x="725" y="1042"/>
                  </a:lnTo>
                  <a:lnTo>
                    <a:pt x="725" y="1042"/>
                  </a:lnTo>
                  <a:lnTo>
                    <a:pt x="747" y="1005"/>
                  </a:lnTo>
                  <a:lnTo>
                    <a:pt x="770" y="970"/>
                  </a:lnTo>
                  <a:lnTo>
                    <a:pt x="792" y="938"/>
                  </a:lnTo>
                  <a:lnTo>
                    <a:pt x="816" y="910"/>
                  </a:lnTo>
                  <a:lnTo>
                    <a:pt x="816" y="910"/>
                  </a:lnTo>
                  <a:lnTo>
                    <a:pt x="817" y="907"/>
                  </a:lnTo>
                  <a:lnTo>
                    <a:pt x="817" y="904"/>
                  </a:lnTo>
                  <a:lnTo>
                    <a:pt x="817" y="898"/>
                  </a:lnTo>
                  <a:lnTo>
                    <a:pt x="817" y="898"/>
                  </a:lnTo>
                  <a:lnTo>
                    <a:pt x="799" y="910"/>
                  </a:lnTo>
                  <a:lnTo>
                    <a:pt x="782" y="922"/>
                  </a:lnTo>
                  <a:lnTo>
                    <a:pt x="765" y="935"/>
                  </a:lnTo>
                  <a:lnTo>
                    <a:pt x="750" y="949"/>
                  </a:lnTo>
                  <a:lnTo>
                    <a:pt x="720" y="979"/>
                  </a:lnTo>
                  <a:lnTo>
                    <a:pt x="691" y="1008"/>
                  </a:lnTo>
                  <a:lnTo>
                    <a:pt x="688" y="1007"/>
                  </a:lnTo>
                  <a:lnTo>
                    <a:pt x="688" y="1007"/>
                  </a:lnTo>
                  <a:lnTo>
                    <a:pt x="682" y="1009"/>
                  </a:lnTo>
                  <a:lnTo>
                    <a:pt x="678" y="1012"/>
                  </a:lnTo>
                  <a:lnTo>
                    <a:pt x="674" y="1016"/>
                  </a:lnTo>
                  <a:lnTo>
                    <a:pt x="671" y="1021"/>
                  </a:lnTo>
                  <a:lnTo>
                    <a:pt x="667" y="1031"/>
                  </a:lnTo>
                  <a:lnTo>
                    <a:pt x="663" y="1039"/>
                  </a:lnTo>
                  <a:lnTo>
                    <a:pt x="663" y="1039"/>
                  </a:lnTo>
                  <a:close/>
                  <a:moveTo>
                    <a:pt x="2196" y="964"/>
                  </a:moveTo>
                  <a:lnTo>
                    <a:pt x="2196" y="964"/>
                  </a:lnTo>
                  <a:lnTo>
                    <a:pt x="2200" y="957"/>
                  </a:lnTo>
                  <a:lnTo>
                    <a:pt x="2203" y="953"/>
                  </a:lnTo>
                  <a:lnTo>
                    <a:pt x="2210" y="945"/>
                  </a:lnTo>
                  <a:lnTo>
                    <a:pt x="2217" y="936"/>
                  </a:lnTo>
                  <a:lnTo>
                    <a:pt x="2220" y="931"/>
                  </a:lnTo>
                  <a:lnTo>
                    <a:pt x="2221" y="922"/>
                  </a:lnTo>
                  <a:lnTo>
                    <a:pt x="2221" y="922"/>
                  </a:lnTo>
                  <a:lnTo>
                    <a:pt x="2200" y="939"/>
                  </a:lnTo>
                  <a:lnTo>
                    <a:pt x="2179" y="956"/>
                  </a:lnTo>
                  <a:lnTo>
                    <a:pt x="2159" y="973"/>
                  </a:lnTo>
                  <a:lnTo>
                    <a:pt x="2140" y="991"/>
                  </a:lnTo>
                  <a:lnTo>
                    <a:pt x="2102" y="1028"/>
                  </a:lnTo>
                  <a:lnTo>
                    <a:pt x="2068" y="1067"/>
                  </a:lnTo>
                  <a:lnTo>
                    <a:pt x="2068" y="1067"/>
                  </a:lnTo>
                  <a:lnTo>
                    <a:pt x="2065" y="1073"/>
                  </a:lnTo>
                  <a:lnTo>
                    <a:pt x="2064" y="1077"/>
                  </a:lnTo>
                  <a:lnTo>
                    <a:pt x="2064" y="1078"/>
                  </a:lnTo>
                  <a:lnTo>
                    <a:pt x="2065" y="1080"/>
                  </a:lnTo>
                  <a:lnTo>
                    <a:pt x="2068" y="1081"/>
                  </a:lnTo>
                  <a:lnTo>
                    <a:pt x="2071" y="1081"/>
                  </a:lnTo>
                  <a:lnTo>
                    <a:pt x="2071" y="1081"/>
                  </a:lnTo>
                  <a:lnTo>
                    <a:pt x="2093" y="1080"/>
                  </a:lnTo>
                  <a:lnTo>
                    <a:pt x="2103" y="1080"/>
                  </a:lnTo>
                  <a:lnTo>
                    <a:pt x="2113" y="1080"/>
                  </a:lnTo>
                  <a:lnTo>
                    <a:pt x="2193" y="969"/>
                  </a:lnTo>
                  <a:lnTo>
                    <a:pt x="2196" y="964"/>
                  </a:lnTo>
                  <a:close/>
                  <a:moveTo>
                    <a:pt x="1741" y="910"/>
                  </a:moveTo>
                  <a:lnTo>
                    <a:pt x="1741" y="910"/>
                  </a:lnTo>
                  <a:lnTo>
                    <a:pt x="1720" y="927"/>
                  </a:lnTo>
                  <a:lnTo>
                    <a:pt x="1698" y="945"/>
                  </a:lnTo>
                  <a:lnTo>
                    <a:pt x="1679" y="964"/>
                  </a:lnTo>
                  <a:lnTo>
                    <a:pt x="1661" y="984"/>
                  </a:lnTo>
                  <a:lnTo>
                    <a:pt x="1624" y="1026"/>
                  </a:lnTo>
                  <a:lnTo>
                    <a:pt x="1589" y="1068"/>
                  </a:lnTo>
                  <a:lnTo>
                    <a:pt x="1589" y="1068"/>
                  </a:lnTo>
                  <a:lnTo>
                    <a:pt x="1596" y="1073"/>
                  </a:lnTo>
                  <a:lnTo>
                    <a:pt x="1604" y="1074"/>
                  </a:lnTo>
                  <a:lnTo>
                    <a:pt x="1611" y="1074"/>
                  </a:lnTo>
                  <a:lnTo>
                    <a:pt x="1616" y="1071"/>
                  </a:lnTo>
                  <a:lnTo>
                    <a:pt x="1616" y="1071"/>
                  </a:lnTo>
                  <a:lnTo>
                    <a:pt x="1655" y="1032"/>
                  </a:lnTo>
                  <a:lnTo>
                    <a:pt x="1693" y="991"/>
                  </a:lnTo>
                  <a:lnTo>
                    <a:pt x="1711" y="970"/>
                  </a:lnTo>
                  <a:lnTo>
                    <a:pt x="1728" y="949"/>
                  </a:lnTo>
                  <a:lnTo>
                    <a:pt x="1743" y="927"/>
                  </a:lnTo>
                  <a:lnTo>
                    <a:pt x="1759" y="904"/>
                  </a:lnTo>
                  <a:lnTo>
                    <a:pt x="1759" y="904"/>
                  </a:lnTo>
                  <a:lnTo>
                    <a:pt x="1749" y="905"/>
                  </a:lnTo>
                  <a:lnTo>
                    <a:pt x="1741" y="910"/>
                  </a:lnTo>
                  <a:lnTo>
                    <a:pt x="1741" y="910"/>
                  </a:lnTo>
                  <a:close/>
                  <a:moveTo>
                    <a:pt x="1836" y="1078"/>
                  </a:moveTo>
                  <a:lnTo>
                    <a:pt x="1836" y="1078"/>
                  </a:lnTo>
                  <a:lnTo>
                    <a:pt x="1852" y="1081"/>
                  </a:lnTo>
                  <a:lnTo>
                    <a:pt x="1870" y="1084"/>
                  </a:lnTo>
                  <a:lnTo>
                    <a:pt x="1878" y="1083"/>
                  </a:lnTo>
                  <a:lnTo>
                    <a:pt x="1887" y="1081"/>
                  </a:lnTo>
                  <a:lnTo>
                    <a:pt x="1892" y="1078"/>
                  </a:lnTo>
                  <a:lnTo>
                    <a:pt x="1898" y="1074"/>
                  </a:lnTo>
                  <a:lnTo>
                    <a:pt x="1898" y="1074"/>
                  </a:lnTo>
                  <a:lnTo>
                    <a:pt x="1908" y="1059"/>
                  </a:lnTo>
                  <a:lnTo>
                    <a:pt x="1912" y="1052"/>
                  </a:lnTo>
                  <a:lnTo>
                    <a:pt x="1915" y="1043"/>
                  </a:lnTo>
                  <a:lnTo>
                    <a:pt x="1915" y="1043"/>
                  </a:lnTo>
                  <a:lnTo>
                    <a:pt x="1915" y="1042"/>
                  </a:lnTo>
                  <a:lnTo>
                    <a:pt x="1916" y="1038"/>
                  </a:lnTo>
                  <a:lnTo>
                    <a:pt x="1923" y="1028"/>
                  </a:lnTo>
                  <a:lnTo>
                    <a:pt x="1942" y="1007"/>
                  </a:lnTo>
                  <a:lnTo>
                    <a:pt x="1942" y="1007"/>
                  </a:lnTo>
                  <a:lnTo>
                    <a:pt x="1943" y="1007"/>
                  </a:lnTo>
                  <a:lnTo>
                    <a:pt x="2015" y="908"/>
                  </a:lnTo>
                  <a:lnTo>
                    <a:pt x="2015" y="908"/>
                  </a:lnTo>
                  <a:lnTo>
                    <a:pt x="1980" y="938"/>
                  </a:lnTo>
                  <a:lnTo>
                    <a:pt x="1946" y="967"/>
                  </a:lnTo>
                  <a:lnTo>
                    <a:pt x="1913" y="1000"/>
                  </a:lnTo>
                  <a:lnTo>
                    <a:pt x="1881" y="1032"/>
                  </a:lnTo>
                  <a:lnTo>
                    <a:pt x="1880" y="1026"/>
                  </a:lnTo>
                  <a:lnTo>
                    <a:pt x="1880" y="1026"/>
                  </a:lnTo>
                  <a:lnTo>
                    <a:pt x="1874" y="1032"/>
                  </a:lnTo>
                  <a:lnTo>
                    <a:pt x="1869" y="1038"/>
                  </a:lnTo>
                  <a:lnTo>
                    <a:pt x="1860" y="1052"/>
                  </a:lnTo>
                  <a:lnTo>
                    <a:pt x="1849" y="1066"/>
                  </a:lnTo>
                  <a:lnTo>
                    <a:pt x="1843" y="1073"/>
                  </a:lnTo>
                  <a:lnTo>
                    <a:pt x="1836" y="1078"/>
                  </a:lnTo>
                  <a:lnTo>
                    <a:pt x="1836" y="1078"/>
                  </a:lnTo>
                  <a:close/>
                  <a:moveTo>
                    <a:pt x="2650" y="918"/>
                  </a:moveTo>
                  <a:lnTo>
                    <a:pt x="2650" y="918"/>
                  </a:lnTo>
                  <a:lnTo>
                    <a:pt x="2608" y="952"/>
                  </a:lnTo>
                  <a:lnTo>
                    <a:pt x="2588" y="970"/>
                  </a:lnTo>
                  <a:lnTo>
                    <a:pt x="2568" y="988"/>
                  </a:lnTo>
                  <a:lnTo>
                    <a:pt x="2549" y="1008"/>
                  </a:lnTo>
                  <a:lnTo>
                    <a:pt x="2530" y="1028"/>
                  </a:lnTo>
                  <a:lnTo>
                    <a:pt x="2512" y="1049"/>
                  </a:lnTo>
                  <a:lnTo>
                    <a:pt x="2495" y="1071"/>
                  </a:lnTo>
                  <a:lnTo>
                    <a:pt x="2495" y="1071"/>
                  </a:lnTo>
                  <a:lnTo>
                    <a:pt x="2509" y="1071"/>
                  </a:lnTo>
                  <a:lnTo>
                    <a:pt x="2525" y="1073"/>
                  </a:lnTo>
                  <a:lnTo>
                    <a:pt x="2533" y="1073"/>
                  </a:lnTo>
                  <a:lnTo>
                    <a:pt x="2540" y="1071"/>
                  </a:lnTo>
                  <a:lnTo>
                    <a:pt x="2544" y="1070"/>
                  </a:lnTo>
                  <a:lnTo>
                    <a:pt x="2549" y="1067"/>
                  </a:lnTo>
                  <a:lnTo>
                    <a:pt x="2549" y="1067"/>
                  </a:lnTo>
                  <a:lnTo>
                    <a:pt x="2570" y="1033"/>
                  </a:lnTo>
                  <a:lnTo>
                    <a:pt x="2592" y="1001"/>
                  </a:lnTo>
                  <a:lnTo>
                    <a:pt x="2603" y="986"/>
                  </a:lnTo>
                  <a:lnTo>
                    <a:pt x="2616" y="972"/>
                  </a:lnTo>
                  <a:lnTo>
                    <a:pt x="2629" y="957"/>
                  </a:lnTo>
                  <a:lnTo>
                    <a:pt x="2643" y="945"/>
                  </a:lnTo>
                  <a:lnTo>
                    <a:pt x="2643" y="945"/>
                  </a:lnTo>
                  <a:lnTo>
                    <a:pt x="2644" y="943"/>
                  </a:lnTo>
                  <a:lnTo>
                    <a:pt x="2641" y="946"/>
                  </a:lnTo>
                  <a:lnTo>
                    <a:pt x="2639" y="948"/>
                  </a:lnTo>
                  <a:lnTo>
                    <a:pt x="2640" y="945"/>
                  </a:lnTo>
                  <a:lnTo>
                    <a:pt x="2640" y="945"/>
                  </a:lnTo>
                  <a:lnTo>
                    <a:pt x="2644" y="939"/>
                  </a:lnTo>
                  <a:lnTo>
                    <a:pt x="2648" y="931"/>
                  </a:lnTo>
                  <a:lnTo>
                    <a:pt x="2650" y="924"/>
                  </a:lnTo>
                  <a:lnTo>
                    <a:pt x="2654" y="917"/>
                  </a:lnTo>
                  <a:lnTo>
                    <a:pt x="2654" y="917"/>
                  </a:lnTo>
                  <a:lnTo>
                    <a:pt x="2650" y="918"/>
                  </a:lnTo>
                  <a:lnTo>
                    <a:pt x="2650" y="918"/>
                  </a:lnTo>
                  <a:close/>
                  <a:moveTo>
                    <a:pt x="23" y="461"/>
                  </a:moveTo>
                  <a:lnTo>
                    <a:pt x="23" y="461"/>
                  </a:lnTo>
                  <a:lnTo>
                    <a:pt x="35" y="439"/>
                  </a:lnTo>
                  <a:lnTo>
                    <a:pt x="46" y="415"/>
                  </a:lnTo>
                  <a:lnTo>
                    <a:pt x="71" y="370"/>
                  </a:lnTo>
                  <a:lnTo>
                    <a:pt x="71" y="370"/>
                  </a:lnTo>
                  <a:lnTo>
                    <a:pt x="61" y="380"/>
                  </a:lnTo>
                  <a:lnTo>
                    <a:pt x="53" y="391"/>
                  </a:lnTo>
                  <a:lnTo>
                    <a:pt x="45" y="401"/>
                  </a:lnTo>
                  <a:lnTo>
                    <a:pt x="35" y="409"/>
                  </a:lnTo>
                  <a:lnTo>
                    <a:pt x="35" y="409"/>
                  </a:lnTo>
                  <a:lnTo>
                    <a:pt x="39" y="394"/>
                  </a:lnTo>
                  <a:lnTo>
                    <a:pt x="45" y="378"/>
                  </a:lnTo>
                  <a:lnTo>
                    <a:pt x="57" y="349"/>
                  </a:lnTo>
                  <a:lnTo>
                    <a:pt x="73" y="319"/>
                  </a:lnTo>
                  <a:lnTo>
                    <a:pt x="87" y="293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49" y="342"/>
                  </a:lnTo>
                  <a:lnTo>
                    <a:pt x="47" y="343"/>
                  </a:lnTo>
                  <a:lnTo>
                    <a:pt x="46" y="341"/>
                  </a:lnTo>
                  <a:lnTo>
                    <a:pt x="45" y="339"/>
                  </a:lnTo>
                  <a:lnTo>
                    <a:pt x="45" y="33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68" y="290"/>
                  </a:lnTo>
                  <a:lnTo>
                    <a:pt x="89" y="252"/>
                  </a:lnTo>
                  <a:lnTo>
                    <a:pt x="111" y="214"/>
                  </a:lnTo>
                  <a:lnTo>
                    <a:pt x="132" y="178"/>
                  </a:lnTo>
                  <a:lnTo>
                    <a:pt x="122" y="185"/>
                  </a:lnTo>
                  <a:lnTo>
                    <a:pt x="122" y="185"/>
                  </a:lnTo>
                  <a:lnTo>
                    <a:pt x="99" y="208"/>
                  </a:lnTo>
                  <a:lnTo>
                    <a:pt x="78" y="235"/>
                  </a:lnTo>
                  <a:lnTo>
                    <a:pt x="68" y="251"/>
                  </a:lnTo>
                  <a:lnTo>
                    <a:pt x="60" y="266"/>
                  </a:lnTo>
                  <a:lnTo>
                    <a:pt x="52" y="282"/>
                  </a:lnTo>
                  <a:lnTo>
                    <a:pt x="43" y="298"/>
                  </a:lnTo>
                  <a:lnTo>
                    <a:pt x="37" y="315"/>
                  </a:lnTo>
                  <a:lnTo>
                    <a:pt x="32" y="334"/>
                  </a:lnTo>
                  <a:lnTo>
                    <a:pt x="26" y="353"/>
                  </a:lnTo>
                  <a:lnTo>
                    <a:pt x="23" y="373"/>
                  </a:lnTo>
                  <a:lnTo>
                    <a:pt x="21" y="394"/>
                  </a:lnTo>
                  <a:lnTo>
                    <a:pt x="21" y="415"/>
                  </a:lnTo>
                  <a:lnTo>
                    <a:pt x="21" y="438"/>
                  </a:lnTo>
                  <a:lnTo>
                    <a:pt x="23" y="461"/>
                  </a:lnTo>
                  <a:lnTo>
                    <a:pt x="23" y="461"/>
                  </a:lnTo>
                  <a:close/>
                  <a:moveTo>
                    <a:pt x="926" y="1002"/>
                  </a:moveTo>
                  <a:lnTo>
                    <a:pt x="926" y="1002"/>
                  </a:lnTo>
                  <a:lnTo>
                    <a:pt x="919" y="1005"/>
                  </a:lnTo>
                  <a:lnTo>
                    <a:pt x="913" y="1008"/>
                  </a:lnTo>
                  <a:lnTo>
                    <a:pt x="906" y="1012"/>
                  </a:lnTo>
                  <a:lnTo>
                    <a:pt x="900" y="1018"/>
                  </a:lnTo>
                  <a:lnTo>
                    <a:pt x="895" y="1025"/>
                  </a:lnTo>
                  <a:lnTo>
                    <a:pt x="890" y="1032"/>
                  </a:lnTo>
                  <a:lnTo>
                    <a:pt x="888" y="1040"/>
                  </a:lnTo>
                  <a:lnTo>
                    <a:pt x="886" y="1049"/>
                  </a:lnTo>
                  <a:lnTo>
                    <a:pt x="886" y="1049"/>
                  </a:lnTo>
                  <a:lnTo>
                    <a:pt x="909" y="1050"/>
                  </a:lnTo>
                  <a:lnTo>
                    <a:pt x="923" y="1050"/>
                  </a:lnTo>
                  <a:lnTo>
                    <a:pt x="928" y="1050"/>
                  </a:lnTo>
                  <a:lnTo>
                    <a:pt x="931" y="1049"/>
                  </a:lnTo>
                  <a:lnTo>
                    <a:pt x="931" y="1049"/>
                  </a:lnTo>
                  <a:lnTo>
                    <a:pt x="935" y="1046"/>
                  </a:lnTo>
                  <a:lnTo>
                    <a:pt x="940" y="1040"/>
                  </a:lnTo>
                  <a:lnTo>
                    <a:pt x="949" y="1028"/>
                  </a:lnTo>
                  <a:lnTo>
                    <a:pt x="965" y="1004"/>
                  </a:lnTo>
                  <a:lnTo>
                    <a:pt x="965" y="1004"/>
                  </a:lnTo>
                  <a:lnTo>
                    <a:pt x="985" y="977"/>
                  </a:lnTo>
                  <a:lnTo>
                    <a:pt x="1006" y="949"/>
                  </a:lnTo>
                  <a:lnTo>
                    <a:pt x="1024" y="920"/>
                  </a:lnTo>
                  <a:lnTo>
                    <a:pt x="1041" y="891"/>
                  </a:lnTo>
                  <a:lnTo>
                    <a:pt x="1041" y="891"/>
                  </a:lnTo>
                  <a:lnTo>
                    <a:pt x="1010" y="917"/>
                  </a:lnTo>
                  <a:lnTo>
                    <a:pt x="980" y="942"/>
                  </a:lnTo>
                  <a:lnTo>
                    <a:pt x="952" y="972"/>
                  </a:lnTo>
                  <a:lnTo>
                    <a:pt x="926" y="1002"/>
                  </a:lnTo>
                  <a:lnTo>
                    <a:pt x="926" y="1002"/>
                  </a:lnTo>
                  <a:close/>
                  <a:moveTo>
                    <a:pt x="948" y="901"/>
                  </a:moveTo>
                  <a:lnTo>
                    <a:pt x="948" y="901"/>
                  </a:lnTo>
                  <a:lnTo>
                    <a:pt x="930" y="914"/>
                  </a:lnTo>
                  <a:lnTo>
                    <a:pt x="913" y="929"/>
                  </a:lnTo>
                  <a:lnTo>
                    <a:pt x="879" y="960"/>
                  </a:lnTo>
                  <a:lnTo>
                    <a:pt x="845" y="991"/>
                  </a:lnTo>
                  <a:lnTo>
                    <a:pt x="829" y="1005"/>
                  </a:lnTo>
                  <a:lnTo>
                    <a:pt x="810" y="1021"/>
                  </a:lnTo>
                  <a:lnTo>
                    <a:pt x="810" y="1021"/>
                  </a:lnTo>
                  <a:lnTo>
                    <a:pt x="810" y="1023"/>
                  </a:lnTo>
                  <a:lnTo>
                    <a:pt x="810" y="1026"/>
                  </a:lnTo>
                  <a:lnTo>
                    <a:pt x="808" y="1031"/>
                  </a:lnTo>
                  <a:lnTo>
                    <a:pt x="803" y="1033"/>
                  </a:lnTo>
                  <a:lnTo>
                    <a:pt x="798" y="1035"/>
                  </a:lnTo>
                  <a:lnTo>
                    <a:pt x="798" y="1035"/>
                  </a:lnTo>
                  <a:lnTo>
                    <a:pt x="795" y="1036"/>
                  </a:lnTo>
                  <a:lnTo>
                    <a:pt x="793" y="1038"/>
                  </a:lnTo>
                  <a:lnTo>
                    <a:pt x="793" y="1040"/>
                  </a:lnTo>
                  <a:lnTo>
                    <a:pt x="793" y="1040"/>
                  </a:lnTo>
                  <a:lnTo>
                    <a:pt x="795" y="1042"/>
                  </a:lnTo>
                  <a:lnTo>
                    <a:pt x="796" y="1040"/>
                  </a:lnTo>
                  <a:lnTo>
                    <a:pt x="798" y="1039"/>
                  </a:lnTo>
                  <a:lnTo>
                    <a:pt x="798" y="1039"/>
                  </a:lnTo>
                  <a:lnTo>
                    <a:pt x="802" y="1042"/>
                  </a:lnTo>
                  <a:lnTo>
                    <a:pt x="809" y="1043"/>
                  </a:lnTo>
                  <a:lnTo>
                    <a:pt x="816" y="1045"/>
                  </a:lnTo>
                  <a:lnTo>
                    <a:pt x="824" y="1045"/>
                  </a:lnTo>
                  <a:lnTo>
                    <a:pt x="840" y="1043"/>
                  </a:lnTo>
                  <a:lnTo>
                    <a:pt x="855" y="1043"/>
                  </a:lnTo>
                  <a:lnTo>
                    <a:pt x="855" y="1043"/>
                  </a:lnTo>
                  <a:lnTo>
                    <a:pt x="867" y="1023"/>
                  </a:lnTo>
                  <a:lnTo>
                    <a:pt x="879" y="1005"/>
                  </a:lnTo>
                  <a:lnTo>
                    <a:pt x="906" y="967"/>
                  </a:lnTo>
                  <a:lnTo>
                    <a:pt x="933" y="931"/>
                  </a:lnTo>
                  <a:lnTo>
                    <a:pt x="959" y="898"/>
                  </a:lnTo>
                  <a:lnTo>
                    <a:pt x="959" y="898"/>
                  </a:lnTo>
                  <a:lnTo>
                    <a:pt x="954" y="898"/>
                  </a:lnTo>
                  <a:lnTo>
                    <a:pt x="948" y="901"/>
                  </a:lnTo>
                  <a:lnTo>
                    <a:pt x="948" y="901"/>
                  </a:lnTo>
                  <a:close/>
                  <a:moveTo>
                    <a:pt x="2724" y="912"/>
                  </a:moveTo>
                  <a:lnTo>
                    <a:pt x="2724" y="912"/>
                  </a:lnTo>
                  <a:lnTo>
                    <a:pt x="2702" y="929"/>
                  </a:lnTo>
                  <a:lnTo>
                    <a:pt x="2679" y="946"/>
                  </a:lnTo>
                  <a:lnTo>
                    <a:pt x="2658" y="964"/>
                  </a:lnTo>
                  <a:lnTo>
                    <a:pt x="2639" y="983"/>
                  </a:lnTo>
                  <a:lnTo>
                    <a:pt x="2619" y="1002"/>
                  </a:lnTo>
                  <a:lnTo>
                    <a:pt x="2599" y="1023"/>
                  </a:lnTo>
                  <a:lnTo>
                    <a:pt x="2581" y="1046"/>
                  </a:lnTo>
                  <a:lnTo>
                    <a:pt x="2564" y="1068"/>
                  </a:lnTo>
                  <a:lnTo>
                    <a:pt x="2564" y="1068"/>
                  </a:lnTo>
                  <a:lnTo>
                    <a:pt x="2578" y="1068"/>
                  </a:lnTo>
                  <a:lnTo>
                    <a:pt x="2591" y="1070"/>
                  </a:lnTo>
                  <a:lnTo>
                    <a:pt x="2602" y="1068"/>
                  </a:lnTo>
                  <a:lnTo>
                    <a:pt x="2606" y="1067"/>
                  </a:lnTo>
                  <a:lnTo>
                    <a:pt x="2609" y="1064"/>
                  </a:lnTo>
                  <a:lnTo>
                    <a:pt x="2692" y="962"/>
                  </a:lnTo>
                  <a:lnTo>
                    <a:pt x="2692" y="962"/>
                  </a:lnTo>
                  <a:lnTo>
                    <a:pt x="2698" y="959"/>
                  </a:lnTo>
                  <a:lnTo>
                    <a:pt x="2703" y="953"/>
                  </a:lnTo>
                  <a:lnTo>
                    <a:pt x="2709" y="948"/>
                  </a:lnTo>
                  <a:lnTo>
                    <a:pt x="2714" y="941"/>
                  </a:lnTo>
                  <a:lnTo>
                    <a:pt x="2720" y="932"/>
                  </a:lnTo>
                  <a:lnTo>
                    <a:pt x="2724" y="924"/>
                  </a:lnTo>
                  <a:lnTo>
                    <a:pt x="2729" y="915"/>
                  </a:lnTo>
                  <a:lnTo>
                    <a:pt x="2730" y="907"/>
                  </a:lnTo>
                  <a:lnTo>
                    <a:pt x="2730" y="907"/>
                  </a:lnTo>
                  <a:lnTo>
                    <a:pt x="2724" y="912"/>
                  </a:lnTo>
                  <a:lnTo>
                    <a:pt x="2724" y="912"/>
                  </a:lnTo>
                  <a:close/>
                  <a:moveTo>
                    <a:pt x="81" y="737"/>
                  </a:moveTo>
                  <a:lnTo>
                    <a:pt x="81" y="737"/>
                  </a:lnTo>
                  <a:lnTo>
                    <a:pt x="75" y="747"/>
                  </a:lnTo>
                  <a:lnTo>
                    <a:pt x="71" y="757"/>
                  </a:lnTo>
                  <a:lnTo>
                    <a:pt x="71" y="757"/>
                  </a:lnTo>
                  <a:lnTo>
                    <a:pt x="92" y="730"/>
                  </a:lnTo>
                  <a:lnTo>
                    <a:pt x="113" y="703"/>
                  </a:lnTo>
                  <a:lnTo>
                    <a:pt x="136" y="679"/>
                  </a:lnTo>
                  <a:lnTo>
                    <a:pt x="161" y="657"/>
                  </a:lnTo>
                  <a:lnTo>
                    <a:pt x="161" y="657"/>
                  </a:lnTo>
                  <a:lnTo>
                    <a:pt x="160" y="601"/>
                  </a:lnTo>
                  <a:lnTo>
                    <a:pt x="158" y="574"/>
                  </a:lnTo>
                  <a:lnTo>
                    <a:pt x="156" y="549"/>
                  </a:lnTo>
                  <a:lnTo>
                    <a:pt x="156" y="549"/>
                  </a:lnTo>
                  <a:lnTo>
                    <a:pt x="151" y="558"/>
                  </a:lnTo>
                  <a:lnTo>
                    <a:pt x="144" y="570"/>
                  </a:lnTo>
                  <a:lnTo>
                    <a:pt x="137" y="577"/>
                  </a:lnTo>
                  <a:lnTo>
                    <a:pt x="136" y="578"/>
                  </a:lnTo>
                  <a:lnTo>
                    <a:pt x="134" y="577"/>
                  </a:lnTo>
                  <a:lnTo>
                    <a:pt x="134" y="577"/>
                  </a:lnTo>
                  <a:lnTo>
                    <a:pt x="132" y="577"/>
                  </a:lnTo>
                  <a:lnTo>
                    <a:pt x="130" y="578"/>
                  </a:lnTo>
                  <a:lnTo>
                    <a:pt x="129" y="581"/>
                  </a:lnTo>
                  <a:lnTo>
                    <a:pt x="130" y="584"/>
                  </a:lnTo>
                  <a:lnTo>
                    <a:pt x="130" y="589"/>
                  </a:lnTo>
                  <a:lnTo>
                    <a:pt x="130" y="589"/>
                  </a:lnTo>
                  <a:lnTo>
                    <a:pt x="101" y="636"/>
                  </a:lnTo>
                  <a:lnTo>
                    <a:pt x="87" y="661"/>
                  </a:lnTo>
                  <a:lnTo>
                    <a:pt x="73" y="686"/>
                  </a:lnTo>
                  <a:lnTo>
                    <a:pt x="73" y="686"/>
                  </a:lnTo>
                  <a:lnTo>
                    <a:pt x="87" y="668"/>
                  </a:lnTo>
                  <a:lnTo>
                    <a:pt x="101" y="653"/>
                  </a:lnTo>
                  <a:lnTo>
                    <a:pt x="130" y="622"/>
                  </a:lnTo>
                  <a:lnTo>
                    <a:pt x="130" y="622"/>
                  </a:lnTo>
                  <a:lnTo>
                    <a:pt x="136" y="616"/>
                  </a:lnTo>
                  <a:lnTo>
                    <a:pt x="141" y="612"/>
                  </a:lnTo>
                  <a:lnTo>
                    <a:pt x="146" y="610"/>
                  </a:lnTo>
                  <a:lnTo>
                    <a:pt x="148" y="610"/>
                  </a:lnTo>
                  <a:lnTo>
                    <a:pt x="151" y="610"/>
                  </a:lnTo>
                  <a:lnTo>
                    <a:pt x="156" y="613"/>
                  </a:lnTo>
                  <a:lnTo>
                    <a:pt x="112" y="683"/>
                  </a:lnTo>
                  <a:lnTo>
                    <a:pt x="112" y="683"/>
                  </a:lnTo>
                  <a:lnTo>
                    <a:pt x="111" y="682"/>
                  </a:lnTo>
                  <a:lnTo>
                    <a:pt x="112" y="679"/>
                  </a:lnTo>
                  <a:lnTo>
                    <a:pt x="113" y="675"/>
                  </a:lnTo>
                  <a:lnTo>
                    <a:pt x="113" y="672"/>
                  </a:lnTo>
                  <a:lnTo>
                    <a:pt x="94" y="706"/>
                  </a:lnTo>
                  <a:lnTo>
                    <a:pt x="94" y="707"/>
                  </a:lnTo>
                  <a:lnTo>
                    <a:pt x="92" y="712"/>
                  </a:lnTo>
                  <a:lnTo>
                    <a:pt x="89" y="713"/>
                  </a:lnTo>
                  <a:lnTo>
                    <a:pt x="89" y="713"/>
                  </a:lnTo>
                  <a:lnTo>
                    <a:pt x="84" y="717"/>
                  </a:lnTo>
                  <a:lnTo>
                    <a:pt x="82" y="720"/>
                  </a:lnTo>
                  <a:lnTo>
                    <a:pt x="84" y="723"/>
                  </a:lnTo>
                  <a:lnTo>
                    <a:pt x="85" y="723"/>
                  </a:lnTo>
                  <a:lnTo>
                    <a:pt x="85" y="723"/>
                  </a:lnTo>
                  <a:lnTo>
                    <a:pt x="82" y="727"/>
                  </a:lnTo>
                  <a:lnTo>
                    <a:pt x="81" y="733"/>
                  </a:lnTo>
                  <a:lnTo>
                    <a:pt x="81" y="733"/>
                  </a:lnTo>
                  <a:lnTo>
                    <a:pt x="81" y="737"/>
                  </a:lnTo>
                  <a:lnTo>
                    <a:pt x="81" y="737"/>
                  </a:lnTo>
                  <a:close/>
                  <a:moveTo>
                    <a:pt x="147" y="324"/>
                  </a:moveTo>
                  <a:lnTo>
                    <a:pt x="60" y="433"/>
                  </a:lnTo>
                  <a:lnTo>
                    <a:pt x="60" y="433"/>
                  </a:lnTo>
                  <a:lnTo>
                    <a:pt x="42" y="454"/>
                  </a:lnTo>
                  <a:lnTo>
                    <a:pt x="35" y="467"/>
                  </a:lnTo>
                  <a:lnTo>
                    <a:pt x="28" y="478"/>
                  </a:lnTo>
                  <a:lnTo>
                    <a:pt x="22" y="492"/>
                  </a:lnTo>
                  <a:lnTo>
                    <a:pt x="19" y="506"/>
                  </a:lnTo>
                  <a:lnTo>
                    <a:pt x="19" y="515"/>
                  </a:lnTo>
                  <a:lnTo>
                    <a:pt x="19" y="523"/>
                  </a:lnTo>
                  <a:lnTo>
                    <a:pt x="21" y="532"/>
                  </a:lnTo>
                  <a:lnTo>
                    <a:pt x="23" y="540"/>
                  </a:lnTo>
                  <a:lnTo>
                    <a:pt x="125" y="370"/>
                  </a:lnTo>
                  <a:lnTo>
                    <a:pt x="125" y="370"/>
                  </a:lnTo>
                  <a:lnTo>
                    <a:pt x="130" y="360"/>
                  </a:lnTo>
                  <a:lnTo>
                    <a:pt x="139" y="349"/>
                  </a:lnTo>
                  <a:lnTo>
                    <a:pt x="143" y="342"/>
                  </a:lnTo>
                  <a:lnTo>
                    <a:pt x="146" y="336"/>
                  </a:lnTo>
                  <a:lnTo>
                    <a:pt x="148" y="331"/>
                  </a:lnTo>
                  <a:lnTo>
                    <a:pt x="147" y="324"/>
                  </a:lnTo>
                  <a:lnTo>
                    <a:pt x="147" y="324"/>
                  </a:lnTo>
                  <a:close/>
                  <a:moveTo>
                    <a:pt x="883" y="898"/>
                  </a:moveTo>
                  <a:lnTo>
                    <a:pt x="883" y="898"/>
                  </a:lnTo>
                  <a:lnTo>
                    <a:pt x="844" y="929"/>
                  </a:lnTo>
                  <a:lnTo>
                    <a:pt x="824" y="946"/>
                  </a:lnTo>
                  <a:lnTo>
                    <a:pt x="805" y="963"/>
                  </a:lnTo>
                  <a:lnTo>
                    <a:pt x="788" y="981"/>
                  </a:lnTo>
                  <a:lnTo>
                    <a:pt x="771" y="1001"/>
                  </a:lnTo>
                  <a:lnTo>
                    <a:pt x="756" y="1021"/>
                  </a:lnTo>
                  <a:lnTo>
                    <a:pt x="742" y="1043"/>
                  </a:lnTo>
                  <a:lnTo>
                    <a:pt x="775" y="1045"/>
                  </a:lnTo>
                  <a:lnTo>
                    <a:pt x="775" y="1045"/>
                  </a:lnTo>
                  <a:lnTo>
                    <a:pt x="782" y="1033"/>
                  </a:lnTo>
                  <a:lnTo>
                    <a:pt x="789" y="1022"/>
                  </a:lnTo>
                  <a:lnTo>
                    <a:pt x="799" y="1011"/>
                  </a:lnTo>
                  <a:lnTo>
                    <a:pt x="809" y="1002"/>
                  </a:lnTo>
                  <a:lnTo>
                    <a:pt x="809" y="1000"/>
                  </a:lnTo>
                  <a:lnTo>
                    <a:pt x="809" y="1000"/>
                  </a:lnTo>
                  <a:lnTo>
                    <a:pt x="829" y="976"/>
                  </a:lnTo>
                  <a:lnTo>
                    <a:pt x="850" y="952"/>
                  </a:lnTo>
                  <a:lnTo>
                    <a:pt x="868" y="925"/>
                  </a:lnTo>
                  <a:lnTo>
                    <a:pt x="883" y="898"/>
                  </a:lnTo>
                  <a:lnTo>
                    <a:pt x="883" y="898"/>
                  </a:lnTo>
                  <a:close/>
                  <a:moveTo>
                    <a:pt x="25" y="554"/>
                  </a:moveTo>
                  <a:lnTo>
                    <a:pt x="25" y="554"/>
                  </a:lnTo>
                  <a:lnTo>
                    <a:pt x="23" y="558"/>
                  </a:lnTo>
                  <a:lnTo>
                    <a:pt x="22" y="564"/>
                  </a:lnTo>
                  <a:lnTo>
                    <a:pt x="22" y="577"/>
                  </a:lnTo>
                  <a:lnTo>
                    <a:pt x="22" y="603"/>
                  </a:lnTo>
                  <a:lnTo>
                    <a:pt x="22" y="603"/>
                  </a:lnTo>
                  <a:lnTo>
                    <a:pt x="39" y="579"/>
                  </a:lnTo>
                  <a:lnTo>
                    <a:pt x="56" y="554"/>
                  </a:lnTo>
                  <a:lnTo>
                    <a:pt x="88" y="502"/>
                  </a:lnTo>
                  <a:lnTo>
                    <a:pt x="119" y="449"/>
                  </a:lnTo>
                  <a:lnTo>
                    <a:pt x="151" y="398"/>
                  </a:lnTo>
                  <a:lnTo>
                    <a:pt x="151" y="398"/>
                  </a:lnTo>
                  <a:lnTo>
                    <a:pt x="133" y="415"/>
                  </a:lnTo>
                  <a:lnTo>
                    <a:pt x="116" y="433"/>
                  </a:lnTo>
                  <a:lnTo>
                    <a:pt x="99" y="452"/>
                  </a:lnTo>
                  <a:lnTo>
                    <a:pt x="82" y="471"/>
                  </a:lnTo>
                  <a:lnTo>
                    <a:pt x="67" y="491"/>
                  </a:lnTo>
                  <a:lnTo>
                    <a:pt x="53" y="512"/>
                  </a:lnTo>
                  <a:lnTo>
                    <a:pt x="39" y="533"/>
                  </a:lnTo>
                  <a:lnTo>
                    <a:pt x="25" y="554"/>
                  </a:lnTo>
                  <a:lnTo>
                    <a:pt x="25" y="554"/>
                  </a:lnTo>
                  <a:close/>
                  <a:moveTo>
                    <a:pt x="527" y="1033"/>
                  </a:moveTo>
                  <a:lnTo>
                    <a:pt x="527" y="1033"/>
                  </a:lnTo>
                  <a:lnTo>
                    <a:pt x="549" y="1038"/>
                  </a:lnTo>
                  <a:lnTo>
                    <a:pt x="560" y="1038"/>
                  </a:lnTo>
                  <a:lnTo>
                    <a:pt x="564" y="1038"/>
                  </a:lnTo>
                  <a:lnTo>
                    <a:pt x="566" y="1035"/>
                  </a:lnTo>
                  <a:lnTo>
                    <a:pt x="566" y="1035"/>
                  </a:lnTo>
                  <a:lnTo>
                    <a:pt x="576" y="1022"/>
                  </a:lnTo>
                  <a:lnTo>
                    <a:pt x="584" y="1009"/>
                  </a:lnTo>
                  <a:lnTo>
                    <a:pt x="605" y="987"/>
                  </a:lnTo>
                  <a:lnTo>
                    <a:pt x="626" y="964"/>
                  </a:lnTo>
                  <a:lnTo>
                    <a:pt x="636" y="952"/>
                  </a:lnTo>
                  <a:lnTo>
                    <a:pt x="645" y="939"/>
                  </a:lnTo>
                  <a:lnTo>
                    <a:pt x="645" y="939"/>
                  </a:lnTo>
                  <a:lnTo>
                    <a:pt x="652" y="929"/>
                  </a:lnTo>
                  <a:lnTo>
                    <a:pt x="659" y="922"/>
                  </a:lnTo>
                  <a:lnTo>
                    <a:pt x="666" y="915"/>
                  </a:lnTo>
                  <a:lnTo>
                    <a:pt x="668" y="911"/>
                  </a:lnTo>
                  <a:lnTo>
                    <a:pt x="670" y="904"/>
                  </a:lnTo>
                  <a:lnTo>
                    <a:pt x="670" y="904"/>
                  </a:lnTo>
                  <a:lnTo>
                    <a:pt x="654" y="914"/>
                  </a:lnTo>
                  <a:lnTo>
                    <a:pt x="639" y="925"/>
                  </a:lnTo>
                  <a:lnTo>
                    <a:pt x="609" y="948"/>
                  </a:lnTo>
                  <a:lnTo>
                    <a:pt x="581" y="973"/>
                  </a:lnTo>
                  <a:lnTo>
                    <a:pt x="555" y="998"/>
                  </a:lnTo>
                  <a:lnTo>
                    <a:pt x="555" y="998"/>
                  </a:lnTo>
                  <a:lnTo>
                    <a:pt x="550" y="998"/>
                  </a:lnTo>
                  <a:lnTo>
                    <a:pt x="546" y="1001"/>
                  </a:lnTo>
                  <a:lnTo>
                    <a:pt x="543" y="1005"/>
                  </a:lnTo>
                  <a:lnTo>
                    <a:pt x="539" y="1011"/>
                  </a:lnTo>
                  <a:lnTo>
                    <a:pt x="527" y="1033"/>
                  </a:lnTo>
                  <a:lnTo>
                    <a:pt x="527" y="1033"/>
                  </a:lnTo>
                  <a:close/>
                  <a:moveTo>
                    <a:pt x="1916" y="949"/>
                  </a:moveTo>
                  <a:lnTo>
                    <a:pt x="1916" y="949"/>
                  </a:lnTo>
                  <a:lnTo>
                    <a:pt x="1915" y="955"/>
                  </a:lnTo>
                  <a:lnTo>
                    <a:pt x="1913" y="959"/>
                  </a:lnTo>
                  <a:lnTo>
                    <a:pt x="1906" y="969"/>
                  </a:lnTo>
                  <a:lnTo>
                    <a:pt x="1906" y="969"/>
                  </a:lnTo>
                  <a:lnTo>
                    <a:pt x="1888" y="993"/>
                  </a:lnTo>
                  <a:lnTo>
                    <a:pt x="1870" y="1016"/>
                  </a:lnTo>
                  <a:lnTo>
                    <a:pt x="1852" y="1043"/>
                  </a:lnTo>
                  <a:lnTo>
                    <a:pt x="1835" y="1071"/>
                  </a:lnTo>
                  <a:lnTo>
                    <a:pt x="1835" y="1071"/>
                  </a:lnTo>
                  <a:lnTo>
                    <a:pt x="1839" y="1070"/>
                  </a:lnTo>
                  <a:lnTo>
                    <a:pt x="1842" y="1067"/>
                  </a:lnTo>
                  <a:lnTo>
                    <a:pt x="1843" y="1063"/>
                  </a:lnTo>
                  <a:lnTo>
                    <a:pt x="1843" y="1063"/>
                  </a:lnTo>
                  <a:lnTo>
                    <a:pt x="1861" y="1040"/>
                  </a:lnTo>
                  <a:lnTo>
                    <a:pt x="1880" y="1019"/>
                  </a:lnTo>
                  <a:lnTo>
                    <a:pt x="1919" y="979"/>
                  </a:lnTo>
                  <a:lnTo>
                    <a:pt x="1961" y="941"/>
                  </a:lnTo>
                  <a:lnTo>
                    <a:pt x="2002" y="903"/>
                  </a:lnTo>
                  <a:lnTo>
                    <a:pt x="1951" y="903"/>
                  </a:lnTo>
                  <a:lnTo>
                    <a:pt x="1951" y="903"/>
                  </a:lnTo>
                  <a:lnTo>
                    <a:pt x="1943" y="915"/>
                  </a:lnTo>
                  <a:lnTo>
                    <a:pt x="1932" y="927"/>
                  </a:lnTo>
                  <a:lnTo>
                    <a:pt x="1920" y="938"/>
                  </a:lnTo>
                  <a:lnTo>
                    <a:pt x="1909" y="949"/>
                  </a:lnTo>
                  <a:lnTo>
                    <a:pt x="1916" y="949"/>
                  </a:lnTo>
                  <a:close/>
                  <a:moveTo>
                    <a:pt x="144" y="488"/>
                  </a:moveTo>
                  <a:lnTo>
                    <a:pt x="144" y="488"/>
                  </a:lnTo>
                  <a:lnTo>
                    <a:pt x="129" y="504"/>
                  </a:lnTo>
                  <a:lnTo>
                    <a:pt x="113" y="519"/>
                  </a:lnTo>
                  <a:lnTo>
                    <a:pt x="85" y="550"/>
                  </a:lnTo>
                  <a:lnTo>
                    <a:pt x="59" y="584"/>
                  </a:lnTo>
                  <a:lnTo>
                    <a:pt x="33" y="619"/>
                  </a:lnTo>
                  <a:lnTo>
                    <a:pt x="33" y="619"/>
                  </a:lnTo>
                  <a:lnTo>
                    <a:pt x="29" y="626"/>
                  </a:lnTo>
                  <a:lnTo>
                    <a:pt x="26" y="631"/>
                  </a:lnTo>
                  <a:lnTo>
                    <a:pt x="23" y="645"/>
                  </a:lnTo>
                  <a:lnTo>
                    <a:pt x="22" y="662"/>
                  </a:lnTo>
                  <a:lnTo>
                    <a:pt x="18" y="681"/>
                  </a:lnTo>
                  <a:lnTo>
                    <a:pt x="18" y="681"/>
                  </a:lnTo>
                  <a:lnTo>
                    <a:pt x="64" y="620"/>
                  </a:lnTo>
                  <a:lnTo>
                    <a:pt x="85" y="589"/>
                  </a:lnTo>
                  <a:lnTo>
                    <a:pt x="94" y="574"/>
                  </a:lnTo>
                  <a:lnTo>
                    <a:pt x="102" y="557"/>
                  </a:lnTo>
                  <a:lnTo>
                    <a:pt x="102" y="557"/>
                  </a:lnTo>
                  <a:lnTo>
                    <a:pt x="125" y="523"/>
                  </a:lnTo>
                  <a:lnTo>
                    <a:pt x="134" y="506"/>
                  </a:lnTo>
                  <a:lnTo>
                    <a:pt x="144" y="488"/>
                  </a:lnTo>
                  <a:lnTo>
                    <a:pt x="144" y="488"/>
                  </a:lnTo>
                  <a:close/>
                  <a:moveTo>
                    <a:pt x="871" y="1045"/>
                  </a:moveTo>
                  <a:lnTo>
                    <a:pt x="871" y="1045"/>
                  </a:lnTo>
                  <a:lnTo>
                    <a:pt x="909" y="1001"/>
                  </a:lnTo>
                  <a:lnTo>
                    <a:pt x="948" y="959"/>
                  </a:lnTo>
                  <a:lnTo>
                    <a:pt x="990" y="918"/>
                  </a:lnTo>
                  <a:lnTo>
                    <a:pt x="1032" y="880"/>
                  </a:lnTo>
                  <a:lnTo>
                    <a:pt x="1032" y="880"/>
                  </a:lnTo>
                  <a:lnTo>
                    <a:pt x="1023" y="877"/>
                  </a:lnTo>
                  <a:lnTo>
                    <a:pt x="1010" y="876"/>
                  </a:lnTo>
                  <a:lnTo>
                    <a:pt x="1004" y="876"/>
                  </a:lnTo>
                  <a:lnTo>
                    <a:pt x="999" y="877"/>
                  </a:lnTo>
                  <a:lnTo>
                    <a:pt x="994" y="879"/>
                  </a:lnTo>
                  <a:lnTo>
                    <a:pt x="990" y="882"/>
                  </a:lnTo>
                  <a:lnTo>
                    <a:pt x="990" y="882"/>
                  </a:lnTo>
                  <a:lnTo>
                    <a:pt x="958" y="921"/>
                  </a:lnTo>
                  <a:lnTo>
                    <a:pt x="927" y="960"/>
                  </a:lnTo>
                  <a:lnTo>
                    <a:pt x="897" y="1002"/>
                  </a:lnTo>
                  <a:lnTo>
                    <a:pt x="883" y="1023"/>
                  </a:lnTo>
                  <a:lnTo>
                    <a:pt x="871" y="1045"/>
                  </a:lnTo>
                  <a:lnTo>
                    <a:pt x="871" y="1045"/>
                  </a:lnTo>
                  <a:close/>
                  <a:moveTo>
                    <a:pt x="638" y="1032"/>
                  </a:moveTo>
                  <a:lnTo>
                    <a:pt x="638" y="1032"/>
                  </a:lnTo>
                  <a:lnTo>
                    <a:pt x="643" y="1031"/>
                  </a:lnTo>
                  <a:lnTo>
                    <a:pt x="647" y="1026"/>
                  </a:lnTo>
                  <a:lnTo>
                    <a:pt x="654" y="1016"/>
                  </a:lnTo>
                  <a:lnTo>
                    <a:pt x="661" y="1007"/>
                  </a:lnTo>
                  <a:lnTo>
                    <a:pt x="670" y="995"/>
                  </a:lnTo>
                  <a:lnTo>
                    <a:pt x="670" y="993"/>
                  </a:lnTo>
                  <a:lnTo>
                    <a:pt x="670" y="993"/>
                  </a:lnTo>
                  <a:lnTo>
                    <a:pt x="675" y="983"/>
                  </a:lnTo>
                  <a:lnTo>
                    <a:pt x="678" y="979"/>
                  </a:lnTo>
                  <a:lnTo>
                    <a:pt x="682" y="976"/>
                  </a:lnTo>
                  <a:lnTo>
                    <a:pt x="685" y="973"/>
                  </a:lnTo>
                  <a:lnTo>
                    <a:pt x="685" y="973"/>
                  </a:lnTo>
                  <a:lnTo>
                    <a:pt x="690" y="966"/>
                  </a:lnTo>
                  <a:lnTo>
                    <a:pt x="695" y="959"/>
                  </a:lnTo>
                  <a:lnTo>
                    <a:pt x="706" y="946"/>
                  </a:lnTo>
                  <a:lnTo>
                    <a:pt x="718" y="932"/>
                  </a:lnTo>
                  <a:lnTo>
                    <a:pt x="722" y="924"/>
                  </a:lnTo>
                  <a:lnTo>
                    <a:pt x="725" y="915"/>
                  </a:lnTo>
                  <a:lnTo>
                    <a:pt x="725" y="915"/>
                  </a:lnTo>
                  <a:lnTo>
                    <a:pt x="698" y="934"/>
                  </a:lnTo>
                  <a:lnTo>
                    <a:pt x="673" y="953"/>
                  </a:lnTo>
                  <a:lnTo>
                    <a:pt x="650" y="976"/>
                  </a:lnTo>
                  <a:lnTo>
                    <a:pt x="629" y="998"/>
                  </a:lnTo>
                  <a:lnTo>
                    <a:pt x="629" y="998"/>
                  </a:lnTo>
                  <a:lnTo>
                    <a:pt x="628" y="1000"/>
                  </a:lnTo>
                  <a:lnTo>
                    <a:pt x="628" y="998"/>
                  </a:lnTo>
                  <a:lnTo>
                    <a:pt x="629" y="994"/>
                  </a:lnTo>
                  <a:lnTo>
                    <a:pt x="629" y="993"/>
                  </a:lnTo>
                  <a:lnTo>
                    <a:pt x="629" y="991"/>
                  </a:lnTo>
                  <a:lnTo>
                    <a:pt x="626" y="991"/>
                  </a:lnTo>
                  <a:lnTo>
                    <a:pt x="623" y="995"/>
                  </a:lnTo>
                  <a:lnTo>
                    <a:pt x="623" y="995"/>
                  </a:lnTo>
                  <a:lnTo>
                    <a:pt x="616" y="1005"/>
                  </a:lnTo>
                  <a:lnTo>
                    <a:pt x="611" y="1015"/>
                  </a:lnTo>
                  <a:lnTo>
                    <a:pt x="604" y="1025"/>
                  </a:lnTo>
                  <a:lnTo>
                    <a:pt x="597" y="1033"/>
                  </a:lnTo>
                  <a:lnTo>
                    <a:pt x="597" y="1033"/>
                  </a:lnTo>
                  <a:lnTo>
                    <a:pt x="602" y="1036"/>
                  </a:lnTo>
                  <a:lnTo>
                    <a:pt x="607" y="1038"/>
                  </a:lnTo>
                  <a:lnTo>
                    <a:pt x="616" y="1038"/>
                  </a:lnTo>
                  <a:lnTo>
                    <a:pt x="628" y="1036"/>
                  </a:lnTo>
                  <a:lnTo>
                    <a:pt x="638" y="1032"/>
                  </a:lnTo>
                  <a:lnTo>
                    <a:pt x="638" y="1032"/>
                  </a:lnTo>
                  <a:close/>
                  <a:moveTo>
                    <a:pt x="50" y="891"/>
                  </a:moveTo>
                  <a:lnTo>
                    <a:pt x="50" y="891"/>
                  </a:lnTo>
                  <a:lnTo>
                    <a:pt x="53" y="893"/>
                  </a:lnTo>
                  <a:lnTo>
                    <a:pt x="53" y="894"/>
                  </a:lnTo>
                  <a:lnTo>
                    <a:pt x="54" y="896"/>
                  </a:lnTo>
                  <a:lnTo>
                    <a:pt x="53" y="897"/>
                  </a:lnTo>
                  <a:lnTo>
                    <a:pt x="50" y="898"/>
                  </a:lnTo>
                  <a:lnTo>
                    <a:pt x="46" y="898"/>
                  </a:lnTo>
                  <a:lnTo>
                    <a:pt x="54" y="908"/>
                  </a:lnTo>
                  <a:lnTo>
                    <a:pt x="94" y="849"/>
                  </a:lnTo>
                  <a:lnTo>
                    <a:pt x="94" y="849"/>
                  </a:lnTo>
                  <a:lnTo>
                    <a:pt x="123" y="806"/>
                  </a:lnTo>
                  <a:lnTo>
                    <a:pt x="139" y="782"/>
                  </a:lnTo>
                  <a:lnTo>
                    <a:pt x="144" y="771"/>
                  </a:lnTo>
                  <a:lnTo>
                    <a:pt x="150" y="759"/>
                  </a:lnTo>
                  <a:lnTo>
                    <a:pt x="150" y="759"/>
                  </a:lnTo>
                  <a:lnTo>
                    <a:pt x="122" y="783"/>
                  </a:lnTo>
                  <a:lnTo>
                    <a:pt x="95" y="807"/>
                  </a:lnTo>
                  <a:lnTo>
                    <a:pt x="70" y="834"/>
                  </a:lnTo>
                  <a:lnTo>
                    <a:pt x="49" y="860"/>
                  </a:lnTo>
                  <a:lnTo>
                    <a:pt x="49" y="860"/>
                  </a:lnTo>
                  <a:lnTo>
                    <a:pt x="50" y="860"/>
                  </a:lnTo>
                  <a:lnTo>
                    <a:pt x="50" y="863"/>
                  </a:lnTo>
                  <a:lnTo>
                    <a:pt x="47" y="872"/>
                  </a:lnTo>
                  <a:lnTo>
                    <a:pt x="45" y="880"/>
                  </a:lnTo>
                  <a:lnTo>
                    <a:pt x="45" y="886"/>
                  </a:lnTo>
                  <a:lnTo>
                    <a:pt x="46" y="889"/>
                  </a:lnTo>
                  <a:lnTo>
                    <a:pt x="46" y="889"/>
                  </a:lnTo>
                  <a:lnTo>
                    <a:pt x="50" y="891"/>
                  </a:lnTo>
                  <a:lnTo>
                    <a:pt x="50" y="891"/>
                  </a:lnTo>
                  <a:close/>
                  <a:moveTo>
                    <a:pt x="101" y="943"/>
                  </a:moveTo>
                  <a:lnTo>
                    <a:pt x="101" y="943"/>
                  </a:lnTo>
                  <a:lnTo>
                    <a:pt x="104" y="952"/>
                  </a:lnTo>
                  <a:lnTo>
                    <a:pt x="105" y="957"/>
                  </a:lnTo>
                  <a:lnTo>
                    <a:pt x="109" y="963"/>
                  </a:lnTo>
                  <a:lnTo>
                    <a:pt x="116" y="969"/>
                  </a:lnTo>
                  <a:lnTo>
                    <a:pt x="116" y="969"/>
                  </a:lnTo>
                  <a:lnTo>
                    <a:pt x="119" y="969"/>
                  </a:lnTo>
                  <a:lnTo>
                    <a:pt x="123" y="969"/>
                  </a:lnTo>
                  <a:lnTo>
                    <a:pt x="126" y="966"/>
                  </a:lnTo>
                  <a:lnTo>
                    <a:pt x="129" y="963"/>
                  </a:lnTo>
                  <a:lnTo>
                    <a:pt x="129" y="963"/>
                  </a:lnTo>
                  <a:lnTo>
                    <a:pt x="167" y="904"/>
                  </a:lnTo>
                  <a:lnTo>
                    <a:pt x="185" y="875"/>
                  </a:lnTo>
                  <a:lnTo>
                    <a:pt x="206" y="846"/>
                  </a:lnTo>
                  <a:lnTo>
                    <a:pt x="206" y="846"/>
                  </a:lnTo>
                  <a:lnTo>
                    <a:pt x="209" y="846"/>
                  </a:lnTo>
                  <a:lnTo>
                    <a:pt x="212" y="846"/>
                  </a:lnTo>
                  <a:lnTo>
                    <a:pt x="215" y="845"/>
                  </a:lnTo>
                  <a:lnTo>
                    <a:pt x="216" y="842"/>
                  </a:lnTo>
                  <a:lnTo>
                    <a:pt x="216" y="842"/>
                  </a:lnTo>
                  <a:lnTo>
                    <a:pt x="212" y="844"/>
                  </a:lnTo>
                  <a:lnTo>
                    <a:pt x="209" y="844"/>
                  </a:lnTo>
                  <a:lnTo>
                    <a:pt x="209" y="842"/>
                  </a:lnTo>
                  <a:lnTo>
                    <a:pt x="212" y="839"/>
                  </a:lnTo>
                  <a:lnTo>
                    <a:pt x="212" y="839"/>
                  </a:lnTo>
                  <a:lnTo>
                    <a:pt x="213" y="838"/>
                  </a:lnTo>
                  <a:lnTo>
                    <a:pt x="215" y="835"/>
                  </a:lnTo>
                  <a:lnTo>
                    <a:pt x="215" y="828"/>
                  </a:lnTo>
                  <a:lnTo>
                    <a:pt x="215" y="828"/>
                  </a:lnTo>
                  <a:lnTo>
                    <a:pt x="184" y="855"/>
                  </a:lnTo>
                  <a:lnTo>
                    <a:pt x="154" y="883"/>
                  </a:lnTo>
                  <a:lnTo>
                    <a:pt x="126" y="912"/>
                  </a:lnTo>
                  <a:lnTo>
                    <a:pt x="101" y="943"/>
                  </a:lnTo>
                  <a:lnTo>
                    <a:pt x="101" y="943"/>
                  </a:lnTo>
                  <a:close/>
                  <a:moveTo>
                    <a:pt x="2304" y="1023"/>
                  </a:moveTo>
                  <a:lnTo>
                    <a:pt x="2446" y="908"/>
                  </a:lnTo>
                  <a:lnTo>
                    <a:pt x="2446" y="908"/>
                  </a:lnTo>
                  <a:lnTo>
                    <a:pt x="2410" y="910"/>
                  </a:lnTo>
                  <a:lnTo>
                    <a:pt x="2393" y="911"/>
                  </a:lnTo>
                  <a:lnTo>
                    <a:pt x="2377" y="910"/>
                  </a:lnTo>
                  <a:lnTo>
                    <a:pt x="2377" y="910"/>
                  </a:lnTo>
                  <a:lnTo>
                    <a:pt x="2360" y="939"/>
                  </a:lnTo>
                  <a:lnTo>
                    <a:pt x="2342" y="967"/>
                  </a:lnTo>
                  <a:lnTo>
                    <a:pt x="2304" y="1023"/>
                  </a:lnTo>
                  <a:lnTo>
                    <a:pt x="2304" y="1023"/>
                  </a:lnTo>
                  <a:close/>
                  <a:moveTo>
                    <a:pt x="583" y="924"/>
                  </a:moveTo>
                  <a:lnTo>
                    <a:pt x="583" y="924"/>
                  </a:lnTo>
                  <a:lnTo>
                    <a:pt x="580" y="928"/>
                  </a:lnTo>
                  <a:lnTo>
                    <a:pt x="576" y="929"/>
                  </a:lnTo>
                  <a:lnTo>
                    <a:pt x="573" y="928"/>
                  </a:lnTo>
                  <a:lnTo>
                    <a:pt x="570" y="927"/>
                  </a:lnTo>
                  <a:lnTo>
                    <a:pt x="570" y="927"/>
                  </a:lnTo>
                  <a:lnTo>
                    <a:pt x="566" y="934"/>
                  </a:lnTo>
                  <a:lnTo>
                    <a:pt x="564" y="938"/>
                  </a:lnTo>
                  <a:lnTo>
                    <a:pt x="566" y="941"/>
                  </a:lnTo>
                  <a:lnTo>
                    <a:pt x="569" y="939"/>
                  </a:lnTo>
                  <a:lnTo>
                    <a:pt x="569" y="939"/>
                  </a:lnTo>
                  <a:lnTo>
                    <a:pt x="536" y="983"/>
                  </a:lnTo>
                  <a:lnTo>
                    <a:pt x="519" y="1005"/>
                  </a:lnTo>
                  <a:lnTo>
                    <a:pt x="505" y="1029"/>
                  </a:lnTo>
                  <a:lnTo>
                    <a:pt x="505" y="1029"/>
                  </a:lnTo>
                  <a:lnTo>
                    <a:pt x="508" y="1029"/>
                  </a:lnTo>
                  <a:lnTo>
                    <a:pt x="512" y="1029"/>
                  </a:lnTo>
                  <a:lnTo>
                    <a:pt x="515" y="1026"/>
                  </a:lnTo>
                  <a:lnTo>
                    <a:pt x="515" y="1025"/>
                  </a:lnTo>
                  <a:lnTo>
                    <a:pt x="515" y="1022"/>
                  </a:lnTo>
                  <a:lnTo>
                    <a:pt x="515" y="1022"/>
                  </a:lnTo>
                  <a:lnTo>
                    <a:pt x="548" y="990"/>
                  </a:lnTo>
                  <a:lnTo>
                    <a:pt x="581" y="959"/>
                  </a:lnTo>
                  <a:lnTo>
                    <a:pt x="616" y="928"/>
                  </a:lnTo>
                  <a:lnTo>
                    <a:pt x="635" y="914"/>
                  </a:lnTo>
                  <a:lnTo>
                    <a:pt x="653" y="901"/>
                  </a:lnTo>
                  <a:lnTo>
                    <a:pt x="600" y="898"/>
                  </a:lnTo>
                  <a:lnTo>
                    <a:pt x="600" y="898"/>
                  </a:lnTo>
                  <a:lnTo>
                    <a:pt x="595" y="904"/>
                  </a:lnTo>
                  <a:lnTo>
                    <a:pt x="591" y="911"/>
                  </a:lnTo>
                  <a:lnTo>
                    <a:pt x="586" y="917"/>
                  </a:lnTo>
                  <a:lnTo>
                    <a:pt x="583" y="924"/>
                  </a:lnTo>
                  <a:lnTo>
                    <a:pt x="583" y="924"/>
                  </a:lnTo>
                  <a:close/>
                  <a:moveTo>
                    <a:pt x="140" y="863"/>
                  </a:moveTo>
                  <a:lnTo>
                    <a:pt x="144" y="862"/>
                  </a:lnTo>
                  <a:lnTo>
                    <a:pt x="144" y="862"/>
                  </a:lnTo>
                  <a:lnTo>
                    <a:pt x="151" y="855"/>
                  </a:lnTo>
                  <a:lnTo>
                    <a:pt x="153" y="853"/>
                  </a:lnTo>
                  <a:lnTo>
                    <a:pt x="151" y="853"/>
                  </a:lnTo>
                  <a:lnTo>
                    <a:pt x="144" y="856"/>
                  </a:lnTo>
                  <a:lnTo>
                    <a:pt x="144" y="856"/>
                  </a:lnTo>
                  <a:lnTo>
                    <a:pt x="153" y="841"/>
                  </a:lnTo>
                  <a:lnTo>
                    <a:pt x="164" y="827"/>
                  </a:lnTo>
                  <a:lnTo>
                    <a:pt x="175" y="811"/>
                  </a:lnTo>
                  <a:lnTo>
                    <a:pt x="179" y="804"/>
                  </a:lnTo>
                  <a:lnTo>
                    <a:pt x="184" y="796"/>
                  </a:lnTo>
                  <a:lnTo>
                    <a:pt x="184" y="796"/>
                  </a:lnTo>
                  <a:lnTo>
                    <a:pt x="156" y="824"/>
                  </a:lnTo>
                  <a:lnTo>
                    <a:pt x="129" y="852"/>
                  </a:lnTo>
                  <a:lnTo>
                    <a:pt x="80" y="908"/>
                  </a:lnTo>
                  <a:lnTo>
                    <a:pt x="80" y="908"/>
                  </a:lnTo>
                  <a:lnTo>
                    <a:pt x="71" y="915"/>
                  </a:lnTo>
                  <a:lnTo>
                    <a:pt x="70" y="915"/>
                  </a:lnTo>
                  <a:lnTo>
                    <a:pt x="71" y="914"/>
                  </a:lnTo>
                  <a:lnTo>
                    <a:pt x="71" y="914"/>
                  </a:lnTo>
                  <a:lnTo>
                    <a:pt x="66" y="918"/>
                  </a:lnTo>
                  <a:lnTo>
                    <a:pt x="64" y="922"/>
                  </a:lnTo>
                  <a:lnTo>
                    <a:pt x="64" y="927"/>
                  </a:lnTo>
                  <a:lnTo>
                    <a:pt x="66" y="931"/>
                  </a:lnTo>
                  <a:lnTo>
                    <a:pt x="68" y="935"/>
                  </a:lnTo>
                  <a:lnTo>
                    <a:pt x="73" y="939"/>
                  </a:lnTo>
                  <a:lnTo>
                    <a:pt x="84" y="948"/>
                  </a:lnTo>
                  <a:lnTo>
                    <a:pt x="137" y="865"/>
                  </a:lnTo>
                  <a:lnTo>
                    <a:pt x="140" y="863"/>
                  </a:lnTo>
                  <a:close/>
                  <a:moveTo>
                    <a:pt x="1419" y="903"/>
                  </a:moveTo>
                  <a:lnTo>
                    <a:pt x="1354" y="997"/>
                  </a:lnTo>
                  <a:lnTo>
                    <a:pt x="1354" y="997"/>
                  </a:lnTo>
                  <a:lnTo>
                    <a:pt x="1387" y="967"/>
                  </a:lnTo>
                  <a:lnTo>
                    <a:pt x="1420" y="938"/>
                  </a:lnTo>
                  <a:lnTo>
                    <a:pt x="1438" y="922"/>
                  </a:lnTo>
                  <a:lnTo>
                    <a:pt x="1455" y="910"/>
                  </a:lnTo>
                  <a:lnTo>
                    <a:pt x="1475" y="897"/>
                  </a:lnTo>
                  <a:lnTo>
                    <a:pt x="1495" y="884"/>
                  </a:lnTo>
                  <a:lnTo>
                    <a:pt x="1495" y="884"/>
                  </a:lnTo>
                  <a:lnTo>
                    <a:pt x="1479" y="887"/>
                  </a:lnTo>
                  <a:lnTo>
                    <a:pt x="1461" y="886"/>
                  </a:lnTo>
                  <a:lnTo>
                    <a:pt x="1444" y="886"/>
                  </a:lnTo>
                  <a:lnTo>
                    <a:pt x="1429" y="883"/>
                  </a:lnTo>
                  <a:lnTo>
                    <a:pt x="1429" y="883"/>
                  </a:lnTo>
                  <a:lnTo>
                    <a:pt x="1424" y="894"/>
                  </a:lnTo>
                  <a:lnTo>
                    <a:pt x="1419" y="903"/>
                  </a:lnTo>
                  <a:lnTo>
                    <a:pt x="1419" y="903"/>
                  </a:lnTo>
                  <a:close/>
                  <a:moveTo>
                    <a:pt x="1075" y="1008"/>
                  </a:moveTo>
                  <a:lnTo>
                    <a:pt x="1075" y="1008"/>
                  </a:lnTo>
                  <a:lnTo>
                    <a:pt x="1075" y="1007"/>
                  </a:lnTo>
                  <a:lnTo>
                    <a:pt x="1076" y="1005"/>
                  </a:lnTo>
                  <a:lnTo>
                    <a:pt x="1079" y="1001"/>
                  </a:lnTo>
                  <a:lnTo>
                    <a:pt x="1080" y="1000"/>
                  </a:lnTo>
                  <a:lnTo>
                    <a:pt x="1079" y="998"/>
                  </a:lnTo>
                  <a:lnTo>
                    <a:pt x="1077" y="998"/>
                  </a:lnTo>
                  <a:lnTo>
                    <a:pt x="1077" y="998"/>
                  </a:lnTo>
                  <a:lnTo>
                    <a:pt x="1068" y="1008"/>
                  </a:lnTo>
                  <a:lnTo>
                    <a:pt x="1058" y="1021"/>
                  </a:lnTo>
                  <a:lnTo>
                    <a:pt x="1049" y="1033"/>
                  </a:lnTo>
                  <a:lnTo>
                    <a:pt x="1046" y="1040"/>
                  </a:lnTo>
                  <a:lnTo>
                    <a:pt x="1044" y="1047"/>
                  </a:lnTo>
                  <a:lnTo>
                    <a:pt x="1044" y="1047"/>
                  </a:lnTo>
                  <a:lnTo>
                    <a:pt x="1053" y="1050"/>
                  </a:lnTo>
                  <a:lnTo>
                    <a:pt x="1063" y="1050"/>
                  </a:lnTo>
                  <a:lnTo>
                    <a:pt x="1069" y="1050"/>
                  </a:lnTo>
                  <a:lnTo>
                    <a:pt x="1075" y="1047"/>
                  </a:lnTo>
                  <a:lnTo>
                    <a:pt x="1079" y="1045"/>
                  </a:lnTo>
                  <a:lnTo>
                    <a:pt x="1083" y="1039"/>
                  </a:lnTo>
                  <a:lnTo>
                    <a:pt x="1083" y="1039"/>
                  </a:lnTo>
                  <a:lnTo>
                    <a:pt x="1103" y="1008"/>
                  </a:lnTo>
                  <a:lnTo>
                    <a:pt x="1125" y="979"/>
                  </a:lnTo>
                  <a:lnTo>
                    <a:pt x="1169" y="920"/>
                  </a:lnTo>
                  <a:lnTo>
                    <a:pt x="1169" y="920"/>
                  </a:lnTo>
                  <a:lnTo>
                    <a:pt x="1148" y="936"/>
                  </a:lnTo>
                  <a:lnTo>
                    <a:pt x="1128" y="955"/>
                  </a:lnTo>
                  <a:lnTo>
                    <a:pt x="1110" y="974"/>
                  </a:lnTo>
                  <a:lnTo>
                    <a:pt x="1091" y="994"/>
                  </a:lnTo>
                  <a:lnTo>
                    <a:pt x="1091" y="994"/>
                  </a:lnTo>
                  <a:lnTo>
                    <a:pt x="1089" y="995"/>
                  </a:lnTo>
                  <a:lnTo>
                    <a:pt x="1086" y="995"/>
                  </a:lnTo>
                  <a:lnTo>
                    <a:pt x="1086" y="995"/>
                  </a:lnTo>
                  <a:lnTo>
                    <a:pt x="1084" y="1000"/>
                  </a:lnTo>
                  <a:lnTo>
                    <a:pt x="1082" y="1004"/>
                  </a:lnTo>
                  <a:lnTo>
                    <a:pt x="1075" y="1008"/>
                  </a:lnTo>
                  <a:lnTo>
                    <a:pt x="1073" y="1011"/>
                  </a:lnTo>
                  <a:lnTo>
                    <a:pt x="1075" y="1008"/>
                  </a:lnTo>
                  <a:close/>
                  <a:moveTo>
                    <a:pt x="25" y="699"/>
                  </a:moveTo>
                  <a:lnTo>
                    <a:pt x="25" y="699"/>
                  </a:lnTo>
                  <a:lnTo>
                    <a:pt x="23" y="705"/>
                  </a:lnTo>
                  <a:lnTo>
                    <a:pt x="22" y="709"/>
                  </a:lnTo>
                  <a:lnTo>
                    <a:pt x="23" y="720"/>
                  </a:lnTo>
                  <a:lnTo>
                    <a:pt x="25" y="731"/>
                  </a:lnTo>
                  <a:lnTo>
                    <a:pt x="26" y="742"/>
                  </a:lnTo>
                  <a:lnTo>
                    <a:pt x="26" y="742"/>
                  </a:lnTo>
                  <a:lnTo>
                    <a:pt x="75" y="655"/>
                  </a:lnTo>
                  <a:lnTo>
                    <a:pt x="101" y="613"/>
                  </a:lnTo>
                  <a:lnTo>
                    <a:pt x="129" y="571"/>
                  </a:lnTo>
                  <a:lnTo>
                    <a:pt x="129" y="571"/>
                  </a:lnTo>
                  <a:lnTo>
                    <a:pt x="101" y="601"/>
                  </a:lnTo>
                  <a:lnTo>
                    <a:pt x="74" y="631"/>
                  </a:lnTo>
                  <a:lnTo>
                    <a:pt x="49" y="664"/>
                  </a:lnTo>
                  <a:lnTo>
                    <a:pt x="25" y="699"/>
                  </a:lnTo>
                  <a:lnTo>
                    <a:pt x="25" y="699"/>
                  </a:lnTo>
                  <a:close/>
                  <a:moveTo>
                    <a:pt x="67" y="821"/>
                  </a:moveTo>
                  <a:lnTo>
                    <a:pt x="119" y="769"/>
                  </a:lnTo>
                  <a:lnTo>
                    <a:pt x="119" y="769"/>
                  </a:lnTo>
                  <a:lnTo>
                    <a:pt x="129" y="761"/>
                  </a:lnTo>
                  <a:lnTo>
                    <a:pt x="141" y="752"/>
                  </a:lnTo>
                  <a:lnTo>
                    <a:pt x="153" y="745"/>
                  </a:lnTo>
                  <a:lnTo>
                    <a:pt x="165" y="741"/>
                  </a:lnTo>
                  <a:lnTo>
                    <a:pt x="161" y="683"/>
                  </a:lnTo>
                  <a:lnTo>
                    <a:pt x="148" y="697"/>
                  </a:lnTo>
                  <a:lnTo>
                    <a:pt x="148" y="697"/>
                  </a:lnTo>
                  <a:lnTo>
                    <a:pt x="146" y="697"/>
                  </a:lnTo>
                  <a:lnTo>
                    <a:pt x="141" y="699"/>
                  </a:lnTo>
                  <a:lnTo>
                    <a:pt x="139" y="703"/>
                  </a:lnTo>
                  <a:lnTo>
                    <a:pt x="136" y="707"/>
                  </a:lnTo>
                  <a:lnTo>
                    <a:pt x="134" y="710"/>
                  </a:lnTo>
                  <a:lnTo>
                    <a:pt x="134" y="713"/>
                  </a:lnTo>
                  <a:lnTo>
                    <a:pt x="136" y="714"/>
                  </a:lnTo>
                  <a:lnTo>
                    <a:pt x="139" y="713"/>
                  </a:lnTo>
                  <a:lnTo>
                    <a:pt x="139" y="713"/>
                  </a:lnTo>
                  <a:lnTo>
                    <a:pt x="120" y="740"/>
                  </a:lnTo>
                  <a:lnTo>
                    <a:pt x="102" y="768"/>
                  </a:lnTo>
                  <a:lnTo>
                    <a:pt x="84" y="794"/>
                  </a:lnTo>
                  <a:lnTo>
                    <a:pt x="67" y="821"/>
                  </a:lnTo>
                  <a:lnTo>
                    <a:pt x="67" y="821"/>
                  </a:lnTo>
                  <a:close/>
                  <a:moveTo>
                    <a:pt x="801" y="896"/>
                  </a:moveTo>
                  <a:lnTo>
                    <a:pt x="801" y="896"/>
                  </a:lnTo>
                  <a:lnTo>
                    <a:pt x="785" y="897"/>
                  </a:lnTo>
                  <a:lnTo>
                    <a:pt x="772" y="898"/>
                  </a:lnTo>
                  <a:lnTo>
                    <a:pt x="758" y="898"/>
                  </a:lnTo>
                  <a:lnTo>
                    <a:pt x="747" y="900"/>
                  </a:lnTo>
                  <a:lnTo>
                    <a:pt x="747" y="900"/>
                  </a:lnTo>
                  <a:lnTo>
                    <a:pt x="742" y="911"/>
                  </a:lnTo>
                  <a:lnTo>
                    <a:pt x="736" y="922"/>
                  </a:lnTo>
                  <a:lnTo>
                    <a:pt x="729" y="932"/>
                  </a:lnTo>
                  <a:lnTo>
                    <a:pt x="720" y="942"/>
                  </a:lnTo>
                  <a:lnTo>
                    <a:pt x="712" y="950"/>
                  </a:lnTo>
                  <a:lnTo>
                    <a:pt x="704" y="959"/>
                  </a:lnTo>
                  <a:lnTo>
                    <a:pt x="685" y="973"/>
                  </a:lnTo>
                  <a:lnTo>
                    <a:pt x="682" y="976"/>
                  </a:lnTo>
                  <a:lnTo>
                    <a:pt x="677" y="988"/>
                  </a:lnTo>
                  <a:lnTo>
                    <a:pt x="677" y="988"/>
                  </a:lnTo>
                  <a:lnTo>
                    <a:pt x="684" y="984"/>
                  </a:lnTo>
                  <a:lnTo>
                    <a:pt x="687" y="983"/>
                  </a:lnTo>
                  <a:lnTo>
                    <a:pt x="685" y="986"/>
                  </a:lnTo>
                  <a:lnTo>
                    <a:pt x="685" y="986"/>
                  </a:lnTo>
                  <a:lnTo>
                    <a:pt x="674" y="1001"/>
                  </a:lnTo>
                  <a:lnTo>
                    <a:pt x="668" y="1009"/>
                  </a:lnTo>
                  <a:lnTo>
                    <a:pt x="664" y="1019"/>
                  </a:lnTo>
                  <a:lnTo>
                    <a:pt x="664" y="1019"/>
                  </a:lnTo>
                  <a:lnTo>
                    <a:pt x="697" y="987"/>
                  </a:lnTo>
                  <a:lnTo>
                    <a:pt x="729" y="955"/>
                  </a:lnTo>
                  <a:lnTo>
                    <a:pt x="764" y="924"/>
                  </a:lnTo>
                  <a:lnTo>
                    <a:pt x="801" y="896"/>
                  </a:lnTo>
                  <a:lnTo>
                    <a:pt x="801" y="896"/>
                  </a:lnTo>
                  <a:close/>
                  <a:moveTo>
                    <a:pt x="40" y="959"/>
                  </a:moveTo>
                  <a:lnTo>
                    <a:pt x="40" y="959"/>
                  </a:lnTo>
                  <a:lnTo>
                    <a:pt x="81" y="980"/>
                  </a:lnTo>
                  <a:lnTo>
                    <a:pt x="101" y="990"/>
                  </a:lnTo>
                  <a:lnTo>
                    <a:pt x="122" y="1000"/>
                  </a:lnTo>
                  <a:lnTo>
                    <a:pt x="146" y="1007"/>
                  </a:lnTo>
                  <a:lnTo>
                    <a:pt x="170" y="1012"/>
                  </a:lnTo>
                  <a:lnTo>
                    <a:pt x="196" y="1016"/>
                  </a:lnTo>
                  <a:lnTo>
                    <a:pt x="224" y="1016"/>
                  </a:lnTo>
                  <a:lnTo>
                    <a:pt x="224" y="1016"/>
                  </a:lnTo>
                  <a:lnTo>
                    <a:pt x="199" y="1014"/>
                  </a:lnTo>
                  <a:lnTo>
                    <a:pt x="174" y="1008"/>
                  </a:lnTo>
                  <a:lnTo>
                    <a:pt x="151" y="1001"/>
                  </a:lnTo>
                  <a:lnTo>
                    <a:pt x="129" y="993"/>
                  </a:lnTo>
                  <a:lnTo>
                    <a:pt x="108" y="983"/>
                  </a:lnTo>
                  <a:lnTo>
                    <a:pt x="88" y="973"/>
                  </a:lnTo>
                  <a:lnTo>
                    <a:pt x="50" y="949"/>
                  </a:lnTo>
                  <a:lnTo>
                    <a:pt x="50" y="949"/>
                  </a:lnTo>
                  <a:lnTo>
                    <a:pt x="37" y="920"/>
                  </a:lnTo>
                  <a:lnTo>
                    <a:pt x="29" y="903"/>
                  </a:lnTo>
                  <a:lnTo>
                    <a:pt x="25" y="897"/>
                  </a:lnTo>
                  <a:lnTo>
                    <a:pt x="21" y="893"/>
                  </a:lnTo>
                  <a:lnTo>
                    <a:pt x="21" y="893"/>
                  </a:lnTo>
                  <a:lnTo>
                    <a:pt x="25" y="911"/>
                  </a:lnTo>
                  <a:lnTo>
                    <a:pt x="29" y="928"/>
                  </a:lnTo>
                  <a:lnTo>
                    <a:pt x="35" y="945"/>
                  </a:lnTo>
                  <a:lnTo>
                    <a:pt x="40" y="959"/>
                  </a:lnTo>
                  <a:lnTo>
                    <a:pt x="40" y="959"/>
                  </a:lnTo>
                  <a:close/>
                  <a:moveTo>
                    <a:pt x="26" y="783"/>
                  </a:moveTo>
                  <a:lnTo>
                    <a:pt x="26" y="783"/>
                  </a:lnTo>
                  <a:lnTo>
                    <a:pt x="25" y="789"/>
                  </a:lnTo>
                  <a:lnTo>
                    <a:pt x="25" y="796"/>
                  </a:lnTo>
                  <a:lnTo>
                    <a:pt x="26" y="801"/>
                  </a:lnTo>
                  <a:lnTo>
                    <a:pt x="28" y="804"/>
                  </a:lnTo>
                  <a:lnTo>
                    <a:pt x="32" y="807"/>
                  </a:lnTo>
                  <a:lnTo>
                    <a:pt x="32" y="807"/>
                  </a:lnTo>
                  <a:lnTo>
                    <a:pt x="52" y="766"/>
                  </a:lnTo>
                  <a:lnTo>
                    <a:pt x="73" y="726"/>
                  </a:lnTo>
                  <a:lnTo>
                    <a:pt x="95" y="688"/>
                  </a:lnTo>
                  <a:lnTo>
                    <a:pt x="119" y="651"/>
                  </a:lnTo>
                  <a:lnTo>
                    <a:pt x="119" y="651"/>
                  </a:lnTo>
                  <a:lnTo>
                    <a:pt x="92" y="681"/>
                  </a:lnTo>
                  <a:lnTo>
                    <a:pt x="78" y="695"/>
                  </a:lnTo>
                  <a:lnTo>
                    <a:pt x="66" y="710"/>
                  </a:lnTo>
                  <a:lnTo>
                    <a:pt x="54" y="727"/>
                  </a:lnTo>
                  <a:lnTo>
                    <a:pt x="43" y="744"/>
                  </a:lnTo>
                  <a:lnTo>
                    <a:pt x="33" y="764"/>
                  </a:lnTo>
                  <a:lnTo>
                    <a:pt x="26" y="783"/>
                  </a:lnTo>
                  <a:lnTo>
                    <a:pt x="26" y="783"/>
                  </a:lnTo>
                  <a:close/>
                  <a:moveTo>
                    <a:pt x="59" y="418"/>
                  </a:moveTo>
                  <a:lnTo>
                    <a:pt x="59" y="418"/>
                  </a:lnTo>
                  <a:lnTo>
                    <a:pt x="81" y="390"/>
                  </a:lnTo>
                  <a:lnTo>
                    <a:pt x="94" y="376"/>
                  </a:lnTo>
                  <a:lnTo>
                    <a:pt x="105" y="362"/>
                  </a:lnTo>
                  <a:lnTo>
                    <a:pt x="105" y="362"/>
                  </a:lnTo>
                  <a:lnTo>
                    <a:pt x="112" y="352"/>
                  </a:lnTo>
                  <a:lnTo>
                    <a:pt x="120" y="342"/>
                  </a:lnTo>
                  <a:lnTo>
                    <a:pt x="137" y="324"/>
                  </a:lnTo>
                  <a:lnTo>
                    <a:pt x="144" y="312"/>
                  </a:lnTo>
                  <a:lnTo>
                    <a:pt x="150" y="300"/>
                  </a:lnTo>
                  <a:lnTo>
                    <a:pt x="151" y="293"/>
                  </a:lnTo>
                  <a:lnTo>
                    <a:pt x="153" y="286"/>
                  </a:lnTo>
                  <a:lnTo>
                    <a:pt x="153" y="276"/>
                  </a:lnTo>
                  <a:lnTo>
                    <a:pt x="153" y="266"/>
                  </a:lnTo>
                  <a:lnTo>
                    <a:pt x="153" y="266"/>
                  </a:lnTo>
                  <a:lnTo>
                    <a:pt x="148" y="275"/>
                  </a:lnTo>
                  <a:lnTo>
                    <a:pt x="143" y="282"/>
                  </a:lnTo>
                  <a:lnTo>
                    <a:pt x="132" y="293"/>
                  </a:lnTo>
                  <a:lnTo>
                    <a:pt x="122" y="305"/>
                  </a:lnTo>
                  <a:lnTo>
                    <a:pt x="118" y="312"/>
                  </a:lnTo>
                  <a:lnTo>
                    <a:pt x="113" y="319"/>
                  </a:lnTo>
                  <a:lnTo>
                    <a:pt x="113" y="319"/>
                  </a:lnTo>
                  <a:lnTo>
                    <a:pt x="101" y="345"/>
                  </a:lnTo>
                  <a:lnTo>
                    <a:pt x="85" y="369"/>
                  </a:lnTo>
                  <a:lnTo>
                    <a:pt x="71" y="393"/>
                  </a:lnTo>
                  <a:lnTo>
                    <a:pt x="59" y="418"/>
                  </a:lnTo>
                  <a:lnTo>
                    <a:pt x="59" y="418"/>
                  </a:lnTo>
                  <a:close/>
                  <a:moveTo>
                    <a:pt x="129" y="439"/>
                  </a:moveTo>
                  <a:lnTo>
                    <a:pt x="137" y="442"/>
                  </a:lnTo>
                  <a:lnTo>
                    <a:pt x="70" y="553"/>
                  </a:lnTo>
                  <a:lnTo>
                    <a:pt x="70" y="553"/>
                  </a:lnTo>
                  <a:lnTo>
                    <a:pt x="82" y="536"/>
                  </a:lnTo>
                  <a:lnTo>
                    <a:pt x="97" y="520"/>
                  </a:lnTo>
                  <a:lnTo>
                    <a:pt x="129" y="488"/>
                  </a:lnTo>
                  <a:lnTo>
                    <a:pt x="129" y="488"/>
                  </a:lnTo>
                  <a:lnTo>
                    <a:pt x="136" y="484"/>
                  </a:lnTo>
                  <a:lnTo>
                    <a:pt x="143" y="478"/>
                  </a:lnTo>
                  <a:lnTo>
                    <a:pt x="150" y="471"/>
                  </a:lnTo>
                  <a:lnTo>
                    <a:pt x="154" y="461"/>
                  </a:lnTo>
                  <a:lnTo>
                    <a:pt x="157" y="452"/>
                  </a:lnTo>
                  <a:lnTo>
                    <a:pt x="158" y="440"/>
                  </a:lnTo>
                  <a:lnTo>
                    <a:pt x="157" y="429"/>
                  </a:lnTo>
                  <a:lnTo>
                    <a:pt x="154" y="418"/>
                  </a:lnTo>
                  <a:lnTo>
                    <a:pt x="154" y="418"/>
                  </a:lnTo>
                  <a:lnTo>
                    <a:pt x="151" y="422"/>
                  </a:lnTo>
                  <a:lnTo>
                    <a:pt x="148" y="425"/>
                  </a:lnTo>
                  <a:lnTo>
                    <a:pt x="146" y="428"/>
                  </a:lnTo>
                  <a:lnTo>
                    <a:pt x="143" y="429"/>
                  </a:lnTo>
                  <a:lnTo>
                    <a:pt x="136" y="432"/>
                  </a:lnTo>
                  <a:lnTo>
                    <a:pt x="132" y="435"/>
                  </a:lnTo>
                  <a:lnTo>
                    <a:pt x="129" y="439"/>
                  </a:lnTo>
                  <a:lnTo>
                    <a:pt x="129" y="439"/>
                  </a:lnTo>
                  <a:close/>
                  <a:moveTo>
                    <a:pt x="146" y="215"/>
                  </a:moveTo>
                  <a:lnTo>
                    <a:pt x="146" y="215"/>
                  </a:lnTo>
                  <a:lnTo>
                    <a:pt x="134" y="231"/>
                  </a:lnTo>
                  <a:lnTo>
                    <a:pt x="125" y="248"/>
                  </a:lnTo>
                  <a:lnTo>
                    <a:pt x="105" y="282"/>
                  </a:lnTo>
                  <a:lnTo>
                    <a:pt x="88" y="317"/>
                  </a:lnTo>
                  <a:lnTo>
                    <a:pt x="71" y="352"/>
                  </a:lnTo>
                  <a:lnTo>
                    <a:pt x="71" y="352"/>
                  </a:lnTo>
                  <a:lnTo>
                    <a:pt x="89" y="326"/>
                  </a:lnTo>
                  <a:lnTo>
                    <a:pt x="108" y="301"/>
                  </a:lnTo>
                  <a:lnTo>
                    <a:pt x="129" y="276"/>
                  </a:lnTo>
                  <a:lnTo>
                    <a:pt x="140" y="263"/>
                  </a:lnTo>
                  <a:lnTo>
                    <a:pt x="151" y="252"/>
                  </a:lnTo>
                  <a:lnTo>
                    <a:pt x="151" y="252"/>
                  </a:lnTo>
                  <a:lnTo>
                    <a:pt x="153" y="249"/>
                  </a:lnTo>
                  <a:lnTo>
                    <a:pt x="154" y="246"/>
                  </a:lnTo>
                  <a:lnTo>
                    <a:pt x="153" y="235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46" y="215"/>
                  </a:lnTo>
                  <a:lnTo>
                    <a:pt x="146" y="215"/>
                  </a:lnTo>
                  <a:close/>
                  <a:moveTo>
                    <a:pt x="75" y="900"/>
                  </a:moveTo>
                  <a:lnTo>
                    <a:pt x="75" y="900"/>
                  </a:lnTo>
                  <a:lnTo>
                    <a:pt x="97" y="872"/>
                  </a:lnTo>
                  <a:lnTo>
                    <a:pt x="120" y="845"/>
                  </a:lnTo>
                  <a:lnTo>
                    <a:pt x="146" y="818"/>
                  </a:lnTo>
                  <a:lnTo>
                    <a:pt x="171" y="794"/>
                  </a:lnTo>
                  <a:lnTo>
                    <a:pt x="171" y="794"/>
                  </a:lnTo>
                  <a:lnTo>
                    <a:pt x="175" y="790"/>
                  </a:lnTo>
                  <a:lnTo>
                    <a:pt x="177" y="785"/>
                  </a:lnTo>
                  <a:lnTo>
                    <a:pt x="177" y="780"/>
                  </a:lnTo>
                  <a:lnTo>
                    <a:pt x="175" y="775"/>
                  </a:lnTo>
                  <a:lnTo>
                    <a:pt x="171" y="766"/>
                  </a:lnTo>
                  <a:lnTo>
                    <a:pt x="167" y="758"/>
                  </a:lnTo>
                  <a:lnTo>
                    <a:pt x="167" y="758"/>
                  </a:lnTo>
                  <a:lnTo>
                    <a:pt x="161" y="769"/>
                  </a:lnTo>
                  <a:lnTo>
                    <a:pt x="154" y="779"/>
                  </a:lnTo>
                  <a:lnTo>
                    <a:pt x="139" y="800"/>
                  </a:lnTo>
                  <a:lnTo>
                    <a:pt x="136" y="803"/>
                  </a:lnTo>
                  <a:lnTo>
                    <a:pt x="134" y="808"/>
                  </a:lnTo>
                  <a:lnTo>
                    <a:pt x="134" y="808"/>
                  </a:lnTo>
                  <a:lnTo>
                    <a:pt x="104" y="853"/>
                  </a:lnTo>
                  <a:lnTo>
                    <a:pt x="88" y="876"/>
                  </a:lnTo>
                  <a:lnTo>
                    <a:pt x="75" y="900"/>
                  </a:lnTo>
                  <a:lnTo>
                    <a:pt x="75" y="900"/>
                  </a:lnTo>
                  <a:close/>
                  <a:moveTo>
                    <a:pt x="40" y="824"/>
                  </a:moveTo>
                  <a:lnTo>
                    <a:pt x="40" y="824"/>
                  </a:lnTo>
                  <a:lnTo>
                    <a:pt x="32" y="821"/>
                  </a:lnTo>
                  <a:lnTo>
                    <a:pt x="29" y="820"/>
                  </a:lnTo>
                  <a:lnTo>
                    <a:pt x="28" y="821"/>
                  </a:lnTo>
                  <a:lnTo>
                    <a:pt x="28" y="823"/>
                  </a:lnTo>
                  <a:lnTo>
                    <a:pt x="28" y="827"/>
                  </a:lnTo>
                  <a:lnTo>
                    <a:pt x="28" y="827"/>
                  </a:lnTo>
                  <a:lnTo>
                    <a:pt x="29" y="832"/>
                  </a:lnTo>
                  <a:lnTo>
                    <a:pt x="30" y="841"/>
                  </a:lnTo>
                  <a:lnTo>
                    <a:pt x="30" y="855"/>
                  </a:lnTo>
                  <a:lnTo>
                    <a:pt x="30" y="855"/>
                  </a:lnTo>
                  <a:lnTo>
                    <a:pt x="57" y="814"/>
                  </a:lnTo>
                  <a:lnTo>
                    <a:pt x="85" y="773"/>
                  </a:lnTo>
                  <a:lnTo>
                    <a:pt x="112" y="733"/>
                  </a:lnTo>
                  <a:lnTo>
                    <a:pt x="139" y="693"/>
                  </a:lnTo>
                  <a:lnTo>
                    <a:pt x="139" y="693"/>
                  </a:lnTo>
                  <a:lnTo>
                    <a:pt x="112" y="723"/>
                  </a:lnTo>
                  <a:lnTo>
                    <a:pt x="85" y="754"/>
                  </a:lnTo>
                  <a:lnTo>
                    <a:pt x="73" y="771"/>
                  </a:lnTo>
                  <a:lnTo>
                    <a:pt x="61" y="787"/>
                  </a:lnTo>
                  <a:lnTo>
                    <a:pt x="50" y="804"/>
                  </a:lnTo>
                  <a:lnTo>
                    <a:pt x="40" y="824"/>
                  </a:lnTo>
                  <a:lnTo>
                    <a:pt x="40" y="824"/>
                  </a:lnTo>
                  <a:close/>
                  <a:moveTo>
                    <a:pt x="2481" y="1001"/>
                  </a:moveTo>
                  <a:lnTo>
                    <a:pt x="2481" y="1001"/>
                  </a:lnTo>
                  <a:lnTo>
                    <a:pt x="2532" y="955"/>
                  </a:lnTo>
                  <a:lnTo>
                    <a:pt x="2560" y="931"/>
                  </a:lnTo>
                  <a:lnTo>
                    <a:pt x="2587" y="908"/>
                  </a:lnTo>
                  <a:lnTo>
                    <a:pt x="2587" y="908"/>
                  </a:lnTo>
                  <a:lnTo>
                    <a:pt x="2580" y="910"/>
                  </a:lnTo>
                  <a:lnTo>
                    <a:pt x="2574" y="910"/>
                  </a:lnTo>
                  <a:lnTo>
                    <a:pt x="2560" y="908"/>
                  </a:lnTo>
                  <a:lnTo>
                    <a:pt x="2550" y="908"/>
                  </a:lnTo>
                  <a:lnTo>
                    <a:pt x="2546" y="910"/>
                  </a:lnTo>
                  <a:lnTo>
                    <a:pt x="2543" y="911"/>
                  </a:lnTo>
                  <a:lnTo>
                    <a:pt x="2481" y="1001"/>
                  </a:lnTo>
                  <a:close/>
                  <a:moveTo>
                    <a:pt x="333" y="936"/>
                  </a:moveTo>
                  <a:lnTo>
                    <a:pt x="333" y="929"/>
                  </a:lnTo>
                  <a:lnTo>
                    <a:pt x="333" y="929"/>
                  </a:lnTo>
                  <a:lnTo>
                    <a:pt x="344" y="920"/>
                  </a:lnTo>
                  <a:lnTo>
                    <a:pt x="354" y="907"/>
                  </a:lnTo>
                  <a:lnTo>
                    <a:pt x="363" y="893"/>
                  </a:lnTo>
                  <a:lnTo>
                    <a:pt x="371" y="877"/>
                  </a:lnTo>
                  <a:lnTo>
                    <a:pt x="371" y="877"/>
                  </a:lnTo>
                  <a:lnTo>
                    <a:pt x="371" y="872"/>
                  </a:lnTo>
                  <a:lnTo>
                    <a:pt x="369" y="870"/>
                  </a:lnTo>
                  <a:lnTo>
                    <a:pt x="365" y="869"/>
                  </a:lnTo>
                  <a:lnTo>
                    <a:pt x="362" y="870"/>
                  </a:lnTo>
                  <a:lnTo>
                    <a:pt x="362" y="870"/>
                  </a:lnTo>
                  <a:lnTo>
                    <a:pt x="335" y="889"/>
                  </a:lnTo>
                  <a:lnTo>
                    <a:pt x="323" y="900"/>
                  </a:lnTo>
                  <a:lnTo>
                    <a:pt x="312" y="910"/>
                  </a:lnTo>
                  <a:lnTo>
                    <a:pt x="300" y="922"/>
                  </a:lnTo>
                  <a:lnTo>
                    <a:pt x="289" y="935"/>
                  </a:lnTo>
                  <a:lnTo>
                    <a:pt x="279" y="948"/>
                  </a:lnTo>
                  <a:lnTo>
                    <a:pt x="271" y="962"/>
                  </a:lnTo>
                  <a:lnTo>
                    <a:pt x="351" y="889"/>
                  </a:lnTo>
                  <a:lnTo>
                    <a:pt x="351" y="889"/>
                  </a:lnTo>
                  <a:lnTo>
                    <a:pt x="348" y="896"/>
                  </a:lnTo>
                  <a:lnTo>
                    <a:pt x="344" y="903"/>
                  </a:lnTo>
                  <a:lnTo>
                    <a:pt x="335" y="915"/>
                  </a:lnTo>
                  <a:lnTo>
                    <a:pt x="327" y="927"/>
                  </a:lnTo>
                  <a:lnTo>
                    <a:pt x="323" y="934"/>
                  </a:lnTo>
                  <a:lnTo>
                    <a:pt x="320" y="941"/>
                  </a:lnTo>
                  <a:lnTo>
                    <a:pt x="333" y="936"/>
                  </a:lnTo>
                  <a:close/>
                  <a:moveTo>
                    <a:pt x="1122" y="1014"/>
                  </a:moveTo>
                  <a:lnTo>
                    <a:pt x="1122" y="1014"/>
                  </a:lnTo>
                  <a:lnTo>
                    <a:pt x="1136" y="1002"/>
                  </a:lnTo>
                  <a:lnTo>
                    <a:pt x="1152" y="990"/>
                  </a:lnTo>
                  <a:lnTo>
                    <a:pt x="1180" y="962"/>
                  </a:lnTo>
                  <a:lnTo>
                    <a:pt x="1208" y="934"/>
                  </a:lnTo>
                  <a:lnTo>
                    <a:pt x="1222" y="921"/>
                  </a:lnTo>
                  <a:lnTo>
                    <a:pt x="1238" y="908"/>
                  </a:lnTo>
                  <a:lnTo>
                    <a:pt x="1233" y="908"/>
                  </a:lnTo>
                  <a:lnTo>
                    <a:pt x="1256" y="894"/>
                  </a:lnTo>
                  <a:lnTo>
                    <a:pt x="1256" y="894"/>
                  </a:lnTo>
                  <a:lnTo>
                    <a:pt x="1260" y="889"/>
                  </a:lnTo>
                  <a:lnTo>
                    <a:pt x="1263" y="887"/>
                  </a:lnTo>
                  <a:lnTo>
                    <a:pt x="1266" y="887"/>
                  </a:lnTo>
                  <a:lnTo>
                    <a:pt x="1266" y="887"/>
                  </a:lnTo>
                  <a:lnTo>
                    <a:pt x="1266" y="884"/>
                  </a:lnTo>
                  <a:lnTo>
                    <a:pt x="1267" y="883"/>
                  </a:lnTo>
                  <a:lnTo>
                    <a:pt x="1270" y="880"/>
                  </a:lnTo>
                  <a:lnTo>
                    <a:pt x="1270" y="880"/>
                  </a:lnTo>
                  <a:lnTo>
                    <a:pt x="1259" y="886"/>
                  </a:lnTo>
                  <a:lnTo>
                    <a:pt x="1247" y="891"/>
                  </a:lnTo>
                  <a:lnTo>
                    <a:pt x="1225" y="907"/>
                  </a:lnTo>
                  <a:lnTo>
                    <a:pt x="1204" y="925"/>
                  </a:lnTo>
                  <a:lnTo>
                    <a:pt x="1186" y="942"/>
                  </a:lnTo>
                  <a:lnTo>
                    <a:pt x="1120" y="1007"/>
                  </a:lnTo>
                  <a:lnTo>
                    <a:pt x="1117" y="1009"/>
                  </a:lnTo>
                  <a:lnTo>
                    <a:pt x="1114" y="1015"/>
                  </a:lnTo>
                  <a:lnTo>
                    <a:pt x="1114" y="1015"/>
                  </a:lnTo>
                  <a:lnTo>
                    <a:pt x="1118" y="1015"/>
                  </a:lnTo>
                  <a:lnTo>
                    <a:pt x="1122" y="1014"/>
                  </a:lnTo>
                  <a:lnTo>
                    <a:pt x="1122" y="1014"/>
                  </a:lnTo>
                  <a:close/>
                  <a:moveTo>
                    <a:pt x="200" y="776"/>
                  </a:moveTo>
                  <a:lnTo>
                    <a:pt x="200" y="776"/>
                  </a:lnTo>
                  <a:lnTo>
                    <a:pt x="200" y="783"/>
                  </a:lnTo>
                  <a:lnTo>
                    <a:pt x="203" y="789"/>
                  </a:lnTo>
                  <a:lnTo>
                    <a:pt x="208" y="793"/>
                  </a:lnTo>
                  <a:lnTo>
                    <a:pt x="212" y="797"/>
                  </a:lnTo>
                  <a:lnTo>
                    <a:pt x="223" y="803"/>
                  </a:lnTo>
                  <a:lnTo>
                    <a:pt x="234" y="807"/>
                  </a:lnTo>
                  <a:lnTo>
                    <a:pt x="234" y="807"/>
                  </a:lnTo>
                  <a:lnTo>
                    <a:pt x="224" y="794"/>
                  </a:lnTo>
                  <a:lnTo>
                    <a:pt x="216" y="780"/>
                  </a:lnTo>
                  <a:lnTo>
                    <a:pt x="209" y="765"/>
                  </a:lnTo>
                  <a:lnTo>
                    <a:pt x="202" y="748"/>
                  </a:lnTo>
                  <a:lnTo>
                    <a:pt x="189" y="716"/>
                  </a:lnTo>
                  <a:lnTo>
                    <a:pt x="178" y="681"/>
                  </a:lnTo>
                  <a:lnTo>
                    <a:pt x="178" y="681"/>
                  </a:lnTo>
                  <a:lnTo>
                    <a:pt x="178" y="706"/>
                  </a:lnTo>
                  <a:lnTo>
                    <a:pt x="181" y="730"/>
                  </a:lnTo>
                  <a:lnTo>
                    <a:pt x="184" y="752"/>
                  </a:lnTo>
                  <a:lnTo>
                    <a:pt x="191" y="772"/>
                  </a:lnTo>
                  <a:lnTo>
                    <a:pt x="191" y="772"/>
                  </a:lnTo>
                  <a:lnTo>
                    <a:pt x="192" y="775"/>
                  </a:lnTo>
                  <a:lnTo>
                    <a:pt x="196" y="775"/>
                  </a:lnTo>
                  <a:lnTo>
                    <a:pt x="199" y="775"/>
                  </a:lnTo>
                  <a:lnTo>
                    <a:pt x="200" y="776"/>
                  </a:lnTo>
                  <a:lnTo>
                    <a:pt x="200" y="776"/>
                  </a:lnTo>
                  <a:close/>
                  <a:moveTo>
                    <a:pt x="907" y="887"/>
                  </a:moveTo>
                  <a:lnTo>
                    <a:pt x="861" y="960"/>
                  </a:lnTo>
                  <a:lnTo>
                    <a:pt x="861" y="960"/>
                  </a:lnTo>
                  <a:lnTo>
                    <a:pt x="883" y="939"/>
                  </a:lnTo>
                  <a:lnTo>
                    <a:pt x="907" y="920"/>
                  </a:lnTo>
                  <a:lnTo>
                    <a:pt x="931" y="900"/>
                  </a:lnTo>
                  <a:lnTo>
                    <a:pt x="958" y="882"/>
                  </a:lnTo>
                  <a:lnTo>
                    <a:pt x="958" y="882"/>
                  </a:lnTo>
                  <a:lnTo>
                    <a:pt x="935" y="884"/>
                  </a:lnTo>
                  <a:lnTo>
                    <a:pt x="926" y="884"/>
                  </a:lnTo>
                  <a:lnTo>
                    <a:pt x="916" y="884"/>
                  </a:lnTo>
                  <a:lnTo>
                    <a:pt x="916" y="884"/>
                  </a:lnTo>
                  <a:lnTo>
                    <a:pt x="907" y="887"/>
                  </a:lnTo>
                  <a:lnTo>
                    <a:pt x="907" y="887"/>
                  </a:lnTo>
                  <a:close/>
                  <a:moveTo>
                    <a:pt x="2720" y="903"/>
                  </a:moveTo>
                  <a:lnTo>
                    <a:pt x="2720" y="903"/>
                  </a:lnTo>
                  <a:lnTo>
                    <a:pt x="2709" y="901"/>
                  </a:lnTo>
                  <a:lnTo>
                    <a:pt x="2699" y="901"/>
                  </a:lnTo>
                  <a:lnTo>
                    <a:pt x="2675" y="903"/>
                  </a:lnTo>
                  <a:lnTo>
                    <a:pt x="2675" y="903"/>
                  </a:lnTo>
                  <a:lnTo>
                    <a:pt x="2664" y="922"/>
                  </a:lnTo>
                  <a:lnTo>
                    <a:pt x="2653" y="942"/>
                  </a:lnTo>
                  <a:lnTo>
                    <a:pt x="2627" y="980"/>
                  </a:lnTo>
                  <a:lnTo>
                    <a:pt x="2627" y="980"/>
                  </a:lnTo>
                  <a:lnTo>
                    <a:pt x="2671" y="941"/>
                  </a:lnTo>
                  <a:lnTo>
                    <a:pt x="2695" y="921"/>
                  </a:lnTo>
                  <a:lnTo>
                    <a:pt x="2720" y="903"/>
                  </a:lnTo>
                  <a:lnTo>
                    <a:pt x="2720" y="903"/>
                  </a:lnTo>
                  <a:close/>
                  <a:moveTo>
                    <a:pt x="2737" y="51"/>
                  </a:moveTo>
                  <a:lnTo>
                    <a:pt x="2744" y="47"/>
                  </a:lnTo>
                  <a:lnTo>
                    <a:pt x="2744" y="47"/>
                  </a:lnTo>
                  <a:lnTo>
                    <a:pt x="2712" y="44"/>
                  </a:lnTo>
                  <a:lnTo>
                    <a:pt x="2675" y="41"/>
                  </a:lnTo>
                  <a:lnTo>
                    <a:pt x="2591" y="36"/>
                  </a:lnTo>
                  <a:lnTo>
                    <a:pt x="2516" y="34"/>
                  </a:lnTo>
                  <a:lnTo>
                    <a:pt x="2491" y="34"/>
                  </a:lnTo>
                  <a:lnTo>
                    <a:pt x="2477" y="36"/>
                  </a:lnTo>
                  <a:lnTo>
                    <a:pt x="2737" y="51"/>
                  </a:lnTo>
                  <a:close/>
                  <a:moveTo>
                    <a:pt x="725" y="898"/>
                  </a:moveTo>
                  <a:lnTo>
                    <a:pt x="725" y="898"/>
                  </a:lnTo>
                  <a:lnTo>
                    <a:pt x="711" y="898"/>
                  </a:lnTo>
                  <a:lnTo>
                    <a:pt x="705" y="898"/>
                  </a:lnTo>
                  <a:lnTo>
                    <a:pt x="698" y="900"/>
                  </a:lnTo>
                  <a:lnTo>
                    <a:pt x="698" y="900"/>
                  </a:lnTo>
                  <a:lnTo>
                    <a:pt x="697" y="904"/>
                  </a:lnTo>
                  <a:lnTo>
                    <a:pt x="697" y="905"/>
                  </a:lnTo>
                  <a:lnTo>
                    <a:pt x="695" y="905"/>
                  </a:lnTo>
                  <a:lnTo>
                    <a:pt x="694" y="903"/>
                  </a:lnTo>
                  <a:lnTo>
                    <a:pt x="694" y="900"/>
                  </a:lnTo>
                  <a:lnTo>
                    <a:pt x="694" y="900"/>
                  </a:lnTo>
                  <a:lnTo>
                    <a:pt x="684" y="907"/>
                  </a:lnTo>
                  <a:lnTo>
                    <a:pt x="678" y="914"/>
                  </a:lnTo>
                  <a:lnTo>
                    <a:pt x="666" y="932"/>
                  </a:lnTo>
                  <a:lnTo>
                    <a:pt x="666" y="932"/>
                  </a:lnTo>
                  <a:lnTo>
                    <a:pt x="660" y="938"/>
                  </a:lnTo>
                  <a:lnTo>
                    <a:pt x="654" y="942"/>
                  </a:lnTo>
                  <a:lnTo>
                    <a:pt x="649" y="942"/>
                  </a:lnTo>
                  <a:lnTo>
                    <a:pt x="647" y="941"/>
                  </a:lnTo>
                  <a:lnTo>
                    <a:pt x="645" y="939"/>
                  </a:lnTo>
                  <a:lnTo>
                    <a:pt x="645" y="939"/>
                  </a:lnTo>
                  <a:lnTo>
                    <a:pt x="646" y="945"/>
                  </a:lnTo>
                  <a:lnTo>
                    <a:pt x="646" y="948"/>
                  </a:lnTo>
                  <a:lnTo>
                    <a:pt x="646" y="950"/>
                  </a:lnTo>
                  <a:lnTo>
                    <a:pt x="646" y="950"/>
                  </a:lnTo>
                  <a:lnTo>
                    <a:pt x="642" y="957"/>
                  </a:lnTo>
                  <a:lnTo>
                    <a:pt x="638" y="964"/>
                  </a:lnTo>
                  <a:lnTo>
                    <a:pt x="628" y="977"/>
                  </a:lnTo>
                  <a:lnTo>
                    <a:pt x="616" y="991"/>
                  </a:lnTo>
                  <a:lnTo>
                    <a:pt x="608" y="1004"/>
                  </a:lnTo>
                  <a:lnTo>
                    <a:pt x="608" y="1004"/>
                  </a:lnTo>
                  <a:lnTo>
                    <a:pt x="635" y="976"/>
                  </a:lnTo>
                  <a:lnTo>
                    <a:pt x="663" y="949"/>
                  </a:lnTo>
                  <a:lnTo>
                    <a:pt x="694" y="922"/>
                  </a:lnTo>
                  <a:lnTo>
                    <a:pt x="725" y="898"/>
                  </a:lnTo>
                  <a:lnTo>
                    <a:pt x="725" y="898"/>
                  </a:lnTo>
                  <a:close/>
                  <a:moveTo>
                    <a:pt x="2397" y="1012"/>
                  </a:moveTo>
                  <a:lnTo>
                    <a:pt x="2397" y="1012"/>
                  </a:lnTo>
                  <a:lnTo>
                    <a:pt x="2449" y="962"/>
                  </a:lnTo>
                  <a:lnTo>
                    <a:pt x="2476" y="936"/>
                  </a:lnTo>
                  <a:lnTo>
                    <a:pt x="2502" y="912"/>
                  </a:lnTo>
                  <a:lnTo>
                    <a:pt x="2502" y="912"/>
                  </a:lnTo>
                  <a:lnTo>
                    <a:pt x="2494" y="910"/>
                  </a:lnTo>
                  <a:lnTo>
                    <a:pt x="2485" y="908"/>
                  </a:lnTo>
                  <a:lnTo>
                    <a:pt x="2477" y="908"/>
                  </a:lnTo>
                  <a:lnTo>
                    <a:pt x="2474" y="908"/>
                  </a:lnTo>
                  <a:lnTo>
                    <a:pt x="2471" y="911"/>
                  </a:lnTo>
                  <a:lnTo>
                    <a:pt x="2397" y="1012"/>
                  </a:lnTo>
                  <a:close/>
                  <a:moveTo>
                    <a:pt x="2128" y="981"/>
                  </a:moveTo>
                  <a:lnTo>
                    <a:pt x="2128" y="981"/>
                  </a:lnTo>
                  <a:lnTo>
                    <a:pt x="2133" y="983"/>
                  </a:lnTo>
                  <a:lnTo>
                    <a:pt x="2133" y="983"/>
                  </a:lnTo>
                  <a:lnTo>
                    <a:pt x="2173" y="948"/>
                  </a:lnTo>
                  <a:lnTo>
                    <a:pt x="2195" y="929"/>
                  </a:lnTo>
                  <a:lnTo>
                    <a:pt x="2218" y="914"/>
                  </a:lnTo>
                  <a:lnTo>
                    <a:pt x="2179" y="911"/>
                  </a:lnTo>
                  <a:lnTo>
                    <a:pt x="2140" y="969"/>
                  </a:lnTo>
                  <a:lnTo>
                    <a:pt x="2137" y="972"/>
                  </a:lnTo>
                  <a:lnTo>
                    <a:pt x="2140" y="969"/>
                  </a:lnTo>
                  <a:lnTo>
                    <a:pt x="2140" y="969"/>
                  </a:lnTo>
                  <a:lnTo>
                    <a:pt x="2141" y="963"/>
                  </a:lnTo>
                  <a:lnTo>
                    <a:pt x="2144" y="959"/>
                  </a:lnTo>
                  <a:lnTo>
                    <a:pt x="2147" y="955"/>
                  </a:lnTo>
                  <a:lnTo>
                    <a:pt x="2148" y="949"/>
                  </a:lnTo>
                  <a:lnTo>
                    <a:pt x="2148" y="949"/>
                  </a:lnTo>
                  <a:lnTo>
                    <a:pt x="2141" y="955"/>
                  </a:lnTo>
                  <a:lnTo>
                    <a:pt x="2137" y="963"/>
                  </a:lnTo>
                  <a:lnTo>
                    <a:pt x="2128" y="979"/>
                  </a:lnTo>
                  <a:lnTo>
                    <a:pt x="2128" y="979"/>
                  </a:lnTo>
                  <a:lnTo>
                    <a:pt x="2131" y="979"/>
                  </a:lnTo>
                  <a:lnTo>
                    <a:pt x="2131" y="980"/>
                  </a:lnTo>
                  <a:lnTo>
                    <a:pt x="2131" y="981"/>
                  </a:lnTo>
                  <a:lnTo>
                    <a:pt x="2128" y="981"/>
                  </a:lnTo>
                  <a:lnTo>
                    <a:pt x="2128" y="981"/>
                  </a:lnTo>
                  <a:close/>
                  <a:moveTo>
                    <a:pt x="2352" y="912"/>
                  </a:moveTo>
                  <a:lnTo>
                    <a:pt x="2313" y="911"/>
                  </a:lnTo>
                  <a:lnTo>
                    <a:pt x="2313" y="911"/>
                  </a:lnTo>
                  <a:lnTo>
                    <a:pt x="2306" y="931"/>
                  </a:lnTo>
                  <a:lnTo>
                    <a:pt x="2294" y="949"/>
                  </a:lnTo>
                  <a:lnTo>
                    <a:pt x="2284" y="967"/>
                  </a:lnTo>
                  <a:lnTo>
                    <a:pt x="2275" y="984"/>
                  </a:lnTo>
                  <a:lnTo>
                    <a:pt x="2352" y="912"/>
                  </a:lnTo>
                  <a:close/>
                  <a:moveTo>
                    <a:pt x="2279" y="914"/>
                  </a:moveTo>
                  <a:lnTo>
                    <a:pt x="2279" y="914"/>
                  </a:lnTo>
                  <a:lnTo>
                    <a:pt x="2269" y="911"/>
                  </a:lnTo>
                  <a:lnTo>
                    <a:pt x="2258" y="911"/>
                  </a:lnTo>
                  <a:lnTo>
                    <a:pt x="2249" y="912"/>
                  </a:lnTo>
                  <a:lnTo>
                    <a:pt x="2247" y="914"/>
                  </a:lnTo>
                  <a:lnTo>
                    <a:pt x="2244" y="915"/>
                  </a:lnTo>
                  <a:lnTo>
                    <a:pt x="2244" y="915"/>
                  </a:lnTo>
                  <a:lnTo>
                    <a:pt x="2237" y="928"/>
                  </a:lnTo>
                  <a:lnTo>
                    <a:pt x="2228" y="941"/>
                  </a:lnTo>
                  <a:lnTo>
                    <a:pt x="2218" y="952"/>
                  </a:lnTo>
                  <a:lnTo>
                    <a:pt x="2209" y="962"/>
                  </a:lnTo>
                  <a:lnTo>
                    <a:pt x="2195" y="987"/>
                  </a:lnTo>
                  <a:lnTo>
                    <a:pt x="2279" y="914"/>
                  </a:lnTo>
                  <a:close/>
                  <a:moveTo>
                    <a:pt x="2051" y="993"/>
                  </a:moveTo>
                  <a:lnTo>
                    <a:pt x="2141" y="912"/>
                  </a:lnTo>
                  <a:lnTo>
                    <a:pt x="2110" y="911"/>
                  </a:lnTo>
                  <a:lnTo>
                    <a:pt x="2110" y="911"/>
                  </a:lnTo>
                  <a:lnTo>
                    <a:pt x="2096" y="932"/>
                  </a:lnTo>
                  <a:lnTo>
                    <a:pt x="2081" y="952"/>
                  </a:lnTo>
                  <a:lnTo>
                    <a:pt x="2065" y="972"/>
                  </a:lnTo>
                  <a:lnTo>
                    <a:pt x="2051" y="993"/>
                  </a:lnTo>
                  <a:lnTo>
                    <a:pt x="2051" y="993"/>
                  </a:lnTo>
                  <a:close/>
                  <a:moveTo>
                    <a:pt x="1571" y="891"/>
                  </a:moveTo>
                  <a:lnTo>
                    <a:pt x="1571" y="891"/>
                  </a:lnTo>
                  <a:lnTo>
                    <a:pt x="1568" y="901"/>
                  </a:lnTo>
                  <a:lnTo>
                    <a:pt x="1564" y="910"/>
                  </a:lnTo>
                  <a:lnTo>
                    <a:pt x="1559" y="918"/>
                  </a:lnTo>
                  <a:lnTo>
                    <a:pt x="1554" y="927"/>
                  </a:lnTo>
                  <a:lnTo>
                    <a:pt x="1548" y="934"/>
                  </a:lnTo>
                  <a:lnTo>
                    <a:pt x="1542" y="939"/>
                  </a:lnTo>
                  <a:lnTo>
                    <a:pt x="1535" y="945"/>
                  </a:lnTo>
                  <a:lnTo>
                    <a:pt x="1528" y="948"/>
                  </a:lnTo>
                  <a:lnTo>
                    <a:pt x="1528" y="948"/>
                  </a:lnTo>
                  <a:lnTo>
                    <a:pt x="1527" y="949"/>
                  </a:lnTo>
                  <a:lnTo>
                    <a:pt x="1527" y="948"/>
                  </a:lnTo>
                  <a:lnTo>
                    <a:pt x="1530" y="946"/>
                  </a:lnTo>
                  <a:lnTo>
                    <a:pt x="1533" y="945"/>
                  </a:lnTo>
                  <a:lnTo>
                    <a:pt x="1534" y="945"/>
                  </a:lnTo>
                  <a:lnTo>
                    <a:pt x="1535" y="946"/>
                  </a:lnTo>
                  <a:lnTo>
                    <a:pt x="1537" y="949"/>
                  </a:lnTo>
                  <a:lnTo>
                    <a:pt x="1537" y="949"/>
                  </a:lnTo>
                  <a:lnTo>
                    <a:pt x="1554" y="935"/>
                  </a:lnTo>
                  <a:lnTo>
                    <a:pt x="1573" y="918"/>
                  </a:lnTo>
                  <a:lnTo>
                    <a:pt x="1596" y="901"/>
                  </a:lnTo>
                  <a:lnTo>
                    <a:pt x="1607" y="893"/>
                  </a:lnTo>
                  <a:lnTo>
                    <a:pt x="1618" y="887"/>
                  </a:lnTo>
                  <a:lnTo>
                    <a:pt x="1568" y="890"/>
                  </a:lnTo>
                  <a:lnTo>
                    <a:pt x="1571" y="891"/>
                  </a:lnTo>
                  <a:close/>
                  <a:moveTo>
                    <a:pt x="98" y="438"/>
                  </a:moveTo>
                  <a:lnTo>
                    <a:pt x="98" y="438"/>
                  </a:lnTo>
                  <a:lnTo>
                    <a:pt x="125" y="408"/>
                  </a:lnTo>
                  <a:lnTo>
                    <a:pt x="139" y="393"/>
                  </a:lnTo>
                  <a:lnTo>
                    <a:pt x="154" y="378"/>
                  </a:lnTo>
                  <a:lnTo>
                    <a:pt x="154" y="378"/>
                  </a:lnTo>
                  <a:lnTo>
                    <a:pt x="156" y="376"/>
                  </a:lnTo>
                  <a:lnTo>
                    <a:pt x="157" y="371"/>
                  </a:lnTo>
                  <a:lnTo>
                    <a:pt x="157" y="362"/>
                  </a:lnTo>
                  <a:lnTo>
                    <a:pt x="153" y="338"/>
                  </a:lnTo>
                  <a:lnTo>
                    <a:pt x="153" y="338"/>
                  </a:lnTo>
                  <a:lnTo>
                    <a:pt x="150" y="346"/>
                  </a:lnTo>
                  <a:lnTo>
                    <a:pt x="146" y="353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36" y="367"/>
                  </a:lnTo>
                  <a:lnTo>
                    <a:pt x="98" y="438"/>
                  </a:lnTo>
                  <a:close/>
                  <a:moveTo>
                    <a:pt x="146" y="876"/>
                  </a:moveTo>
                  <a:lnTo>
                    <a:pt x="146" y="876"/>
                  </a:lnTo>
                  <a:lnTo>
                    <a:pt x="163" y="860"/>
                  </a:lnTo>
                  <a:lnTo>
                    <a:pt x="179" y="845"/>
                  </a:lnTo>
                  <a:lnTo>
                    <a:pt x="213" y="817"/>
                  </a:lnTo>
                  <a:lnTo>
                    <a:pt x="213" y="817"/>
                  </a:lnTo>
                  <a:lnTo>
                    <a:pt x="209" y="813"/>
                  </a:lnTo>
                  <a:lnTo>
                    <a:pt x="203" y="810"/>
                  </a:lnTo>
                  <a:lnTo>
                    <a:pt x="199" y="807"/>
                  </a:lnTo>
                  <a:lnTo>
                    <a:pt x="195" y="804"/>
                  </a:lnTo>
                  <a:lnTo>
                    <a:pt x="195" y="804"/>
                  </a:lnTo>
                  <a:lnTo>
                    <a:pt x="179" y="820"/>
                  </a:lnTo>
                  <a:lnTo>
                    <a:pt x="168" y="837"/>
                  </a:lnTo>
                  <a:lnTo>
                    <a:pt x="157" y="855"/>
                  </a:lnTo>
                  <a:lnTo>
                    <a:pt x="146" y="876"/>
                  </a:lnTo>
                  <a:lnTo>
                    <a:pt x="146" y="876"/>
                  </a:lnTo>
                  <a:close/>
                  <a:moveTo>
                    <a:pt x="874" y="889"/>
                  </a:moveTo>
                  <a:lnTo>
                    <a:pt x="874" y="889"/>
                  </a:lnTo>
                  <a:lnTo>
                    <a:pt x="864" y="890"/>
                  </a:lnTo>
                  <a:lnTo>
                    <a:pt x="855" y="891"/>
                  </a:lnTo>
                  <a:lnTo>
                    <a:pt x="845" y="894"/>
                  </a:lnTo>
                  <a:lnTo>
                    <a:pt x="837" y="897"/>
                  </a:lnTo>
                  <a:lnTo>
                    <a:pt x="837" y="897"/>
                  </a:lnTo>
                  <a:lnTo>
                    <a:pt x="833" y="901"/>
                  </a:lnTo>
                  <a:lnTo>
                    <a:pt x="829" y="905"/>
                  </a:lnTo>
                  <a:lnTo>
                    <a:pt x="820" y="917"/>
                  </a:lnTo>
                  <a:lnTo>
                    <a:pt x="812" y="928"/>
                  </a:lnTo>
                  <a:lnTo>
                    <a:pt x="808" y="932"/>
                  </a:lnTo>
                  <a:lnTo>
                    <a:pt x="803" y="936"/>
                  </a:lnTo>
                  <a:lnTo>
                    <a:pt x="808" y="936"/>
                  </a:lnTo>
                  <a:lnTo>
                    <a:pt x="808" y="936"/>
                  </a:lnTo>
                  <a:lnTo>
                    <a:pt x="798" y="950"/>
                  </a:lnTo>
                  <a:lnTo>
                    <a:pt x="793" y="957"/>
                  </a:lnTo>
                  <a:lnTo>
                    <a:pt x="789" y="964"/>
                  </a:lnTo>
                  <a:lnTo>
                    <a:pt x="789" y="964"/>
                  </a:lnTo>
                  <a:lnTo>
                    <a:pt x="830" y="925"/>
                  </a:lnTo>
                  <a:lnTo>
                    <a:pt x="851" y="905"/>
                  </a:lnTo>
                  <a:lnTo>
                    <a:pt x="862" y="897"/>
                  </a:lnTo>
                  <a:lnTo>
                    <a:pt x="874" y="889"/>
                  </a:lnTo>
                  <a:lnTo>
                    <a:pt x="874" y="889"/>
                  </a:lnTo>
                  <a:close/>
                  <a:moveTo>
                    <a:pt x="1683" y="943"/>
                  </a:moveTo>
                  <a:lnTo>
                    <a:pt x="1749" y="891"/>
                  </a:lnTo>
                  <a:lnTo>
                    <a:pt x="1749" y="891"/>
                  </a:lnTo>
                  <a:lnTo>
                    <a:pt x="1741" y="891"/>
                  </a:lnTo>
                  <a:lnTo>
                    <a:pt x="1735" y="893"/>
                  </a:lnTo>
                  <a:lnTo>
                    <a:pt x="1729" y="894"/>
                  </a:lnTo>
                  <a:lnTo>
                    <a:pt x="1725" y="894"/>
                  </a:lnTo>
                  <a:lnTo>
                    <a:pt x="1725" y="894"/>
                  </a:lnTo>
                  <a:lnTo>
                    <a:pt x="1717" y="891"/>
                  </a:lnTo>
                  <a:lnTo>
                    <a:pt x="1708" y="890"/>
                  </a:lnTo>
                  <a:lnTo>
                    <a:pt x="1704" y="891"/>
                  </a:lnTo>
                  <a:lnTo>
                    <a:pt x="1701" y="893"/>
                  </a:lnTo>
                  <a:lnTo>
                    <a:pt x="1700" y="896"/>
                  </a:lnTo>
                  <a:lnTo>
                    <a:pt x="1700" y="900"/>
                  </a:lnTo>
                  <a:lnTo>
                    <a:pt x="1700" y="900"/>
                  </a:lnTo>
                  <a:lnTo>
                    <a:pt x="1700" y="907"/>
                  </a:lnTo>
                  <a:lnTo>
                    <a:pt x="1698" y="914"/>
                  </a:lnTo>
                  <a:lnTo>
                    <a:pt x="1694" y="920"/>
                  </a:lnTo>
                  <a:lnTo>
                    <a:pt x="1691" y="925"/>
                  </a:lnTo>
                  <a:lnTo>
                    <a:pt x="1684" y="935"/>
                  </a:lnTo>
                  <a:lnTo>
                    <a:pt x="1683" y="939"/>
                  </a:lnTo>
                  <a:lnTo>
                    <a:pt x="1683" y="943"/>
                  </a:lnTo>
                  <a:lnTo>
                    <a:pt x="1683" y="943"/>
                  </a:lnTo>
                  <a:close/>
                  <a:moveTo>
                    <a:pt x="115" y="550"/>
                  </a:moveTo>
                  <a:lnTo>
                    <a:pt x="115" y="550"/>
                  </a:lnTo>
                  <a:lnTo>
                    <a:pt x="122" y="540"/>
                  </a:lnTo>
                  <a:lnTo>
                    <a:pt x="125" y="537"/>
                  </a:lnTo>
                  <a:lnTo>
                    <a:pt x="127" y="534"/>
                  </a:lnTo>
                  <a:lnTo>
                    <a:pt x="127" y="534"/>
                  </a:lnTo>
                  <a:lnTo>
                    <a:pt x="122" y="546"/>
                  </a:lnTo>
                  <a:lnTo>
                    <a:pt x="115" y="558"/>
                  </a:lnTo>
                  <a:lnTo>
                    <a:pt x="106" y="571"/>
                  </a:lnTo>
                  <a:lnTo>
                    <a:pt x="99" y="584"/>
                  </a:lnTo>
                  <a:lnTo>
                    <a:pt x="99" y="584"/>
                  </a:lnTo>
                  <a:lnTo>
                    <a:pt x="125" y="557"/>
                  </a:lnTo>
                  <a:lnTo>
                    <a:pt x="137" y="546"/>
                  </a:lnTo>
                  <a:lnTo>
                    <a:pt x="150" y="534"/>
                  </a:lnTo>
                  <a:lnTo>
                    <a:pt x="150" y="534"/>
                  </a:lnTo>
                  <a:lnTo>
                    <a:pt x="153" y="530"/>
                  </a:lnTo>
                  <a:lnTo>
                    <a:pt x="156" y="526"/>
                  </a:lnTo>
                  <a:lnTo>
                    <a:pt x="156" y="522"/>
                  </a:lnTo>
                  <a:lnTo>
                    <a:pt x="156" y="518"/>
                  </a:lnTo>
                  <a:lnTo>
                    <a:pt x="154" y="509"/>
                  </a:lnTo>
                  <a:lnTo>
                    <a:pt x="153" y="502"/>
                  </a:lnTo>
                  <a:lnTo>
                    <a:pt x="153" y="502"/>
                  </a:lnTo>
                  <a:lnTo>
                    <a:pt x="148" y="508"/>
                  </a:lnTo>
                  <a:lnTo>
                    <a:pt x="144" y="513"/>
                  </a:lnTo>
                  <a:lnTo>
                    <a:pt x="133" y="523"/>
                  </a:lnTo>
                  <a:lnTo>
                    <a:pt x="127" y="527"/>
                  </a:lnTo>
                  <a:lnTo>
                    <a:pt x="123" y="534"/>
                  </a:lnTo>
                  <a:lnTo>
                    <a:pt x="119" y="542"/>
                  </a:lnTo>
                  <a:lnTo>
                    <a:pt x="115" y="550"/>
                  </a:lnTo>
                  <a:lnTo>
                    <a:pt x="115" y="550"/>
                  </a:lnTo>
                  <a:close/>
                  <a:moveTo>
                    <a:pt x="1607" y="946"/>
                  </a:moveTo>
                  <a:lnTo>
                    <a:pt x="1607" y="946"/>
                  </a:lnTo>
                  <a:lnTo>
                    <a:pt x="1645" y="917"/>
                  </a:lnTo>
                  <a:lnTo>
                    <a:pt x="1663" y="903"/>
                  </a:lnTo>
                  <a:lnTo>
                    <a:pt x="1683" y="891"/>
                  </a:lnTo>
                  <a:lnTo>
                    <a:pt x="1683" y="891"/>
                  </a:lnTo>
                  <a:lnTo>
                    <a:pt x="1673" y="889"/>
                  </a:lnTo>
                  <a:lnTo>
                    <a:pt x="1662" y="887"/>
                  </a:lnTo>
                  <a:lnTo>
                    <a:pt x="1651" y="887"/>
                  </a:lnTo>
                  <a:lnTo>
                    <a:pt x="1646" y="889"/>
                  </a:lnTo>
                  <a:lnTo>
                    <a:pt x="1644" y="891"/>
                  </a:lnTo>
                  <a:lnTo>
                    <a:pt x="1644" y="891"/>
                  </a:lnTo>
                  <a:lnTo>
                    <a:pt x="1634" y="903"/>
                  </a:lnTo>
                  <a:lnTo>
                    <a:pt x="1625" y="915"/>
                  </a:lnTo>
                  <a:lnTo>
                    <a:pt x="1617" y="931"/>
                  </a:lnTo>
                  <a:lnTo>
                    <a:pt x="1607" y="946"/>
                  </a:lnTo>
                  <a:lnTo>
                    <a:pt x="1607" y="946"/>
                  </a:lnTo>
                  <a:close/>
                  <a:moveTo>
                    <a:pt x="2613" y="912"/>
                  </a:moveTo>
                  <a:lnTo>
                    <a:pt x="2613" y="912"/>
                  </a:lnTo>
                  <a:lnTo>
                    <a:pt x="2603" y="928"/>
                  </a:lnTo>
                  <a:lnTo>
                    <a:pt x="2591" y="943"/>
                  </a:lnTo>
                  <a:lnTo>
                    <a:pt x="2580" y="957"/>
                  </a:lnTo>
                  <a:lnTo>
                    <a:pt x="2570" y="973"/>
                  </a:lnTo>
                  <a:lnTo>
                    <a:pt x="2570" y="973"/>
                  </a:lnTo>
                  <a:lnTo>
                    <a:pt x="2606" y="939"/>
                  </a:lnTo>
                  <a:lnTo>
                    <a:pt x="2626" y="924"/>
                  </a:lnTo>
                  <a:lnTo>
                    <a:pt x="2647" y="908"/>
                  </a:lnTo>
                  <a:lnTo>
                    <a:pt x="2647" y="908"/>
                  </a:lnTo>
                  <a:lnTo>
                    <a:pt x="2637" y="908"/>
                  </a:lnTo>
                  <a:lnTo>
                    <a:pt x="2627" y="910"/>
                  </a:lnTo>
                  <a:lnTo>
                    <a:pt x="2627" y="910"/>
                  </a:lnTo>
                  <a:lnTo>
                    <a:pt x="2623" y="910"/>
                  </a:lnTo>
                  <a:lnTo>
                    <a:pt x="2620" y="910"/>
                  </a:lnTo>
                  <a:lnTo>
                    <a:pt x="2616" y="910"/>
                  </a:lnTo>
                  <a:lnTo>
                    <a:pt x="2613" y="912"/>
                  </a:lnTo>
                  <a:lnTo>
                    <a:pt x="2613" y="912"/>
                  </a:lnTo>
                  <a:close/>
                  <a:moveTo>
                    <a:pt x="1510" y="894"/>
                  </a:moveTo>
                  <a:lnTo>
                    <a:pt x="1510" y="894"/>
                  </a:lnTo>
                  <a:lnTo>
                    <a:pt x="1505" y="904"/>
                  </a:lnTo>
                  <a:lnTo>
                    <a:pt x="1499" y="914"/>
                  </a:lnTo>
                  <a:lnTo>
                    <a:pt x="1490" y="924"/>
                  </a:lnTo>
                  <a:lnTo>
                    <a:pt x="1483" y="935"/>
                  </a:lnTo>
                  <a:lnTo>
                    <a:pt x="1483" y="935"/>
                  </a:lnTo>
                  <a:lnTo>
                    <a:pt x="1499" y="922"/>
                  </a:lnTo>
                  <a:lnTo>
                    <a:pt x="1516" y="910"/>
                  </a:lnTo>
                  <a:lnTo>
                    <a:pt x="1533" y="897"/>
                  </a:lnTo>
                  <a:lnTo>
                    <a:pt x="1548" y="887"/>
                  </a:lnTo>
                  <a:lnTo>
                    <a:pt x="1548" y="887"/>
                  </a:lnTo>
                  <a:lnTo>
                    <a:pt x="1526" y="887"/>
                  </a:lnTo>
                  <a:lnTo>
                    <a:pt x="1517" y="887"/>
                  </a:lnTo>
                  <a:lnTo>
                    <a:pt x="1510" y="889"/>
                  </a:lnTo>
                  <a:lnTo>
                    <a:pt x="1510" y="889"/>
                  </a:lnTo>
                  <a:lnTo>
                    <a:pt x="1510" y="894"/>
                  </a:lnTo>
                  <a:lnTo>
                    <a:pt x="1510" y="894"/>
                  </a:lnTo>
                  <a:close/>
                  <a:moveTo>
                    <a:pt x="2731" y="1011"/>
                  </a:moveTo>
                  <a:lnTo>
                    <a:pt x="2731" y="1011"/>
                  </a:lnTo>
                  <a:lnTo>
                    <a:pt x="2751" y="993"/>
                  </a:lnTo>
                  <a:lnTo>
                    <a:pt x="2769" y="973"/>
                  </a:lnTo>
                  <a:lnTo>
                    <a:pt x="2788" y="950"/>
                  </a:lnTo>
                  <a:lnTo>
                    <a:pt x="2803" y="929"/>
                  </a:lnTo>
                  <a:lnTo>
                    <a:pt x="2803" y="929"/>
                  </a:lnTo>
                  <a:lnTo>
                    <a:pt x="2803" y="924"/>
                  </a:lnTo>
                  <a:lnTo>
                    <a:pt x="2771" y="960"/>
                  </a:lnTo>
                  <a:lnTo>
                    <a:pt x="2771" y="960"/>
                  </a:lnTo>
                  <a:lnTo>
                    <a:pt x="2759" y="973"/>
                  </a:lnTo>
                  <a:lnTo>
                    <a:pt x="2751" y="986"/>
                  </a:lnTo>
                  <a:lnTo>
                    <a:pt x="2731" y="1011"/>
                  </a:lnTo>
                  <a:lnTo>
                    <a:pt x="2731" y="1011"/>
                  </a:lnTo>
                  <a:close/>
                  <a:moveTo>
                    <a:pt x="2751" y="896"/>
                  </a:moveTo>
                  <a:lnTo>
                    <a:pt x="2751" y="896"/>
                  </a:lnTo>
                  <a:lnTo>
                    <a:pt x="2738" y="918"/>
                  </a:lnTo>
                  <a:lnTo>
                    <a:pt x="2724" y="939"/>
                  </a:lnTo>
                  <a:lnTo>
                    <a:pt x="2783" y="891"/>
                  </a:lnTo>
                  <a:lnTo>
                    <a:pt x="2783" y="891"/>
                  </a:lnTo>
                  <a:lnTo>
                    <a:pt x="2776" y="891"/>
                  </a:lnTo>
                  <a:lnTo>
                    <a:pt x="2769" y="891"/>
                  </a:lnTo>
                  <a:lnTo>
                    <a:pt x="2754" y="894"/>
                  </a:lnTo>
                  <a:lnTo>
                    <a:pt x="2754" y="894"/>
                  </a:lnTo>
                  <a:lnTo>
                    <a:pt x="2751" y="896"/>
                  </a:lnTo>
                  <a:lnTo>
                    <a:pt x="2751" y="896"/>
                  </a:lnTo>
                  <a:close/>
                  <a:moveTo>
                    <a:pt x="151" y="151"/>
                  </a:moveTo>
                  <a:lnTo>
                    <a:pt x="151" y="151"/>
                  </a:lnTo>
                  <a:lnTo>
                    <a:pt x="156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60" y="142"/>
                  </a:lnTo>
                  <a:lnTo>
                    <a:pt x="158" y="138"/>
                  </a:lnTo>
                  <a:lnTo>
                    <a:pt x="158" y="134"/>
                  </a:lnTo>
                  <a:lnTo>
                    <a:pt x="160" y="130"/>
                  </a:lnTo>
                  <a:lnTo>
                    <a:pt x="160" y="130"/>
                  </a:lnTo>
                  <a:lnTo>
                    <a:pt x="150" y="140"/>
                  </a:lnTo>
                  <a:lnTo>
                    <a:pt x="140" y="149"/>
                  </a:lnTo>
                  <a:lnTo>
                    <a:pt x="122" y="172"/>
                  </a:lnTo>
                  <a:lnTo>
                    <a:pt x="122" y="172"/>
                  </a:lnTo>
                  <a:lnTo>
                    <a:pt x="120" y="173"/>
                  </a:lnTo>
                  <a:lnTo>
                    <a:pt x="120" y="175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7" y="166"/>
                  </a:lnTo>
                  <a:lnTo>
                    <a:pt x="146" y="161"/>
                  </a:lnTo>
                  <a:lnTo>
                    <a:pt x="148" y="156"/>
                  </a:lnTo>
                  <a:lnTo>
                    <a:pt x="151" y="151"/>
                  </a:lnTo>
                  <a:lnTo>
                    <a:pt x="151" y="151"/>
                  </a:lnTo>
                  <a:close/>
                  <a:moveTo>
                    <a:pt x="1625" y="1074"/>
                  </a:moveTo>
                  <a:lnTo>
                    <a:pt x="1625" y="1074"/>
                  </a:lnTo>
                  <a:lnTo>
                    <a:pt x="1631" y="1075"/>
                  </a:lnTo>
                  <a:lnTo>
                    <a:pt x="1637" y="1075"/>
                  </a:lnTo>
                  <a:lnTo>
                    <a:pt x="1642" y="1074"/>
                  </a:lnTo>
                  <a:lnTo>
                    <a:pt x="1645" y="1073"/>
                  </a:lnTo>
                  <a:lnTo>
                    <a:pt x="1646" y="1071"/>
                  </a:lnTo>
                  <a:lnTo>
                    <a:pt x="1646" y="1071"/>
                  </a:lnTo>
                  <a:lnTo>
                    <a:pt x="1659" y="1050"/>
                  </a:lnTo>
                  <a:lnTo>
                    <a:pt x="1665" y="1039"/>
                  </a:lnTo>
                  <a:lnTo>
                    <a:pt x="1668" y="1032"/>
                  </a:lnTo>
                  <a:lnTo>
                    <a:pt x="1668" y="1032"/>
                  </a:lnTo>
                  <a:lnTo>
                    <a:pt x="1656" y="1043"/>
                  </a:lnTo>
                  <a:lnTo>
                    <a:pt x="1645" y="1053"/>
                  </a:lnTo>
                  <a:lnTo>
                    <a:pt x="1635" y="1063"/>
                  </a:lnTo>
                  <a:lnTo>
                    <a:pt x="1625" y="1074"/>
                  </a:lnTo>
                  <a:lnTo>
                    <a:pt x="1625" y="1074"/>
                  </a:lnTo>
                  <a:close/>
                  <a:moveTo>
                    <a:pt x="132" y="210"/>
                  </a:moveTo>
                  <a:lnTo>
                    <a:pt x="132" y="210"/>
                  </a:lnTo>
                  <a:lnTo>
                    <a:pt x="137" y="207"/>
                  </a:lnTo>
                  <a:lnTo>
                    <a:pt x="141" y="201"/>
                  </a:lnTo>
                  <a:lnTo>
                    <a:pt x="150" y="187"/>
                  </a:lnTo>
                  <a:lnTo>
                    <a:pt x="150" y="187"/>
                  </a:lnTo>
                  <a:lnTo>
                    <a:pt x="153" y="182"/>
                  </a:lnTo>
                  <a:lnTo>
                    <a:pt x="154" y="173"/>
                  </a:lnTo>
                  <a:lnTo>
                    <a:pt x="153" y="168"/>
                  </a:lnTo>
                  <a:lnTo>
                    <a:pt x="151" y="165"/>
                  </a:lnTo>
                  <a:lnTo>
                    <a:pt x="150" y="165"/>
                  </a:lnTo>
                  <a:lnTo>
                    <a:pt x="150" y="165"/>
                  </a:lnTo>
                  <a:lnTo>
                    <a:pt x="150" y="166"/>
                  </a:lnTo>
                  <a:lnTo>
                    <a:pt x="150" y="169"/>
                  </a:lnTo>
                  <a:lnTo>
                    <a:pt x="147" y="175"/>
                  </a:lnTo>
                  <a:lnTo>
                    <a:pt x="139" y="192"/>
                  </a:lnTo>
                  <a:lnTo>
                    <a:pt x="130" y="207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2" y="210"/>
                  </a:lnTo>
                  <a:lnTo>
                    <a:pt x="132" y="210"/>
                  </a:lnTo>
                  <a:close/>
                  <a:moveTo>
                    <a:pt x="140" y="977"/>
                  </a:moveTo>
                  <a:lnTo>
                    <a:pt x="140" y="977"/>
                  </a:lnTo>
                  <a:lnTo>
                    <a:pt x="144" y="980"/>
                  </a:lnTo>
                  <a:lnTo>
                    <a:pt x="150" y="980"/>
                  </a:lnTo>
                  <a:lnTo>
                    <a:pt x="156" y="977"/>
                  </a:lnTo>
                  <a:lnTo>
                    <a:pt x="157" y="974"/>
                  </a:lnTo>
                  <a:lnTo>
                    <a:pt x="158" y="973"/>
                  </a:lnTo>
                  <a:lnTo>
                    <a:pt x="158" y="973"/>
                  </a:lnTo>
                  <a:lnTo>
                    <a:pt x="161" y="967"/>
                  </a:lnTo>
                  <a:lnTo>
                    <a:pt x="165" y="962"/>
                  </a:lnTo>
                  <a:lnTo>
                    <a:pt x="172" y="952"/>
                  </a:lnTo>
                  <a:lnTo>
                    <a:pt x="172" y="952"/>
                  </a:lnTo>
                  <a:lnTo>
                    <a:pt x="163" y="957"/>
                  </a:lnTo>
                  <a:lnTo>
                    <a:pt x="153" y="962"/>
                  </a:lnTo>
                  <a:lnTo>
                    <a:pt x="148" y="964"/>
                  </a:lnTo>
                  <a:lnTo>
                    <a:pt x="144" y="969"/>
                  </a:lnTo>
                  <a:lnTo>
                    <a:pt x="141" y="973"/>
                  </a:lnTo>
                  <a:lnTo>
                    <a:pt x="140" y="977"/>
                  </a:lnTo>
                  <a:lnTo>
                    <a:pt x="140" y="977"/>
                  </a:lnTo>
                  <a:close/>
                  <a:moveTo>
                    <a:pt x="473" y="981"/>
                  </a:moveTo>
                  <a:lnTo>
                    <a:pt x="473" y="981"/>
                  </a:lnTo>
                  <a:lnTo>
                    <a:pt x="467" y="984"/>
                  </a:lnTo>
                  <a:lnTo>
                    <a:pt x="462" y="991"/>
                  </a:lnTo>
                  <a:lnTo>
                    <a:pt x="458" y="998"/>
                  </a:lnTo>
                  <a:lnTo>
                    <a:pt x="456" y="1002"/>
                  </a:lnTo>
                  <a:lnTo>
                    <a:pt x="458" y="1007"/>
                  </a:lnTo>
                  <a:lnTo>
                    <a:pt x="458" y="1007"/>
                  </a:lnTo>
                  <a:lnTo>
                    <a:pt x="462" y="1005"/>
                  </a:lnTo>
                  <a:lnTo>
                    <a:pt x="465" y="1002"/>
                  </a:lnTo>
                  <a:lnTo>
                    <a:pt x="466" y="1000"/>
                  </a:lnTo>
                  <a:lnTo>
                    <a:pt x="467" y="995"/>
                  </a:lnTo>
                  <a:lnTo>
                    <a:pt x="470" y="988"/>
                  </a:lnTo>
                  <a:lnTo>
                    <a:pt x="472" y="984"/>
                  </a:lnTo>
                  <a:lnTo>
                    <a:pt x="473" y="981"/>
                  </a:lnTo>
                  <a:lnTo>
                    <a:pt x="473" y="981"/>
                  </a:lnTo>
                  <a:close/>
                  <a:moveTo>
                    <a:pt x="313" y="983"/>
                  </a:moveTo>
                  <a:lnTo>
                    <a:pt x="313" y="983"/>
                  </a:lnTo>
                  <a:lnTo>
                    <a:pt x="312" y="988"/>
                  </a:lnTo>
                  <a:lnTo>
                    <a:pt x="309" y="991"/>
                  </a:lnTo>
                  <a:lnTo>
                    <a:pt x="307" y="994"/>
                  </a:lnTo>
                  <a:lnTo>
                    <a:pt x="307" y="998"/>
                  </a:lnTo>
                  <a:lnTo>
                    <a:pt x="324" y="983"/>
                  </a:lnTo>
                  <a:lnTo>
                    <a:pt x="324" y="983"/>
                  </a:lnTo>
                  <a:lnTo>
                    <a:pt x="327" y="976"/>
                  </a:lnTo>
                  <a:lnTo>
                    <a:pt x="328" y="972"/>
                  </a:lnTo>
                  <a:lnTo>
                    <a:pt x="327" y="972"/>
                  </a:lnTo>
                  <a:lnTo>
                    <a:pt x="324" y="974"/>
                  </a:lnTo>
                  <a:lnTo>
                    <a:pt x="317" y="980"/>
                  </a:lnTo>
                  <a:lnTo>
                    <a:pt x="314" y="983"/>
                  </a:lnTo>
                  <a:lnTo>
                    <a:pt x="313" y="983"/>
                  </a:lnTo>
                  <a:lnTo>
                    <a:pt x="313" y="983"/>
                  </a:lnTo>
                  <a:close/>
                  <a:moveTo>
                    <a:pt x="2824" y="898"/>
                  </a:moveTo>
                  <a:lnTo>
                    <a:pt x="2824" y="898"/>
                  </a:lnTo>
                  <a:lnTo>
                    <a:pt x="2830" y="891"/>
                  </a:lnTo>
                  <a:lnTo>
                    <a:pt x="2834" y="886"/>
                  </a:lnTo>
                  <a:lnTo>
                    <a:pt x="2838" y="879"/>
                  </a:lnTo>
                  <a:lnTo>
                    <a:pt x="2841" y="870"/>
                  </a:lnTo>
                  <a:lnTo>
                    <a:pt x="2841" y="870"/>
                  </a:lnTo>
                  <a:lnTo>
                    <a:pt x="2835" y="877"/>
                  </a:lnTo>
                  <a:lnTo>
                    <a:pt x="2830" y="883"/>
                  </a:lnTo>
                  <a:lnTo>
                    <a:pt x="2827" y="891"/>
                  </a:lnTo>
                  <a:lnTo>
                    <a:pt x="2824" y="898"/>
                  </a:lnTo>
                  <a:lnTo>
                    <a:pt x="2824" y="898"/>
                  </a:lnTo>
                  <a:close/>
                  <a:moveTo>
                    <a:pt x="2332" y="969"/>
                  </a:moveTo>
                  <a:lnTo>
                    <a:pt x="2332" y="969"/>
                  </a:lnTo>
                  <a:lnTo>
                    <a:pt x="2342" y="960"/>
                  </a:lnTo>
                  <a:lnTo>
                    <a:pt x="2346" y="955"/>
                  </a:lnTo>
                  <a:lnTo>
                    <a:pt x="2349" y="949"/>
                  </a:lnTo>
                  <a:lnTo>
                    <a:pt x="2349" y="949"/>
                  </a:lnTo>
                  <a:lnTo>
                    <a:pt x="2348" y="948"/>
                  </a:lnTo>
                  <a:lnTo>
                    <a:pt x="2346" y="948"/>
                  </a:lnTo>
                  <a:lnTo>
                    <a:pt x="2343" y="949"/>
                  </a:lnTo>
                  <a:lnTo>
                    <a:pt x="2341" y="950"/>
                  </a:lnTo>
                  <a:lnTo>
                    <a:pt x="2341" y="950"/>
                  </a:lnTo>
                  <a:lnTo>
                    <a:pt x="2339" y="955"/>
                  </a:lnTo>
                  <a:lnTo>
                    <a:pt x="2338" y="957"/>
                  </a:lnTo>
                  <a:lnTo>
                    <a:pt x="2336" y="957"/>
                  </a:lnTo>
                  <a:lnTo>
                    <a:pt x="2334" y="962"/>
                  </a:lnTo>
                  <a:lnTo>
                    <a:pt x="2332" y="964"/>
                  </a:lnTo>
                  <a:lnTo>
                    <a:pt x="2332" y="969"/>
                  </a:lnTo>
                  <a:close/>
                  <a:moveTo>
                    <a:pt x="136" y="803"/>
                  </a:moveTo>
                  <a:lnTo>
                    <a:pt x="139" y="800"/>
                  </a:lnTo>
                  <a:lnTo>
                    <a:pt x="139" y="800"/>
                  </a:lnTo>
                  <a:lnTo>
                    <a:pt x="139" y="796"/>
                  </a:lnTo>
                  <a:lnTo>
                    <a:pt x="137" y="793"/>
                  </a:lnTo>
                  <a:lnTo>
                    <a:pt x="136" y="793"/>
                  </a:lnTo>
                  <a:lnTo>
                    <a:pt x="133" y="796"/>
                  </a:lnTo>
                  <a:lnTo>
                    <a:pt x="133" y="796"/>
                  </a:lnTo>
                  <a:lnTo>
                    <a:pt x="129" y="806"/>
                  </a:lnTo>
                  <a:lnTo>
                    <a:pt x="126" y="810"/>
                  </a:lnTo>
                  <a:lnTo>
                    <a:pt x="126" y="814"/>
                  </a:lnTo>
                  <a:lnTo>
                    <a:pt x="134" y="808"/>
                  </a:lnTo>
                  <a:lnTo>
                    <a:pt x="136" y="803"/>
                  </a:lnTo>
                  <a:close/>
                  <a:moveTo>
                    <a:pt x="71" y="364"/>
                  </a:moveTo>
                  <a:lnTo>
                    <a:pt x="71" y="364"/>
                  </a:lnTo>
                  <a:lnTo>
                    <a:pt x="78" y="360"/>
                  </a:lnTo>
                  <a:lnTo>
                    <a:pt x="84" y="353"/>
                  </a:lnTo>
                  <a:lnTo>
                    <a:pt x="88" y="346"/>
                  </a:lnTo>
                  <a:lnTo>
                    <a:pt x="88" y="343"/>
                  </a:lnTo>
                  <a:lnTo>
                    <a:pt x="87" y="342"/>
                  </a:lnTo>
                  <a:lnTo>
                    <a:pt x="87" y="342"/>
                  </a:lnTo>
                  <a:lnTo>
                    <a:pt x="78" y="353"/>
                  </a:lnTo>
                  <a:lnTo>
                    <a:pt x="75" y="359"/>
                  </a:lnTo>
                  <a:lnTo>
                    <a:pt x="71" y="364"/>
                  </a:lnTo>
                  <a:lnTo>
                    <a:pt x="71" y="364"/>
                  </a:lnTo>
                  <a:close/>
                  <a:moveTo>
                    <a:pt x="538" y="964"/>
                  </a:moveTo>
                  <a:lnTo>
                    <a:pt x="538" y="964"/>
                  </a:lnTo>
                  <a:lnTo>
                    <a:pt x="541" y="964"/>
                  </a:lnTo>
                  <a:lnTo>
                    <a:pt x="545" y="963"/>
                  </a:lnTo>
                  <a:lnTo>
                    <a:pt x="550" y="956"/>
                  </a:lnTo>
                  <a:lnTo>
                    <a:pt x="553" y="953"/>
                  </a:lnTo>
                  <a:lnTo>
                    <a:pt x="553" y="950"/>
                  </a:lnTo>
                  <a:lnTo>
                    <a:pt x="550" y="950"/>
                  </a:lnTo>
                  <a:lnTo>
                    <a:pt x="546" y="950"/>
                  </a:lnTo>
                  <a:lnTo>
                    <a:pt x="538" y="964"/>
                  </a:lnTo>
                  <a:close/>
                  <a:moveTo>
                    <a:pt x="2571" y="957"/>
                  </a:moveTo>
                  <a:lnTo>
                    <a:pt x="2571" y="957"/>
                  </a:lnTo>
                  <a:lnTo>
                    <a:pt x="2581" y="949"/>
                  </a:lnTo>
                  <a:lnTo>
                    <a:pt x="2584" y="945"/>
                  </a:lnTo>
                  <a:lnTo>
                    <a:pt x="2585" y="942"/>
                  </a:lnTo>
                  <a:lnTo>
                    <a:pt x="2585" y="939"/>
                  </a:lnTo>
                  <a:lnTo>
                    <a:pt x="2571" y="952"/>
                  </a:lnTo>
                  <a:lnTo>
                    <a:pt x="2571" y="957"/>
                  </a:lnTo>
                  <a:close/>
                  <a:moveTo>
                    <a:pt x="2421" y="967"/>
                  </a:moveTo>
                  <a:lnTo>
                    <a:pt x="2428" y="960"/>
                  </a:lnTo>
                  <a:lnTo>
                    <a:pt x="2429" y="957"/>
                  </a:lnTo>
                  <a:lnTo>
                    <a:pt x="2429" y="957"/>
                  </a:lnTo>
                  <a:lnTo>
                    <a:pt x="2431" y="955"/>
                  </a:lnTo>
                  <a:lnTo>
                    <a:pt x="2432" y="952"/>
                  </a:lnTo>
                  <a:lnTo>
                    <a:pt x="2433" y="950"/>
                  </a:lnTo>
                  <a:lnTo>
                    <a:pt x="2433" y="946"/>
                  </a:lnTo>
                  <a:lnTo>
                    <a:pt x="2433" y="946"/>
                  </a:lnTo>
                  <a:lnTo>
                    <a:pt x="2429" y="950"/>
                  </a:lnTo>
                  <a:lnTo>
                    <a:pt x="2425" y="956"/>
                  </a:lnTo>
                  <a:lnTo>
                    <a:pt x="2418" y="964"/>
                  </a:lnTo>
                  <a:lnTo>
                    <a:pt x="2418" y="964"/>
                  </a:lnTo>
                  <a:lnTo>
                    <a:pt x="2418" y="969"/>
                  </a:lnTo>
                  <a:lnTo>
                    <a:pt x="2421" y="967"/>
                  </a:lnTo>
                  <a:close/>
                  <a:moveTo>
                    <a:pt x="198" y="685"/>
                  </a:moveTo>
                  <a:lnTo>
                    <a:pt x="198" y="685"/>
                  </a:lnTo>
                  <a:lnTo>
                    <a:pt x="198" y="676"/>
                  </a:lnTo>
                  <a:lnTo>
                    <a:pt x="195" y="669"/>
                  </a:lnTo>
                  <a:lnTo>
                    <a:pt x="191" y="657"/>
                  </a:lnTo>
                  <a:lnTo>
                    <a:pt x="191" y="657"/>
                  </a:lnTo>
                  <a:lnTo>
                    <a:pt x="189" y="657"/>
                  </a:lnTo>
                  <a:lnTo>
                    <a:pt x="189" y="660"/>
                  </a:lnTo>
                  <a:lnTo>
                    <a:pt x="191" y="665"/>
                  </a:lnTo>
                  <a:lnTo>
                    <a:pt x="191" y="665"/>
                  </a:lnTo>
                  <a:lnTo>
                    <a:pt x="193" y="675"/>
                  </a:lnTo>
                  <a:lnTo>
                    <a:pt x="195" y="679"/>
                  </a:lnTo>
                  <a:lnTo>
                    <a:pt x="198" y="685"/>
                  </a:lnTo>
                  <a:lnTo>
                    <a:pt x="198" y="685"/>
                  </a:lnTo>
                  <a:close/>
                  <a:moveTo>
                    <a:pt x="861" y="948"/>
                  </a:moveTo>
                  <a:lnTo>
                    <a:pt x="861" y="948"/>
                  </a:lnTo>
                  <a:lnTo>
                    <a:pt x="872" y="936"/>
                  </a:lnTo>
                  <a:lnTo>
                    <a:pt x="876" y="931"/>
                  </a:lnTo>
                  <a:lnTo>
                    <a:pt x="875" y="931"/>
                  </a:lnTo>
                  <a:lnTo>
                    <a:pt x="874" y="932"/>
                  </a:lnTo>
                  <a:lnTo>
                    <a:pt x="874" y="932"/>
                  </a:lnTo>
                  <a:lnTo>
                    <a:pt x="864" y="941"/>
                  </a:lnTo>
                  <a:lnTo>
                    <a:pt x="862" y="943"/>
                  </a:lnTo>
                  <a:lnTo>
                    <a:pt x="861" y="948"/>
                  </a:lnTo>
                  <a:lnTo>
                    <a:pt x="861" y="948"/>
                  </a:lnTo>
                  <a:close/>
                  <a:moveTo>
                    <a:pt x="2209" y="962"/>
                  </a:moveTo>
                  <a:lnTo>
                    <a:pt x="2209" y="962"/>
                  </a:lnTo>
                  <a:lnTo>
                    <a:pt x="2209" y="959"/>
                  </a:lnTo>
                  <a:lnTo>
                    <a:pt x="2209" y="956"/>
                  </a:lnTo>
                  <a:lnTo>
                    <a:pt x="2207" y="956"/>
                  </a:lnTo>
                  <a:lnTo>
                    <a:pt x="2206" y="957"/>
                  </a:lnTo>
                  <a:lnTo>
                    <a:pt x="2203" y="960"/>
                  </a:lnTo>
                  <a:lnTo>
                    <a:pt x="2200" y="963"/>
                  </a:lnTo>
                  <a:lnTo>
                    <a:pt x="2196" y="964"/>
                  </a:lnTo>
                  <a:lnTo>
                    <a:pt x="2193" y="969"/>
                  </a:lnTo>
                  <a:lnTo>
                    <a:pt x="2193" y="969"/>
                  </a:lnTo>
                  <a:lnTo>
                    <a:pt x="2196" y="969"/>
                  </a:lnTo>
                  <a:lnTo>
                    <a:pt x="2199" y="969"/>
                  </a:lnTo>
                  <a:lnTo>
                    <a:pt x="2202" y="967"/>
                  </a:lnTo>
                  <a:lnTo>
                    <a:pt x="2204" y="964"/>
                  </a:lnTo>
                  <a:lnTo>
                    <a:pt x="2209" y="962"/>
                  </a:lnTo>
                  <a:lnTo>
                    <a:pt x="2209" y="962"/>
                  </a:lnTo>
                  <a:close/>
                  <a:moveTo>
                    <a:pt x="1086" y="995"/>
                  </a:moveTo>
                  <a:lnTo>
                    <a:pt x="1082" y="994"/>
                  </a:lnTo>
                  <a:lnTo>
                    <a:pt x="1077" y="998"/>
                  </a:lnTo>
                  <a:lnTo>
                    <a:pt x="1077" y="998"/>
                  </a:lnTo>
                  <a:lnTo>
                    <a:pt x="1079" y="998"/>
                  </a:lnTo>
                  <a:lnTo>
                    <a:pt x="1080" y="1000"/>
                  </a:lnTo>
                  <a:lnTo>
                    <a:pt x="1079" y="1001"/>
                  </a:lnTo>
                  <a:lnTo>
                    <a:pt x="1076" y="1005"/>
                  </a:lnTo>
                  <a:lnTo>
                    <a:pt x="1075" y="1007"/>
                  </a:lnTo>
                  <a:lnTo>
                    <a:pt x="1075" y="1008"/>
                  </a:lnTo>
                  <a:lnTo>
                    <a:pt x="1075" y="1008"/>
                  </a:lnTo>
                  <a:lnTo>
                    <a:pt x="1082" y="1004"/>
                  </a:lnTo>
                  <a:lnTo>
                    <a:pt x="1084" y="1000"/>
                  </a:lnTo>
                  <a:lnTo>
                    <a:pt x="1086" y="995"/>
                  </a:lnTo>
                  <a:lnTo>
                    <a:pt x="1086" y="995"/>
                  </a:lnTo>
                  <a:close/>
                  <a:moveTo>
                    <a:pt x="671" y="994"/>
                  </a:moveTo>
                  <a:lnTo>
                    <a:pt x="674" y="991"/>
                  </a:lnTo>
                  <a:lnTo>
                    <a:pt x="677" y="988"/>
                  </a:lnTo>
                  <a:lnTo>
                    <a:pt x="682" y="976"/>
                  </a:lnTo>
                  <a:lnTo>
                    <a:pt x="682" y="976"/>
                  </a:lnTo>
                  <a:lnTo>
                    <a:pt x="678" y="979"/>
                  </a:lnTo>
                  <a:lnTo>
                    <a:pt x="675" y="983"/>
                  </a:lnTo>
                  <a:lnTo>
                    <a:pt x="670" y="993"/>
                  </a:lnTo>
                  <a:lnTo>
                    <a:pt x="671" y="994"/>
                  </a:lnTo>
                  <a:close/>
                  <a:moveTo>
                    <a:pt x="46" y="898"/>
                  </a:moveTo>
                  <a:lnTo>
                    <a:pt x="46" y="898"/>
                  </a:lnTo>
                  <a:lnTo>
                    <a:pt x="50" y="898"/>
                  </a:lnTo>
                  <a:lnTo>
                    <a:pt x="53" y="897"/>
                  </a:lnTo>
                  <a:lnTo>
                    <a:pt x="54" y="896"/>
                  </a:lnTo>
                  <a:lnTo>
                    <a:pt x="53" y="894"/>
                  </a:lnTo>
                  <a:lnTo>
                    <a:pt x="53" y="893"/>
                  </a:lnTo>
                  <a:lnTo>
                    <a:pt x="50" y="891"/>
                  </a:lnTo>
                  <a:lnTo>
                    <a:pt x="50" y="891"/>
                  </a:lnTo>
                  <a:lnTo>
                    <a:pt x="46" y="889"/>
                  </a:lnTo>
                  <a:lnTo>
                    <a:pt x="46" y="898"/>
                  </a:lnTo>
                  <a:close/>
                  <a:moveTo>
                    <a:pt x="42" y="894"/>
                  </a:moveTo>
                  <a:lnTo>
                    <a:pt x="46" y="898"/>
                  </a:lnTo>
                  <a:lnTo>
                    <a:pt x="46" y="889"/>
                  </a:lnTo>
                  <a:lnTo>
                    <a:pt x="42" y="894"/>
                  </a:lnTo>
                  <a:close/>
                  <a:moveTo>
                    <a:pt x="269" y="915"/>
                  </a:moveTo>
                  <a:lnTo>
                    <a:pt x="269" y="915"/>
                  </a:lnTo>
                  <a:lnTo>
                    <a:pt x="269" y="920"/>
                  </a:lnTo>
                  <a:lnTo>
                    <a:pt x="269" y="920"/>
                  </a:lnTo>
                  <a:lnTo>
                    <a:pt x="272" y="920"/>
                  </a:lnTo>
                  <a:lnTo>
                    <a:pt x="275" y="915"/>
                  </a:lnTo>
                  <a:lnTo>
                    <a:pt x="278" y="914"/>
                  </a:lnTo>
                  <a:lnTo>
                    <a:pt x="278" y="914"/>
                  </a:lnTo>
                  <a:lnTo>
                    <a:pt x="278" y="911"/>
                  </a:lnTo>
                  <a:lnTo>
                    <a:pt x="276" y="908"/>
                  </a:lnTo>
                  <a:lnTo>
                    <a:pt x="275" y="908"/>
                  </a:lnTo>
                  <a:lnTo>
                    <a:pt x="274" y="908"/>
                  </a:lnTo>
                  <a:lnTo>
                    <a:pt x="272" y="912"/>
                  </a:lnTo>
                  <a:lnTo>
                    <a:pt x="269" y="915"/>
                  </a:lnTo>
                  <a:lnTo>
                    <a:pt x="269" y="915"/>
                  </a:lnTo>
                  <a:close/>
                  <a:moveTo>
                    <a:pt x="2776" y="941"/>
                  </a:moveTo>
                  <a:lnTo>
                    <a:pt x="2776" y="941"/>
                  </a:lnTo>
                  <a:lnTo>
                    <a:pt x="2771" y="950"/>
                  </a:lnTo>
                  <a:lnTo>
                    <a:pt x="2769" y="955"/>
                  </a:lnTo>
                  <a:lnTo>
                    <a:pt x="2769" y="957"/>
                  </a:lnTo>
                  <a:lnTo>
                    <a:pt x="2771" y="960"/>
                  </a:lnTo>
                  <a:lnTo>
                    <a:pt x="2771" y="960"/>
                  </a:lnTo>
                  <a:lnTo>
                    <a:pt x="2772" y="955"/>
                  </a:lnTo>
                  <a:lnTo>
                    <a:pt x="2773" y="950"/>
                  </a:lnTo>
                  <a:lnTo>
                    <a:pt x="2776" y="946"/>
                  </a:lnTo>
                  <a:lnTo>
                    <a:pt x="2776" y="941"/>
                  </a:lnTo>
                  <a:lnTo>
                    <a:pt x="2776" y="941"/>
                  </a:lnTo>
                  <a:close/>
                  <a:moveTo>
                    <a:pt x="2283" y="955"/>
                  </a:moveTo>
                  <a:lnTo>
                    <a:pt x="2276" y="960"/>
                  </a:lnTo>
                  <a:lnTo>
                    <a:pt x="2275" y="962"/>
                  </a:lnTo>
                  <a:lnTo>
                    <a:pt x="2272" y="972"/>
                  </a:lnTo>
                  <a:lnTo>
                    <a:pt x="2272" y="972"/>
                  </a:lnTo>
                  <a:lnTo>
                    <a:pt x="2276" y="969"/>
                  </a:lnTo>
                  <a:lnTo>
                    <a:pt x="2279" y="964"/>
                  </a:lnTo>
                  <a:lnTo>
                    <a:pt x="2283" y="955"/>
                  </a:lnTo>
                  <a:lnTo>
                    <a:pt x="2283" y="955"/>
                  </a:lnTo>
                  <a:close/>
                  <a:moveTo>
                    <a:pt x="584" y="1026"/>
                  </a:moveTo>
                  <a:lnTo>
                    <a:pt x="584" y="1026"/>
                  </a:lnTo>
                  <a:lnTo>
                    <a:pt x="586" y="1029"/>
                  </a:lnTo>
                  <a:lnTo>
                    <a:pt x="587" y="1032"/>
                  </a:lnTo>
                  <a:lnTo>
                    <a:pt x="590" y="1032"/>
                  </a:lnTo>
                  <a:lnTo>
                    <a:pt x="594" y="1032"/>
                  </a:lnTo>
                  <a:lnTo>
                    <a:pt x="597" y="1033"/>
                  </a:lnTo>
                  <a:lnTo>
                    <a:pt x="597" y="1033"/>
                  </a:lnTo>
                  <a:lnTo>
                    <a:pt x="597" y="1026"/>
                  </a:lnTo>
                  <a:lnTo>
                    <a:pt x="597" y="1026"/>
                  </a:lnTo>
                  <a:lnTo>
                    <a:pt x="595" y="1026"/>
                  </a:lnTo>
                  <a:lnTo>
                    <a:pt x="591" y="1028"/>
                  </a:lnTo>
                  <a:lnTo>
                    <a:pt x="588" y="1028"/>
                  </a:lnTo>
                  <a:lnTo>
                    <a:pt x="584" y="1026"/>
                  </a:lnTo>
                  <a:lnTo>
                    <a:pt x="584" y="1026"/>
                  </a:lnTo>
                  <a:close/>
                  <a:moveTo>
                    <a:pt x="2521" y="931"/>
                  </a:moveTo>
                  <a:lnTo>
                    <a:pt x="2521" y="931"/>
                  </a:lnTo>
                  <a:lnTo>
                    <a:pt x="2518" y="934"/>
                  </a:lnTo>
                  <a:lnTo>
                    <a:pt x="2516" y="936"/>
                  </a:lnTo>
                  <a:lnTo>
                    <a:pt x="2514" y="942"/>
                  </a:lnTo>
                  <a:lnTo>
                    <a:pt x="2514" y="942"/>
                  </a:lnTo>
                  <a:lnTo>
                    <a:pt x="2518" y="941"/>
                  </a:lnTo>
                  <a:lnTo>
                    <a:pt x="2521" y="938"/>
                  </a:lnTo>
                  <a:lnTo>
                    <a:pt x="2522" y="934"/>
                  </a:lnTo>
                  <a:lnTo>
                    <a:pt x="2521" y="931"/>
                  </a:lnTo>
                  <a:lnTo>
                    <a:pt x="2521" y="931"/>
                  </a:lnTo>
                  <a:close/>
                  <a:moveTo>
                    <a:pt x="2270" y="973"/>
                  </a:moveTo>
                  <a:lnTo>
                    <a:pt x="2272" y="972"/>
                  </a:lnTo>
                  <a:lnTo>
                    <a:pt x="2275" y="962"/>
                  </a:lnTo>
                  <a:lnTo>
                    <a:pt x="2263" y="977"/>
                  </a:lnTo>
                  <a:lnTo>
                    <a:pt x="2270" y="973"/>
                  </a:lnTo>
                  <a:close/>
                  <a:moveTo>
                    <a:pt x="81" y="733"/>
                  </a:moveTo>
                  <a:lnTo>
                    <a:pt x="82" y="727"/>
                  </a:lnTo>
                  <a:lnTo>
                    <a:pt x="84" y="723"/>
                  </a:lnTo>
                  <a:lnTo>
                    <a:pt x="84" y="723"/>
                  </a:lnTo>
                  <a:lnTo>
                    <a:pt x="78" y="730"/>
                  </a:lnTo>
                  <a:lnTo>
                    <a:pt x="75" y="733"/>
                  </a:lnTo>
                  <a:lnTo>
                    <a:pt x="74" y="737"/>
                  </a:lnTo>
                  <a:lnTo>
                    <a:pt x="81" y="733"/>
                  </a:lnTo>
                  <a:close/>
                  <a:moveTo>
                    <a:pt x="1646" y="973"/>
                  </a:moveTo>
                  <a:lnTo>
                    <a:pt x="1646" y="973"/>
                  </a:lnTo>
                  <a:lnTo>
                    <a:pt x="1654" y="967"/>
                  </a:lnTo>
                  <a:lnTo>
                    <a:pt x="1656" y="964"/>
                  </a:lnTo>
                  <a:lnTo>
                    <a:pt x="1658" y="960"/>
                  </a:lnTo>
                  <a:lnTo>
                    <a:pt x="1658" y="960"/>
                  </a:lnTo>
                  <a:lnTo>
                    <a:pt x="1649" y="966"/>
                  </a:lnTo>
                  <a:lnTo>
                    <a:pt x="1648" y="969"/>
                  </a:lnTo>
                  <a:lnTo>
                    <a:pt x="1646" y="973"/>
                  </a:lnTo>
                  <a:lnTo>
                    <a:pt x="1646" y="973"/>
                  </a:lnTo>
                  <a:close/>
                  <a:moveTo>
                    <a:pt x="1235" y="942"/>
                  </a:moveTo>
                  <a:lnTo>
                    <a:pt x="1235" y="942"/>
                  </a:lnTo>
                  <a:lnTo>
                    <a:pt x="1239" y="938"/>
                  </a:lnTo>
                  <a:lnTo>
                    <a:pt x="1243" y="934"/>
                  </a:lnTo>
                  <a:lnTo>
                    <a:pt x="1243" y="932"/>
                  </a:lnTo>
                  <a:lnTo>
                    <a:pt x="1242" y="932"/>
                  </a:lnTo>
                  <a:lnTo>
                    <a:pt x="1235" y="936"/>
                  </a:lnTo>
                  <a:lnTo>
                    <a:pt x="1235" y="936"/>
                  </a:lnTo>
                  <a:lnTo>
                    <a:pt x="1235" y="942"/>
                  </a:lnTo>
                  <a:lnTo>
                    <a:pt x="1235" y="942"/>
                  </a:lnTo>
                  <a:close/>
                  <a:moveTo>
                    <a:pt x="1035" y="922"/>
                  </a:moveTo>
                  <a:lnTo>
                    <a:pt x="1035" y="922"/>
                  </a:lnTo>
                  <a:lnTo>
                    <a:pt x="1037" y="918"/>
                  </a:lnTo>
                  <a:lnTo>
                    <a:pt x="1035" y="917"/>
                  </a:lnTo>
                  <a:lnTo>
                    <a:pt x="1035" y="917"/>
                  </a:lnTo>
                  <a:lnTo>
                    <a:pt x="1032" y="917"/>
                  </a:lnTo>
                  <a:lnTo>
                    <a:pt x="1030" y="921"/>
                  </a:lnTo>
                  <a:lnTo>
                    <a:pt x="1028" y="924"/>
                  </a:lnTo>
                  <a:lnTo>
                    <a:pt x="1028" y="924"/>
                  </a:lnTo>
                  <a:lnTo>
                    <a:pt x="1028" y="925"/>
                  </a:lnTo>
                  <a:lnTo>
                    <a:pt x="1030" y="927"/>
                  </a:lnTo>
                  <a:lnTo>
                    <a:pt x="1032" y="925"/>
                  </a:lnTo>
                  <a:lnTo>
                    <a:pt x="1035" y="922"/>
                  </a:lnTo>
                  <a:close/>
                  <a:moveTo>
                    <a:pt x="1935" y="920"/>
                  </a:moveTo>
                  <a:lnTo>
                    <a:pt x="1935" y="920"/>
                  </a:lnTo>
                  <a:lnTo>
                    <a:pt x="1933" y="918"/>
                  </a:lnTo>
                  <a:lnTo>
                    <a:pt x="1933" y="917"/>
                  </a:lnTo>
                  <a:lnTo>
                    <a:pt x="1932" y="915"/>
                  </a:lnTo>
                  <a:lnTo>
                    <a:pt x="1930" y="915"/>
                  </a:lnTo>
                  <a:lnTo>
                    <a:pt x="1926" y="918"/>
                  </a:lnTo>
                  <a:lnTo>
                    <a:pt x="1926" y="918"/>
                  </a:lnTo>
                  <a:lnTo>
                    <a:pt x="1926" y="920"/>
                  </a:lnTo>
                  <a:lnTo>
                    <a:pt x="1928" y="922"/>
                  </a:lnTo>
                  <a:lnTo>
                    <a:pt x="1928" y="924"/>
                  </a:lnTo>
                  <a:lnTo>
                    <a:pt x="1929" y="924"/>
                  </a:lnTo>
                  <a:lnTo>
                    <a:pt x="1930" y="922"/>
                  </a:lnTo>
                  <a:lnTo>
                    <a:pt x="1935" y="920"/>
                  </a:lnTo>
                  <a:lnTo>
                    <a:pt x="1935" y="920"/>
                  </a:lnTo>
                  <a:close/>
                  <a:moveTo>
                    <a:pt x="659" y="1038"/>
                  </a:moveTo>
                  <a:lnTo>
                    <a:pt x="659" y="1038"/>
                  </a:lnTo>
                  <a:lnTo>
                    <a:pt x="659" y="1032"/>
                  </a:lnTo>
                  <a:lnTo>
                    <a:pt x="659" y="1029"/>
                  </a:lnTo>
                  <a:lnTo>
                    <a:pt x="657" y="1028"/>
                  </a:lnTo>
                  <a:lnTo>
                    <a:pt x="657" y="1028"/>
                  </a:lnTo>
                  <a:lnTo>
                    <a:pt x="657" y="1029"/>
                  </a:lnTo>
                  <a:lnTo>
                    <a:pt x="656" y="1031"/>
                  </a:lnTo>
                  <a:lnTo>
                    <a:pt x="653" y="1035"/>
                  </a:lnTo>
                  <a:lnTo>
                    <a:pt x="652" y="1038"/>
                  </a:lnTo>
                  <a:lnTo>
                    <a:pt x="653" y="1038"/>
                  </a:lnTo>
                  <a:lnTo>
                    <a:pt x="654" y="1039"/>
                  </a:lnTo>
                  <a:lnTo>
                    <a:pt x="659" y="1038"/>
                  </a:lnTo>
                  <a:lnTo>
                    <a:pt x="659" y="1038"/>
                  </a:lnTo>
                  <a:close/>
                  <a:moveTo>
                    <a:pt x="2811" y="914"/>
                  </a:moveTo>
                  <a:lnTo>
                    <a:pt x="2811" y="914"/>
                  </a:lnTo>
                  <a:lnTo>
                    <a:pt x="2806" y="918"/>
                  </a:lnTo>
                  <a:lnTo>
                    <a:pt x="2804" y="921"/>
                  </a:lnTo>
                  <a:lnTo>
                    <a:pt x="2803" y="924"/>
                  </a:lnTo>
                  <a:lnTo>
                    <a:pt x="2803" y="924"/>
                  </a:lnTo>
                  <a:lnTo>
                    <a:pt x="2807" y="922"/>
                  </a:lnTo>
                  <a:lnTo>
                    <a:pt x="2810" y="921"/>
                  </a:lnTo>
                  <a:lnTo>
                    <a:pt x="2811" y="917"/>
                  </a:lnTo>
                  <a:lnTo>
                    <a:pt x="2811" y="914"/>
                  </a:lnTo>
                  <a:lnTo>
                    <a:pt x="2811" y="914"/>
                  </a:lnTo>
                  <a:close/>
                  <a:moveTo>
                    <a:pt x="213" y="735"/>
                  </a:moveTo>
                  <a:lnTo>
                    <a:pt x="213" y="735"/>
                  </a:lnTo>
                  <a:lnTo>
                    <a:pt x="215" y="734"/>
                  </a:lnTo>
                  <a:lnTo>
                    <a:pt x="215" y="731"/>
                  </a:lnTo>
                  <a:lnTo>
                    <a:pt x="213" y="726"/>
                  </a:lnTo>
                  <a:lnTo>
                    <a:pt x="210" y="723"/>
                  </a:lnTo>
                  <a:lnTo>
                    <a:pt x="210" y="723"/>
                  </a:lnTo>
                  <a:lnTo>
                    <a:pt x="210" y="727"/>
                  </a:lnTo>
                  <a:lnTo>
                    <a:pt x="210" y="727"/>
                  </a:lnTo>
                  <a:lnTo>
                    <a:pt x="212" y="733"/>
                  </a:lnTo>
                  <a:lnTo>
                    <a:pt x="213" y="735"/>
                  </a:lnTo>
                  <a:lnTo>
                    <a:pt x="213" y="735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文本框 13"/>
            <p:cNvSpPr txBox="1"/>
            <p:nvPr/>
          </p:nvSpPr>
          <p:spPr>
            <a:xfrm>
              <a:off x="6442239" y="3113417"/>
              <a:ext cx="1273876" cy="6782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zh-CN" altLang="en-US" sz="2000" dirty="0"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请添加文字</a:t>
              </a:r>
              <a:endParaRPr lang="zh-CN" altLang="en-US" sz="2000" dirty="0"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6" name="TextBox 1"/>
            <p:cNvSpPr txBox="1"/>
            <p:nvPr/>
          </p:nvSpPr>
          <p:spPr>
            <a:xfrm>
              <a:off x="5662809" y="4484610"/>
              <a:ext cx="2597919" cy="1480021"/>
            </a:xfrm>
            <a:prstGeom prst="rect">
              <a:avLst/>
            </a:prstGeom>
            <a:noFill/>
            <a:effectLst/>
          </p:spPr>
          <p:txBody>
            <a:bodyPr wrap="square" lIns="0" tIns="0" r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请替换文字内容，点击添加相关标题文字，修改文字内容，也可以直接复制你的内容到此。</a:t>
              </a:r>
              <a:endPara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340986" y="2156050"/>
            <a:ext cx="2804613" cy="192202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790"/>
              </a:solidFill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996636" y="1872260"/>
            <a:ext cx="80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>
                <a:blipFill>
                  <a:blip r:embed="rId1"/>
                  <a:stretch>
                    <a:fillRect/>
                  </a:stretch>
                </a:blip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3600" b="1" spc="300" dirty="0">
              <a:blipFill>
                <a:blip r:embed="rId1"/>
                <a:stretch>
                  <a:fillRect/>
                </a:stretch>
              </a:blip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91" name="任意多边形 90"/>
          <p:cNvSpPr/>
          <p:nvPr/>
        </p:nvSpPr>
        <p:spPr>
          <a:xfrm>
            <a:off x="4733812" y="2156050"/>
            <a:ext cx="2804613" cy="192202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790"/>
              </a:solidFill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4389462" y="1872260"/>
            <a:ext cx="80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>
                <a:blipFill>
                  <a:blip r:embed="rId1"/>
                  <a:stretch>
                    <a:fillRect/>
                  </a:stretch>
                </a:blip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3600" b="1" spc="300" dirty="0">
              <a:blipFill>
                <a:blip r:embed="rId1"/>
                <a:stretch>
                  <a:fillRect/>
                </a:stretch>
              </a:blip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97" name="任意多边形 96"/>
          <p:cNvSpPr/>
          <p:nvPr/>
        </p:nvSpPr>
        <p:spPr>
          <a:xfrm>
            <a:off x="8126637" y="2156050"/>
            <a:ext cx="2804613" cy="192202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79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782287" y="1872260"/>
            <a:ext cx="80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>
                <a:blipFill>
                  <a:blip r:embed="rId1"/>
                  <a:stretch>
                    <a:fillRect/>
                  </a:stretch>
                </a:blip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3600" b="1" spc="300" dirty="0">
              <a:blipFill>
                <a:blip r:embed="rId1"/>
                <a:stretch>
                  <a:fillRect/>
                </a:stretch>
              </a:blip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5" name="TextBox 1"/>
          <p:cNvSpPr txBox="1"/>
          <p:nvPr/>
        </p:nvSpPr>
        <p:spPr>
          <a:xfrm>
            <a:off x="1537190" y="4439144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6" name="TextBox 1"/>
          <p:cNvSpPr txBox="1"/>
          <p:nvPr/>
        </p:nvSpPr>
        <p:spPr>
          <a:xfrm>
            <a:off x="4887371" y="4439144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7" name="TextBox 1"/>
          <p:cNvSpPr txBox="1"/>
          <p:nvPr/>
        </p:nvSpPr>
        <p:spPr>
          <a:xfrm>
            <a:off x="8333331" y="4361867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1" b="71217"/>
          <a:stretch>
            <a:fillRect/>
          </a:stretch>
        </p:blipFill>
        <p:spPr>
          <a:xfrm>
            <a:off x="1812425" y="2104134"/>
            <a:ext cx="2013772" cy="1973943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1" b="71217"/>
          <a:stretch>
            <a:fillRect/>
          </a:stretch>
        </p:blipFill>
        <p:spPr>
          <a:xfrm>
            <a:off x="5343670" y="2104134"/>
            <a:ext cx="2013772" cy="1973943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1" b="71217"/>
          <a:stretch>
            <a:fillRect/>
          </a:stretch>
        </p:blipFill>
        <p:spPr>
          <a:xfrm>
            <a:off x="8625404" y="2071597"/>
            <a:ext cx="2013772" cy="1973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6493112" y="1892662"/>
            <a:ext cx="0" cy="3253412"/>
          </a:xfrm>
          <a:prstGeom prst="line">
            <a:avLst/>
          </a:prstGeom>
          <a:ln w="57150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6694660" y="4084430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blipFill>
                  <a:blip r:embed="rId1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3200" b="1" dirty="0">
              <a:blipFill>
                <a:blip r:embed="rId1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6698942" y="2326989"/>
            <a:ext cx="1538883" cy="1547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8800" b="1" dirty="0">
                <a:blipFill>
                  <a:blip r:embed="rId1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8800" b="1" dirty="0">
              <a:blipFill>
                <a:blip r:embed="rId1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43386" r="72011" b="31429"/>
          <a:stretch>
            <a:fillRect/>
          </a:stretch>
        </p:blipFill>
        <p:spPr>
          <a:xfrm>
            <a:off x="3384616" y="1535839"/>
            <a:ext cx="2766942" cy="396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5"/>
          <a:stretch>
            <a:fillRect/>
          </a:stretch>
        </p:blipFill>
        <p:spPr>
          <a:xfrm>
            <a:off x="7685314" y="3672114"/>
            <a:ext cx="4506686" cy="31858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3228"/>
            <a:ext cx="3381829" cy="33818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89167" y="2287814"/>
            <a:ext cx="1292662" cy="32620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目 录</a:t>
            </a:r>
            <a:endParaRPr lang="zh-CN" altLang="en-US" sz="7200" dirty="0"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22333" y="893578"/>
            <a:ext cx="5977348" cy="1215346"/>
            <a:chOff x="3446879" y="1143287"/>
            <a:chExt cx="5977348" cy="1215346"/>
          </a:xfrm>
        </p:grpSpPr>
        <p:sp>
          <p:nvSpPr>
            <p:cNvPr id="8" name="文本框 7"/>
            <p:cNvSpPr txBox="1"/>
            <p:nvPr/>
          </p:nvSpPr>
          <p:spPr>
            <a:xfrm>
              <a:off x="4491462" y="1541364"/>
              <a:ext cx="4932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blipFill>
                    <a:blip r:embed="rId3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点击此处将标题文字添加此处</a:t>
              </a:r>
              <a:endParaRPr lang="zh-CN" altLang="en-US" sz="28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5" t="10794" r="69258" b="60847"/>
            <a:stretch>
              <a:fillRect/>
            </a:stretch>
          </p:blipFill>
          <p:spPr>
            <a:xfrm>
              <a:off x="3446879" y="1143287"/>
              <a:ext cx="979533" cy="1215346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722333" y="2405456"/>
            <a:ext cx="5940345" cy="1005401"/>
            <a:chOff x="3481033" y="2593534"/>
            <a:chExt cx="5940345" cy="1005401"/>
          </a:xfrm>
        </p:grpSpPr>
        <p:sp>
          <p:nvSpPr>
            <p:cNvPr id="10" name="文本框 9"/>
            <p:cNvSpPr txBox="1"/>
            <p:nvPr/>
          </p:nvSpPr>
          <p:spPr>
            <a:xfrm>
              <a:off x="4488613" y="2827648"/>
              <a:ext cx="4932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blipFill>
                    <a:blip r:embed="rId3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点击此处将标题文字添加此处</a:t>
              </a:r>
              <a:endParaRPr lang="zh-CN" altLang="en-US" sz="28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90" t="15026" r="40688" b="62328"/>
            <a:stretch>
              <a:fillRect/>
            </a:stretch>
          </p:blipFill>
          <p:spPr>
            <a:xfrm>
              <a:off x="3481033" y="2593534"/>
              <a:ext cx="885279" cy="1005401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3805530" y="3597249"/>
            <a:ext cx="5857147" cy="978362"/>
            <a:chOff x="3564231" y="3870197"/>
            <a:chExt cx="5857147" cy="978362"/>
          </a:xfrm>
        </p:grpSpPr>
        <p:sp>
          <p:nvSpPr>
            <p:cNvPr id="12" name="文本框 11"/>
            <p:cNvSpPr txBox="1"/>
            <p:nvPr/>
          </p:nvSpPr>
          <p:spPr>
            <a:xfrm>
              <a:off x="4488613" y="4188774"/>
              <a:ext cx="4932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blipFill>
                    <a:blip r:embed="rId3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点击此处将标题文字添加此处</a:t>
              </a:r>
              <a:endParaRPr lang="zh-CN" altLang="en-US" sz="28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83" t="13681" r="10987" b="62864"/>
            <a:stretch>
              <a:fillRect/>
            </a:stretch>
          </p:blipFill>
          <p:spPr>
            <a:xfrm>
              <a:off x="3564231" y="3870197"/>
              <a:ext cx="802081" cy="978362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805530" y="4872143"/>
            <a:ext cx="5857148" cy="1063803"/>
            <a:chOff x="3564231" y="5223081"/>
            <a:chExt cx="5857148" cy="1063803"/>
          </a:xfrm>
        </p:grpSpPr>
        <p:sp>
          <p:nvSpPr>
            <p:cNvPr id="14" name="文本框 13"/>
            <p:cNvSpPr txBox="1"/>
            <p:nvPr/>
          </p:nvSpPr>
          <p:spPr>
            <a:xfrm>
              <a:off x="4488614" y="5549900"/>
              <a:ext cx="4932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blipFill>
                    <a:blip r:embed="rId3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点击此处将标题文字添加此处</a:t>
              </a:r>
              <a:endParaRPr lang="zh-CN" altLang="en-US" sz="2800" b="1" dirty="0">
                <a:blipFill>
                  <a:blip r:embed="rId3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3" t="43386" r="72011" b="31429"/>
            <a:stretch>
              <a:fillRect/>
            </a:stretch>
          </p:blipFill>
          <p:spPr>
            <a:xfrm>
              <a:off x="3564231" y="5223081"/>
              <a:ext cx="741981" cy="1063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1505" y="1919377"/>
            <a:ext cx="2199428" cy="1736029"/>
            <a:chOff x="1829405" y="1792377"/>
            <a:chExt cx="2199428" cy="1736029"/>
          </a:xfrm>
          <a:blipFill>
            <a:blip r:embed="rId1"/>
            <a:stretch>
              <a:fillRect/>
            </a:stretch>
          </a:blipFill>
        </p:grpSpPr>
        <p:grpSp>
          <p:nvGrpSpPr>
            <p:cNvPr id="3" name="组合 2"/>
            <p:cNvGrpSpPr/>
            <p:nvPr/>
          </p:nvGrpSpPr>
          <p:grpSpPr>
            <a:xfrm>
              <a:off x="1829405" y="1792377"/>
              <a:ext cx="2199428" cy="1736029"/>
              <a:chOff x="7480905" y="1716177"/>
              <a:chExt cx="2199428" cy="1736029"/>
            </a:xfrm>
            <a:grpFill/>
          </p:grpSpPr>
          <p:sp>
            <p:nvSpPr>
              <p:cNvPr id="5" name="Freeform 143"/>
              <p:cNvSpPr>
                <a:spLocks noEditPoints="1"/>
              </p:cNvSpPr>
              <p:nvPr/>
            </p:nvSpPr>
            <p:spPr bwMode="auto">
              <a:xfrm>
                <a:off x="7480905" y="1716177"/>
                <a:ext cx="2199428" cy="1410026"/>
              </a:xfrm>
              <a:custGeom>
                <a:avLst/>
                <a:gdLst>
                  <a:gd name="T0" fmla="*/ 1 w 270"/>
                  <a:gd name="T1" fmla="*/ 87 h 377"/>
                  <a:gd name="T2" fmla="*/ 183 w 270"/>
                  <a:gd name="T3" fmla="*/ 0 h 377"/>
                  <a:gd name="T4" fmla="*/ 270 w 270"/>
                  <a:gd name="T5" fmla="*/ 107 h 377"/>
                  <a:gd name="T6" fmla="*/ 146 w 270"/>
                  <a:gd name="T7" fmla="*/ 236 h 377"/>
                  <a:gd name="T8" fmla="*/ 72 w 270"/>
                  <a:gd name="T9" fmla="*/ 375 h 377"/>
                  <a:gd name="T10" fmla="*/ 62 w 270"/>
                  <a:gd name="T11" fmla="*/ 247 h 377"/>
                  <a:gd name="T12" fmla="*/ 45 w 270"/>
                  <a:gd name="T13" fmla="*/ 215 h 377"/>
                  <a:gd name="T14" fmla="*/ 61 w 270"/>
                  <a:gd name="T15" fmla="*/ 347 h 377"/>
                  <a:gd name="T16" fmla="*/ 116 w 270"/>
                  <a:gd name="T17" fmla="*/ 212 h 377"/>
                  <a:gd name="T18" fmla="*/ 237 w 270"/>
                  <a:gd name="T19" fmla="*/ 40 h 377"/>
                  <a:gd name="T20" fmla="*/ 13 w 270"/>
                  <a:gd name="T21" fmla="*/ 47 h 377"/>
                  <a:gd name="T22" fmla="*/ 28 w 270"/>
                  <a:gd name="T23" fmla="*/ 182 h 377"/>
                  <a:gd name="T24" fmla="*/ 67 w 270"/>
                  <a:gd name="T25" fmla="*/ 281 h 377"/>
                  <a:gd name="T26" fmla="*/ 234 w 270"/>
                  <a:gd name="T27" fmla="*/ 18 h 377"/>
                  <a:gd name="T28" fmla="*/ 10 w 270"/>
                  <a:gd name="T29" fmla="*/ 116 h 377"/>
                  <a:gd name="T30" fmla="*/ 118 w 270"/>
                  <a:gd name="T31" fmla="*/ 261 h 377"/>
                  <a:gd name="T32" fmla="*/ 143 w 270"/>
                  <a:gd name="T33" fmla="*/ 230 h 377"/>
                  <a:gd name="T34" fmla="*/ 250 w 270"/>
                  <a:gd name="T35" fmla="*/ 148 h 377"/>
                  <a:gd name="T36" fmla="*/ 263 w 270"/>
                  <a:gd name="T37" fmla="*/ 146 h 377"/>
                  <a:gd name="T38" fmla="*/ 161 w 270"/>
                  <a:gd name="T39" fmla="*/ 215 h 377"/>
                  <a:gd name="T40" fmla="*/ 250 w 270"/>
                  <a:gd name="T41" fmla="*/ 139 h 377"/>
                  <a:gd name="T42" fmla="*/ 254 w 270"/>
                  <a:gd name="T43" fmla="*/ 88 h 377"/>
                  <a:gd name="T44" fmla="*/ 165 w 270"/>
                  <a:gd name="T45" fmla="*/ 215 h 377"/>
                  <a:gd name="T46" fmla="*/ 240 w 270"/>
                  <a:gd name="T47" fmla="*/ 185 h 377"/>
                  <a:gd name="T48" fmla="*/ 263 w 270"/>
                  <a:gd name="T49" fmla="*/ 72 h 377"/>
                  <a:gd name="T50" fmla="*/ 74 w 270"/>
                  <a:gd name="T51" fmla="*/ 323 h 377"/>
                  <a:gd name="T52" fmla="*/ 124 w 270"/>
                  <a:gd name="T53" fmla="*/ 223 h 377"/>
                  <a:gd name="T54" fmla="*/ 116 w 270"/>
                  <a:gd name="T55" fmla="*/ 257 h 377"/>
                  <a:gd name="T56" fmla="*/ 11 w 270"/>
                  <a:gd name="T57" fmla="*/ 33 h 377"/>
                  <a:gd name="T58" fmla="*/ 246 w 270"/>
                  <a:gd name="T59" fmla="*/ 172 h 377"/>
                  <a:gd name="T60" fmla="*/ 104 w 270"/>
                  <a:gd name="T61" fmla="*/ 277 h 377"/>
                  <a:gd name="T62" fmla="*/ 261 w 270"/>
                  <a:gd name="T63" fmla="*/ 182 h 377"/>
                  <a:gd name="T64" fmla="*/ 223 w 270"/>
                  <a:gd name="T65" fmla="*/ 210 h 377"/>
                  <a:gd name="T66" fmla="*/ 222 w 270"/>
                  <a:gd name="T67" fmla="*/ 205 h 377"/>
                  <a:gd name="T68" fmla="*/ 98 w 270"/>
                  <a:gd name="T69" fmla="*/ 288 h 377"/>
                  <a:gd name="T70" fmla="*/ 199 w 270"/>
                  <a:gd name="T71" fmla="*/ 216 h 377"/>
                  <a:gd name="T72" fmla="*/ 250 w 270"/>
                  <a:gd name="T73" fmla="*/ 179 h 377"/>
                  <a:gd name="T74" fmla="*/ 203 w 270"/>
                  <a:gd name="T75" fmla="*/ 216 h 377"/>
                  <a:gd name="T76" fmla="*/ 125 w 270"/>
                  <a:gd name="T77" fmla="*/ 277 h 377"/>
                  <a:gd name="T78" fmla="*/ 41 w 270"/>
                  <a:gd name="T79" fmla="*/ 200 h 377"/>
                  <a:gd name="T80" fmla="*/ 114 w 270"/>
                  <a:gd name="T81" fmla="*/ 290 h 377"/>
                  <a:gd name="T82" fmla="*/ 247 w 270"/>
                  <a:gd name="T83" fmla="*/ 30 h 377"/>
                  <a:gd name="T84" fmla="*/ 244 w 270"/>
                  <a:gd name="T85" fmla="*/ 27 h 377"/>
                  <a:gd name="T86" fmla="*/ 266 w 270"/>
                  <a:gd name="T87" fmla="*/ 53 h 377"/>
                  <a:gd name="T88" fmla="*/ 250 w 270"/>
                  <a:gd name="T89" fmla="*/ 77 h 377"/>
                  <a:gd name="T90" fmla="*/ 62 w 270"/>
                  <a:gd name="T91" fmla="*/ 234 h 377"/>
                  <a:gd name="T92" fmla="*/ 89 w 270"/>
                  <a:gd name="T93" fmla="*/ 315 h 377"/>
                  <a:gd name="T94" fmla="*/ 188 w 270"/>
                  <a:gd name="T95" fmla="*/ 213 h 377"/>
                  <a:gd name="T96" fmla="*/ 216 w 270"/>
                  <a:gd name="T97" fmla="*/ 213 h 377"/>
                  <a:gd name="T98" fmla="*/ 259 w 270"/>
                  <a:gd name="T99" fmla="*/ 67 h 377"/>
                  <a:gd name="T100" fmla="*/ 135 w 270"/>
                  <a:gd name="T101" fmla="*/ 230 h 377"/>
                  <a:gd name="T102" fmla="*/ 259 w 270"/>
                  <a:gd name="T103" fmla="*/ 47 h 377"/>
                  <a:gd name="T104" fmla="*/ 131 w 270"/>
                  <a:gd name="T105" fmla="*/ 234 h 377"/>
                  <a:gd name="T106" fmla="*/ 237 w 270"/>
                  <a:gd name="T107" fmla="*/ 209 h 377"/>
                  <a:gd name="T108" fmla="*/ 237 w 270"/>
                  <a:gd name="T109" fmla="*/ 205 h 377"/>
                  <a:gd name="T110" fmla="*/ 84 w 270"/>
                  <a:gd name="T111" fmla="*/ 321 h 377"/>
                  <a:gd name="T112" fmla="*/ 249 w 270"/>
                  <a:gd name="T113" fmla="*/ 114 h 377"/>
                  <a:gd name="T114" fmla="*/ 266 w 270"/>
                  <a:gd name="T115" fmla="*/ 84 h 377"/>
                  <a:gd name="T116" fmla="*/ 257 w 270"/>
                  <a:gd name="T117" fmla="*/ 58 h 377"/>
                  <a:gd name="T118" fmla="*/ 224 w 270"/>
                  <a:gd name="T119" fmla="*/ 215 h 377"/>
                  <a:gd name="T120" fmla="*/ 230 w 270"/>
                  <a:gd name="T121" fmla="*/ 8 h 377"/>
                  <a:gd name="T122" fmla="*/ 121 w 270"/>
                  <a:gd name="T123" fmla="*/ 215 h 377"/>
                  <a:gd name="T124" fmla="*/ 43 w 270"/>
                  <a:gd name="T125" fmla="*/ 195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377">
                    <a:moveTo>
                      <a:pt x="17" y="193"/>
                    </a:moveTo>
                    <a:lnTo>
                      <a:pt x="17" y="193"/>
                    </a:lnTo>
                    <a:lnTo>
                      <a:pt x="17" y="193"/>
                    </a:lnTo>
                    <a:lnTo>
                      <a:pt x="17" y="193"/>
                    </a:lnTo>
                    <a:lnTo>
                      <a:pt x="14" y="193"/>
                    </a:lnTo>
                    <a:lnTo>
                      <a:pt x="14" y="190"/>
                    </a:lnTo>
                    <a:lnTo>
                      <a:pt x="14" y="190"/>
                    </a:lnTo>
                    <a:lnTo>
                      <a:pt x="16" y="190"/>
                    </a:lnTo>
                    <a:lnTo>
                      <a:pt x="16" y="190"/>
                    </a:lnTo>
                    <a:lnTo>
                      <a:pt x="16" y="189"/>
                    </a:lnTo>
                    <a:lnTo>
                      <a:pt x="16" y="189"/>
                    </a:lnTo>
                    <a:lnTo>
                      <a:pt x="16" y="189"/>
                    </a:lnTo>
                    <a:lnTo>
                      <a:pt x="14" y="185"/>
                    </a:lnTo>
                    <a:lnTo>
                      <a:pt x="14" y="185"/>
                    </a:lnTo>
                    <a:lnTo>
                      <a:pt x="13" y="180"/>
                    </a:lnTo>
                    <a:lnTo>
                      <a:pt x="13" y="180"/>
                    </a:lnTo>
                    <a:lnTo>
                      <a:pt x="11" y="175"/>
                    </a:lnTo>
                    <a:lnTo>
                      <a:pt x="11" y="175"/>
                    </a:lnTo>
                    <a:lnTo>
                      <a:pt x="10" y="169"/>
                    </a:lnTo>
                    <a:lnTo>
                      <a:pt x="10" y="169"/>
                    </a:lnTo>
                    <a:lnTo>
                      <a:pt x="8" y="165"/>
                    </a:lnTo>
                    <a:lnTo>
                      <a:pt x="8" y="165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6" y="153"/>
                    </a:lnTo>
                    <a:lnTo>
                      <a:pt x="4" y="143"/>
                    </a:lnTo>
                    <a:lnTo>
                      <a:pt x="4" y="143"/>
                    </a:lnTo>
                    <a:lnTo>
                      <a:pt x="4" y="132"/>
                    </a:lnTo>
                    <a:lnTo>
                      <a:pt x="4" y="132"/>
                    </a:lnTo>
                    <a:lnTo>
                      <a:pt x="3" y="124"/>
                    </a:lnTo>
                    <a:lnTo>
                      <a:pt x="3" y="124"/>
                    </a:lnTo>
                    <a:lnTo>
                      <a:pt x="1" y="111"/>
                    </a:lnTo>
                    <a:lnTo>
                      <a:pt x="1" y="111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0" y="97"/>
                    </a:lnTo>
                    <a:lnTo>
                      <a:pt x="1" y="87"/>
                    </a:lnTo>
                    <a:lnTo>
                      <a:pt x="1" y="87"/>
                    </a:lnTo>
                    <a:lnTo>
                      <a:pt x="1" y="77"/>
                    </a:lnTo>
                    <a:lnTo>
                      <a:pt x="1" y="77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4" y="43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71" y="8"/>
                    </a:lnTo>
                    <a:lnTo>
                      <a:pt x="71" y="8"/>
                    </a:lnTo>
                    <a:lnTo>
                      <a:pt x="85" y="7"/>
                    </a:lnTo>
                    <a:lnTo>
                      <a:pt x="85" y="7"/>
                    </a:lnTo>
                    <a:lnTo>
                      <a:pt x="92" y="7"/>
                    </a:lnTo>
                    <a:lnTo>
                      <a:pt x="92" y="7"/>
                    </a:lnTo>
                    <a:lnTo>
                      <a:pt x="107" y="4"/>
                    </a:lnTo>
                    <a:lnTo>
                      <a:pt x="121" y="4"/>
                    </a:lnTo>
                    <a:lnTo>
                      <a:pt x="121" y="4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13" y="1"/>
                    </a:lnTo>
                    <a:lnTo>
                      <a:pt x="222" y="3"/>
                    </a:lnTo>
                    <a:lnTo>
                      <a:pt x="222" y="3"/>
                    </a:lnTo>
                    <a:lnTo>
                      <a:pt x="224" y="4"/>
                    </a:lnTo>
                    <a:lnTo>
                      <a:pt x="224" y="4"/>
                    </a:lnTo>
                    <a:lnTo>
                      <a:pt x="227" y="4"/>
                    </a:lnTo>
                    <a:lnTo>
                      <a:pt x="227" y="4"/>
                    </a:lnTo>
                    <a:lnTo>
                      <a:pt x="230" y="4"/>
                    </a:lnTo>
                    <a:lnTo>
                      <a:pt x="230" y="4"/>
                    </a:lnTo>
                    <a:lnTo>
                      <a:pt x="232" y="4"/>
                    </a:lnTo>
                    <a:lnTo>
                      <a:pt x="232" y="4"/>
                    </a:lnTo>
                    <a:lnTo>
                      <a:pt x="232" y="4"/>
                    </a:lnTo>
                    <a:lnTo>
                      <a:pt x="236" y="7"/>
                    </a:lnTo>
                    <a:lnTo>
                      <a:pt x="236" y="7"/>
                    </a:lnTo>
                    <a:lnTo>
                      <a:pt x="237" y="8"/>
                    </a:lnTo>
                    <a:lnTo>
                      <a:pt x="237" y="8"/>
                    </a:lnTo>
                    <a:lnTo>
                      <a:pt x="242" y="11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50" y="17"/>
                    </a:lnTo>
                    <a:lnTo>
                      <a:pt x="250" y="17"/>
                    </a:lnTo>
                    <a:lnTo>
                      <a:pt x="256" y="21"/>
                    </a:lnTo>
                    <a:lnTo>
                      <a:pt x="261" y="27"/>
                    </a:lnTo>
                    <a:lnTo>
                      <a:pt x="261" y="27"/>
                    </a:lnTo>
                    <a:lnTo>
                      <a:pt x="266" y="37"/>
                    </a:lnTo>
                    <a:lnTo>
                      <a:pt x="266" y="37"/>
                    </a:lnTo>
                    <a:lnTo>
                      <a:pt x="269" y="45"/>
                    </a:lnTo>
                    <a:lnTo>
                      <a:pt x="269" y="45"/>
                    </a:lnTo>
                    <a:lnTo>
                      <a:pt x="269" y="50"/>
                    </a:lnTo>
                    <a:lnTo>
                      <a:pt x="269" y="50"/>
                    </a:lnTo>
                    <a:lnTo>
                      <a:pt x="269" y="51"/>
                    </a:lnTo>
                    <a:lnTo>
                      <a:pt x="269" y="51"/>
                    </a:lnTo>
                    <a:lnTo>
                      <a:pt x="270" y="65"/>
                    </a:lnTo>
                    <a:lnTo>
                      <a:pt x="270" y="80"/>
                    </a:lnTo>
                    <a:lnTo>
                      <a:pt x="270" y="80"/>
                    </a:lnTo>
                    <a:lnTo>
                      <a:pt x="270" y="92"/>
                    </a:lnTo>
                    <a:lnTo>
                      <a:pt x="270" y="92"/>
                    </a:lnTo>
                    <a:lnTo>
                      <a:pt x="270" y="107"/>
                    </a:lnTo>
                    <a:lnTo>
                      <a:pt x="270" y="107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69" y="161"/>
                    </a:lnTo>
                    <a:lnTo>
                      <a:pt x="269" y="161"/>
                    </a:lnTo>
                    <a:lnTo>
                      <a:pt x="266" y="178"/>
                    </a:lnTo>
                    <a:lnTo>
                      <a:pt x="266" y="178"/>
                    </a:lnTo>
                    <a:lnTo>
                      <a:pt x="264" y="185"/>
                    </a:lnTo>
                    <a:lnTo>
                      <a:pt x="264" y="185"/>
                    </a:lnTo>
                    <a:lnTo>
                      <a:pt x="263" y="193"/>
                    </a:lnTo>
                    <a:lnTo>
                      <a:pt x="263" y="193"/>
                    </a:lnTo>
                    <a:lnTo>
                      <a:pt x="260" y="199"/>
                    </a:lnTo>
                    <a:lnTo>
                      <a:pt x="260" y="199"/>
                    </a:lnTo>
                    <a:lnTo>
                      <a:pt x="257" y="206"/>
                    </a:lnTo>
                    <a:lnTo>
                      <a:pt x="257" y="206"/>
                    </a:lnTo>
                    <a:lnTo>
                      <a:pt x="253" y="210"/>
                    </a:lnTo>
                    <a:lnTo>
                      <a:pt x="249" y="213"/>
                    </a:lnTo>
                    <a:lnTo>
                      <a:pt x="249" y="213"/>
                    </a:lnTo>
                    <a:lnTo>
                      <a:pt x="246" y="215"/>
                    </a:lnTo>
                    <a:lnTo>
                      <a:pt x="246" y="215"/>
                    </a:lnTo>
                    <a:lnTo>
                      <a:pt x="242" y="217"/>
                    </a:lnTo>
                    <a:lnTo>
                      <a:pt x="236" y="220"/>
                    </a:lnTo>
                    <a:lnTo>
                      <a:pt x="236" y="220"/>
                    </a:lnTo>
                    <a:lnTo>
                      <a:pt x="233" y="220"/>
                    </a:lnTo>
                    <a:lnTo>
                      <a:pt x="233" y="220"/>
                    </a:lnTo>
                    <a:lnTo>
                      <a:pt x="224" y="224"/>
                    </a:lnTo>
                    <a:lnTo>
                      <a:pt x="224" y="224"/>
                    </a:lnTo>
                    <a:lnTo>
                      <a:pt x="213" y="227"/>
                    </a:lnTo>
                    <a:lnTo>
                      <a:pt x="200" y="229"/>
                    </a:lnTo>
                    <a:lnTo>
                      <a:pt x="200" y="229"/>
                    </a:lnTo>
                    <a:lnTo>
                      <a:pt x="179" y="229"/>
                    </a:lnTo>
                    <a:lnTo>
                      <a:pt x="179" y="229"/>
                    </a:lnTo>
                    <a:lnTo>
                      <a:pt x="170" y="230"/>
                    </a:lnTo>
                    <a:lnTo>
                      <a:pt x="170" y="230"/>
                    </a:lnTo>
                    <a:lnTo>
                      <a:pt x="158" y="232"/>
                    </a:lnTo>
                    <a:lnTo>
                      <a:pt x="158" y="232"/>
                    </a:lnTo>
                    <a:lnTo>
                      <a:pt x="155" y="232"/>
                    </a:lnTo>
                    <a:lnTo>
                      <a:pt x="155" y="232"/>
                    </a:lnTo>
                    <a:lnTo>
                      <a:pt x="146" y="236"/>
                    </a:lnTo>
                    <a:lnTo>
                      <a:pt x="146" y="236"/>
                    </a:lnTo>
                    <a:lnTo>
                      <a:pt x="141" y="240"/>
                    </a:lnTo>
                    <a:lnTo>
                      <a:pt x="135" y="246"/>
                    </a:lnTo>
                    <a:lnTo>
                      <a:pt x="135" y="246"/>
                    </a:lnTo>
                    <a:lnTo>
                      <a:pt x="131" y="25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28" y="274"/>
                    </a:lnTo>
                    <a:lnTo>
                      <a:pt x="128" y="274"/>
                    </a:lnTo>
                    <a:lnTo>
                      <a:pt x="128" y="278"/>
                    </a:lnTo>
                    <a:lnTo>
                      <a:pt x="125" y="283"/>
                    </a:lnTo>
                    <a:lnTo>
                      <a:pt x="125" y="283"/>
                    </a:lnTo>
                    <a:lnTo>
                      <a:pt x="124" y="288"/>
                    </a:lnTo>
                    <a:lnTo>
                      <a:pt x="121" y="293"/>
                    </a:lnTo>
                    <a:lnTo>
                      <a:pt x="121" y="293"/>
                    </a:lnTo>
                    <a:lnTo>
                      <a:pt x="114" y="300"/>
                    </a:lnTo>
                    <a:lnTo>
                      <a:pt x="114" y="300"/>
                    </a:lnTo>
                    <a:lnTo>
                      <a:pt x="102" y="313"/>
                    </a:lnTo>
                    <a:lnTo>
                      <a:pt x="102" y="313"/>
                    </a:lnTo>
                    <a:lnTo>
                      <a:pt x="98" y="318"/>
                    </a:lnTo>
                    <a:lnTo>
                      <a:pt x="98" y="318"/>
                    </a:lnTo>
                    <a:lnTo>
                      <a:pt x="91" y="327"/>
                    </a:lnTo>
                    <a:lnTo>
                      <a:pt x="91" y="327"/>
                    </a:lnTo>
                    <a:lnTo>
                      <a:pt x="82" y="341"/>
                    </a:lnTo>
                    <a:lnTo>
                      <a:pt x="82" y="341"/>
                    </a:lnTo>
                    <a:lnTo>
                      <a:pt x="80" y="347"/>
                    </a:lnTo>
                    <a:lnTo>
                      <a:pt x="77" y="354"/>
                    </a:lnTo>
                    <a:lnTo>
                      <a:pt x="77" y="354"/>
                    </a:lnTo>
                    <a:lnTo>
                      <a:pt x="75" y="359"/>
                    </a:lnTo>
                    <a:lnTo>
                      <a:pt x="75" y="359"/>
                    </a:lnTo>
                    <a:lnTo>
                      <a:pt x="74" y="362"/>
                    </a:lnTo>
                    <a:lnTo>
                      <a:pt x="74" y="362"/>
                    </a:lnTo>
                    <a:lnTo>
                      <a:pt x="74" y="365"/>
                    </a:lnTo>
                    <a:lnTo>
                      <a:pt x="74" y="365"/>
                    </a:lnTo>
                    <a:lnTo>
                      <a:pt x="74" y="365"/>
                    </a:lnTo>
                    <a:lnTo>
                      <a:pt x="74" y="365"/>
                    </a:lnTo>
                    <a:lnTo>
                      <a:pt x="72" y="371"/>
                    </a:lnTo>
                    <a:lnTo>
                      <a:pt x="72" y="371"/>
                    </a:lnTo>
                    <a:lnTo>
                      <a:pt x="72" y="374"/>
                    </a:lnTo>
                    <a:lnTo>
                      <a:pt x="72" y="374"/>
                    </a:lnTo>
                    <a:lnTo>
                      <a:pt x="72" y="375"/>
                    </a:lnTo>
                    <a:lnTo>
                      <a:pt x="71" y="375"/>
                    </a:lnTo>
                    <a:lnTo>
                      <a:pt x="71" y="375"/>
                    </a:lnTo>
                    <a:lnTo>
                      <a:pt x="68" y="375"/>
                    </a:lnTo>
                    <a:lnTo>
                      <a:pt x="68" y="375"/>
                    </a:lnTo>
                    <a:lnTo>
                      <a:pt x="68" y="377"/>
                    </a:lnTo>
                    <a:lnTo>
                      <a:pt x="68" y="377"/>
                    </a:lnTo>
                    <a:lnTo>
                      <a:pt x="65" y="375"/>
                    </a:lnTo>
                    <a:lnTo>
                      <a:pt x="65" y="375"/>
                    </a:lnTo>
                    <a:lnTo>
                      <a:pt x="62" y="374"/>
                    </a:lnTo>
                    <a:lnTo>
                      <a:pt x="61" y="371"/>
                    </a:lnTo>
                    <a:lnTo>
                      <a:pt x="61" y="371"/>
                    </a:lnTo>
                    <a:lnTo>
                      <a:pt x="58" y="364"/>
                    </a:lnTo>
                    <a:lnTo>
                      <a:pt x="58" y="364"/>
                    </a:lnTo>
                    <a:lnTo>
                      <a:pt x="57" y="355"/>
                    </a:lnTo>
                    <a:lnTo>
                      <a:pt x="57" y="355"/>
                    </a:lnTo>
                    <a:lnTo>
                      <a:pt x="57" y="352"/>
                    </a:lnTo>
                    <a:lnTo>
                      <a:pt x="57" y="352"/>
                    </a:lnTo>
                    <a:lnTo>
                      <a:pt x="54" y="342"/>
                    </a:lnTo>
                    <a:lnTo>
                      <a:pt x="53" y="334"/>
                    </a:lnTo>
                    <a:lnTo>
                      <a:pt x="53" y="334"/>
                    </a:lnTo>
                    <a:lnTo>
                      <a:pt x="51" y="323"/>
                    </a:lnTo>
                    <a:lnTo>
                      <a:pt x="51" y="313"/>
                    </a:lnTo>
                    <a:lnTo>
                      <a:pt x="51" y="313"/>
                    </a:lnTo>
                    <a:lnTo>
                      <a:pt x="54" y="303"/>
                    </a:lnTo>
                    <a:lnTo>
                      <a:pt x="54" y="303"/>
                    </a:lnTo>
                    <a:lnTo>
                      <a:pt x="57" y="288"/>
                    </a:lnTo>
                    <a:lnTo>
                      <a:pt x="57" y="288"/>
                    </a:lnTo>
                    <a:lnTo>
                      <a:pt x="62" y="280"/>
                    </a:lnTo>
                    <a:lnTo>
                      <a:pt x="62" y="280"/>
                    </a:lnTo>
                    <a:lnTo>
                      <a:pt x="65" y="274"/>
                    </a:lnTo>
                    <a:lnTo>
                      <a:pt x="67" y="269"/>
                    </a:lnTo>
                    <a:lnTo>
                      <a:pt x="67" y="269"/>
                    </a:lnTo>
                    <a:lnTo>
                      <a:pt x="67" y="264"/>
                    </a:lnTo>
                    <a:lnTo>
                      <a:pt x="67" y="264"/>
                    </a:lnTo>
                    <a:lnTo>
                      <a:pt x="67" y="256"/>
                    </a:lnTo>
                    <a:lnTo>
                      <a:pt x="67" y="256"/>
                    </a:lnTo>
                    <a:lnTo>
                      <a:pt x="65" y="251"/>
                    </a:lnTo>
                    <a:lnTo>
                      <a:pt x="65" y="251"/>
                    </a:lnTo>
                    <a:lnTo>
                      <a:pt x="62" y="247"/>
                    </a:lnTo>
                    <a:lnTo>
                      <a:pt x="62" y="247"/>
                    </a:lnTo>
                    <a:lnTo>
                      <a:pt x="60" y="240"/>
                    </a:lnTo>
                    <a:lnTo>
                      <a:pt x="60" y="240"/>
                    </a:lnTo>
                    <a:lnTo>
                      <a:pt x="58" y="237"/>
                    </a:lnTo>
                    <a:lnTo>
                      <a:pt x="58" y="237"/>
                    </a:lnTo>
                    <a:lnTo>
                      <a:pt x="55" y="233"/>
                    </a:lnTo>
                    <a:lnTo>
                      <a:pt x="55" y="233"/>
                    </a:lnTo>
                    <a:lnTo>
                      <a:pt x="54" y="229"/>
                    </a:lnTo>
                    <a:lnTo>
                      <a:pt x="54" y="229"/>
                    </a:lnTo>
                    <a:lnTo>
                      <a:pt x="51" y="226"/>
                    </a:lnTo>
                    <a:lnTo>
                      <a:pt x="50" y="223"/>
                    </a:lnTo>
                    <a:lnTo>
                      <a:pt x="50" y="223"/>
                    </a:lnTo>
                    <a:lnTo>
                      <a:pt x="47" y="220"/>
                    </a:lnTo>
                    <a:lnTo>
                      <a:pt x="47" y="220"/>
                    </a:lnTo>
                    <a:lnTo>
                      <a:pt x="43" y="217"/>
                    </a:lnTo>
                    <a:lnTo>
                      <a:pt x="43" y="217"/>
                    </a:lnTo>
                    <a:lnTo>
                      <a:pt x="35" y="212"/>
                    </a:lnTo>
                    <a:lnTo>
                      <a:pt x="35" y="212"/>
                    </a:lnTo>
                    <a:lnTo>
                      <a:pt x="31" y="209"/>
                    </a:lnTo>
                    <a:lnTo>
                      <a:pt x="27" y="203"/>
                    </a:lnTo>
                    <a:lnTo>
                      <a:pt x="27" y="203"/>
                    </a:lnTo>
                    <a:lnTo>
                      <a:pt x="26" y="203"/>
                    </a:lnTo>
                    <a:lnTo>
                      <a:pt x="26" y="203"/>
                    </a:lnTo>
                    <a:lnTo>
                      <a:pt x="26" y="202"/>
                    </a:lnTo>
                    <a:lnTo>
                      <a:pt x="26" y="202"/>
                    </a:lnTo>
                    <a:lnTo>
                      <a:pt x="24" y="200"/>
                    </a:lnTo>
                    <a:lnTo>
                      <a:pt x="24" y="200"/>
                    </a:lnTo>
                    <a:lnTo>
                      <a:pt x="21" y="199"/>
                    </a:lnTo>
                    <a:lnTo>
                      <a:pt x="18" y="195"/>
                    </a:lnTo>
                    <a:lnTo>
                      <a:pt x="18" y="195"/>
                    </a:lnTo>
                    <a:lnTo>
                      <a:pt x="17" y="193"/>
                    </a:lnTo>
                    <a:lnTo>
                      <a:pt x="17" y="193"/>
                    </a:lnTo>
                    <a:close/>
                    <a:moveTo>
                      <a:pt x="45" y="216"/>
                    </a:moveTo>
                    <a:lnTo>
                      <a:pt x="45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5" y="216"/>
                    </a:lnTo>
                    <a:lnTo>
                      <a:pt x="45" y="216"/>
                    </a:lnTo>
                    <a:lnTo>
                      <a:pt x="45" y="215"/>
                    </a:lnTo>
                    <a:lnTo>
                      <a:pt x="45" y="215"/>
                    </a:lnTo>
                    <a:lnTo>
                      <a:pt x="44" y="215"/>
                    </a:lnTo>
                    <a:lnTo>
                      <a:pt x="44" y="215"/>
                    </a:lnTo>
                    <a:lnTo>
                      <a:pt x="45" y="216"/>
                    </a:lnTo>
                    <a:lnTo>
                      <a:pt x="45" y="216"/>
                    </a:lnTo>
                    <a:close/>
                    <a:moveTo>
                      <a:pt x="193" y="210"/>
                    </a:moveTo>
                    <a:lnTo>
                      <a:pt x="193" y="210"/>
                    </a:lnTo>
                    <a:lnTo>
                      <a:pt x="185" y="210"/>
                    </a:lnTo>
                    <a:lnTo>
                      <a:pt x="185" y="210"/>
                    </a:lnTo>
                    <a:lnTo>
                      <a:pt x="186" y="212"/>
                    </a:lnTo>
                    <a:lnTo>
                      <a:pt x="186" y="212"/>
                    </a:lnTo>
                    <a:lnTo>
                      <a:pt x="193" y="210"/>
                    </a:lnTo>
                    <a:lnTo>
                      <a:pt x="193" y="210"/>
                    </a:lnTo>
                    <a:lnTo>
                      <a:pt x="193" y="210"/>
                    </a:lnTo>
                    <a:lnTo>
                      <a:pt x="193" y="210"/>
                    </a:lnTo>
                    <a:lnTo>
                      <a:pt x="195" y="210"/>
                    </a:lnTo>
                    <a:lnTo>
                      <a:pt x="195" y="210"/>
                    </a:lnTo>
                    <a:lnTo>
                      <a:pt x="195" y="210"/>
                    </a:lnTo>
                    <a:lnTo>
                      <a:pt x="195" y="210"/>
                    </a:lnTo>
                    <a:lnTo>
                      <a:pt x="193" y="210"/>
                    </a:lnTo>
                    <a:lnTo>
                      <a:pt x="193" y="210"/>
                    </a:lnTo>
                    <a:close/>
                    <a:moveTo>
                      <a:pt x="57" y="213"/>
                    </a:moveTo>
                    <a:lnTo>
                      <a:pt x="57" y="213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57" y="213"/>
                    </a:lnTo>
                    <a:lnTo>
                      <a:pt x="57" y="213"/>
                    </a:lnTo>
                    <a:lnTo>
                      <a:pt x="55" y="207"/>
                    </a:lnTo>
                    <a:lnTo>
                      <a:pt x="53" y="203"/>
                    </a:lnTo>
                    <a:lnTo>
                      <a:pt x="53" y="203"/>
                    </a:lnTo>
                    <a:lnTo>
                      <a:pt x="53" y="205"/>
                    </a:lnTo>
                    <a:lnTo>
                      <a:pt x="53" y="205"/>
                    </a:lnTo>
                    <a:lnTo>
                      <a:pt x="54" y="209"/>
                    </a:lnTo>
                    <a:lnTo>
                      <a:pt x="54" y="209"/>
                    </a:lnTo>
                    <a:lnTo>
                      <a:pt x="55" y="212"/>
                    </a:lnTo>
                    <a:lnTo>
                      <a:pt x="55" y="212"/>
                    </a:lnTo>
                    <a:lnTo>
                      <a:pt x="57" y="213"/>
                    </a:lnTo>
                    <a:lnTo>
                      <a:pt x="57" y="213"/>
                    </a:lnTo>
                    <a:close/>
                    <a:moveTo>
                      <a:pt x="61" y="347"/>
                    </a:move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38"/>
                    </a:lnTo>
                    <a:lnTo>
                      <a:pt x="61" y="338"/>
                    </a:lnTo>
                    <a:lnTo>
                      <a:pt x="62" y="332"/>
                    </a:lnTo>
                    <a:lnTo>
                      <a:pt x="62" y="332"/>
                    </a:lnTo>
                    <a:lnTo>
                      <a:pt x="64" y="324"/>
                    </a:lnTo>
                    <a:lnTo>
                      <a:pt x="68" y="315"/>
                    </a:lnTo>
                    <a:lnTo>
                      <a:pt x="68" y="315"/>
                    </a:lnTo>
                    <a:lnTo>
                      <a:pt x="72" y="307"/>
                    </a:lnTo>
                    <a:lnTo>
                      <a:pt x="72" y="307"/>
                    </a:lnTo>
                    <a:lnTo>
                      <a:pt x="78" y="300"/>
                    </a:lnTo>
                    <a:lnTo>
                      <a:pt x="84" y="293"/>
                    </a:lnTo>
                    <a:lnTo>
                      <a:pt x="84" y="293"/>
                    </a:lnTo>
                    <a:lnTo>
                      <a:pt x="91" y="286"/>
                    </a:lnTo>
                    <a:lnTo>
                      <a:pt x="91" y="286"/>
                    </a:lnTo>
                    <a:lnTo>
                      <a:pt x="95" y="281"/>
                    </a:lnTo>
                    <a:lnTo>
                      <a:pt x="95" y="281"/>
                    </a:lnTo>
                    <a:lnTo>
                      <a:pt x="97" y="280"/>
                    </a:lnTo>
                    <a:lnTo>
                      <a:pt x="97" y="280"/>
                    </a:lnTo>
                    <a:lnTo>
                      <a:pt x="99" y="273"/>
                    </a:lnTo>
                    <a:lnTo>
                      <a:pt x="99" y="273"/>
                    </a:lnTo>
                    <a:lnTo>
                      <a:pt x="101" y="269"/>
                    </a:lnTo>
                    <a:lnTo>
                      <a:pt x="99" y="263"/>
                    </a:lnTo>
                    <a:lnTo>
                      <a:pt x="99" y="263"/>
                    </a:lnTo>
                    <a:lnTo>
                      <a:pt x="98" y="256"/>
                    </a:lnTo>
                    <a:lnTo>
                      <a:pt x="98" y="256"/>
                    </a:lnTo>
                    <a:lnTo>
                      <a:pt x="97" y="249"/>
                    </a:lnTo>
                    <a:lnTo>
                      <a:pt x="97" y="249"/>
                    </a:lnTo>
                    <a:lnTo>
                      <a:pt x="95" y="240"/>
                    </a:lnTo>
                    <a:lnTo>
                      <a:pt x="95" y="230"/>
                    </a:lnTo>
                    <a:lnTo>
                      <a:pt x="95" y="230"/>
                    </a:lnTo>
                    <a:lnTo>
                      <a:pt x="97" y="226"/>
                    </a:lnTo>
                    <a:lnTo>
                      <a:pt x="99" y="222"/>
                    </a:lnTo>
                    <a:lnTo>
                      <a:pt x="99" y="222"/>
                    </a:lnTo>
                    <a:lnTo>
                      <a:pt x="104" y="217"/>
                    </a:lnTo>
                    <a:lnTo>
                      <a:pt x="104" y="217"/>
                    </a:lnTo>
                    <a:lnTo>
                      <a:pt x="111" y="215"/>
                    </a:lnTo>
                    <a:lnTo>
                      <a:pt x="111" y="215"/>
                    </a:lnTo>
                    <a:lnTo>
                      <a:pt x="116" y="212"/>
                    </a:lnTo>
                    <a:lnTo>
                      <a:pt x="124" y="209"/>
                    </a:lnTo>
                    <a:lnTo>
                      <a:pt x="124" y="209"/>
                    </a:lnTo>
                    <a:lnTo>
                      <a:pt x="136" y="207"/>
                    </a:lnTo>
                    <a:lnTo>
                      <a:pt x="136" y="207"/>
                    </a:lnTo>
                    <a:lnTo>
                      <a:pt x="161" y="207"/>
                    </a:lnTo>
                    <a:lnTo>
                      <a:pt x="161" y="207"/>
                    </a:lnTo>
                    <a:lnTo>
                      <a:pt x="170" y="206"/>
                    </a:lnTo>
                    <a:lnTo>
                      <a:pt x="170" y="206"/>
                    </a:lnTo>
                    <a:lnTo>
                      <a:pt x="188" y="203"/>
                    </a:lnTo>
                    <a:lnTo>
                      <a:pt x="188" y="203"/>
                    </a:lnTo>
                    <a:lnTo>
                      <a:pt x="205" y="200"/>
                    </a:lnTo>
                    <a:lnTo>
                      <a:pt x="205" y="200"/>
                    </a:lnTo>
                    <a:lnTo>
                      <a:pt x="212" y="199"/>
                    </a:lnTo>
                    <a:lnTo>
                      <a:pt x="217" y="197"/>
                    </a:lnTo>
                    <a:lnTo>
                      <a:pt x="217" y="197"/>
                    </a:lnTo>
                    <a:lnTo>
                      <a:pt x="222" y="195"/>
                    </a:lnTo>
                    <a:lnTo>
                      <a:pt x="222" y="195"/>
                    </a:lnTo>
                    <a:lnTo>
                      <a:pt x="233" y="185"/>
                    </a:lnTo>
                    <a:lnTo>
                      <a:pt x="233" y="185"/>
                    </a:lnTo>
                    <a:lnTo>
                      <a:pt x="236" y="180"/>
                    </a:lnTo>
                    <a:lnTo>
                      <a:pt x="237" y="178"/>
                    </a:lnTo>
                    <a:lnTo>
                      <a:pt x="237" y="178"/>
                    </a:lnTo>
                    <a:lnTo>
                      <a:pt x="240" y="165"/>
                    </a:lnTo>
                    <a:lnTo>
                      <a:pt x="240" y="165"/>
                    </a:lnTo>
                    <a:lnTo>
                      <a:pt x="242" y="158"/>
                    </a:lnTo>
                    <a:lnTo>
                      <a:pt x="242" y="158"/>
                    </a:lnTo>
                    <a:lnTo>
                      <a:pt x="242" y="149"/>
                    </a:lnTo>
                    <a:lnTo>
                      <a:pt x="242" y="149"/>
                    </a:lnTo>
                    <a:lnTo>
                      <a:pt x="242" y="128"/>
                    </a:lnTo>
                    <a:lnTo>
                      <a:pt x="240" y="108"/>
                    </a:lnTo>
                    <a:lnTo>
                      <a:pt x="240" y="108"/>
                    </a:lnTo>
                    <a:lnTo>
                      <a:pt x="240" y="95"/>
                    </a:lnTo>
                    <a:lnTo>
                      <a:pt x="240" y="95"/>
                    </a:lnTo>
                    <a:lnTo>
                      <a:pt x="239" y="78"/>
                    </a:lnTo>
                    <a:lnTo>
                      <a:pt x="239" y="78"/>
                    </a:lnTo>
                    <a:lnTo>
                      <a:pt x="239" y="71"/>
                    </a:lnTo>
                    <a:lnTo>
                      <a:pt x="239" y="71"/>
                    </a:lnTo>
                    <a:lnTo>
                      <a:pt x="239" y="48"/>
                    </a:lnTo>
                    <a:lnTo>
                      <a:pt x="239" y="48"/>
                    </a:lnTo>
                    <a:lnTo>
                      <a:pt x="237" y="40"/>
                    </a:lnTo>
                    <a:lnTo>
                      <a:pt x="237" y="40"/>
                    </a:lnTo>
                    <a:lnTo>
                      <a:pt x="236" y="33"/>
                    </a:lnTo>
                    <a:lnTo>
                      <a:pt x="236" y="33"/>
                    </a:lnTo>
                    <a:lnTo>
                      <a:pt x="233" y="23"/>
                    </a:lnTo>
                    <a:lnTo>
                      <a:pt x="233" y="23"/>
                    </a:lnTo>
                    <a:lnTo>
                      <a:pt x="233" y="20"/>
                    </a:lnTo>
                    <a:lnTo>
                      <a:pt x="233" y="20"/>
                    </a:lnTo>
                    <a:lnTo>
                      <a:pt x="230" y="17"/>
                    </a:lnTo>
                    <a:lnTo>
                      <a:pt x="226" y="13"/>
                    </a:lnTo>
                    <a:lnTo>
                      <a:pt x="226" y="13"/>
                    </a:lnTo>
                    <a:lnTo>
                      <a:pt x="216" y="8"/>
                    </a:lnTo>
                    <a:lnTo>
                      <a:pt x="212" y="7"/>
                    </a:lnTo>
                    <a:lnTo>
                      <a:pt x="206" y="7"/>
                    </a:lnTo>
                    <a:lnTo>
                      <a:pt x="206" y="7"/>
                    </a:lnTo>
                    <a:lnTo>
                      <a:pt x="189" y="7"/>
                    </a:lnTo>
                    <a:lnTo>
                      <a:pt x="189" y="7"/>
                    </a:lnTo>
                    <a:lnTo>
                      <a:pt x="170" y="7"/>
                    </a:lnTo>
                    <a:lnTo>
                      <a:pt x="170" y="7"/>
                    </a:lnTo>
                    <a:lnTo>
                      <a:pt x="153" y="8"/>
                    </a:lnTo>
                    <a:lnTo>
                      <a:pt x="153" y="8"/>
                    </a:lnTo>
                    <a:lnTo>
                      <a:pt x="129" y="10"/>
                    </a:lnTo>
                    <a:lnTo>
                      <a:pt x="129" y="10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1" y="34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7" y="71"/>
                    </a:lnTo>
                    <a:lnTo>
                      <a:pt x="7" y="81"/>
                    </a:lnTo>
                    <a:lnTo>
                      <a:pt x="7" y="81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8" y="104"/>
                    </a:lnTo>
                    <a:lnTo>
                      <a:pt x="11" y="114"/>
                    </a:lnTo>
                    <a:lnTo>
                      <a:pt x="11" y="114"/>
                    </a:lnTo>
                    <a:lnTo>
                      <a:pt x="14" y="121"/>
                    </a:lnTo>
                    <a:lnTo>
                      <a:pt x="14" y="121"/>
                    </a:lnTo>
                    <a:lnTo>
                      <a:pt x="16" y="128"/>
                    </a:lnTo>
                    <a:lnTo>
                      <a:pt x="16" y="128"/>
                    </a:lnTo>
                    <a:lnTo>
                      <a:pt x="16" y="131"/>
                    </a:lnTo>
                    <a:lnTo>
                      <a:pt x="17" y="132"/>
                    </a:lnTo>
                    <a:lnTo>
                      <a:pt x="17" y="132"/>
                    </a:lnTo>
                    <a:lnTo>
                      <a:pt x="17" y="134"/>
                    </a:lnTo>
                    <a:lnTo>
                      <a:pt x="16" y="135"/>
                    </a:lnTo>
                    <a:lnTo>
                      <a:pt x="16" y="135"/>
                    </a:lnTo>
                    <a:lnTo>
                      <a:pt x="16" y="136"/>
                    </a:lnTo>
                    <a:lnTo>
                      <a:pt x="16" y="136"/>
                    </a:lnTo>
                    <a:lnTo>
                      <a:pt x="16" y="141"/>
                    </a:lnTo>
                    <a:lnTo>
                      <a:pt x="16" y="141"/>
                    </a:lnTo>
                    <a:lnTo>
                      <a:pt x="18" y="148"/>
                    </a:lnTo>
                    <a:lnTo>
                      <a:pt x="18" y="148"/>
                    </a:lnTo>
                    <a:lnTo>
                      <a:pt x="20" y="159"/>
                    </a:lnTo>
                    <a:lnTo>
                      <a:pt x="20" y="159"/>
                    </a:lnTo>
                    <a:lnTo>
                      <a:pt x="20" y="162"/>
                    </a:lnTo>
                    <a:lnTo>
                      <a:pt x="20" y="162"/>
                    </a:lnTo>
                    <a:lnTo>
                      <a:pt x="21" y="169"/>
                    </a:lnTo>
                    <a:lnTo>
                      <a:pt x="21" y="169"/>
                    </a:lnTo>
                    <a:lnTo>
                      <a:pt x="23" y="175"/>
                    </a:lnTo>
                    <a:lnTo>
                      <a:pt x="23" y="175"/>
                    </a:lnTo>
                    <a:lnTo>
                      <a:pt x="26" y="180"/>
                    </a:lnTo>
                    <a:lnTo>
                      <a:pt x="26" y="180"/>
                    </a:lnTo>
                    <a:lnTo>
                      <a:pt x="27" y="180"/>
                    </a:lnTo>
                    <a:lnTo>
                      <a:pt x="27" y="180"/>
                    </a:lnTo>
                    <a:lnTo>
                      <a:pt x="28" y="182"/>
                    </a:lnTo>
                    <a:lnTo>
                      <a:pt x="28" y="182"/>
                    </a:lnTo>
                    <a:lnTo>
                      <a:pt x="30" y="183"/>
                    </a:lnTo>
                    <a:lnTo>
                      <a:pt x="31" y="183"/>
                    </a:lnTo>
                    <a:lnTo>
                      <a:pt x="31" y="183"/>
                    </a:lnTo>
                    <a:lnTo>
                      <a:pt x="33" y="183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5" y="186"/>
                    </a:lnTo>
                    <a:lnTo>
                      <a:pt x="35" y="186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1" y="197"/>
                    </a:lnTo>
                    <a:lnTo>
                      <a:pt x="51" y="197"/>
                    </a:lnTo>
                    <a:lnTo>
                      <a:pt x="55" y="205"/>
                    </a:lnTo>
                    <a:lnTo>
                      <a:pt x="55" y="205"/>
                    </a:lnTo>
                    <a:lnTo>
                      <a:pt x="60" y="212"/>
                    </a:lnTo>
                    <a:lnTo>
                      <a:pt x="61" y="219"/>
                    </a:lnTo>
                    <a:lnTo>
                      <a:pt x="61" y="219"/>
                    </a:lnTo>
                    <a:lnTo>
                      <a:pt x="61" y="227"/>
                    </a:lnTo>
                    <a:lnTo>
                      <a:pt x="61" y="227"/>
                    </a:lnTo>
                    <a:lnTo>
                      <a:pt x="62" y="229"/>
                    </a:lnTo>
                    <a:lnTo>
                      <a:pt x="62" y="229"/>
                    </a:lnTo>
                    <a:lnTo>
                      <a:pt x="67" y="234"/>
                    </a:lnTo>
                    <a:lnTo>
                      <a:pt x="67" y="234"/>
                    </a:lnTo>
                    <a:lnTo>
                      <a:pt x="70" y="237"/>
                    </a:lnTo>
                    <a:lnTo>
                      <a:pt x="71" y="240"/>
                    </a:lnTo>
                    <a:lnTo>
                      <a:pt x="71" y="240"/>
                    </a:lnTo>
                    <a:lnTo>
                      <a:pt x="74" y="249"/>
                    </a:lnTo>
                    <a:lnTo>
                      <a:pt x="74" y="249"/>
                    </a:lnTo>
                    <a:lnTo>
                      <a:pt x="74" y="253"/>
                    </a:lnTo>
                    <a:lnTo>
                      <a:pt x="74" y="253"/>
                    </a:lnTo>
                    <a:lnTo>
                      <a:pt x="74" y="260"/>
                    </a:lnTo>
                    <a:lnTo>
                      <a:pt x="74" y="260"/>
                    </a:lnTo>
                    <a:lnTo>
                      <a:pt x="72" y="263"/>
                    </a:lnTo>
                    <a:lnTo>
                      <a:pt x="72" y="263"/>
                    </a:lnTo>
                    <a:lnTo>
                      <a:pt x="72" y="267"/>
                    </a:lnTo>
                    <a:lnTo>
                      <a:pt x="71" y="271"/>
                    </a:lnTo>
                    <a:lnTo>
                      <a:pt x="71" y="271"/>
                    </a:lnTo>
                    <a:lnTo>
                      <a:pt x="67" y="281"/>
                    </a:lnTo>
                    <a:lnTo>
                      <a:pt x="67" y="281"/>
                    </a:lnTo>
                    <a:lnTo>
                      <a:pt x="65" y="286"/>
                    </a:lnTo>
                    <a:lnTo>
                      <a:pt x="65" y="286"/>
                    </a:lnTo>
                    <a:lnTo>
                      <a:pt x="62" y="297"/>
                    </a:lnTo>
                    <a:lnTo>
                      <a:pt x="62" y="297"/>
                    </a:lnTo>
                    <a:lnTo>
                      <a:pt x="60" y="313"/>
                    </a:lnTo>
                    <a:lnTo>
                      <a:pt x="60" y="313"/>
                    </a:lnTo>
                    <a:lnTo>
                      <a:pt x="58" y="327"/>
                    </a:lnTo>
                    <a:lnTo>
                      <a:pt x="58" y="327"/>
                    </a:lnTo>
                    <a:lnTo>
                      <a:pt x="60" y="337"/>
                    </a:ln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47"/>
                    </a:lnTo>
                    <a:close/>
                    <a:moveTo>
                      <a:pt x="244" y="107"/>
                    </a:moveTo>
                    <a:lnTo>
                      <a:pt x="244" y="107"/>
                    </a:lnTo>
                    <a:lnTo>
                      <a:pt x="244" y="107"/>
                    </a:lnTo>
                    <a:lnTo>
                      <a:pt x="244" y="107"/>
                    </a:lnTo>
                    <a:lnTo>
                      <a:pt x="246" y="92"/>
                    </a:lnTo>
                    <a:lnTo>
                      <a:pt x="246" y="92"/>
                    </a:lnTo>
                    <a:lnTo>
                      <a:pt x="246" y="87"/>
                    </a:lnTo>
                    <a:lnTo>
                      <a:pt x="246" y="87"/>
                    </a:lnTo>
                    <a:lnTo>
                      <a:pt x="246" y="74"/>
                    </a:lnTo>
                    <a:lnTo>
                      <a:pt x="246" y="74"/>
                    </a:lnTo>
                    <a:lnTo>
                      <a:pt x="246" y="67"/>
                    </a:lnTo>
                    <a:lnTo>
                      <a:pt x="246" y="67"/>
                    </a:lnTo>
                    <a:lnTo>
                      <a:pt x="244" y="53"/>
                    </a:lnTo>
                    <a:lnTo>
                      <a:pt x="244" y="53"/>
                    </a:lnTo>
                    <a:lnTo>
                      <a:pt x="244" y="48"/>
                    </a:lnTo>
                    <a:lnTo>
                      <a:pt x="244" y="48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39" y="24"/>
                    </a:lnTo>
                    <a:lnTo>
                      <a:pt x="236" y="18"/>
                    </a:lnTo>
                    <a:lnTo>
                      <a:pt x="236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36" y="21"/>
                    </a:lnTo>
                    <a:lnTo>
                      <a:pt x="236" y="21"/>
                    </a:lnTo>
                    <a:lnTo>
                      <a:pt x="237" y="26"/>
                    </a:lnTo>
                    <a:lnTo>
                      <a:pt x="239" y="31"/>
                    </a:lnTo>
                    <a:lnTo>
                      <a:pt x="239" y="31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3" y="60"/>
                    </a:lnTo>
                    <a:lnTo>
                      <a:pt x="243" y="60"/>
                    </a:lnTo>
                    <a:lnTo>
                      <a:pt x="244" y="72"/>
                    </a:lnTo>
                    <a:lnTo>
                      <a:pt x="244" y="72"/>
                    </a:lnTo>
                    <a:lnTo>
                      <a:pt x="244" y="95"/>
                    </a:lnTo>
                    <a:lnTo>
                      <a:pt x="244" y="95"/>
                    </a:lnTo>
                    <a:lnTo>
                      <a:pt x="244" y="107"/>
                    </a:lnTo>
                    <a:lnTo>
                      <a:pt x="244" y="107"/>
                    </a:lnTo>
                    <a:close/>
                    <a:moveTo>
                      <a:pt x="20" y="170"/>
                    </a:moveTo>
                    <a:lnTo>
                      <a:pt x="20" y="170"/>
                    </a:lnTo>
                    <a:lnTo>
                      <a:pt x="18" y="169"/>
                    </a:lnTo>
                    <a:lnTo>
                      <a:pt x="18" y="169"/>
                    </a:lnTo>
                    <a:lnTo>
                      <a:pt x="17" y="163"/>
                    </a:lnTo>
                    <a:lnTo>
                      <a:pt x="17" y="158"/>
                    </a:lnTo>
                    <a:lnTo>
                      <a:pt x="17" y="158"/>
                    </a:lnTo>
                    <a:lnTo>
                      <a:pt x="17" y="151"/>
                    </a:lnTo>
                    <a:lnTo>
                      <a:pt x="16" y="145"/>
                    </a:lnTo>
                    <a:lnTo>
                      <a:pt x="16" y="145"/>
                    </a:lnTo>
                    <a:lnTo>
                      <a:pt x="13" y="138"/>
                    </a:lnTo>
                    <a:lnTo>
                      <a:pt x="13" y="138"/>
                    </a:lnTo>
                    <a:lnTo>
                      <a:pt x="11" y="132"/>
                    </a:lnTo>
                    <a:lnTo>
                      <a:pt x="11" y="132"/>
                    </a:lnTo>
                    <a:lnTo>
                      <a:pt x="11" y="131"/>
                    </a:lnTo>
                    <a:lnTo>
                      <a:pt x="11" y="131"/>
                    </a:lnTo>
                    <a:lnTo>
                      <a:pt x="13" y="129"/>
                    </a:lnTo>
                    <a:lnTo>
                      <a:pt x="13" y="129"/>
                    </a:lnTo>
                    <a:lnTo>
                      <a:pt x="13" y="128"/>
                    </a:lnTo>
                    <a:lnTo>
                      <a:pt x="13" y="128"/>
                    </a:lnTo>
                    <a:lnTo>
                      <a:pt x="13" y="124"/>
                    </a:lnTo>
                    <a:lnTo>
                      <a:pt x="13" y="124"/>
                    </a:lnTo>
                    <a:lnTo>
                      <a:pt x="10" y="116"/>
                    </a:lnTo>
                    <a:lnTo>
                      <a:pt x="8" y="109"/>
                    </a:lnTo>
                    <a:lnTo>
                      <a:pt x="8" y="109"/>
                    </a:lnTo>
                    <a:lnTo>
                      <a:pt x="7" y="109"/>
                    </a:lnTo>
                    <a:lnTo>
                      <a:pt x="7" y="109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8" y="114"/>
                    </a:lnTo>
                    <a:lnTo>
                      <a:pt x="8" y="114"/>
                    </a:lnTo>
                    <a:lnTo>
                      <a:pt x="10" y="115"/>
                    </a:lnTo>
                    <a:lnTo>
                      <a:pt x="10" y="115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10" y="129"/>
                    </a:lnTo>
                    <a:lnTo>
                      <a:pt x="10" y="129"/>
                    </a:lnTo>
                    <a:lnTo>
                      <a:pt x="11" y="142"/>
                    </a:lnTo>
                    <a:lnTo>
                      <a:pt x="11" y="142"/>
                    </a:lnTo>
                    <a:lnTo>
                      <a:pt x="13" y="153"/>
                    </a:lnTo>
                    <a:lnTo>
                      <a:pt x="13" y="153"/>
                    </a:lnTo>
                    <a:lnTo>
                      <a:pt x="16" y="162"/>
                    </a:lnTo>
                    <a:lnTo>
                      <a:pt x="20" y="170"/>
                    </a:lnTo>
                    <a:lnTo>
                      <a:pt x="20" y="170"/>
                    </a:lnTo>
                    <a:close/>
                    <a:moveTo>
                      <a:pt x="254" y="99"/>
                    </a:moveTo>
                    <a:lnTo>
                      <a:pt x="254" y="99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61" y="116"/>
                    </a:lnTo>
                    <a:lnTo>
                      <a:pt x="261" y="116"/>
                    </a:lnTo>
                    <a:lnTo>
                      <a:pt x="263" y="104"/>
                    </a:lnTo>
                    <a:lnTo>
                      <a:pt x="263" y="104"/>
                    </a:lnTo>
                    <a:lnTo>
                      <a:pt x="261" y="104"/>
                    </a:lnTo>
                    <a:lnTo>
                      <a:pt x="260" y="104"/>
                    </a:lnTo>
                    <a:lnTo>
                      <a:pt x="260" y="104"/>
                    </a:lnTo>
                    <a:lnTo>
                      <a:pt x="257" y="101"/>
                    </a:lnTo>
                    <a:lnTo>
                      <a:pt x="254" y="99"/>
                    </a:lnTo>
                    <a:lnTo>
                      <a:pt x="254" y="99"/>
                    </a:lnTo>
                    <a:close/>
                    <a:moveTo>
                      <a:pt x="118" y="269"/>
                    </a:moveTo>
                    <a:lnTo>
                      <a:pt x="118" y="269"/>
                    </a:lnTo>
                    <a:lnTo>
                      <a:pt x="118" y="263"/>
                    </a:lnTo>
                    <a:lnTo>
                      <a:pt x="118" y="263"/>
                    </a:lnTo>
                    <a:lnTo>
                      <a:pt x="118" y="261"/>
                    </a:lnTo>
                    <a:lnTo>
                      <a:pt x="118" y="261"/>
                    </a:lnTo>
                    <a:lnTo>
                      <a:pt x="114" y="257"/>
                    </a:lnTo>
                    <a:lnTo>
                      <a:pt x="114" y="257"/>
                    </a:lnTo>
                    <a:lnTo>
                      <a:pt x="111" y="256"/>
                    </a:lnTo>
                    <a:lnTo>
                      <a:pt x="109" y="254"/>
                    </a:lnTo>
                    <a:lnTo>
                      <a:pt x="109" y="254"/>
                    </a:lnTo>
                    <a:lnTo>
                      <a:pt x="109" y="251"/>
                    </a:lnTo>
                    <a:lnTo>
                      <a:pt x="109" y="251"/>
                    </a:lnTo>
                    <a:lnTo>
                      <a:pt x="108" y="250"/>
                    </a:lnTo>
                    <a:lnTo>
                      <a:pt x="108" y="250"/>
                    </a:lnTo>
                    <a:lnTo>
                      <a:pt x="105" y="247"/>
                    </a:lnTo>
                    <a:lnTo>
                      <a:pt x="105" y="247"/>
                    </a:lnTo>
                    <a:lnTo>
                      <a:pt x="104" y="246"/>
                    </a:lnTo>
                    <a:lnTo>
                      <a:pt x="104" y="246"/>
                    </a:lnTo>
                    <a:lnTo>
                      <a:pt x="104" y="247"/>
                    </a:lnTo>
                    <a:lnTo>
                      <a:pt x="104" y="247"/>
                    </a:lnTo>
                    <a:lnTo>
                      <a:pt x="105" y="254"/>
                    </a:lnTo>
                    <a:lnTo>
                      <a:pt x="105" y="254"/>
                    </a:lnTo>
                    <a:lnTo>
                      <a:pt x="105" y="256"/>
                    </a:lnTo>
                    <a:lnTo>
                      <a:pt x="105" y="256"/>
                    </a:lnTo>
                    <a:lnTo>
                      <a:pt x="107" y="257"/>
                    </a:lnTo>
                    <a:lnTo>
                      <a:pt x="107" y="257"/>
                    </a:lnTo>
                    <a:lnTo>
                      <a:pt x="107" y="259"/>
                    </a:lnTo>
                    <a:lnTo>
                      <a:pt x="108" y="261"/>
                    </a:lnTo>
                    <a:lnTo>
                      <a:pt x="108" y="261"/>
                    </a:lnTo>
                    <a:lnTo>
                      <a:pt x="116" y="269"/>
                    </a:lnTo>
                    <a:lnTo>
                      <a:pt x="116" y="269"/>
                    </a:lnTo>
                    <a:lnTo>
                      <a:pt x="118" y="269"/>
                    </a:lnTo>
                    <a:lnTo>
                      <a:pt x="118" y="269"/>
                    </a:lnTo>
                    <a:close/>
                    <a:moveTo>
                      <a:pt x="135" y="222"/>
                    </a:moveTo>
                    <a:lnTo>
                      <a:pt x="135" y="222"/>
                    </a:lnTo>
                    <a:lnTo>
                      <a:pt x="138" y="224"/>
                    </a:lnTo>
                    <a:lnTo>
                      <a:pt x="138" y="224"/>
                    </a:lnTo>
                    <a:lnTo>
                      <a:pt x="139" y="226"/>
                    </a:lnTo>
                    <a:lnTo>
                      <a:pt x="139" y="226"/>
                    </a:lnTo>
                    <a:lnTo>
                      <a:pt x="141" y="227"/>
                    </a:lnTo>
                    <a:lnTo>
                      <a:pt x="141" y="227"/>
                    </a:lnTo>
                    <a:lnTo>
                      <a:pt x="142" y="229"/>
                    </a:lnTo>
                    <a:lnTo>
                      <a:pt x="142" y="229"/>
                    </a:lnTo>
                    <a:lnTo>
                      <a:pt x="143" y="230"/>
                    </a:lnTo>
                    <a:lnTo>
                      <a:pt x="145" y="230"/>
                    </a:lnTo>
                    <a:lnTo>
                      <a:pt x="145" y="230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6" y="223"/>
                    </a:lnTo>
                    <a:lnTo>
                      <a:pt x="146" y="223"/>
                    </a:lnTo>
                    <a:lnTo>
                      <a:pt x="141" y="216"/>
                    </a:lnTo>
                    <a:lnTo>
                      <a:pt x="141" y="216"/>
                    </a:lnTo>
                    <a:lnTo>
                      <a:pt x="139" y="216"/>
                    </a:lnTo>
                    <a:lnTo>
                      <a:pt x="139" y="216"/>
                    </a:lnTo>
                    <a:lnTo>
                      <a:pt x="131" y="216"/>
                    </a:lnTo>
                    <a:lnTo>
                      <a:pt x="131" y="216"/>
                    </a:lnTo>
                    <a:lnTo>
                      <a:pt x="131" y="216"/>
                    </a:lnTo>
                    <a:lnTo>
                      <a:pt x="131" y="216"/>
                    </a:lnTo>
                    <a:lnTo>
                      <a:pt x="132" y="219"/>
                    </a:lnTo>
                    <a:lnTo>
                      <a:pt x="132" y="219"/>
                    </a:lnTo>
                    <a:lnTo>
                      <a:pt x="134" y="219"/>
                    </a:lnTo>
                    <a:lnTo>
                      <a:pt x="134" y="219"/>
                    </a:lnTo>
                    <a:lnTo>
                      <a:pt x="138" y="217"/>
                    </a:lnTo>
                    <a:lnTo>
                      <a:pt x="138" y="217"/>
                    </a:lnTo>
                    <a:lnTo>
                      <a:pt x="139" y="217"/>
                    </a:lnTo>
                    <a:lnTo>
                      <a:pt x="139" y="217"/>
                    </a:lnTo>
                    <a:lnTo>
                      <a:pt x="141" y="220"/>
                    </a:lnTo>
                    <a:lnTo>
                      <a:pt x="141" y="220"/>
                    </a:lnTo>
                    <a:lnTo>
                      <a:pt x="139" y="222"/>
                    </a:lnTo>
                    <a:lnTo>
                      <a:pt x="139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36" y="222"/>
                    </a:lnTo>
                    <a:lnTo>
                      <a:pt x="135" y="222"/>
                    </a:lnTo>
                    <a:lnTo>
                      <a:pt x="135" y="222"/>
                    </a:lnTo>
                    <a:close/>
                    <a:moveTo>
                      <a:pt x="256" y="166"/>
                    </a:moveTo>
                    <a:lnTo>
                      <a:pt x="256" y="166"/>
                    </a:lnTo>
                    <a:lnTo>
                      <a:pt x="259" y="156"/>
                    </a:lnTo>
                    <a:lnTo>
                      <a:pt x="259" y="156"/>
                    </a:lnTo>
                    <a:lnTo>
                      <a:pt x="257" y="155"/>
                    </a:lnTo>
                    <a:lnTo>
                      <a:pt x="257" y="155"/>
                    </a:lnTo>
                    <a:lnTo>
                      <a:pt x="250" y="149"/>
                    </a:lnTo>
                    <a:lnTo>
                      <a:pt x="250" y="149"/>
                    </a:lnTo>
                    <a:lnTo>
                      <a:pt x="250" y="148"/>
                    </a:lnTo>
                    <a:lnTo>
                      <a:pt x="250" y="148"/>
                    </a:lnTo>
                    <a:lnTo>
                      <a:pt x="249" y="155"/>
                    </a:lnTo>
                    <a:lnTo>
                      <a:pt x="249" y="155"/>
                    </a:lnTo>
                    <a:lnTo>
                      <a:pt x="250" y="156"/>
                    </a:lnTo>
                    <a:lnTo>
                      <a:pt x="250" y="156"/>
                    </a:lnTo>
                    <a:lnTo>
                      <a:pt x="251" y="156"/>
                    </a:lnTo>
                    <a:lnTo>
                      <a:pt x="251" y="158"/>
                    </a:lnTo>
                    <a:lnTo>
                      <a:pt x="251" y="158"/>
                    </a:lnTo>
                    <a:lnTo>
                      <a:pt x="251" y="162"/>
                    </a:lnTo>
                    <a:lnTo>
                      <a:pt x="251" y="162"/>
                    </a:lnTo>
                    <a:lnTo>
                      <a:pt x="251" y="162"/>
                    </a:lnTo>
                    <a:lnTo>
                      <a:pt x="251" y="162"/>
                    </a:lnTo>
                    <a:lnTo>
                      <a:pt x="256" y="166"/>
                    </a:lnTo>
                    <a:lnTo>
                      <a:pt x="256" y="166"/>
                    </a:lnTo>
                    <a:close/>
                    <a:moveTo>
                      <a:pt x="267" y="124"/>
                    </a:moveTo>
                    <a:lnTo>
                      <a:pt x="267" y="124"/>
                    </a:lnTo>
                    <a:lnTo>
                      <a:pt x="264" y="122"/>
                    </a:lnTo>
                    <a:lnTo>
                      <a:pt x="264" y="122"/>
                    </a:lnTo>
                    <a:lnTo>
                      <a:pt x="264" y="124"/>
                    </a:lnTo>
                    <a:lnTo>
                      <a:pt x="264" y="124"/>
                    </a:lnTo>
                    <a:lnTo>
                      <a:pt x="263" y="129"/>
                    </a:lnTo>
                    <a:lnTo>
                      <a:pt x="263" y="129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66" y="134"/>
                    </a:lnTo>
                    <a:lnTo>
                      <a:pt x="266" y="134"/>
                    </a:lnTo>
                    <a:lnTo>
                      <a:pt x="267" y="134"/>
                    </a:lnTo>
                    <a:lnTo>
                      <a:pt x="267" y="134"/>
                    </a:lnTo>
                    <a:lnTo>
                      <a:pt x="267" y="135"/>
                    </a:lnTo>
                    <a:lnTo>
                      <a:pt x="267" y="135"/>
                    </a:lnTo>
                    <a:lnTo>
                      <a:pt x="266" y="135"/>
                    </a:lnTo>
                    <a:lnTo>
                      <a:pt x="266" y="135"/>
                    </a:lnTo>
                    <a:lnTo>
                      <a:pt x="264" y="135"/>
                    </a:lnTo>
                    <a:lnTo>
                      <a:pt x="264" y="135"/>
                    </a:lnTo>
                    <a:lnTo>
                      <a:pt x="263" y="135"/>
                    </a:lnTo>
                    <a:lnTo>
                      <a:pt x="263" y="135"/>
                    </a:lnTo>
                    <a:lnTo>
                      <a:pt x="263" y="142"/>
                    </a:lnTo>
                    <a:lnTo>
                      <a:pt x="263" y="142"/>
                    </a:lnTo>
                    <a:lnTo>
                      <a:pt x="264" y="143"/>
                    </a:lnTo>
                    <a:lnTo>
                      <a:pt x="263" y="146"/>
                    </a:lnTo>
                    <a:lnTo>
                      <a:pt x="263" y="146"/>
                    </a:lnTo>
                    <a:lnTo>
                      <a:pt x="263" y="155"/>
                    </a:lnTo>
                    <a:lnTo>
                      <a:pt x="263" y="155"/>
                    </a:lnTo>
                    <a:lnTo>
                      <a:pt x="264" y="155"/>
                    </a:lnTo>
                    <a:lnTo>
                      <a:pt x="264" y="155"/>
                    </a:lnTo>
                    <a:lnTo>
                      <a:pt x="266" y="156"/>
                    </a:lnTo>
                    <a:lnTo>
                      <a:pt x="266" y="156"/>
                    </a:lnTo>
                    <a:lnTo>
                      <a:pt x="267" y="141"/>
                    </a:lnTo>
                    <a:lnTo>
                      <a:pt x="267" y="124"/>
                    </a:lnTo>
                    <a:lnTo>
                      <a:pt x="267" y="124"/>
                    </a:lnTo>
                    <a:close/>
                    <a:moveTo>
                      <a:pt x="116" y="278"/>
                    </a:moveTo>
                    <a:lnTo>
                      <a:pt x="116" y="278"/>
                    </a:lnTo>
                    <a:lnTo>
                      <a:pt x="118" y="278"/>
                    </a:lnTo>
                    <a:lnTo>
                      <a:pt x="118" y="278"/>
                    </a:lnTo>
                    <a:lnTo>
                      <a:pt x="118" y="273"/>
                    </a:lnTo>
                    <a:lnTo>
                      <a:pt x="118" y="273"/>
                    </a:lnTo>
                    <a:lnTo>
                      <a:pt x="116" y="271"/>
                    </a:lnTo>
                    <a:lnTo>
                      <a:pt x="116" y="271"/>
                    </a:lnTo>
                    <a:lnTo>
                      <a:pt x="107" y="263"/>
                    </a:lnTo>
                    <a:lnTo>
                      <a:pt x="107" y="263"/>
                    </a:lnTo>
                    <a:lnTo>
                      <a:pt x="107" y="263"/>
                    </a:lnTo>
                    <a:lnTo>
                      <a:pt x="107" y="263"/>
                    </a:lnTo>
                    <a:lnTo>
                      <a:pt x="107" y="269"/>
                    </a:lnTo>
                    <a:lnTo>
                      <a:pt x="107" y="269"/>
                    </a:lnTo>
                    <a:lnTo>
                      <a:pt x="107" y="270"/>
                    </a:lnTo>
                    <a:lnTo>
                      <a:pt x="107" y="270"/>
                    </a:lnTo>
                    <a:lnTo>
                      <a:pt x="108" y="271"/>
                    </a:lnTo>
                    <a:lnTo>
                      <a:pt x="108" y="271"/>
                    </a:lnTo>
                    <a:lnTo>
                      <a:pt x="116" y="278"/>
                    </a:lnTo>
                    <a:lnTo>
                      <a:pt x="116" y="278"/>
                    </a:lnTo>
                    <a:lnTo>
                      <a:pt x="116" y="278"/>
                    </a:lnTo>
                    <a:lnTo>
                      <a:pt x="116" y="278"/>
                    </a:lnTo>
                    <a:close/>
                    <a:moveTo>
                      <a:pt x="168" y="223"/>
                    </a:moveTo>
                    <a:lnTo>
                      <a:pt x="168" y="223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62" y="216"/>
                    </a:lnTo>
                    <a:lnTo>
                      <a:pt x="162" y="216"/>
                    </a:lnTo>
                    <a:lnTo>
                      <a:pt x="161" y="215"/>
                    </a:lnTo>
                    <a:lnTo>
                      <a:pt x="161" y="215"/>
                    </a:lnTo>
                    <a:lnTo>
                      <a:pt x="153" y="216"/>
                    </a:lnTo>
                    <a:lnTo>
                      <a:pt x="153" y="216"/>
                    </a:lnTo>
                    <a:lnTo>
                      <a:pt x="152" y="216"/>
                    </a:lnTo>
                    <a:lnTo>
                      <a:pt x="152" y="216"/>
                    </a:lnTo>
                    <a:lnTo>
                      <a:pt x="153" y="217"/>
                    </a:lnTo>
                    <a:lnTo>
                      <a:pt x="153" y="217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63" y="224"/>
                    </a:lnTo>
                    <a:lnTo>
                      <a:pt x="163" y="224"/>
                    </a:lnTo>
                    <a:lnTo>
                      <a:pt x="163" y="226"/>
                    </a:lnTo>
                    <a:lnTo>
                      <a:pt x="163" y="226"/>
                    </a:lnTo>
                    <a:lnTo>
                      <a:pt x="168" y="223"/>
                    </a:lnTo>
                    <a:lnTo>
                      <a:pt x="168" y="223"/>
                    </a:lnTo>
                    <a:close/>
                    <a:moveTo>
                      <a:pt x="142" y="216"/>
                    </a:moveTo>
                    <a:lnTo>
                      <a:pt x="142" y="216"/>
                    </a:lnTo>
                    <a:lnTo>
                      <a:pt x="142" y="216"/>
                    </a:lnTo>
                    <a:lnTo>
                      <a:pt x="142" y="216"/>
                    </a:lnTo>
                    <a:lnTo>
                      <a:pt x="148" y="222"/>
                    </a:lnTo>
                    <a:lnTo>
                      <a:pt x="148" y="222"/>
                    </a:lnTo>
                    <a:lnTo>
                      <a:pt x="152" y="224"/>
                    </a:lnTo>
                    <a:lnTo>
                      <a:pt x="152" y="224"/>
                    </a:lnTo>
                    <a:lnTo>
                      <a:pt x="153" y="226"/>
                    </a:lnTo>
                    <a:lnTo>
                      <a:pt x="153" y="227"/>
                    </a:lnTo>
                    <a:lnTo>
                      <a:pt x="153" y="227"/>
                    </a:lnTo>
                    <a:lnTo>
                      <a:pt x="159" y="226"/>
                    </a:lnTo>
                    <a:lnTo>
                      <a:pt x="159" y="226"/>
                    </a:lnTo>
                    <a:lnTo>
                      <a:pt x="156" y="223"/>
                    </a:lnTo>
                    <a:lnTo>
                      <a:pt x="156" y="223"/>
                    </a:lnTo>
                    <a:lnTo>
                      <a:pt x="151" y="216"/>
                    </a:lnTo>
                    <a:lnTo>
                      <a:pt x="151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5" y="216"/>
                    </a:lnTo>
                    <a:lnTo>
                      <a:pt x="145" y="216"/>
                    </a:lnTo>
                    <a:lnTo>
                      <a:pt x="142" y="216"/>
                    </a:lnTo>
                    <a:lnTo>
                      <a:pt x="142" y="216"/>
                    </a:lnTo>
                    <a:close/>
                    <a:moveTo>
                      <a:pt x="250" y="138"/>
                    </a:moveTo>
                    <a:lnTo>
                      <a:pt x="250" y="138"/>
                    </a:lnTo>
                    <a:lnTo>
                      <a:pt x="250" y="139"/>
                    </a:lnTo>
                    <a:lnTo>
                      <a:pt x="250" y="139"/>
                    </a:lnTo>
                    <a:lnTo>
                      <a:pt x="250" y="145"/>
                    </a:lnTo>
                    <a:lnTo>
                      <a:pt x="250" y="145"/>
                    </a:lnTo>
                    <a:lnTo>
                      <a:pt x="250" y="146"/>
                    </a:lnTo>
                    <a:lnTo>
                      <a:pt x="250" y="146"/>
                    </a:lnTo>
                    <a:lnTo>
                      <a:pt x="257" y="152"/>
                    </a:lnTo>
                    <a:lnTo>
                      <a:pt x="257" y="152"/>
                    </a:lnTo>
                    <a:lnTo>
                      <a:pt x="259" y="152"/>
                    </a:lnTo>
                    <a:lnTo>
                      <a:pt x="259" y="152"/>
                    </a:lnTo>
                    <a:lnTo>
                      <a:pt x="259" y="151"/>
                    </a:lnTo>
                    <a:lnTo>
                      <a:pt x="259" y="151"/>
                    </a:lnTo>
                    <a:lnTo>
                      <a:pt x="259" y="143"/>
                    </a:lnTo>
                    <a:lnTo>
                      <a:pt x="259" y="143"/>
                    </a:lnTo>
                    <a:lnTo>
                      <a:pt x="257" y="142"/>
                    </a:lnTo>
                    <a:lnTo>
                      <a:pt x="257" y="142"/>
                    </a:lnTo>
                    <a:lnTo>
                      <a:pt x="251" y="138"/>
                    </a:lnTo>
                    <a:lnTo>
                      <a:pt x="251" y="138"/>
                    </a:lnTo>
                    <a:lnTo>
                      <a:pt x="250" y="138"/>
                    </a:lnTo>
                    <a:lnTo>
                      <a:pt x="250" y="138"/>
                    </a:lnTo>
                    <a:close/>
                    <a:moveTo>
                      <a:pt x="129" y="233"/>
                    </a:moveTo>
                    <a:lnTo>
                      <a:pt x="129" y="233"/>
                    </a:lnTo>
                    <a:lnTo>
                      <a:pt x="124" y="226"/>
                    </a:lnTo>
                    <a:lnTo>
                      <a:pt x="124" y="226"/>
                    </a:lnTo>
                    <a:lnTo>
                      <a:pt x="118" y="233"/>
                    </a:lnTo>
                    <a:lnTo>
                      <a:pt x="118" y="233"/>
                    </a:lnTo>
                    <a:lnTo>
                      <a:pt x="125" y="239"/>
                    </a:lnTo>
                    <a:lnTo>
                      <a:pt x="125" y="239"/>
                    </a:lnTo>
                    <a:lnTo>
                      <a:pt x="129" y="233"/>
                    </a:lnTo>
                    <a:lnTo>
                      <a:pt x="129" y="233"/>
                    </a:lnTo>
                    <a:close/>
                    <a:moveTo>
                      <a:pt x="263" y="101"/>
                    </a:moveTo>
                    <a:lnTo>
                      <a:pt x="263" y="101"/>
                    </a:lnTo>
                    <a:lnTo>
                      <a:pt x="263" y="95"/>
                    </a:lnTo>
                    <a:lnTo>
                      <a:pt x="263" y="95"/>
                    </a:lnTo>
                    <a:lnTo>
                      <a:pt x="263" y="94"/>
                    </a:lnTo>
                    <a:lnTo>
                      <a:pt x="263" y="94"/>
                    </a:lnTo>
                    <a:lnTo>
                      <a:pt x="260" y="91"/>
                    </a:lnTo>
                    <a:lnTo>
                      <a:pt x="256" y="89"/>
                    </a:lnTo>
                    <a:lnTo>
                      <a:pt x="256" y="89"/>
                    </a:lnTo>
                    <a:lnTo>
                      <a:pt x="254" y="88"/>
                    </a:lnTo>
                    <a:lnTo>
                      <a:pt x="254" y="88"/>
                    </a:lnTo>
                    <a:lnTo>
                      <a:pt x="254" y="98"/>
                    </a:lnTo>
                    <a:lnTo>
                      <a:pt x="254" y="98"/>
                    </a:lnTo>
                    <a:lnTo>
                      <a:pt x="259" y="99"/>
                    </a:lnTo>
                    <a:lnTo>
                      <a:pt x="259" y="99"/>
                    </a:lnTo>
                    <a:lnTo>
                      <a:pt x="261" y="99"/>
                    </a:lnTo>
                    <a:lnTo>
                      <a:pt x="261" y="99"/>
                    </a:lnTo>
                    <a:lnTo>
                      <a:pt x="263" y="101"/>
                    </a:lnTo>
                    <a:lnTo>
                      <a:pt x="263" y="101"/>
                    </a:lnTo>
                    <a:close/>
                    <a:moveTo>
                      <a:pt x="116" y="232"/>
                    </a:moveTo>
                    <a:lnTo>
                      <a:pt x="116" y="232"/>
                    </a:lnTo>
                    <a:lnTo>
                      <a:pt x="119" y="227"/>
                    </a:lnTo>
                    <a:lnTo>
                      <a:pt x="119" y="227"/>
                    </a:lnTo>
                    <a:lnTo>
                      <a:pt x="122" y="224"/>
                    </a:lnTo>
                    <a:lnTo>
                      <a:pt x="122" y="224"/>
                    </a:lnTo>
                    <a:lnTo>
                      <a:pt x="116" y="219"/>
                    </a:lnTo>
                    <a:lnTo>
                      <a:pt x="116" y="219"/>
                    </a:lnTo>
                    <a:lnTo>
                      <a:pt x="114" y="222"/>
                    </a:lnTo>
                    <a:lnTo>
                      <a:pt x="111" y="224"/>
                    </a:lnTo>
                    <a:lnTo>
                      <a:pt x="111" y="224"/>
                    </a:lnTo>
                    <a:lnTo>
                      <a:pt x="116" y="232"/>
                    </a:lnTo>
                    <a:lnTo>
                      <a:pt x="116" y="232"/>
                    </a:lnTo>
                    <a:close/>
                    <a:moveTo>
                      <a:pt x="165" y="215"/>
                    </a:moveTo>
                    <a:lnTo>
                      <a:pt x="165" y="215"/>
                    </a:lnTo>
                    <a:lnTo>
                      <a:pt x="168" y="219"/>
                    </a:lnTo>
                    <a:lnTo>
                      <a:pt x="172" y="222"/>
                    </a:lnTo>
                    <a:lnTo>
                      <a:pt x="172" y="222"/>
                    </a:lnTo>
                    <a:lnTo>
                      <a:pt x="172" y="223"/>
                    </a:lnTo>
                    <a:lnTo>
                      <a:pt x="175" y="222"/>
                    </a:lnTo>
                    <a:lnTo>
                      <a:pt x="175" y="222"/>
                    </a:lnTo>
                    <a:lnTo>
                      <a:pt x="176" y="222"/>
                    </a:lnTo>
                    <a:lnTo>
                      <a:pt x="176" y="222"/>
                    </a:lnTo>
                    <a:lnTo>
                      <a:pt x="179" y="222"/>
                    </a:lnTo>
                    <a:lnTo>
                      <a:pt x="179" y="222"/>
                    </a:lnTo>
                    <a:lnTo>
                      <a:pt x="173" y="215"/>
                    </a:lnTo>
                    <a:lnTo>
                      <a:pt x="173" y="215"/>
                    </a:lnTo>
                    <a:lnTo>
                      <a:pt x="172" y="215"/>
                    </a:lnTo>
                    <a:lnTo>
                      <a:pt x="172" y="215"/>
                    </a:lnTo>
                    <a:lnTo>
                      <a:pt x="165" y="215"/>
                    </a:lnTo>
                    <a:lnTo>
                      <a:pt x="165" y="215"/>
                    </a:lnTo>
                    <a:lnTo>
                      <a:pt x="165" y="215"/>
                    </a:lnTo>
                    <a:lnTo>
                      <a:pt x="165" y="215"/>
                    </a:lnTo>
                    <a:close/>
                    <a:moveTo>
                      <a:pt x="224" y="222"/>
                    </a:moveTo>
                    <a:lnTo>
                      <a:pt x="224" y="222"/>
                    </a:lnTo>
                    <a:lnTo>
                      <a:pt x="224" y="222"/>
                    </a:lnTo>
                    <a:lnTo>
                      <a:pt x="224" y="222"/>
                    </a:lnTo>
                    <a:lnTo>
                      <a:pt x="223" y="222"/>
                    </a:lnTo>
                    <a:lnTo>
                      <a:pt x="223" y="222"/>
                    </a:lnTo>
                    <a:lnTo>
                      <a:pt x="216" y="223"/>
                    </a:lnTo>
                    <a:lnTo>
                      <a:pt x="216" y="223"/>
                    </a:lnTo>
                    <a:lnTo>
                      <a:pt x="207" y="223"/>
                    </a:lnTo>
                    <a:lnTo>
                      <a:pt x="207" y="223"/>
                    </a:lnTo>
                    <a:lnTo>
                      <a:pt x="207" y="223"/>
                    </a:lnTo>
                    <a:lnTo>
                      <a:pt x="207" y="223"/>
                    </a:lnTo>
                    <a:lnTo>
                      <a:pt x="205" y="224"/>
                    </a:lnTo>
                    <a:lnTo>
                      <a:pt x="205" y="224"/>
                    </a:lnTo>
                    <a:lnTo>
                      <a:pt x="188" y="226"/>
                    </a:lnTo>
                    <a:lnTo>
                      <a:pt x="188" y="226"/>
                    </a:lnTo>
                    <a:lnTo>
                      <a:pt x="183" y="227"/>
                    </a:lnTo>
                    <a:lnTo>
                      <a:pt x="183" y="227"/>
                    </a:lnTo>
                    <a:lnTo>
                      <a:pt x="205" y="226"/>
                    </a:lnTo>
                    <a:lnTo>
                      <a:pt x="215" y="224"/>
                    </a:lnTo>
                    <a:lnTo>
                      <a:pt x="224" y="222"/>
                    </a:lnTo>
                    <a:lnTo>
                      <a:pt x="224" y="222"/>
                    </a:lnTo>
                    <a:close/>
                    <a:moveTo>
                      <a:pt x="256" y="87"/>
                    </a:moveTo>
                    <a:lnTo>
                      <a:pt x="256" y="87"/>
                    </a:lnTo>
                    <a:lnTo>
                      <a:pt x="263" y="91"/>
                    </a:lnTo>
                    <a:lnTo>
                      <a:pt x="263" y="91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0" y="82"/>
                    </a:lnTo>
                    <a:lnTo>
                      <a:pt x="260" y="82"/>
                    </a:lnTo>
                    <a:lnTo>
                      <a:pt x="256" y="80"/>
                    </a:lnTo>
                    <a:lnTo>
                      <a:pt x="256" y="80"/>
                    </a:lnTo>
                    <a:lnTo>
                      <a:pt x="256" y="80"/>
                    </a:lnTo>
                    <a:lnTo>
                      <a:pt x="256" y="80"/>
                    </a:lnTo>
                    <a:lnTo>
                      <a:pt x="256" y="87"/>
                    </a:lnTo>
                    <a:lnTo>
                      <a:pt x="256" y="87"/>
                    </a:lnTo>
                    <a:close/>
                    <a:moveTo>
                      <a:pt x="240" y="185"/>
                    </a:moveTo>
                    <a:lnTo>
                      <a:pt x="240" y="185"/>
                    </a:lnTo>
                    <a:lnTo>
                      <a:pt x="236" y="193"/>
                    </a:lnTo>
                    <a:lnTo>
                      <a:pt x="236" y="193"/>
                    </a:lnTo>
                    <a:lnTo>
                      <a:pt x="240" y="197"/>
                    </a:lnTo>
                    <a:lnTo>
                      <a:pt x="240" y="197"/>
                    </a:lnTo>
                    <a:lnTo>
                      <a:pt x="244" y="188"/>
                    </a:lnTo>
                    <a:lnTo>
                      <a:pt x="244" y="188"/>
                    </a:lnTo>
                    <a:lnTo>
                      <a:pt x="240" y="185"/>
                    </a:lnTo>
                    <a:lnTo>
                      <a:pt x="240" y="185"/>
                    </a:lnTo>
                    <a:close/>
                    <a:moveTo>
                      <a:pt x="242" y="199"/>
                    </a:moveTo>
                    <a:lnTo>
                      <a:pt x="242" y="199"/>
                    </a:lnTo>
                    <a:lnTo>
                      <a:pt x="244" y="202"/>
                    </a:lnTo>
                    <a:lnTo>
                      <a:pt x="244" y="202"/>
                    </a:lnTo>
                    <a:lnTo>
                      <a:pt x="246" y="202"/>
                    </a:lnTo>
                    <a:lnTo>
                      <a:pt x="246" y="202"/>
                    </a:lnTo>
                    <a:lnTo>
                      <a:pt x="249" y="199"/>
                    </a:lnTo>
                    <a:lnTo>
                      <a:pt x="251" y="195"/>
                    </a:lnTo>
                    <a:lnTo>
                      <a:pt x="251" y="195"/>
                    </a:lnTo>
                    <a:lnTo>
                      <a:pt x="249" y="192"/>
                    </a:lnTo>
                    <a:lnTo>
                      <a:pt x="246" y="189"/>
                    </a:lnTo>
                    <a:lnTo>
                      <a:pt x="246" y="189"/>
                    </a:lnTo>
                    <a:lnTo>
                      <a:pt x="242" y="199"/>
                    </a:lnTo>
                    <a:lnTo>
                      <a:pt x="242" y="199"/>
                    </a:lnTo>
                    <a:close/>
                    <a:moveTo>
                      <a:pt x="109" y="286"/>
                    </a:moveTo>
                    <a:lnTo>
                      <a:pt x="109" y="286"/>
                    </a:lnTo>
                    <a:lnTo>
                      <a:pt x="105" y="283"/>
                    </a:lnTo>
                    <a:lnTo>
                      <a:pt x="105" y="283"/>
                    </a:lnTo>
                    <a:lnTo>
                      <a:pt x="102" y="280"/>
                    </a:lnTo>
                    <a:lnTo>
                      <a:pt x="102" y="280"/>
                    </a:lnTo>
                    <a:lnTo>
                      <a:pt x="99" y="287"/>
                    </a:lnTo>
                    <a:lnTo>
                      <a:pt x="99" y="287"/>
                    </a:lnTo>
                    <a:lnTo>
                      <a:pt x="104" y="291"/>
                    </a:lnTo>
                    <a:lnTo>
                      <a:pt x="104" y="291"/>
                    </a:lnTo>
                    <a:lnTo>
                      <a:pt x="105" y="290"/>
                    </a:lnTo>
                    <a:lnTo>
                      <a:pt x="105" y="290"/>
                    </a:lnTo>
                    <a:lnTo>
                      <a:pt x="109" y="286"/>
                    </a:lnTo>
                    <a:lnTo>
                      <a:pt x="109" y="286"/>
                    </a:lnTo>
                    <a:close/>
                    <a:moveTo>
                      <a:pt x="263" y="72"/>
                    </a:moveTo>
                    <a:lnTo>
                      <a:pt x="263" y="72"/>
                    </a:lnTo>
                    <a:lnTo>
                      <a:pt x="263" y="72"/>
                    </a:lnTo>
                    <a:lnTo>
                      <a:pt x="263" y="72"/>
                    </a:lnTo>
                    <a:lnTo>
                      <a:pt x="261" y="72"/>
                    </a:lnTo>
                    <a:lnTo>
                      <a:pt x="261" y="72"/>
                    </a:lnTo>
                    <a:lnTo>
                      <a:pt x="259" y="70"/>
                    </a:lnTo>
                    <a:lnTo>
                      <a:pt x="259" y="70"/>
                    </a:lnTo>
                    <a:lnTo>
                      <a:pt x="259" y="70"/>
                    </a:lnTo>
                    <a:lnTo>
                      <a:pt x="259" y="70"/>
                    </a:lnTo>
                    <a:lnTo>
                      <a:pt x="257" y="71"/>
                    </a:lnTo>
                    <a:lnTo>
                      <a:pt x="256" y="71"/>
                    </a:lnTo>
                    <a:lnTo>
                      <a:pt x="256" y="71"/>
                    </a:lnTo>
                    <a:lnTo>
                      <a:pt x="256" y="77"/>
                    </a:lnTo>
                    <a:lnTo>
                      <a:pt x="256" y="77"/>
                    </a:lnTo>
                    <a:lnTo>
                      <a:pt x="256" y="77"/>
                    </a:lnTo>
                    <a:lnTo>
                      <a:pt x="256" y="77"/>
                    </a:lnTo>
                    <a:lnTo>
                      <a:pt x="261" y="80"/>
                    </a:lnTo>
                    <a:lnTo>
                      <a:pt x="261" y="80"/>
                    </a:lnTo>
                    <a:lnTo>
                      <a:pt x="263" y="80"/>
                    </a:lnTo>
                    <a:lnTo>
                      <a:pt x="263" y="80"/>
                    </a:lnTo>
                    <a:lnTo>
                      <a:pt x="263" y="72"/>
                    </a:lnTo>
                    <a:lnTo>
                      <a:pt x="263" y="72"/>
                    </a:lnTo>
                    <a:close/>
                    <a:moveTo>
                      <a:pt x="74" y="323"/>
                    </a:moveTo>
                    <a:lnTo>
                      <a:pt x="74" y="323"/>
                    </a:lnTo>
                    <a:lnTo>
                      <a:pt x="72" y="328"/>
                    </a:lnTo>
                    <a:lnTo>
                      <a:pt x="72" y="328"/>
                    </a:lnTo>
                    <a:lnTo>
                      <a:pt x="72" y="330"/>
                    </a:lnTo>
                    <a:lnTo>
                      <a:pt x="72" y="330"/>
                    </a:lnTo>
                    <a:lnTo>
                      <a:pt x="75" y="332"/>
                    </a:lnTo>
                    <a:lnTo>
                      <a:pt x="75" y="332"/>
                    </a:lnTo>
                    <a:lnTo>
                      <a:pt x="80" y="334"/>
                    </a:lnTo>
                    <a:lnTo>
                      <a:pt x="80" y="334"/>
                    </a:lnTo>
                    <a:lnTo>
                      <a:pt x="81" y="330"/>
                    </a:lnTo>
                    <a:lnTo>
                      <a:pt x="81" y="330"/>
                    </a:lnTo>
                    <a:lnTo>
                      <a:pt x="80" y="328"/>
                    </a:lnTo>
                    <a:lnTo>
                      <a:pt x="80" y="328"/>
                    </a:lnTo>
                    <a:lnTo>
                      <a:pt x="78" y="327"/>
                    </a:lnTo>
                    <a:lnTo>
                      <a:pt x="78" y="327"/>
                    </a:lnTo>
                    <a:lnTo>
                      <a:pt x="77" y="325"/>
                    </a:lnTo>
                    <a:lnTo>
                      <a:pt x="77" y="325"/>
                    </a:lnTo>
                    <a:lnTo>
                      <a:pt x="74" y="323"/>
                    </a:lnTo>
                    <a:lnTo>
                      <a:pt x="74" y="323"/>
                    </a:lnTo>
                    <a:close/>
                    <a:moveTo>
                      <a:pt x="116" y="234"/>
                    </a:moveTo>
                    <a:lnTo>
                      <a:pt x="116" y="234"/>
                    </a:lnTo>
                    <a:lnTo>
                      <a:pt x="114" y="240"/>
                    </a:lnTo>
                    <a:lnTo>
                      <a:pt x="114" y="240"/>
                    </a:lnTo>
                    <a:lnTo>
                      <a:pt x="121" y="247"/>
                    </a:lnTo>
                    <a:lnTo>
                      <a:pt x="121" y="247"/>
                    </a:lnTo>
                    <a:lnTo>
                      <a:pt x="124" y="242"/>
                    </a:lnTo>
                    <a:lnTo>
                      <a:pt x="124" y="242"/>
                    </a:lnTo>
                    <a:lnTo>
                      <a:pt x="121" y="237"/>
                    </a:lnTo>
                    <a:lnTo>
                      <a:pt x="116" y="234"/>
                    </a:lnTo>
                    <a:lnTo>
                      <a:pt x="116" y="234"/>
                    </a:lnTo>
                    <a:close/>
                    <a:moveTo>
                      <a:pt x="136" y="227"/>
                    </a:moveTo>
                    <a:lnTo>
                      <a:pt x="136" y="227"/>
                    </a:lnTo>
                    <a:lnTo>
                      <a:pt x="132" y="223"/>
                    </a:lnTo>
                    <a:lnTo>
                      <a:pt x="132" y="223"/>
                    </a:lnTo>
                    <a:lnTo>
                      <a:pt x="132" y="222"/>
                    </a:lnTo>
                    <a:lnTo>
                      <a:pt x="132" y="222"/>
                    </a:lnTo>
                    <a:lnTo>
                      <a:pt x="126" y="224"/>
                    </a:lnTo>
                    <a:lnTo>
                      <a:pt x="126" y="224"/>
                    </a:lnTo>
                    <a:lnTo>
                      <a:pt x="125" y="224"/>
                    </a:lnTo>
                    <a:lnTo>
                      <a:pt x="125" y="224"/>
                    </a:lnTo>
                    <a:lnTo>
                      <a:pt x="131" y="232"/>
                    </a:lnTo>
                    <a:lnTo>
                      <a:pt x="131" y="232"/>
                    </a:lnTo>
                    <a:lnTo>
                      <a:pt x="136" y="227"/>
                    </a:lnTo>
                    <a:lnTo>
                      <a:pt x="136" y="227"/>
                    </a:lnTo>
                    <a:close/>
                    <a:moveTo>
                      <a:pt x="109" y="226"/>
                    </a:moveTo>
                    <a:lnTo>
                      <a:pt x="109" y="226"/>
                    </a:lnTo>
                    <a:lnTo>
                      <a:pt x="107" y="233"/>
                    </a:lnTo>
                    <a:lnTo>
                      <a:pt x="107" y="233"/>
                    </a:lnTo>
                    <a:lnTo>
                      <a:pt x="107" y="234"/>
                    </a:lnTo>
                    <a:lnTo>
                      <a:pt x="107" y="234"/>
                    </a:lnTo>
                    <a:lnTo>
                      <a:pt x="112" y="239"/>
                    </a:lnTo>
                    <a:lnTo>
                      <a:pt x="112" y="239"/>
                    </a:lnTo>
                    <a:lnTo>
                      <a:pt x="112" y="239"/>
                    </a:lnTo>
                    <a:lnTo>
                      <a:pt x="112" y="239"/>
                    </a:lnTo>
                    <a:lnTo>
                      <a:pt x="115" y="233"/>
                    </a:lnTo>
                    <a:lnTo>
                      <a:pt x="115" y="233"/>
                    </a:lnTo>
                    <a:lnTo>
                      <a:pt x="109" y="226"/>
                    </a:lnTo>
                    <a:lnTo>
                      <a:pt x="109" y="226"/>
                    </a:lnTo>
                    <a:close/>
                    <a:moveTo>
                      <a:pt x="124" y="223"/>
                    </a:moveTo>
                    <a:lnTo>
                      <a:pt x="124" y="223"/>
                    </a:lnTo>
                    <a:lnTo>
                      <a:pt x="131" y="220"/>
                    </a:lnTo>
                    <a:lnTo>
                      <a:pt x="131" y="220"/>
                    </a:lnTo>
                    <a:lnTo>
                      <a:pt x="129" y="217"/>
                    </a:lnTo>
                    <a:lnTo>
                      <a:pt x="129" y="217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4" y="216"/>
                    </a:lnTo>
                    <a:lnTo>
                      <a:pt x="124" y="216"/>
                    </a:lnTo>
                    <a:lnTo>
                      <a:pt x="118" y="217"/>
                    </a:lnTo>
                    <a:lnTo>
                      <a:pt x="118" y="217"/>
                    </a:lnTo>
                    <a:lnTo>
                      <a:pt x="124" y="223"/>
                    </a:lnTo>
                    <a:lnTo>
                      <a:pt x="124" y="223"/>
                    </a:lnTo>
                    <a:close/>
                    <a:moveTo>
                      <a:pt x="257" y="185"/>
                    </a:moveTo>
                    <a:lnTo>
                      <a:pt x="257" y="185"/>
                    </a:lnTo>
                    <a:lnTo>
                      <a:pt x="256" y="188"/>
                    </a:lnTo>
                    <a:lnTo>
                      <a:pt x="256" y="188"/>
                    </a:lnTo>
                    <a:lnTo>
                      <a:pt x="254" y="192"/>
                    </a:lnTo>
                    <a:lnTo>
                      <a:pt x="254" y="192"/>
                    </a:lnTo>
                    <a:lnTo>
                      <a:pt x="256" y="193"/>
                    </a:lnTo>
                    <a:lnTo>
                      <a:pt x="256" y="193"/>
                    </a:lnTo>
                    <a:lnTo>
                      <a:pt x="256" y="195"/>
                    </a:lnTo>
                    <a:lnTo>
                      <a:pt x="254" y="195"/>
                    </a:lnTo>
                    <a:lnTo>
                      <a:pt x="254" y="195"/>
                    </a:lnTo>
                    <a:lnTo>
                      <a:pt x="253" y="196"/>
                    </a:lnTo>
                    <a:lnTo>
                      <a:pt x="253" y="196"/>
                    </a:lnTo>
                    <a:lnTo>
                      <a:pt x="247" y="203"/>
                    </a:lnTo>
                    <a:lnTo>
                      <a:pt x="247" y="203"/>
                    </a:lnTo>
                    <a:lnTo>
                      <a:pt x="247" y="203"/>
                    </a:lnTo>
                    <a:lnTo>
                      <a:pt x="247" y="203"/>
                    </a:lnTo>
                    <a:lnTo>
                      <a:pt x="250" y="203"/>
                    </a:lnTo>
                    <a:lnTo>
                      <a:pt x="250" y="203"/>
                    </a:lnTo>
                    <a:lnTo>
                      <a:pt x="257" y="195"/>
                    </a:lnTo>
                    <a:lnTo>
                      <a:pt x="259" y="189"/>
                    </a:lnTo>
                    <a:lnTo>
                      <a:pt x="260" y="186"/>
                    </a:lnTo>
                    <a:lnTo>
                      <a:pt x="260" y="186"/>
                    </a:lnTo>
                    <a:lnTo>
                      <a:pt x="257" y="185"/>
                    </a:lnTo>
                    <a:lnTo>
                      <a:pt x="257" y="185"/>
                    </a:lnTo>
                    <a:close/>
                    <a:moveTo>
                      <a:pt x="116" y="257"/>
                    </a:moveTo>
                    <a:lnTo>
                      <a:pt x="116" y="257"/>
                    </a:lnTo>
                    <a:lnTo>
                      <a:pt x="119" y="250"/>
                    </a:lnTo>
                    <a:lnTo>
                      <a:pt x="119" y="250"/>
                    </a:lnTo>
                    <a:lnTo>
                      <a:pt x="119" y="249"/>
                    </a:lnTo>
                    <a:lnTo>
                      <a:pt x="119" y="249"/>
                    </a:lnTo>
                    <a:lnTo>
                      <a:pt x="114" y="244"/>
                    </a:lnTo>
                    <a:lnTo>
                      <a:pt x="114" y="244"/>
                    </a:lnTo>
                    <a:lnTo>
                      <a:pt x="114" y="243"/>
                    </a:lnTo>
                    <a:lnTo>
                      <a:pt x="114" y="243"/>
                    </a:lnTo>
                    <a:lnTo>
                      <a:pt x="112" y="251"/>
                    </a:lnTo>
                    <a:lnTo>
                      <a:pt x="112" y="251"/>
                    </a:lnTo>
                    <a:lnTo>
                      <a:pt x="114" y="253"/>
                    </a:lnTo>
                    <a:lnTo>
                      <a:pt x="114" y="253"/>
                    </a:lnTo>
                    <a:lnTo>
                      <a:pt x="115" y="253"/>
                    </a:lnTo>
                    <a:lnTo>
                      <a:pt x="115" y="253"/>
                    </a:lnTo>
                    <a:lnTo>
                      <a:pt x="116" y="257"/>
                    </a:lnTo>
                    <a:lnTo>
                      <a:pt x="116" y="257"/>
                    </a:lnTo>
                    <a:close/>
                    <a:moveTo>
                      <a:pt x="6" y="47"/>
                    </a:moveTo>
                    <a:lnTo>
                      <a:pt x="6" y="47"/>
                    </a:lnTo>
                    <a:lnTo>
                      <a:pt x="6" y="45"/>
                    </a:lnTo>
                    <a:lnTo>
                      <a:pt x="6" y="45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7" y="26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3" y="16"/>
                    </a:lnTo>
                    <a:lnTo>
                      <a:pt x="33" y="16"/>
                    </a:lnTo>
                    <a:lnTo>
                      <a:pt x="26" y="18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4" y="27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7" y="40"/>
                    </a:lnTo>
                    <a:lnTo>
                      <a:pt x="6" y="47"/>
                    </a:lnTo>
                    <a:lnTo>
                      <a:pt x="6" y="47"/>
                    </a:lnTo>
                    <a:close/>
                    <a:moveTo>
                      <a:pt x="229" y="200"/>
                    </a:moveTo>
                    <a:lnTo>
                      <a:pt x="229" y="200"/>
                    </a:lnTo>
                    <a:lnTo>
                      <a:pt x="233" y="205"/>
                    </a:lnTo>
                    <a:lnTo>
                      <a:pt x="233" y="205"/>
                    </a:lnTo>
                    <a:lnTo>
                      <a:pt x="239" y="199"/>
                    </a:lnTo>
                    <a:lnTo>
                      <a:pt x="239" y="199"/>
                    </a:lnTo>
                    <a:lnTo>
                      <a:pt x="234" y="195"/>
                    </a:lnTo>
                    <a:lnTo>
                      <a:pt x="234" y="195"/>
                    </a:lnTo>
                    <a:lnTo>
                      <a:pt x="229" y="200"/>
                    </a:lnTo>
                    <a:lnTo>
                      <a:pt x="229" y="200"/>
                    </a:lnTo>
                    <a:close/>
                    <a:moveTo>
                      <a:pt x="109" y="249"/>
                    </a:moveTo>
                    <a:lnTo>
                      <a:pt x="109" y="249"/>
                    </a:lnTo>
                    <a:lnTo>
                      <a:pt x="111" y="242"/>
                    </a:lnTo>
                    <a:lnTo>
                      <a:pt x="111" y="242"/>
                    </a:lnTo>
                    <a:lnTo>
                      <a:pt x="111" y="240"/>
                    </a:lnTo>
                    <a:lnTo>
                      <a:pt x="111" y="240"/>
                    </a:lnTo>
                    <a:lnTo>
                      <a:pt x="107" y="236"/>
                    </a:lnTo>
                    <a:lnTo>
                      <a:pt x="107" y="236"/>
                    </a:lnTo>
                    <a:lnTo>
                      <a:pt x="105" y="236"/>
                    </a:lnTo>
                    <a:lnTo>
                      <a:pt x="105" y="236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5" y="243"/>
                    </a:lnTo>
                    <a:lnTo>
                      <a:pt x="105" y="243"/>
                    </a:lnTo>
                    <a:lnTo>
                      <a:pt x="107" y="244"/>
                    </a:lnTo>
                    <a:lnTo>
                      <a:pt x="107" y="244"/>
                    </a:lnTo>
                    <a:lnTo>
                      <a:pt x="109" y="249"/>
                    </a:lnTo>
                    <a:lnTo>
                      <a:pt x="109" y="249"/>
                    </a:lnTo>
                    <a:close/>
                    <a:moveTo>
                      <a:pt x="249" y="163"/>
                    </a:moveTo>
                    <a:lnTo>
                      <a:pt x="249" y="163"/>
                    </a:lnTo>
                    <a:lnTo>
                      <a:pt x="246" y="162"/>
                    </a:lnTo>
                    <a:lnTo>
                      <a:pt x="246" y="162"/>
                    </a:lnTo>
                    <a:lnTo>
                      <a:pt x="244" y="173"/>
                    </a:lnTo>
                    <a:lnTo>
                      <a:pt x="244" y="173"/>
                    </a:lnTo>
                    <a:lnTo>
                      <a:pt x="246" y="172"/>
                    </a:lnTo>
                    <a:lnTo>
                      <a:pt x="246" y="172"/>
                    </a:lnTo>
                    <a:lnTo>
                      <a:pt x="249" y="175"/>
                    </a:lnTo>
                    <a:lnTo>
                      <a:pt x="249" y="175"/>
                    </a:lnTo>
                    <a:lnTo>
                      <a:pt x="249" y="169"/>
                    </a:lnTo>
                    <a:lnTo>
                      <a:pt x="249" y="163"/>
                    </a:lnTo>
                    <a:lnTo>
                      <a:pt x="249" y="163"/>
                    </a:lnTo>
                    <a:close/>
                    <a:moveTo>
                      <a:pt x="253" y="128"/>
                    </a:moveTo>
                    <a:lnTo>
                      <a:pt x="253" y="128"/>
                    </a:lnTo>
                    <a:lnTo>
                      <a:pt x="253" y="129"/>
                    </a:lnTo>
                    <a:lnTo>
                      <a:pt x="253" y="129"/>
                    </a:lnTo>
                    <a:lnTo>
                      <a:pt x="254" y="131"/>
                    </a:lnTo>
                    <a:lnTo>
                      <a:pt x="254" y="132"/>
                    </a:lnTo>
                    <a:lnTo>
                      <a:pt x="254" y="132"/>
                    </a:lnTo>
                    <a:lnTo>
                      <a:pt x="253" y="134"/>
                    </a:lnTo>
                    <a:lnTo>
                      <a:pt x="250" y="134"/>
                    </a:lnTo>
                    <a:lnTo>
                      <a:pt x="250" y="134"/>
                    </a:lnTo>
                    <a:lnTo>
                      <a:pt x="250" y="135"/>
                    </a:lnTo>
                    <a:lnTo>
                      <a:pt x="250" y="135"/>
                    </a:lnTo>
                    <a:lnTo>
                      <a:pt x="259" y="141"/>
                    </a:lnTo>
                    <a:lnTo>
                      <a:pt x="259" y="141"/>
                    </a:lnTo>
                    <a:lnTo>
                      <a:pt x="259" y="134"/>
                    </a:lnTo>
                    <a:lnTo>
                      <a:pt x="259" y="134"/>
                    </a:lnTo>
                    <a:lnTo>
                      <a:pt x="259" y="132"/>
                    </a:lnTo>
                    <a:lnTo>
                      <a:pt x="257" y="132"/>
                    </a:lnTo>
                    <a:lnTo>
                      <a:pt x="257" y="132"/>
                    </a:lnTo>
                    <a:lnTo>
                      <a:pt x="256" y="131"/>
                    </a:lnTo>
                    <a:lnTo>
                      <a:pt x="256" y="13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53" y="128"/>
                    </a:lnTo>
                    <a:lnTo>
                      <a:pt x="253" y="128"/>
                    </a:lnTo>
                    <a:close/>
                    <a:moveTo>
                      <a:pt x="107" y="273"/>
                    </a:moveTo>
                    <a:lnTo>
                      <a:pt x="107" y="273"/>
                    </a:lnTo>
                    <a:lnTo>
                      <a:pt x="105" y="273"/>
                    </a:lnTo>
                    <a:lnTo>
                      <a:pt x="105" y="273"/>
                    </a:lnTo>
                    <a:lnTo>
                      <a:pt x="105" y="274"/>
                    </a:lnTo>
                    <a:lnTo>
                      <a:pt x="104" y="274"/>
                    </a:lnTo>
                    <a:lnTo>
                      <a:pt x="104" y="274"/>
                    </a:lnTo>
                    <a:lnTo>
                      <a:pt x="104" y="276"/>
                    </a:lnTo>
                    <a:lnTo>
                      <a:pt x="104" y="276"/>
                    </a:lnTo>
                    <a:lnTo>
                      <a:pt x="104" y="277"/>
                    </a:lnTo>
                    <a:lnTo>
                      <a:pt x="105" y="278"/>
                    </a:lnTo>
                    <a:lnTo>
                      <a:pt x="105" y="278"/>
                    </a:lnTo>
                    <a:lnTo>
                      <a:pt x="107" y="281"/>
                    </a:lnTo>
                    <a:lnTo>
                      <a:pt x="107" y="281"/>
                    </a:lnTo>
                    <a:lnTo>
                      <a:pt x="109" y="284"/>
                    </a:lnTo>
                    <a:lnTo>
                      <a:pt x="109" y="284"/>
                    </a:lnTo>
                    <a:lnTo>
                      <a:pt x="111" y="280"/>
                    </a:lnTo>
                    <a:lnTo>
                      <a:pt x="111" y="280"/>
                    </a:lnTo>
                    <a:lnTo>
                      <a:pt x="111" y="278"/>
                    </a:lnTo>
                    <a:lnTo>
                      <a:pt x="112" y="277"/>
                    </a:lnTo>
                    <a:lnTo>
                      <a:pt x="112" y="277"/>
                    </a:lnTo>
                    <a:lnTo>
                      <a:pt x="107" y="273"/>
                    </a:lnTo>
                    <a:lnTo>
                      <a:pt x="107" y="273"/>
                    </a:lnTo>
                    <a:close/>
                    <a:moveTo>
                      <a:pt x="266" y="95"/>
                    </a:moveTo>
                    <a:lnTo>
                      <a:pt x="266" y="95"/>
                    </a:lnTo>
                    <a:lnTo>
                      <a:pt x="266" y="95"/>
                    </a:lnTo>
                    <a:lnTo>
                      <a:pt x="266" y="97"/>
                    </a:lnTo>
                    <a:lnTo>
                      <a:pt x="266" y="97"/>
                    </a:lnTo>
                    <a:lnTo>
                      <a:pt x="266" y="102"/>
                    </a:lnTo>
                    <a:lnTo>
                      <a:pt x="266" y="102"/>
                    </a:lnTo>
                    <a:lnTo>
                      <a:pt x="264" y="116"/>
                    </a:lnTo>
                    <a:lnTo>
                      <a:pt x="264" y="116"/>
                    </a:lnTo>
                    <a:lnTo>
                      <a:pt x="264" y="118"/>
                    </a:lnTo>
                    <a:lnTo>
                      <a:pt x="264" y="118"/>
                    </a:lnTo>
                    <a:lnTo>
                      <a:pt x="264" y="118"/>
                    </a:lnTo>
                    <a:lnTo>
                      <a:pt x="264" y="118"/>
                    </a:lnTo>
                    <a:lnTo>
                      <a:pt x="267" y="118"/>
                    </a:lnTo>
                    <a:lnTo>
                      <a:pt x="267" y="118"/>
                    </a:lnTo>
                    <a:lnTo>
                      <a:pt x="266" y="95"/>
                    </a:lnTo>
                    <a:lnTo>
                      <a:pt x="266" y="95"/>
                    </a:lnTo>
                    <a:close/>
                    <a:moveTo>
                      <a:pt x="259" y="170"/>
                    </a:moveTo>
                    <a:lnTo>
                      <a:pt x="259" y="170"/>
                    </a:lnTo>
                    <a:lnTo>
                      <a:pt x="256" y="179"/>
                    </a:lnTo>
                    <a:lnTo>
                      <a:pt x="256" y="179"/>
                    </a:lnTo>
                    <a:lnTo>
                      <a:pt x="256" y="180"/>
                    </a:lnTo>
                    <a:lnTo>
                      <a:pt x="256" y="180"/>
                    </a:lnTo>
                    <a:lnTo>
                      <a:pt x="259" y="182"/>
                    </a:lnTo>
                    <a:lnTo>
                      <a:pt x="259" y="182"/>
                    </a:lnTo>
                    <a:lnTo>
                      <a:pt x="261" y="182"/>
                    </a:lnTo>
                    <a:lnTo>
                      <a:pt x="261" y="182"/>
                    </a:lnTo>
                    <a:lnTo>
                      <a:pt x="261" y="172"/>
                    </a:lnTo>
                    <a:lnTo>
                      <a:pt x="261" y="172"/>
                    </a:lnTo>
                    <a:lnTo>
                      <a:pt x="259" y="170"/>
                    </a:lnTo>
                    <a:lnTo>
                      <a:pt x="259" y="170"/>
                    </a:lnTo>
                    <a:close/>
                    <a:moveTo>
                      <a:pt x="176" y="215"/>
                    </a:moveTo>
                    <a:lnTo>
                      <a:pt x="176" y="215"/>
                    </a:lnTo>
                    <a:lnTo>
                      <a:pt x="175" y="215"/>
                    </a:lnTo>
                    <a:lnTo>
                      <a:pt x="175" y="215"/>
                    </a:lnTo>
                    <a:lnTo>
                      <a:pt x="180" y="220"/>
                    </a:lnTo>
                    <a:lnTo>
                      <a:pt x="180" y="220"/>
                    </a:lnTo>
                    <a:lnTo>
                      <a:pt x="185" y="220"/>
                    </a:lnTo>
                    <a:lnTo>
                      <a:pt x="185" y="220"/>
                    </a:lnTo>
                    <a:lnTo>
                      <a:pt x="190" y="220"/>
                    </a:lnTo>
                    <a:lnTo>
                      <a:pt x="190" y="220"/>
                    </a:lnTo>
                    <a:lnTo>
                      <a:pt x="190" y="220"/>
                    </a:lnTo>
                    <a:lnTo>
                      <a:pt x="190" y="220"/>
                    </a:lnTo>
                    <a:lnTo>
                      <a:pt x="189" y="219"/>
                    </a:lnTo>
                    <a:lnTo>
                      <a:pt x="189" y="219"/>
                    </a:lnTo>
                    <a:lnTo>
                      <a:pt x="188" y="217"/>
                    </a:lnTo>
                    <a:lnTo>
                      <a:pt x="188" y="217"/>
                    </a:lnTo>
                    <a:lnTo>
                      <a:pt x="185" y="219"/>
                    </a:lnTo>
                    <a:lnTo>
                      <a:pt x="185" y="219"/>
                    </a:lnTo>
                    <a:lnTo>
                      <a:pt x="182" y="217"/>
                    </a:lnTo>
                    <a:lnTo>
                      <a:pt x="182" y="217"/>
                    </a:lnTo>
                    <a:lnTo>
                      <a:pt x="182" y="215"/>
                    </a:lnTo>
                    <a:lnTo>
                      <a:pt x="182" y="215"/>
                    </a:lnTo>
                    <a:lnTo>
                      <a:pt x="182" y="215"/>
                    </a:lnTo>
                    <a:lnTo>
                      <a:pt x="182" y="215"/>
                    </a:lnTo>
                    <a:lnTo>
                      <a:pt x="176" y="215"/>
                    </a:lnTo>
                    <a:lnTo>
                      <a:pt x="176" y="215"/>
                    </a:lnTo>
                    <a:close/>
                    <a:moveTo>
                      <a:pt x="219" y="205"/>
                    </a:moveTo>
                    <a:lnTo>
                      <a:pt x="219" y="205"/>
                    </a:lnTo>
                    <a:lnTo>
                      <a:pt x="212" y="209"/>
                    </a:lnTo>
                    <a:lnTo>
                      <a:pt x="212" y="209"/>
                    </a:lnTo>
                    <a:lnTo>
                      <a:pt x="213" y="210"/>
                    </a:lnTo>
                    <a:lnTo>
                      <a:pt x="213" y="210"/>
                    </a:lnTo>
                    <a:lnTo>
                      <a:pt x="215" y="212"/>
                    </a:lnTo>
                    <a:lnTo>
                      <a:pt x="215" y="212"/>
                    </a:lnTo>
                    <a:lnTo>
                      <a:pt x="223" y="210"/>
                    </a:lnTo>
                    <a:lnTo>
                      <a:pt x="223" y="210"/>
                    </a:lnTo>
                    <a:lnTo>
                      <a:pt x="223" y="209"/>
                    </a:lnTo>
                    <a:lnTo>
                      <a:pt x="223" y="209"/>
                    </a:lnTo>
                    <a:lnTo>
                      <a:pt x="219" y="205"/>
                    </a:lnTo>
                    <a:lnTo>
                      <a:pt x="219" y="205"/>
                    </a:lnTo>
                    <a:close/>
                    <a:moveTo>
                      <a:pt x="242" y="183"/>
                    </a:moveTo>
                    <a:lnTo>
                      <a:pt x="242" y="183"/>
                    </a:lnTo>
                    <a:lnTo>
                      <a:pt x="246" y="186"/>
                    </a:lnTo>
                    <a:lnTo>
                      <a:pt x="246" y="186"/>
                    </a:lnTo>
                    <a:lnTo>
                      <a:pt x="249" y="176"/>
                    </a:lnTo>
                    <a:lnTo>
                      <a:pt x="249" y="176"/>
                    </a:lnTo>
                    <a:lnTo>
                      <a:pt x="246" y="175"/>
                    </a:lnTo>
                    <a:lnTo>
                      <a:pt x="246" y="175"/>
                    </a:lnTo>
                    <a:lnTo>
                      <a:pt x="246" y="176"/>
                    </a:lnTo>
                    <a:lnTo>
                      <a:pt x="246" y="176"/>
                    </a:lnTo>
                    <a:lnTo>
                      <a:pt x="244" y="176"/>
                    </a:lnTo>
                    <a:lnTo>
                      <a:pt x="243" y="175"/>
                    </a:lnTo>
                    <a:lnTo>
                      <a:pt x="243" y="175"/>
                    </a:lnTo>
                    <a:lnTo>
                      <a:pt x="242" y="183"/>
                    </a:lnTo>
                    <a:lnTo>
                      <a:pt x="242" y="183"/>
                    </a:lnTo>
                    <a:close/>
                    <a:moveTo>
                      <a:pt x="82" y="307"/>
                    </a:moveTo>
                    <a:lnTo>
                      <a:pt x="82" y="307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84" y="317"/>
                    </a:lnTo>
                    <a:lnTo>
                      <a:pt x="84" y="317"/>
                    </a:lnTo>
                    <a:lnTo>
                      <a:pt x="87" y="311"/>
                    </a:lnTo>
                    <a:lnTo>
                      <a:pt x="87" y="311"/>
                    </a:lnTo>
                    <a:lnTo>
                      <a:pt x="82" y="307"/>
                    </a:lnTo>
                    <a:lnTo>
                      <a:pt x="82" y="307"/>
                    </a:lnTo>
                    <a:close/>
                    <a:moveTo>
                      <a:pt x="222" y="205"/>
                    </a:moveTo>
                    <a:lnTo>
                      <a:pt x="222" y="205"/>
                    </a:lnTo>
                    <a:lnTo>
                      <a:pt x="224" y="207"/>
                    </a:lnTo>
                    <a:lnTo>
                      <a:pt x="224" y="207"/>
                    </a:lnTo>
                    <a:lnTo>
                      <a:pt x="224" y="209"/>
                    </a:lnTo>
                    <a:lnTo>
                      <a:pt x="224" y="209"/>
                    </a:lnTo>
                    <a:lnTo>
                      <a:pt x="232" y="206"/>
                    </a:lnTo>
                    <a:lnTo>
                      <a:pt x="232" y="206"/>
                    </a:lnTo>
                    <a:lnTo>
                      <a:pt x="227" y="202"/>
                    </a:lnTo>
                    <a:lnTo>
                      <a:pt x="227" y="202"/>
                    </a:lnTo>
                    <a:lnTo>
                      <a:pt x="222" y="205"/>
                    </a:lnTo>
                    <a:lnTo>
                      <a:pt x="222" y="205"/>
                    </a:lnTo>
                    <a:close/>
                    <a:moveTo>
                      <a:pt x="112" y="298"/>
                    </a:moveTo>
                    <a:lnTo>
                      <a:pt x="112" y="298"/>
                    </a:lnTo>
                    <a:lnTo>
                      <a:pt x="112" y="298"/>
                    </a:lnTo>
                    <a:lnTo>
                      <a:pt x="112" y="298"/>
                    </a:lnTo>
                    <a:lnTo>
                      <a:pt x="111" y="298"/>
                    </a:lnTo>
                    <a:lnTo>
                      <a:pt x="111" y="298"/>
                    </a:lnTo>
                    <a:lnTo>
                      <a:pt x="104" y="305"/>
                    </a:lnTo>
                    <a:lnTo>
                      <a:pt x="104" y="305"/>
                    </a:lnTo>
                    <a:lnTo>
                      <a:pt x="98" y="313"/>
                    </a:lnTo>
                    <a:lnTo>
                      <a:pt x="98" y="313"/>
                    </a:lnTo>
                    <a:lnTo>
                      <a:pt x="88" y="327"/>
                    </a:lnTo>
                    <a:lnTo>
                      <a:pt x="88" y="327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8" y="327"/>
                    </a:lnTo>
                    <a:lnTo>
                      <a:pt x="88" y="327"/>
                    </a:lnTo>
                    <a:lnTo>
                      <a:pt x="99" y="313"/>
                    </a:lnTo>
                    <a:lnTo>
                      <a:pt x="99" y="313"/>
                    </a:lnTo>
                    <a:lnTo>
                      <a:pt x="107" y="304"/>
                    </a:lnTo>
                    <a:lnTo>
                      <a:pt x="107" y="304"/>
                    </a:lnTo>
                    <a:lnTo>
                      <a:pt x="112" y="298"/>
                    </a:lnTo>
                    <a:lnTo>
                      <a:pt x="112" y="298"/>
                    </a:lnTo>
                    <a:close/>
                    <a:moveTo>
                      <a:pt x="82" y="318"/>
                    </a:moveTo>
                    <a:lnTo>
                      <a:pt x="82" y="318"/>
                    </a:lnTo>
                    <a:lnTo>
                      <a:pt x="77" y="314"/>
                    </a:lnTo>
                    <a:lnTo>
                      <a:pt x="77" y="314"/>
                    </a:lnTo>
                    <a:lnTo>
                      <a:pt x="74" y="321"/>
                    </a:lnTo>
                    <a:lnTo>
                      <a:pt x="74" y="321"/>
                    </a:lnTo>
                    <a:lnTo>
                      <a:pt x="78" y="324"/>
                    </a:lnTo>
                    <a:lnTo>
                      <a:pt x="78" y="324"/>
                    </a:lnTo>
                    <a:lnTo>
                      <a:pt x="82" y="318"/>
                    </a:lnTo>
                    <a:lnTo>
                      <a:pt x="82" y="318"/>
                    </a:lnTo>
                    <a:close/>
                    <a:moveTo>
                      <a:pt x="102" y="293"/>
                    </a:moveTo>
                    <a:lnTo>
                      <a:pt x="102" y="293"/>
                    </a:lnTo>
                    <a:lnTo>
                      <a:pt x="98" y="288"/>
                    </a:lnTo>
                    <a:lnTo>
                      <a:pt x="98" y="288"/>
                    </a:lnTo>
                    <a:lnTo>
                      <a:pt x="98" y="288"/>
                    </a:lnTo>
                    <a:lnTo>
                      <a:pt x="97" y="288"/>
                    </a:lnTo>
                    <a:lnTo>
                      <a:pt x="97" y="288"/>
                    </a:lnTo>
                    <a:lnTo>
                      <a:pt x="94" y="293"/>
                    </a:lnTo>
                    <a:lnTo>
                      <a:pt x="94" y="293"/>
                    </a:lnTo>
                    <a:lnTo>
                      <a:pt x="98" y="297"/>
                    </a:lnTo>
                    <a:lnTo>
                      <a:pt x="98" y="297"/>
                    </a:lnTo>
                    <a:lnTo>
                      <a:pt x="102" y="293"/>
                    </a:lnTo>
                    <a:lnTo>
                      <a:pt x="102" y="293"/>
                    </a:lnTo>
                    <a:close/>
                    <a:moveTo>
                      <a:pt x="88" y="298"/>
                    </a:moveTo>
                    <a:lnTo>
                      <a:pt x="88" y="298"/>
                    </a:lnTo>
                    <a:lnTo>
                      <a:pt x="92" y="303"/>
                    </a:lnTo>
                    <a:lnTo>
                      <a:pt x="92" y="303"/>
                    </a:lnTo>
                    <a:lnTo>
                      <a:pt x="97" y="298"/>
                    </a:lnTo>
                    <a:lnTo>
                      <a:pt x="97" y="298"/>
                    </a:lnTo>
                    <a:lnTo>
                      <a:pt x="92" y="294"/>
                    </a:lnTo>
                    <a:lnTo>
                      <a:pt x="92" y="294"/>
                    </a:lnTo>
                    <a:lnTo>
                      <a:pt x="88" y="298"/>
                    </a:lnTo>
                    <a:lnTo>
                      <a:pt x="88" y="298"/>
                    </a:lnTo>
                    <a:close/>
                    <a:moveTo>
                      <a:pt x="72" y="332"/>
                    </a:moveTo>
                    <a:lnTo>
                      <a:pt x="72" y="332"/>
                    </a:lnTo>
                    <a:lnTo>
                      <a:pt x="72" y="334"/>
                    </a:lnTo>
                    <a:lnTo>
                      <a:pt x="72" y="334"/>
                    </a:lnTo>
                    <a:lnTo>
                      <a:pt x="72" y="341"/>
                    </a:lnTo>
                    <a:lnTo>
                      <a:pt x="72" y="341"/>
                    </a:lnTo>
                    <a:lnTo>
                      <a:pt x="72" y="342"/>
                    </a:lnTo>
                    <a:lnTo>
                      <a:pt x="75" y="344"/>
                    </a:lnTo>
                    <a:lnTo>
                      <a:pt x="75" y="344"/>
                    </a:lnTo>
                    <a:lnTo>
                      <a:pt x="77" y="340"/>
                    </a:lnTo>
                    <a:lnTo>
                      <a:pt x="77" y="340"/>
                    </a:lnTo>
                    <a:lnTo>
                      <a:pt x="77" y="337"/>
                    </a:lnTo>
                    <a:lnTo>
                      <a:pt x="77" y="337"/>
                    </a:lnTo>
                    <a:lnTo>
                      <a:pt x="72" y="332"/>
                    </a:lnTo>
                    <a:lnTo>
                      <a:pt x="72" y="332"/>
                    </a:lnTo>
                    <a:close/>
                    <a:moveTo>
                      <a:pt x="203" y="219"/>
                    </a:moveTo>
                    <a:lnTo>
                      <a:pt x="203" y="219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199" y="216"/>
                    </a:lnTo>
                    <a:lnTo>
                      <a:pt x="199" y="216"/>
                    </a:lnTo>
                    <a:lnTo>
                      <a:pt x="195" y="217"/>
                    </a:lnTo>
                    <a:lnTo>
                      <a:pt x="195" y="217"/>
                    </a:lnTo>
                    <a:lnTo>
                      <a:pt x="192" y="217"/>
                    </a:lnTo>
                    <a:lnTo>
                      <a:pt x="192" y="217"/>
                    </a:lnTo>
                    <a:lnTo>
                      <a:pt x="193" y="220"/>
                    </a:lnTo>
                    <a:lnTo>
                      <a:pt x="193" y="220"/>
                    </a:lnTo>
                    <a:lnTo>
                      <a:pt x="195" y="220"/>
                    </a:lnTo>
                    <a:lnTo>
                      <a:pt x="195" y="220"/>
                    </a:lnTo>
                    <a:lnTo>
                      <a:pt x="199" y="220"/>
                    </a:lnTo>
                    <a:lnTo>
                      <a:pt x="203" y="219"/>
                    </a:lnTo>
                    <a:lnTo>
                      <a:pt x="203" y="219"/>
                    </a:lnTo>
                    <a:close/>
                    <a:moveTo>
                      <a:pt x="253" y="115"/>
                    </a:moveTo>
                    <a:lnTo>
                      <a:pt x="253" y="115"/>
                    </a:lnTo>
                    <a:lnTo>
                      <a:pt x="253" y="115"/>
                    </a:lnTo>
                    <a:lnTo>
                      <a:pt x="253" y="115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1" y="121"/>
                    </a:lnTo>
                    <a:lnTo>
                      <a:pt x="261" y="121"/>
                    </a:lnTo>
                    <a:lnTo>
                      <a:pt x="261" y="121"/>
                    </a:lnTo>
                    <a:lnTo>
                      <a:pt x="261" y="121"/>
                    </a:lnTo>
                    <a:lnTo>
                      <a:pt x="256" y="116"/>
                    </a:lnTo>
                    <a:lnTo>
                      <a:pt x="256" y="116"/>
                    </a:lnTo>
                    <a:lnTo>
                      <a:pt x="253" y="115"/>
                    </a:lnTo>
                    <a:lnTo>
                      <a:pt x="253" y="115"/>
                    </a:lnTo>
                    <a:close/>
                    <a:moveTo>
                      <a:pt x="84" y="304"/>
                    </a:moveTo>
                    <a:lnTo>
                      <a:pt x="84" y="304"/>
                    </a:lnTo>
                    <a:lnTo>
                      <a:pt x="88" y="308"/>
                    </a:lnTo>
                    <a:lnTo>
                      <a:pt x="88" y="308"/>
                    </a:lnTo>
                    <a:lnTo>
                      <a:pt x="91" y="304"/>
                    </a:lnTo>
                    <a:lnTo>
                      <a:pt x="91" y="304"/>
                    </a:lnTo>
                    <a:lnTo>
                      <a:pt x="87" y="300"/>
                    </a:lnTo>
                    <a:lnTo>
                      <a:pt x="87" y="300"/>
                    </a:lnTo>
                    <a:lnTo>
                      <a:pt x="84" y="304"/>
                    </a:lnTo>
                    <a:lnTo>
                      <a:pt x="84" y="304"/>
                    </a:lnTo>
                    <a:close/>
                    <a:moveTo>
                      <a:pt x="250" y="179"/>
                    </a:moveTo>
                    <a:lnTo>
                      <a:pt x="250" y="179"/>
                    </a:lnTo>
                    <a:lnTo>
                      <a:pt x="247" y="188"/>
                    </a:lnTo>
                    <a:lnTo>
                      <a:pt x="247" y="188"/>
                    </a:lnTo>
                    <a:lnTo>
                      <a:pt x="247" y="188"/>
                    </a:lnTo>
                    <a:lnTo>
                      <a:pt x="247" y="188"/>
                    </a:lnTo>
                    <a:lnTo>
                      <a:pt x="250" y="189"/>
                    </a:lnTo>
                    <a:lnTo>
                      <a:pt x="253" y="192"/>
                    </a:lnTo>
                    <a:lnTo>
                      <a:pt x="253" y="192"/>
                    </a:lnTo>
                    <a:lnTo>
                      <a:pt x="254" y="188"/>
                    </a:lnTo>
                    <a:lnTo>
                      <a:pt x="254" y="185"/>
                    </a:lnTo>
                    <a:lnTo>
                      <a:pt x="254" y="185"/>
                    </a:lnTo>
                    <a:lnTo>
                      <a:pt x="254" y="186"/>
                    </a:lnTo>
                    <a:lnTo>
                      <a:pt x="254" y="186"/>
                    </a:lnTo>
                    <a:lnTo>
                      <a:pt x="253" y="186"/>
                    </a:lnTo>
                    <a:lnTo>
                      <a:pt x="251" y="186"/>
                    </a:lnTo>
                    <a:lnTo>
                      <a:pt x="251" y="186"/>
                    </a:lnTo>
                    <a:lnTo>
                      <a:pt x="250" y="185"/>
                    </a:lnTo>
                    <a:lnTo>
                      <a:pt x="250" y="183"/>
                    </a:lnTo>
                    <a:lnTo>
                      <a:pt x="250" y="183"/>
                    </a:lnTo>
                    <a:lnTo>
                      <a:pt x="250" y="182"/>
                    </a:lnTo>
                    <a:lnTo>
                      <a:pt x="250" y="182"/>
                    </a:lnTo>
                    <a:lnTo>
                      <a:pt x="251" y="179"/>
                    </a:lnTo>
                    <a:lnTo>
                      <a:pt x="251" y="179"/>
                    </a:lnTo>
                    <a:lnTo>
                      <a:pt x="250" y="179"/>
                    </a:lnTo>
                    <a:lnTo>
                      <a:pt x="250" y="179"/>
                    </a:lnTo>
                    <a:close/>
                    <a:moveTo>
                      <a:pt x="203" y="216"/>
                    </a:moveTo>
                    <a:lnTo>
                      <a:pt x="203" y="216"/>
                    </a:lnTo>
                    <a:lnTo>
                      <a:pt x="206" y="217"/>
                    </a:lnTo>
                    <a:lnTo>
                      <a:pt x="206" y="217"/>
                    </a:lnTo>
                    <a:lnTo>
                      <a:pt x="207" y="219"/>
                    </a:lnTo>
                    <a:lnTo>
                      <a:pt x="207" y="219"/>
                    </a:lnTo>
                    <a:lnTo>
                      <a:pt x="212" y="217"/>
                    </a:lnTo>
                    <a:lnTo>
                      <a:pt x="212" y="217"/>
                    </a:lnTo>
                    <a:lnTo>
                      <a:pt x="215" y="217"/>
                    </a:lnTo>
                    <a:lnTo>
                      <a:pt x="215" y="217"/>
                    </a:lnTo>
                    <a:lnTo>
                      <a:pt x="213" y="215"/>
                    </a:lnTo>
                    <a:lnTo>
                      <a:pt x="213" y="215"/>
                    </a:lnTo>
                    <a:lnTo>
                      <a:pt x="212" y="215"/>
                    </a:lnTo>
                    <a:lnTo>
                      <a:pt x="212" y="215"/>
                    </a:lnTo>
                    <a:lnTo>
                      <a:pt x="203" y="216"/>
                    </a:lnTo>
                    <a:lnTo>
                      <a:pt x="203" y="216"/>
                    </a:lnTo>
                    <a:close/>
                    <a:moveTo>
                      <a:pt x="64" y="345"/>
                    </a:moveTo>
                    <a:lnTo>
                      <a:pt x="64" y="345"/>
                    </a:lnTo>
                    <a:lnTo>
                      <a:pt x="65" y="340"/>
                    </a:lnTo>
                    <a:lnTo>
                      <a:pt x="65" y="340"/>
                    </a:lnTo>
                    <a:lnTo>
                      <a:pt x="67" y="334"/>
                    </a:lnTo>
                    <a:lnTo>
                      <a:pt x="67" y="328"/>
                    </a:lnTo>
                    <a:lnTo>
                      <a:pt x="67" y="328"/>
                    </a:lnTo>
                    <a:lnTo>
                      <a:pt x="67" y="327"/>
                    </a:lnTo>
                    <a:lnTo>
                      <a:pt x="67" y="327"/>
                    </a:lnTo>
                    <a:lnTo>
                      <a:pt x="67" y="325"/>
                    </a:lnTo>
                    <a:lnTo>
                      <a:pt x="67" y="325"/>
                    </a:lnTo>
                    <a:lnTo>
                      <a:pt x="68" y="321"/>
                    </a:lnTo>
                    <a:lnTo>
                      <a:pt x="68" y="321"/>
                    </a:lnTo>
                    <a:lnTo>
                      <a:pt x="65" y="327"/>
                    </a:lnTo>
                    <a:lnTo>
                      <a:pt x="64" y="332"/>
                    </a:lnTo>
                    <a:lnTo>
                      <a:pt x="64" y="338"/>
                    </a:lnTo>
                    <a:lnTo>
                      <a:pt x="64" y="345"/>
                    </a:lnTo>
                    <a:lnTo>
                      <a:pt x="64" y="345"/>
                    </a:lnTo>
                    <a:close/>
                    <a:moveTo>
                      <a:pt x="126" y="264"/>
                    </a:moveTo>
                    <a:lnTo>
                      <a:pt x="126" y="264"/>
                    </a:lnTo>
                    <a:lnTo>
                      <a:pt x="126" y="264"/>
                    </a:lnTo>
                    <a:lnTo>
                      <a:pt x="126" y="264"/>
                    </a:lnTo>
                    <a:lnTo>
                      <a:pt x="125" y="264"/>
                    </a:lnTo>
                    <a:lnTo>
                      <a:pt x="125" y="264"/>
                    </a:lnTo>
                    <a:lnTo>
                      <a:pt x="124" y="271"/>
                    </a:lnTo>
                    <a:lnTo>
                      <a:pt x="124" y="271"/>
                    </a:lnTo>
                    <a:lnTo>
                      <a:pt x="124" y="273"/>
                    </a:lnTo>
                    <a:lnTo>
                      <a:pt x="124" y="273"/>
                    </a:lnTo>
                    <a:lnTo>
                      <a:pt x="124" y="274"/>
                    </a:lnTo>
                    <a:lnTo>
                      <a:pt x="124" y="274"/>
                    </a:lnTo>
                    <a:lnTo>
                      <a:pt x="124" y="278"/>
                    </a:lnTo>
                    <a:lnTo>
                      <a:pt x="124" y="278"/>
                    </a:lnTo>
                    <a:lnTo>
                      <a:pt x="122" y="283"/>
                    </a:lnTo>
                    <a:lnTo>
                      <a:pt x="122" y="283"/>
                    </a:lnTo>
                    <a:lnTo>
                      <a:pt x="121" y="288"/>
                    </a:lnTo>
                    <a:lnTo>
                      <a:pt x="121" y="288"/>
                    </a:lnTo>
                    <a:lnTo>
                      <a:pt x="125" y="280"/>
                    </a:lnTo>
                    <a:lnTo>
                      <a:pt x="125" y="280"/>
                    </a:lnTo>
                    <a:lnTo>
                      <a:pt x="125" y="277"/>
                    </a:lnTo>
                    <a:lnTo>
                      <a:pt x="125" y="277"/>
                    </a:lnTo>
                    <a:lnTo>
                      <a:pt x="126" y="264"/>
                    </a:lnTo>
                    <a:lnTo>
                      <a:pt x="126" y="264"/>
                    </a:lnTo>
                    <a:close/>
                    <a:moveTo>
                      <a:pt x="37" y="206"/>
                    </a:moveTo>
                    <a:lnTo>
                      <a:pt x="37" y="206"/>
                    </a:lnTo>
                    <a:lnTo>
                      <a:pt x="38" y="199"/>
                    </a:lnTo>
                    <a:lnTo>
                      <a:pt x="38" y="199"/>
                    </a:lnTo>
                    <a:lnTo>
                      <a:pt x="38" y="197"/>
                    </a:lnTo>
                    <a:lnTo>
                      <a:pt x="38" y="197"/>
                    </a:lnTo>
                    <a:lnTo>
                      <a:pt x="35" y="196"/>
                    </a:lnTo>
                    <a:lnTo>
                      <a:pt x="35" y="196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3"/>
                    </a:lnTo>
                    <a:lnTo>
                      <a:pt x="34" y="203"/>
                    </a:lnTo>
                    <a:lnTo>
                      <a:pt x="37" y="206"/>
                    </a:lnTo>
                    <a:lnTo>
                      <a:pt x="37" y="206"/>
                    </a:lnTo>
                    <a:close/>
                    <a:moveTo>
                      <a:pt x="251" y="165"/>
                    </a:moveTo>
                    <a:lnTo>
                      <a:pt x="251" y="165"/>
                    </a:lnTo>
                    <a:lnTo>
                      <a:pt x="251" y="168"/>
                    </a:lnTo>
                    <a:lnTo>
                      <a:pt x="251" y="168"/>
                    </a:lnTo>
                    <a:lnTo>
                      <a:pt x="251" y="175"/>
                    </a:lnTo>
                    <a:lnTo>
                      <a:pt x="251" y="175"/>
                    </a:lnTo>
                    <a:lnTo>
                      <a:pt x="251" y="176"/>
                    </a:lnTo>
                    <a:lnTo>
                      <a:pt x="253" y="178"/>
                    </a:lnTo>
                    <a:lnTo>
                      <a:pt x="253" y="178"/>
                    </a:lnTo>
                    <a:lnTo>
                      <a:pt x="256" y="168"/>
                    </a:lnTo>
                    <a:lnTo>
                      <a:pt x="256" y="168"/>
                    </a:lnTo>
                    <a:lnTo>
                      <a:pt x="251" y="165"/>
                    </a:lnTo>
                    <a:lnTo>
                      <a:pt x="251" y="165"/>
                    </a:lnTo>
                    <a:close/>
                    <a:moveTo>
                      <a:pt x="43" y="210"/>
                    </a:moveTo>
                    <a:lnTo>
                      <a:pt x="43" y="210"/>
                    </a:lnTo>
                    <a:lnTo>
                      <a:pt x="44" y="209"/>
                    </a:lnTo>
                    <a:lnTo>
                      <a:pt x="44" y="209"/>
                    </a:lnTo>
                    <a:lnTo>
                      <a:pt x="44" y="206"/>
                    </a:lnTo>
                    <a:lnTo>
                      <a:pt x="43" y="203"/>
                    </a:lnTo>
                    <a:lnTo>
                      <a:pt x="43" y="203"/>
                    </a:lnTo>
                    <a:lnTo>
                      <a:pt x="41" y="200"/>
                    </a:lnTo>
                    <a:lnTo>
                      <a:pt x="41" y="200"/>
                    </a:lnTo>
                    <a:lnTo>
                      <a:pt x="38" y="206"/>
                    </a:lnTo>
                    <a:lnTo>
                      <a:pt x="38" y="206"/>
                    </a:lnTo>
                    <a:lnTo>
                      <a:pt x="40" y="207"/>
                    </a:lnTo>
                    <a:lnTo>
                      <a:pt x="40" y="207"/>
                    </a:lnTo>
                    <a:lnTo>
                      <a:pt x="43" y="210"/>
                    </a:lnTo>
                    <a:lnTo>
                      <a:pt x="43" y="210"/>
                    </a:lnTo>
                    <a:close/>
                    <a:moveTo>
                      <a:pt x="27" y="188"/>
                    </a:moveTo>
                    <a:lnTo>
                      <a:pt x="27" y="188"/>
                    </a:lnTo>
                    <a:lnTo>
                      <a:pt x="26" y="192"/>
                    </a:lnTo>
                    <a:lnTo>
                      <a:pt x="26" y="192"/>
                    </a:lnTo>
                    <a:lnTo>
                      <a:pt x="26" y="193"/>
                    </a:lnTo>
                    <a:lnTo>
                      <a:pt x="26" y="193"/>
                    </a:lnTo>
                    <a:lnTo>
                      <a:pt x="28" y="197"/>
                    </a:lnTo>
                    <a:lnTo>
                      <a:pt x="28" y="197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27" y="188"/>
                    </a:lnTo>
                    <a:lnTo>
                      <a:pt x="27" y="188"/>
                    </a:lnTo>
                    <a:close/>
                    <a:moveTo>
                      <a:pt x="253" y="65"/>
                    </a:moveTo>
                    <a:lnTo>
                      <a:pt x="253" y="65"/>
                    </a:lnTo>
                    <a:lnTo>
                      <a:pt x="250" y="65"/>
                    </a:lnTo>
                    <a:lnTo>
                      <a:pt x="250" y="65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3" y="75"/>
                    </a:lnTo>
                    <a:lnTo>
                      <a:pt x="253" y="75"/>
                    </a:lnTo>
                    <a:lnTo>
                      <a:pt x="253" y="65"/>
                    </a:lnTo>
                    <a:lnTo>
                      <a:pt x="253" y="65"/>
                    </a:lnTo>
                    <a:close/>
                    <a:moveTo>
                      <a:pt x="107" y="293"/>
                    </a:moveTo>
                    <a:lnTo>
                      <a:pt x="107" y="293"/>
                    </a:lnTo>
                    <a:lnTo>
                      <a:pt x="109" y="294"/>
                    </a:lnTo>
                    <a:lnTo>
                      <a:pt x="109" y="294"/>
                    </a:lnTo>
                    <a:lnTo>
                      <a:pt x="112" y="293"/>
                    </a:lnTo>
                    <a:lnTo>
                      <a:pt x="112" y="293"/>
                    </a:lnTo>
                    <a:lnTo>
                      <a:pt x="114" y="290"/>
                    </a:lnTo>
                    <a:lnTo>
                      <a:pt x="114" y="290"/>
                    </a:lnTo>
                    <a:lnTo>
                      <a:pt x="112" y="288"/>
                    </a:lnTo>
                    <a:lnTo>
                      <a:pt x="111" y="287"/>
                    </a:lnTo>
                    <a:lnTo>
                      <a:pt x="111" y="287"/>
                    </a:lnTo>
                    <a:lnTo>
                      <a:pt x="107" y="293"/>
                    </a:lnTo>
                    <a:lnTo>
                      <a:pt x="107" y="293"/>
                    </a:lnTo>
                    <a:close/>
                    <a:moveTo>
                      <a:pt x="259" y="128"/>
                    </a:moveTo>
                    <a:lnTo>
                      <a:pt x="259" y="128"/>
                    </a:lnTo>
                    <a:lnTo>
                      <a:pt x="251" y="118"/>
                    </a:lnTo>
                    <a:lnTo>
                      <a:pt x="251" y="118"/>
                    </a:lnTo>
                    <a:lnTo>
                      <a:pt x="251" y="118"/>
                    </a:lnTo>
                    <a:lnTo>
                      <a:pt x="251" y="118"/>
                    </a:lnTo>
                    <a:lnTo>
                      <a:pt x="251" y="125"/>
                    </a:lnTo>
                    <a:lnTo>
                      <a:pt x="251" y="125"/>
                    </a:lnTo>
                    <a:lnTo>
                      <a:pt x="257" y="128"/>
                    </a:lnTo>
                    <a:lnTo>
                      <a:pt x="257" y="128"/>
                    </a:lnTo>
                    <a:lnTo>
                      <a:pt x="259" y="128"/>
                    </a:lnTo>
                    <a:lnTo>
                      <a:pt x="259" y="128"/>
                    </a:lnTo>
                    <a:close/>
                    <a:moveTo>
                      <a:pt x="247" y="30"/>
                    </a:moveTo>
                    <a:lnTo>
                      <a:pt x="247" y="30"/>
                    </a:lnTo>
                    <a:lnTo>
                      <a:pt x="247" y="31"/>
                    </a:lnTo>
                    <a:lnTo>
                      <a:pt x="247" y="31"/>
                    </a:lnTo>
                    <a:lnTo>
                      <a:pt x="250" y="34"/>
                    </a:lnTo>
                    <a:lnTo>
                      <a:pt x="250" y="34"/>
                    </a:lnTo>
                    <a:lnTo>
                      <a:pt x="250" y="35"/>
                    </a:lnTo>
                    <a:lnTo>
                      <a:pt x="250" y="37"/>
                    </a:lnTo>
                    <a:lnTo>
                      <a:pt x="250" y="37"/>
                    </a:lnTo>
                    <a:lnTo>
                      <a:pt x="250" y="38"/>
                    </a:lnTo>
                    <a:lnTo>
                      <a:pt x="250" y="38"/>
                    </a:lnTo>
                    <a:lnTo>
                      <a:pt x="251" y="43"/>
                    </a:lnTo>
                    <a:lnTo>
                      <a:pt x="251" y="43"/>
                    </a:lnTo>
                    <a:lnTo>
                      <a:pt x="253" y="44"/>
                    </a:lnTo>
                    <a:lnTo>
                      <a:pt x="253" y="44"/>
                    </a:lnTo>
                    <a:lnTo>
                      <a:pt x="253" y="40"/>
                    </a:lnTo>
                    <a:lnTo>
                      <a:pt x="253" y="40"/>
                    </a:lnTo>
                    <a:lnTo>
                      <a:pt x="251" y="33"/>
                    </a:lnTo>
                    <a:lnTo>
                      <a:pt x="251" y="33"/>
                    </a:lnTo>
                    <a:lnTo>
                      <a:pt x="250" y="30"/>
                    </a:lnTo>
                    <a:lnTo>
                      <a:pt x="247" y="30"/>
                    </a:lnTo>
                    <a:lnTo>
                      <a:pt x="247" y="30"/>
                    </a:lnTo>
                    <a:lnTo>
                      <a:pt x="247" y="30"/>
                    </a:lnTo>
                    <a:lnTo>
                      <a:pt x="247" y="30"/>
                    </a:lnTo>
                    <a:close/>
                    <a:moveTo>
                      <a:pt x="212" y="212"/>
                    </a:moveTo>
                    <a:lnTo>
                      <a:pt x="212" y="212"/>
                    </a:lnTo>
                    <a:lnTo>
                      <a:pt x="210" y="210"/>
                    </a:lnTo>
                    <a:lnTo>
                      <a:pt x="210" y="210"/>
                    </a:lnTo>
                    <a:lnTo>
                      <a:pt x="207" y="209"/>
                    </a:lnTo>
                    <a:lnTo>
                      <a:pt x="207" y="209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3"/>
                    </a:lnTo>
                    <a:lnTo>
                      <a:pt x="200" y="213"/>
                    </a:lnTo>
                    <a:lnTo>
                      <a:pt x="202" y="213"/>
                    </a:lnTo>
                    <a:lnTo>
                      <a:pt x="202" y="213"/>
                    </a:lnTo>
                    <a:lnTo>
                      <a:pt x="212" y="212"/>
                    </a:lnTo>
                    <a:lnTo>
                      <a:pt x="212" y="212"/>
                    </a:lnTo>
                    <a:close/>
                    <a:moveTo>
                      <a:pt x="99" y="298"/>
                    </a:moveTo>
                    <a:lnTo>
                      <a:pt x="99" y="298"/>
                    </a:lnTo>
                    <a:lnTo>
                      <a:pt x="104" y="301"/>
                    </a:lnTo>
                    <a:lnTo>
                      <a:pt x="104" y="301"/>
                    </a:lnTo>
                    <a:lnTo>
                      <a:pt x="107" y="297"/>
                    </a:lnTo>
                    <a:lnTo>
                      <a:pt x="107" y="297"/>
                    </a:lnTo>
                    <a:lnTo>
                      <a:pt x="105" y="294"/>
                    </a:lnTo>
                    <a:lnTo>
                      <a:pt x="105" y="294"/>
                    </a:lnTo>
                    <a:lnTo>
                      <a:pt x="99" y="298"/>
                    </a:lnTo>
                    <a:lnTo>
                      <a:pt x="99" y="298"/>
                    </a:lnTo>
                    <a:close/>
                    <a:moveTo>
                      <a:pt x="97" y="307"/>
                    </a:moveTo>
                    <a:lnTo>
                      <a:pt x="97" y="307"/>
                    </a:lnTo>
                    <a:lnTo>
                      <a:pt x="101" y="303"/>
                    </a:lnTo>
                    <a:lnTo>
                      <a:pt x="101" y="303"/>
                    </a:lnTo>
                    <a:lnTo>
                      <a:pt x="98" y="300"/>
                    </a:lnTo>
                    <a:lnTo>
                      <a:pt x="98" y="300"/>
                    </a:lnTo>
                    <a:lnTo>
                      <a:pt x="94" y="304"/>
                    </a:lnTo>
                    <a:lnTo>
                      <a:pt x="94" y="304"/>
                    </a:lnTo>
                    <a:lnTo>
                      <a:pt x="97" y="307"/>
                    </a:lnTo>
                    <a:lnTo>
                      <a:pt x="97" y="307"/>
                    </a:lnTo>
                    <a:close/>
                    <a:moveTo>
                      <a:pt x="243" y="28"/>
                    </a:moveTo>
                    <a:lnTo>
                      <a:pt x="243" y="28"/>
                    </a:lnTo>
                    <a:lnTo>
                      <a:pt x="244" y="27"/>
                    </a:lnTo>
                    <a:lnTo>
                      <a:pt x="244" y="27"/>
                    </a:lnTo>
                    <a:lnTo>
                      <a:pt x="244" y="24"/>
                    </a:lnTo>
                    <a:lnTo>
                      <a:pt x="244" y="24"/>
                    </a:lnTo>
                    <a:lnTo>
                      <a:pt x="244" y="21"/>
                    </a:lnTo>
                    <a:lnTo>
                      <a:pt x="243" y="20"/>
                    </a:lnTo>
                    <a:lnTo>
                      <a:pt x="243" y="20"/>
                    </a:lnTo>
                    <a:lnTo>
                      <a:pt x="239" y="18"/>
                    </a:lnTo>
                    <a:lnTo>
                      <a:pt x="239" y="18"/>
                    </a:lnTo>
                    <a:lnTo>
                      <a:pt x="243" y="28"/>
                    </a:lnTo>
                    <a:lnTo>
                      <a:pt x="243" y="28"/>
                    </a:lnTo>
                    <a:close/>
                    <a:moveTo>
                      <a:pt x="229" y="212"/>
                    </a:moveTo>
                    <a:lnTo>
                      <a:pt x="229" y="212"/>
                    </a:lnTo>
                    <a:lnTo>
                      <a:pt x="230" y="213"/>
                    </a:lnTo>
                    <a:lnTo>
                      <a:pt x="230" y="213"/>
                    </a:lnTo>
                    <a:lnTo>
                      <a:pt x="230" y="213"/>
                    </a:lnTo>
                    <a:lnTo>
                      <a:pt x="230" y="213"/>
                    </a:lnTo>
                    <a:lnTo>
                      <a:pt x="236" y="212"/>
                    </a:lnTo>
                    <a:lnTo>
                      <a:pt x="236" y="212"/>
                    </a:lnTo>
                    <a:lnTo>
                      <a:pt x="233" y="207"/>
                    </a:lnTo>
                    <a:lnTo>
                      <a:pt x="233" y="207"/>
                    </a:lnTo>
                    <a:lnTo>
                      <a:pt x="229" y="212"/>
                    </a:lnTo>
                    <a:lnTo>
                      <a:pt x="229" y="212"/>
                    </a:lnTo>
                    <a:close/>
                    <a:moveTo>
                      <a:pt x="266" y="48"/>
                    </a:moveTo>
                    <a:lnTo>
                      <a:pt x="266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50"/>
                    </a:lnTo>
                    <a:lnTo>
                      <a:pt x="264" y="50"/>
                    </a:lnTo>
                    <a:lnTo>
                      <a:pt x="266" y="60"/>
                    </a:lnTo>
                    <a:lnTo>
                      <a:pt x="266" y="60"/>
                    </a:lnTo>
                    <a:lnTo>
                      <a:pt x="266" y="74"/>
                    </a:lnTo>
                    <a:lnTo>
                      <a:pt x="266" y="74"/>
                    </a:lnTo>
                    <a:lnTo>
                      <a:pt x="266" y="80"/>
                    </a:lnTo>
                    <a:lnTo>
                      <a:pt x="266" y="80"/>
                    </a:lnTo>
                    <a:lnTo>
                      <a:pt x="266" y="81"/>
                    </a:lnTo>
                    <a:lnTo>
                      <a:pt x="266" y="81"/>
                    </a:lnTo>
                    <a:lnTo>
                      <a:pt x="266" y="81"/>
                    </a:lnTo>
                    <a:lnTo>
                      <a:pt x="266" y="81"/>
                    </a:lnTo>
                    <a:lnTo>
                      <a:pt x="266" y="53"/>
                    </a:lnTo>
                    <a:lnTo>
                      <a:pt x="266" y="53"/>
                    </a:lnTo>
                    <a:lnTo>
                      <a:pt x="266" y="48"/>
                    </a:lnTo>
                    <a:lnTo>
                      <a:pt x="266" y="48"/>
                    </a:lnTo>
                    <a:close/>
                    <a:moveTo>
                      <a:pt x="92" y="305"/>
                    </a:moveTo>
                    <a:lnTo>
                      <a:pt x="92" y="305"/>
                    </a:lnTo>
                    <a:lnTo>
                      <a:pt x="89" y="311"/>
                    </a:lnTo>
                    <a:lnTo>
                      <a:pt x="89" y="311"/>
                    </a:lnTo>
                    <a:lnTo>
                      <a:pt x="92" y="313"/>
                    </a:lnTo>
                    <a:lnTo>
                      <a:pt x="92" y="313"/>
                    </a:lnTo>
                    <a:lnTo>
                      <a:pt x="95" y="310"/>
                    </a:lnTo>
                    <a:lnTo>
                      <a:pt x="95" y="310"/>
                    </a:lnTo>
                    <a:lnTo>
                      <a:pt x="92" y="305"/>
                    </a:lnTo>
                    <a:lnTo>
                      <a:pt x="92" y="305"/>
                    </a:lnTo>
                    <a:close/>
                    <a:moveTo>
                      <a:pt x="116" y="288"/>
                    </a:moveTo>
                    <a:lnTo>
                      <a:pt x="116" y="288"/>
                    </a:lnTo>
                    <a:lnTo>
                      <a:pt x="116" y="288"/>
                    </a:lnTo>
                    <a:lnTo>
                      <a:pt x="116" y="288"/>
                    </a:lnTo>
                    <a:lnTo>
                      <a:pt x="118" y="284"/>
                    </a:lnTo>
                    <a:lnTo>
                      <a:pt x="118" y="284"/>
                    </a:lnTo>
                    <a:lnTo>
                      <a:pt x="116" y="284"/>
                    </a:lnTo>
                    <a:lnTo>
                      <a:pt x="116" y="284"/>
                    </a:lnTo>
                    <a:lnTo>
                      <a:pt x="116" y="283"/>
                    </a:lnTo>
                    <a:lnTo>
                      <a:pt x="116" y="283"/>
                    </a:lnTo>
                    <a:lnTo>
                      <a:pt x="115" y="281"/>
                    </a:lnTo>
                    <a:lnTo>
                      <a:pt x="115" y="281"/>
                    </a:lnTo>
                    <a:lnTo>
                      <a:pt x="114" y="283"/>
                    </a:lnTo>
                    <a:lnTo>
                      <a:pt x="112" y="286"/>
                    </a:lnTo>
                    <a:lnTo>
                      <a:pt x="112" y="286"/>
                    </a:lnTo>
                    <a:lnTo>
                      <a:pt x="114" y="286"/>
                    </a:lnTo>
                    <a:lnTo>
                      <a:pt x="114" y="286"/>
                    </a:lnTo>
                    <a:lnTo>
                      <a:pt x="115" y="286"/>
                    </a:lnTo>
                    <a:lnTo>
                      <a:pt x="116" y="288"/>
                    </a:lnTo>
                    <a:lnTo>
                      <a:pt x="116" y="288"/>
                    </a:lnTo>
                    <a:close/>
                    <a:moveTo>
                      <a:pt x="250" y="84"/>
                    </a:moveTo>
                    <a:lnTo>
                      <a:pt x="250" y="84"/>
                    </a:lnTo>
                    <a:lnTo>
                      <a:pt x="253" y="85"/>
                    </a:lnTo>
                    <a:lnTo>
                      <a:pt x="253" y="85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0" y="77"/>
                    </a:lnTo>
                    <a:lnTo>
                      <a:pt x="250" y="77"/>
                    </a:lnTo>
                    <a:lnTo>
                      <a:pt x="250" y="84"/>
                    </a:lnTo>
                    <a:lnTo>
                      <a:pt x="250" y="84"/>
                    </a:lnTo>
                    <a:close/>
                    <a:moveTo>
                      <a:pt x="251" y="97"/>
                    </a:moveTo>
                    <a:lnTo>
                      <a:pt x="251" y="97"/>
                    </a:lnTo>
                    <a:lnTo>
                      <a:pt x="253" y="88"/>
                    </a:lnTo>
                    <a:lnTo>
                      <a:pt x="253" y="88"/>
                    </a:lnTo>
                    <a:lnTo>
                      <a:pt x="250" y="87"/>
                    </a:lnTo>
                    <a:lnTo>
                      <a:pt x="250" y="87"/>
                    </a:lnTo>
                    <a:lnTo>
                      <a:pt x="250" y="97"/>
                    </a:lnTo>
                    <a:lnTo>
                      <a:pt x="250" y="97"/>
                    </a:lnTo>
                    <a:lnTo>
                      <a:pt x="251" y="97"/>
                    </a:lnTo>
                    <a:lnTo>
                      <a:pt x="251" y="97"/>
                    </a:lnTo>
                    <a:close/>
                    <a:moveTo>
                      <a:pt x="31" y="193"/>
                    </a:moveTo>
                    <a:lnTo>
                      <a:pt x="31" y="193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33" y="202"/>
                    </a:lnTo>
                    <a:lnTo>
                      <a:pt x="33" y="202"/>
                    </a:lnTo>
                    <a:lnTo>
                      <a:pt x="34" y="196"/>
                    </a:lnTo>
                    <a:lnTo>
                      <a:pt x="34" y="196"/>
                    </a:lnTo>
                    <a:lnTo>
                      <a:pt x="34" y="195"/>
                    </a:lnTo>
                    <a:lnTo>
                      <a:pt x="34" y="195"/>
                    </a:lnTo>
                    <a:lnTo>
                      <a:pt x="31" y="193"/>
                    </a:lnTo>
                    <a:lnTo>
                      <a:pt x="31" y="193"/>
                    </a:lnTo>
                    <a:close/>
                    <a:moveTo>
                      <a:pt x="263" y="48"/>
                    </a:moveTo>
                    <a:lnTo>
                      <a:pt x="263" y="48"/>
                    </a:lnTo>
                    <a:lnTo>
                      <a:pt x="260" y="38"/>
                    </a:lnTo>
                    <a:lnTo>
                      <a:pt x="260" y="38"/>
                    </a:lnTo>
                    <a:lnTo>
                      <a:pt x="259" y="37"/>
                    </a:lnTo>
                    <a:lnTo>
                      <a:pt x="259" y="37"/>
                    </a:lnTo>
                    <a:lnTo>
                      <a:pt x="261" y="47"/>
                    </a:lnTo>
                    <a:lnTo>
                      <a:pt x="261" y="47"/>
                    </a:lnTo>
                    <a:lnTo>
                      <a:pt x="263" y="48"/>
                    </a:lnTo>
                    <a:lnTo>
                      <a:pt x="263" y="48"/>
                    </a:lnTo>
                    <a:close/>
                    <a:moveTo>
                      <a:pt x="62" y="233"/>
                    </a:moveTo>
                    <a:lnTo>
                      <a:pt x="62" y="233"/>
                    </a:lnTo>
                    <a:lnTo>
                      <a:pt x="62" y="234"/>
                    </a:lnTo>
                    <a:lnTo>
                      <a:pt x="62" y="234"/>
                    </a:lnTo>
                    <a:lnTo>
                      <a:pt x="70" y="244"/>
                    </a:lnTo>
                    <a:lnTo>
                      <a:pt x="70" y="244"/>
                    </a:lnTo>
                    <a:lnTo>
                      <a:pt x="70" y="244"/>
                    </a:lnTo>
                    <a:lnTo>
                      <a:pt x="70" y="244"/>
                    </a:lnTo>
                    <a:lnTo>
                      <a:pt x="70" y="240"/>
                    </a:lnTo>
                    <a:lnTo>
                      <a:pt x="67" y="237"/>
                    </a:lnTo>
                    <a:lnTo>
                      <a:pt x="67" y="237"/>
                    </a:lnTo>
                    <a:lnTo>
                      <a:pt x="62" y="233"/>
                    </a:lnTo>
                    <a:lnTo>
                      <a:pt x="62" y="233"/>
                    </a:lnTo>
                    <a:lnTo>
                      <a:pt x="62" y="233"/>
                    </a:lnTo>
                    <a:lnTo>
                      <a:pt x="62" y="233"/>
                    </a:lnTo>
                    <a:close/>
                    <a:moveTo>
                      <a:pt x="249" y="44"/>
                    </a:moveTo>
                    <a:lnTo>
                      <a:pt x="249" y="44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1" y="54"/>
                    </a:lnTo>
                    <a:lnTo>
                      <a:pt x="251" y="54"/>
                    </a:lnTo>
                    <a:lnTo>
                      <a:pt x="251" y="53"/>
                    </a:lnTo>
                    <a:lnTo>
                      <a:pt x="251" y="53"/>
                    </a:lnTo>
                    <a:lnTo>
                      <a:pt x="250" y="45"/>
                    </a:lnTo>
                    <a:lnTo>
                      <a:pt x="250" y="45"/>
                    </a:lnTo>
                    <a:lnTo>
                      <a:pt x="249" y="44"/>
                    </a:lnTo>
                    <a:lnTo>
                      <a:pt x="249" y="44"/>
                    </a:lnTo>
                    <a:close/>
                    <a:moveTo>
                      <a:pt x="260" y="158"/>
                    </a:moveTo>
                    <a:lnTo>
                      <a:pt x="260" y="158"/>
                    </a:lnTo>
                    <a:lnTo>
                      <a:pt x="259" y="168"/>
                    </a:lnTo>
                    <a:lnTo>
                      <a:pt x="259" y="168"/>
                    </a:lnTo>
                    <a:lnTo>
                      <a:pt x="260" y="168"/>
                    </a:lnTo>
                    <a:lnTo>
                      <a:pt x="260" y="168"/>
                    </a:lnTo>
                    <a:lnTo>
                      <a:pt x="261" y="168"/>
                    </a:lnTo>
                    <a:lnTo>
                      <a:pt x="261" y="166"/>
                    </a:lnTo>
                    <a:lnTo>
                      <a:pt x="261" y="166"/>
                    </a:lnTo>
                    <a:lnTo>
                      <a:pt x="261" y="159"/>
                    </a:lnTo>
                    <a:lnTo>
                      <a:pt x="261" y="159"/>
                    </a:lnTo>
                    <a:lnTo>
                      <a:pt x="260" y="158"/>
                    </a:lnTo>
                    <a:lnTo>
                      <a:pt x="260" y="158"/>
                    </a:lnTo>
                    <a:close/>
                    <a:moveTo>
                      <a:pt x="88" y="320"/>
                    </a:moveTo>
                    <a:lnTo>
                      <a:pt x="88" y="320"/>
                    </a:lnTo>
                    <a:lnTo>
                      <a:pt x="89" y="315"/>
                    </a:lnTo>
                    <a:lnTo>
                      <a:pt x="89" y="315"/>
                    </a:lnTo>
                    <a:lnTo>
                      <a:pt x="88" y="313"/>
                    </a:lnTo>
                    <a:lnTo>
                      <a:pt x="88" y="313"/>
                    </a:lnTo>
                    <a:lnTo>
                      <a:pt x="85" y="318"/>
                    </a:lnTo>
                    <a:lnTo>
                      <a:pt x="85" y="318"/>
                    </a:lnTo>
                    <a:lnTo>
                      <a:pt x="88" y="320"/>
                    </a:lnTo>
                    <a:lnTo>
                      <a:pt x="88" y="320"/>
                    </a:lnTo>
                    <a:close/>
                    <a:moveTo>
                      <a:pt x="257" y="197"/>
                    </a:moveTo>
                    <a:lnTo>
                      <a:pt x="257" y="197"/>
                    </a:lnTo>
                    <a:lnTo>
                      <a:pt x="257" y="197"/>
                    </a:lnTo>
                    <a:lnTo>
                      <a:pt x="257" y="197"/>
                    </a:lnTo>
                    <a:lnTo>
                      <a:pt x="250" y="207"/>
                    </a:lnTo>
                    <a:lnTo>
                      <a:pt x="250" y="207"/>
                    </a:lnTo>
                    <a:lnTo>
                      <a:pt x="249" y="209"/>
                    </a:lnTo>
                    <a:lnTo>
                      <a:pt x="249" y="209"/>
                    </a:lnTo>
                    <a:lnTo>
                      <a:pt x="254" y="203"/>
                    </a:lnTo>
                    <a:lnTo>
                      <a:pt x="257" y="200"/>
                    </a:lnTo>
                    <a:lnTo>
                      <a:pt x="257" y="197"/>
                    </a:lnTo>
                    <a:lnTo>
                      <a:pt x="257" y="197"/>
                    </a:lnTo>
                    <a:close/>
                    <a:moveTo>
                      <a:pt x="20" y="182"/>
                    </a:moveTo>
                    <a:lnTo>
                      <a:pt x="20" y="182"/>
                    </a:lnTo>
                    <a:lnTo>
                      <a:pt x="23" y="190"/>
                    </a:lnTo>
                    <a:lnTo>
                      <a:pt x="23" y="190"/>
                    </a:lnTo>
                    <a:lnTo>
                      <a:pt x="24" y="185"/>
                    </a:lnTo>
                    <a:lnTo>
                      <a:pt x="24" y="185"/>
                    </a:lnTo>
                    <a:lnTo>
                      <a:pt x="20" y="182"/>
                    </a:lnTo>
                    <a:lnTo>
                      <a:pt x="20" y="182"/>
                    </a:lnTo>
                    <a:close/>
                    <a:moveTo>
                      <a:pt x="230" y="217"/>
                    </a:moveTo>
                    <a:lnTo>
                      <a:pt x="230" y="217"/>
                    </a:lnTo>
                    <a:lnTo>
                      <a:pt x="229" y="216"/>
                    </a:lnTo>
                    <a:lnTo>
                      <a:pt x="229" y="216"/>
                    </a:lnTo>
                    <a:lnTo>
                      <a:pt x="222" y="217"/>
                    </a:lnTo>
                    <a:lnTo>
                      <a:pt x="222" y="217"/>
                    </a:lnTo>
                    <a:lnTo>
                      <a:pt x="222" y="219"/>
                    </a:lnTo>
                    <a:lnTo>
                      <a:pt x="222" y="219"/>
                    </a:lnTo>
                    <a:lnTo>
                      <a:pt x="230" y="217"/>
                    </a:lnTo>
                    <a:lnTo>
                      <a:pt x="230" y="217"/>
                    </a:lnTo>
                    <a:close/>
                    <a:moveTo>
                      <a:pt x="197" y="212"/>
                    </a:moveTo>
                    <a:lnTo>
                      <a:pt x="197" y="212"/>
                    </a:lnTo>
                    <a:lnTo>
                      <a:pt x="188" y="213"/>
                    </a:lnTo>
                    <a:lnTo>
                      <a:pt x="188" y="213"/>
                    </a:lnTo>
                    <a:lnTo>
                      <a:pt x="189" y="215"/>
                    </a:lnTo>
                    <a:lnTo>
                      <a:pt x="189" y="215"/>
                    </a:lnTo>
                    <a:lnTo>
                      <a:pt x="197" y="213"/>
                    </a:lnTo>
                    <a:lnTo>
                      <a:pt x="197" y="213"/>
                    </a:lnTo>
                    <a:lnTo>
                      <a:pt x="199" y="213"/>
                    </a:lnTo>
                    <a:lnTo>
                      <a:pt x="199" y="213"/>
                    </a:lnTo>
                    <a:lnTo>
                      <a:pt x="197" y="212"/>
                    </a:lnTo>
                    <a:lnTo>
                      <a:pt x="197" y="212"/>
                    </a:lnTo>
                    <a:close/>
                    <a:moveTo>
                      <a:pt x="251" y="101"/>
                    </a:moveTo>
                    <a:lnTo>
                      <a:pt x="251" y="101"/>
                    </a:lnTo>
                    <a:lnTo>
                      <a:pt x="250" y="101"/>
                    </a:lnTo>
                    <a:lnTo>
                      <a:pt x="250" y="101"/>
                    </a:lnTo>
                    <a:lnTo>
                      <a:pt x="249" y="112"/>
                    </a:lnTo>
                    <a:lnTo>
                      <a:pt x="249" y="112"/>
                    </a:lnTo>
                    <a:lnTo>
                      <a:pt x="250" y="111"/>
                    </a:lnTo>
                    <a:lnTo>
                      <a:pt x="250" y="109"/>
                    </a:lnTo>
                    <a:lnTo>
                      <a:pt x="250" y="109"/>
                    </a:lnTo>
                    <a:lnTo>
                      <a:pt x="251" y="105"/>
                    </a:lnTo>
                    <a:lnTo>
                      <a:pt x="251" y="105"/>
                    </a:lnTo>
                    <a:lnTo>
                      <a:pt x="251" y="101"/>
                    </a:lnTo>
                    <a:lnTo>
                      <a:pt x="251" y="101"/>
                    </a:lnTo>
                    <a:close/>
                    <a:moveTo>
                      <a:pt x="249" y="18"/>
                    </a:moveTo>
                    <a:lnTo>
                      <a:pt x="249" y="18"/>
                    </a:lnTo>
                    <a:lnTo>
                      <a:pt x="250" y="21"/>
                    </a:lnTo>
                    <a:lnTo>
                      <a:pt x="250" y="21"/>
                    </a:lnTo>
                    <a:lnTo>
                      <a:pt x="253" y="26"/>
                    </a:lnTo>
                    <a:lnTo>
                      <a:pt x="253" y="26"/>
                    </a:lnTo>
                    <a:lnTo>
                      <a:pt x="256" y="28"/>
                    </a:lnTo>
                    <a:lnTo>
                      <a:pt x="256" y="28"/>
                    </a:lnTo>
                    <a:lnTo>
                      <a:pt x="253" y="23"/>
                    </a:lnTo>
                    <a:lnTo>
                      <a:pt x="249" y="18"/>
                    </a:lnTo>
                    <a:lnTo>
                      <a:pt x="249" y="18"/>
                    </a:lnTo>
                    <a:close/>
                    <a:moveTo>
                      <a:pt x="216" y="213"/>
                    </a:moveTo>
                    <a:lnTo>
                      <a:pt x="216" y="213"/>
                    </a:lnTo>
                    <a:lnTo>
                      <a:pt x="217" y="216"/>
                    </a:lnTo>
                    <a:lnTo>
                      <a:pt x="217" y="216"/>
                    </a:lnTo>
                    <a:lnTo>
                      <a:pt x="223" y="213"/>
                    </a:lnTo>
                    <a:lnTo>
                      <a:pt x="223" y="213"/>
                    </a:lnTo>
                    <a:lnTo>
                      <a:pt x="216" y="213"/>
                    </a:lnTo>
                    <a:lnTo>
                      <a:pt x="216" y="213"/>
                    </a:lnTo>
                    <a:close/>
                    <a:moveTo>
                      <a:pt x="217" y="203"/>
                    </a:moveTo>
                    <a:lnTo>
                      <a:pt x="217" y="203"/>
                    </a:lnTo>
                    <a:lnTo>
                      <a:pt x="217" y="203"/>
                    </a:lnTo>
                    <a:lnTo>
                      <a:pt x="216" y="203"/>
                    </a:lnTo>
                    <a:lnTo>
                      <a:pt x="216" y="203"/>
                    </a:lnTo>
                    <a:lnTo>
                      <a:pt x="212" y="203"/>
                    </a:lnTo>
                    <a:lnTo>
                      <a:pt x="212" y="203"/>
                    </a:lnTo>
                    <a:lnTo>
                      <a:pt x="209" y="206"/>
                    </a:lnTo>
                    <a:lnTo>
                      <a:pt x="209" y="206"/>
                    </a:lnTo>
                    <a:lnTo>
                      <a:pt x="209" y="206"/>
                    </a:lnTo>
                    <a:lnTo>
                      <a:pt x="210" y="206"/>
                    </a:lnTo>
                    <a:lnTo>
                      <a:pt x="210" y="206"/>
                    </a:lnTo>
                    <a:lnTo>
                      <a:pt x="217" y="203"/>
                    </a:lnTo>
                    <a:lnTo>
                      <a:pt x="217" y="203"/>
                    </a:lnTo>
                    <a:close/>
                    <a:moveTo>
                      <a:pt x="222" y="6"/>
                    </a:moveTo>
                    <a:lnTo>
                      <a:pt x="222" y="6"/>
                    </a:lnTo>
                    <a:lnTo>
                      <a:pt x="209" y="3"/>
                    </a:lnTo>
                    <a:lnTo>
                      <a:pt x="195" y="3"/>
                    </a:lnTo>
                    <a:lnTo>
                      <a:pt x="195" y="3"/>
                    </a:lnTo>
                    <a:lnTo>
                      <a:pt x="209" y="4"/>
                    </a:lnTo>
                    <a:lnTo>
                      <a:pt x="209" y="4"/>
                    </a:lnTo>
                    <a:lnTo>
                      <a:pt x="222" y="6"/>
                    </a:lnTo>
                    <a:lnTo>
                      <a:pt x="222" y="6"/>
                    </a:lnTo>
                    <a:close/>
                    <a:moveTo>
                      <a:pt x="259" y="67"/>
                    </a:moveTo>
                    <a:lnTo>
                      <a:pt x="259" y="67"/>
                    </a:lnTo>
                    <a:lnTo>
                      <a:pt x="260" y="67"/>
                    </a:lnTo>
                    <a:lnTo>
                      <a:pt x="260" y="67"/>
                    </a:lnTo>
                    <a:lnTo>
                      <a:pt x="263" y="70"/>
                    </a:lnTo>
                    <a:lnTo>
                      <a:pt x="263" y="70"/>
                    </a:lnTo>
                    <a:lnTo>
                      <a:pt x="263" y="61"/>
                    </a:lnTo>
                    <a:lnTo>
                      <a:pt x="263" y="61"/>
                    </a:lnTo>
                    <a:lnTo>
                      <a:pt x="261" y="61"/>
                    </a:lnTo>
                    <a:lnTo>
                      <a:pt x="261" y="61"/>
                    </a:lnTo>
                    <a:lnTo>
                      <a:pt x="263" y="64"/>
                    </a:lnTo>
                    <a:lnTo>
                      <a:pt x="263" y="64"/>
                    </a:lnTo>
                    <a:lnTo>
                      <a:pt x="261" y="65"/>
                    </a:lnTo>
                    <a:lnTo>
                      <a:pt x="260" y="67"/>
                    </a:lnTo>
                    <a:lnTo>
                      <a:pt x="260" y="67"/>
                    </a:lnTo>
                    <a:lnTo>
                      <a:pt x="259" y="67"/>
                    </a:lnTo>
                    <a:lnTo>
                      <a:pt x="259" y="67"/>
                    </a:lnTo>
                    <a:close/>
                    <a:moveTo>
                      <a:pt x="50" y="14"/>
                    </a:moveTo>
                    <a:lnTo>
                      <a:pt x="50" y="14"/>
                    </a:lnTo>
                    <a:lnTo>
                      <a:pt x="41" y="16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50" y="14"/>
                    </a:lnTo>
                    <a:lnTo>
                      <a:pt x="50" y="14"/>
                    </a:lnTo>
                    <a:close/>
                    <a:moveTo>
                      <a:pt x="48" y="210"/>
                    </a:moveTo>
                    <a:lnTo>
                      <a:pt x="48" y="210"/>
                    </a:lnTo>
                    <a:lnTo>
                      <a:pt x="50" y="207"/>
                    </a:lnTo>
                    <a:lnTo>
                      <a:pt x="50" y="206"/>
                    </a:lnTo>
                    <a:lnTo>
                      <a:pt x="50" y="206"/>
                    </a:lnTo>
                    <a:lnTo>
                      <a:pt x="48" y="205"/>
                    </a:lnTo>
                    <a:lnTo>
                      <a:pt x="45" y="202"/>
                    </a:lnTo>
                    <a:lnTo>
                      <a:pt x="45" y="202"/>
                    </a:lnTo>
                    <a:lnTo>
                      <a:pt x="47" y="205"/>
                    </a:lnTo>
                    <a:lnTo>
                      <a:pt x="47" y="205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8" y="210"/>
                    </a:lnTo>
                    <a:lnTo>
                      <a:pt x="48" y="210"/>
                    </a:lnTo>
                    <a:close/>
                    <a:moveTo>
                      <a:pt x="242" y="71"/>
                    </a:moveTo>
                    <a:lnTo>
                      <a:pt x="242" y="71"/>
                    </a:lnTo>
                    <a:lnTo>
                      <a:pt x="242" y="82"/>
                    </a:lnTo>
                    <a:lnTo>
                      <a:pt x="242" y="94"/>
                    </a:lnTo>
                    <a:lnTo>
                      <a:pt x="242" y="94"/>
                    </a:lnTo>
                    <a:lnTo>
                      <a:pt x="242" y="71"/>
                    </a:lnTo>
                    <a:lnTo>
                      <a:pt x="242" y="71"/>
                    </a:lnTo>
                    <a:close/>
                    <a:moveTo>
                      <a:pt x="264" y="41"/>
                    </a:moveTo>
                    <a:lnTo>
                      <a:pt x="264" y="41"/>
                    </a:lnTo>
                    <a:lnTo>
                      <a:pt x="261" y="33"/>
                    </a:lnTo>
                    <a:lnTo>
                      <a:pt x="257" y="27"/>
                    </a:lnTo>
                    <a:lnTo>
                      <a:pt x="257" y="27"/>
                    </a:lnTo>
                    <a:lnTo>
                      <a:pt x="264" y="41"/>
                    </a:lnTo>
                    <a:lnTo>
                      <a:pt x="264" y="41"/>
                    </a:lnTo>
                    <a:close/>
                    <a:moveTo>
                      <a:pt x="138" y="230"/>
                    </a:moveTo>
                    <a:lnTo>
                      <a:pt x="138" y="230"/>
                    </a:lnTo>
                    <a:lnTo>
                      <a:pt x="135" y="230"/>
                    </a:lnTo>
                    <a:lnTo>
                      <a:pt x="134" y="233"/>
                    </a:lnTo>
                    <a:lnTo>
                      <a:pt x="134" y="233"/>
                    </a:lnTo>
                    <a:lnTo>
                      <a:pt x="135" y="234"/>
                    </a:lnTo>
                    <a:lnTo>
                      <a:pt x="135" y="234"/>
                    </a:lnTo>
                    <a:lnTo>
                      <a:pt x="136" y="233"/>
                    </a:lnTo>
                    <a:lnTo>
                      <a:pt x="138" y="230"/>
                    </a:lnTo>
                    <a:lnTo>
                      <a:pt x="138" y="230"/>
                    </a:lnTo>
                    <a:close/>
                    <a:moveTo>
                      <a:pt x="250" y="55"/>
                    </a:moveTo>
                    <a:lnTo>
                      <a:pt x="250" y="55"/>
                    </a:lnTo>
                    <a:lnTo>
                      <a:pt x="250" y="57"/>
                    </a:lnTo>
                    <a:lnTo>
                      <a:pt x="250" y="57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1" y="62"/>
                    </a:lnTo>
                    <a:lnTo>
                      <a:pt x="251" y="62"/>
                    </a:lnTo>
                    <a:lnTo>
                      <a:pt x="251" y="62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50" y="55"/>
                    </a:lnTo>
                    <a:lnTo>
                      <a:pt x="250" y="55"/>
                    </a:lnTo>
                    <a:close/>
                    <a:moveTo>
                      <a:pt x="233" y="216"/>
                    </a:moveTo>
                    <a:lnTo>
                      <a:pt x="233" y="216"/>
                    </a:lnTo>
                    <a:lnTo>
                      <a:pt x="237" y="216"/>
                    </a:lnTo>
                    <a:lnTo>
                      <a:pt x="239" y="213"/>
                    </a:lnTo>
                    <a:lnTo>
                      <a:pt x="239" y="213"/>
                    </a:lnTo>
                    <a:lnTo>
                      <a:pt x="239" y="213"/>
                    </a:lnTo>
                    <a:lnTo>
                      <a:pt x="239" y="213"/>
                    </a:lnTo>
                    <a:lnTo>
                      <a:pt x="233" y="215"/>
                    </a:lnTo>
                    <a:lnTo>
                      <a:pt x="233" y="215"/>
                    </a:lnTo>
                    <a:lnTo>
                      <a:pt x="233" y="216"/>
                    </a:lnTo>
                    <a:lnTo>
                      <a:pt x="233" y="216"/>
                    </a:lnTo>
                    <a:close/>
                    <a:moveTo>
                      <a:pt x="259" y="47"/>
                    </a:moveTo>
                    <a:lnTo>
                      <a:pt x="259" y="47"/>
                    </a:lnTo>
                    <a:lnTo>
                      <a:pt x="257" y="40"/>
                    </a:lnTo>
                    <a:lnTo>
                      <a:pt x="254" y="33"/>
                    </a:lnTo>
                    <a:lnTo>
                      <a:pt x="254" y="33"/>
                    </a:lnTo>
                    <a:lnTo>
                      <a:pt x="259" y="47"/>
                    </a:lnTo>
                    <a:lnTo>
                      <a:pt x="259" y="47"/>
                    </a:lnTo>
                    <a:close/>
                    <a:moveTo>
                      <a:pt x="51" y="210"/>
                    </a:moveTo>
                    <a:lnTo>
                      <a:pt x="51" y="210"/>
                    </a:lnTo>
                    <a:lnTo>
                      <a:pt x="50" y="213"/>
                    </a:lnTo>
                    <a:lnTo>
                      <a:pt x="51" y="216"/>
                    </a:lnTo>
                    <a:lnTo>
                      <a:pt x="51" y="216"/>
                    </a:lnTo>
                    <a:lnTo>
                      <a:pt x="51" y="217"/>
                    </a:lnTo>
                    <a:lnTo>
                      <a:pt x="51" y="217"/>
                    </a:lnTo>
                    <a:lnTo>
                      <a:pt x="53" y="219"/>
                    </a:lnTo>
                    <a:lnTo>
                      <a:pt x="53" y="219"/>
                    </a:lnTo>
                    <a:lnTo>
                      <a:pt x="53" y="215"/>
                    </a:lnTo>
                    <a:lnTo>
                      <a:pt x="51" y="210"/>
                    </a:lnTo>
                    <a:lnTo>
                      <a:pt x="51" y="210"/>
                    </a:lnTo>
                    <a:close/>
                    <a:moveTo>
                      <a:pt x="242" y="16"/>
                    </a:moveTo>
                    <a:lnTo>
                      <a:pt x="242" y="16"/>
                    </a:lnTo>
                    <a:lnTo>
                      <a:pt x="242" y="16"/>
                    </a:lnTo>
                    <a:lnTo>
                      <a:pt x="242" y="16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34" y="11"/>
                    </a:lnTo>
                    <a:lnTo>
                      <a:pt x="234" y="11"/>
                    </a:lnTo>
                    <a:lnTo>
                      <a:pt x="234" y="11"/>
                    </a:lnTo>
                    <a:lnTo>
                      <a:pt x="234" y="11"/>
                    </a:lnTo>
                    <a:lnTo>
                      <a:pt x="233" y="11"/>
                    </a:lnTo>
                    <a:lnTo>
                      <a:pt x="233" y="11"/>
                    </a:lnTo>
                    <a:lnTo>
                      <a:pt x="234" y="13"/>
                    </a:lnTo>
                    <a:lnTo>
                      <a:pt x="234" y="13"/>
                    </a:lnTo>
                    <a:lnTo>
                      <a:pt x="240" y="16"/>
                    </a:lnTo>
                    <a:lnTo>
                      <a:pt x="240" y="16"/>
                    </a:lnTo>
                    <a:lnTo>
                      <a:pt x="242" y="16"/>
                    </a:lnTo>
                    <a:lnTo>
                      <a:pt x="242" y="16"/>
                    </a:lnTo>
                    <a:close/>
                    <a:moveTo>
                      <a:pt x="131" y="234"/>
                    </a:moveTo>
                    <a:lnTo>
                      <a:pt x="131" y="234"/>
                    </a:lnTo>
                    <a:lnTo>
                      <a:pt x="126" y="240"/>
                    </a:lnTo>
                    <a:lnTo>
                      <a:pt x="126" y="240"/>
                    </a:lnTo>
                    <a:lnTo>
                      <a:pt x="126" y="240"/>
                    </a:lnTo>
                    <a:lnTo>
                      <a:pt x="126" y="240"/>
                    </a:lnTo>
                    <a:lnTo>
                      <a:pt x="132" y="236"/>
                    </a:lnTo>
                    <a:lnTo>
                      <a:pt x="132" y="236"/>
                    </a:lnTo>
                    <a:lnTo>
                      <a:pt x="131" y="234"/>
                    </a:lnTo>
                    <a:lnTo>
                      <a:pt x="131" y="234"/>
                    </a:lnTo>
                    <a:close/>
                    <a:moveTo>
                      <a:pt x="264" y="159"/>
                    </a:moveTo>
                    <a:lnTo>
                      <a:pt x="264" y="159"/>
                    </a:lnTo>
                    <a:lnTo>
                      <a:pt x="264" y="168"/>
                    </a:lnTo>
                    <a:lnTo>
                      <a:pt x="264" y="168"/>
                    </a:lnTo>
                    <a:lnTo>
                      <a:pt x="264" y="158"/>
                    </a:lnTo>
                    <a:lnTo>
                      <a:pt x="264" y="158"/>
                    </a:lnTo>
                    <a:lnTo>
                      <a:pt x="264" y="159"/>
                    </a:lnTo>
                    <a:lnTo>
                      <a:pt x="264" y="159"/>
                    </a:lnTo>
                    <a:close/>
                    <a:moveTo>
                      <a:pt x="102" y="256"/>
                    </a:moveTo>
                    <a:lnTo>
                      <a:pt x="102" y="256"/>
                    </a:lnTo>
                    <a:lnTo>
                      <a:pt x="101" y="250"/>
                    </a:lnTo>
                    <a:lnTo>
                      <a:pt x="99" y="246"/>
                    </a:lnTo>
                    <a:lnTo>
                      <a:pt x="99" y="246"/>
                    </a:lnTo>
                    <a:lnTo>
                      <a:pt x="101" y="251"/>
                    </a:lnTo>
                    <a:lnTo>
                      <a:pt x="102" y="256"/>
                    </a:lnTo>
                    <a:lnTo>
                      <a:pt x="102" y="256"/>
                    </a:lnTo>
                    <a:close/>
                    <a:moveTo>
                      <a:pt x="263" y="57"/>
                    </a:moveTo>
                    <a:lnTo>
                      <a:pt x="263" y="57"/>
                    </a:lnTo>
                    <a:lnTo>
                      <a:pt x="263" y="54"/>
                    </a:lnTo>
                    <a:lnTo>
                      <a:pt x="263" y="54"/>
                    </a:lnTo>
                    <a:lnTo>
                      <a:pt x="263" y="51"/>
                    </a:lnTo>
                    <a:lnTo>
                      <a:pt x="263" y="51"/>
                    </a:lnTo>
                    <a:lnTo>
                      <a:pt x="261" y="51"/>
                    </a:lnTo>
                    <a:lnTo>
                      <a:pt x="261" y="51"/>
                    </a:lnTo>
                    <a:lnTo>
                      <a:pt x="261" y="57"/>
                    </a:lnTo>
                    <a:lnTo>
                      <a:pt x="261" y="57"/>
                    </a:lnTo>
                    <a:lnTo>
                      <a:pt x="263" y="57"/>
                    </a:lnTo>
                    <a:lnTo>
                      <a:pt x="263" y="57"/>
                    </a:lnTo>
                    <a:close/>
                    <a:moveTo>
                      <a:pt x="109" y="222"/>
                    </a:moveTo>
                    <a:lnTo>
                      <a:pt x="109" y="222"/>
                    </a:lnTo>
                    <a:lnTo>
                      <a:pt x="112" y="219"/>
                    </a:lnTo>
                    <a:lnTo>
                      <a:pt x="112" y="219"/>
                    </a:lnTo>
                    <a:lnTo>
                      <a:pt x="114" y="217"/>
                    </a:lnTo>
                    <a:lnTo>
                      <a:pt x="114" y="217"/>
                    </a:lnTo>
                    <a:lnTo>
                      <a:pt x="111" y="219"/>
                    </a:lnTo>
                    <a:lnTo>
                      <a:pt x="108" y="220"/>
                    </a:lnTo>
                    <a:lnTo>
                      <a:pt x="108" y="220"/>
                    </a:lnTo>
                    <a:lnTo>
                      <a:pt x="109" y="222"/>
                    </a:lnTo>
                    <a:lnTo>
                      <a:pt x="109" y="222"/>
                    </a:lnTo>
                    <a:close/>
                    <a:moveTo>
                      <a:pt x="237" y="209"/>
                    </a:moveTo>
                    <a:lnTo>
                      <a:pt x="237" y="209"/>
                    </a:lnTo>
                    <a:lnTo>
                      <a:pt x="239" y="210"/>
                    </a:lnTo>
                    <a:lnTo>
                      <a:pt x="240" y="209"/>
                    </a:lnTo>
                    <a:lnTo>
                      <a:pt x="240" y="209"/>
                    </a:lnTo>
                    <a:lnTo>
                      <a:pt x="242" y="209"/>
                    </a:lnTo>
                    <a:lnTo>
                      <a:pt x="242" y="209"/>
                    </a:lnTo>
                    <a:lnTo>
                      <a:pt x="244" y="206"/>
                    </a:lnTo>
                    <a:lnTo>
                      <a:pt x="244" y="206"/>
                    </a:lnTo>
                    <a:lnTo>
                      <a:pt x="244" y="206"/>
                    </a:lnTo>
                    <a:lnTo>
                      <a:pt x="244" y="206"/>
                    </a:lnTo>
                    <a:lnTo>
                      <a:pt x="244" y="205"/>
                    </a:lnTo>
                    <a:lnTo>
                      <a:pt x="244" y="205"/>
                    </a:lnTo>
                    <a:lnTo>
                      <a:pt x="237" y="209"/>
                    </a:lnTo>
                    <a:lnTo>
                      <a:pt x="237" y="209"/>
                    </a:lnTo>
                    <a:close/>
                    <a:moveTo>
                      <a:pt x="169" y="213"/>
                    </a:moveTo>
                    <a:lnTo>
                      <a:pt x="169" y="213"/>
                    </a:lnTo>
                    <a:lnTo>
                      <a:pt x="169" y="212"/>
                    </a:lnTo>
                    <a:lnTo>
                      <a:pt x="169" y="212"/>
                    </a:lnTo>
                    <a:lnTo>
                      <a:pt x="162" y="212"/>
                    </a:lnTo>
                    <a:lnTo>
                      <a:pt x="162" y="212"/>
                    </a:lnTo>
                    <a:lnTo>
                      <a:pt x="163" y="213"/>
                    </a:lnTo>
                    <a:lnTo>
                      <a:pt x="163" y="213"/>
                    </a:lnTo>
                    <a:lnTo>
                      <a:pt x="169" y="213"/>
                    </a:lnTo>
                    <a:lnTo>
                      <a:pt x="169" y="213"/>
                    </a:lnTo>
                    <a:close/>
                    <a:moveTo>
                      <a:pt x="125" y="251"/>
                    </a:moveTo>
                    <a:lnTo>
                      <a:pt x="125" y="251"/>
                    </a:lnTo>
                    <a:lnTo>
                      <a:pt x="128" y="246"/>
                    </a:lnTo>
                    <a:lnTo>
                      <a:pt x="128" y="246"/>
                    </a:lnTo>
                    <a:lnTo>
                      <a:pt x="126" y="246"/>
                    </a:lnTo>
                    <a:lnTo>
                      <a:pt x="126" y="246"/>
                    </a:lnTo>
                    <a:lnTo>
                      <a:pt x="124" y="250"/>
                    </a:lnTo>
                    <a:lnTo>
                      <a:pt x="124" y="250"/>
                    </a:lnTo>
                    <a:lnTo>
                      <a:pt x="125" y="251"/>
                    </a:lnTo>
                    <a:lnTo>
                      <a:pt x="125" y="251"/>
                    </a:lnTo>
                    <a:close/>
                    <a:moveTo>
                      <a:pt x="240" y="200"/>
                    </a:moveTo>
                    <a:lnTo>
                      <a:pt x="240" y="200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43" y="203"/>
                    </a:lnTo>
                    <a:lnTo>
                      <a:pt x="243" y="203"/>
                    </a:lnTo>
                    <a:lnTo>
                      <a:pt x="240" y="200"/>
                    </a:lnTo>
                    <a:lnTo>
                      <a:pt x="240" y="200"/>
                    </a:lnTo>
                    <a:close/>
                    <a:moveTo>
                      <a:pt x="122" y="261"/>
                    </a:moveTo>
                    <a:lnTo>
                      <a:pt x="122" y="261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4" y="256"/>
                    </a:lnTo>
                    <a:lnTo>
                      <a:pt x="122" y="254"/>
                    </a:lnTo>
                    <a:lnTo>
                      <a:pt x="122" y="254"/>
                    </a:lnTo>
                    <a:lnTo>
                      <a:pt x="122" y="260"/>
                    </a:lnTo>
                    <a:lnTo>
                      <a:pt x="122" y="260"/>
                    </a:lnTo>
                    <a:lnTo>
                      <a:pt x="122" y="261"/>
                    </a:lnTo>
                    <a:lnTo>
                      <a:pt x="122" y="261"/>
                    </a:lnTo>
                    <a:close/>
                    <a:moveTo>
                      <a:pt x="257" y="55"/>
                    </a:moveTo>
                    <a:lnTo>
                      <a:pt x="257" y="55"/>
                    </a:lnTo>
                    <a:lnTo>
                      <a:pt x="256" y="48"/>
                    </a:lnTo>
                    <a:lnTo>
                      <a:pt x="256" y="48"/>
                    </a:lnTo>
                    <a:lnTo>
                      <a:pt x="256" y="55"/>
                    </a:lnTo>
                    <a:lnTo>
                      <a:pt x="256" y="55"/>
                    </a:lnTo>
                    <a:lnTo>
                      <a:pt x="257" y="55"/>
                    </a:lnTo>
                    <a:lnTo>
                      <a:pt x="257" y="55"/>
                    </a:lnTo>
                    <a:close/>
                    <a:moveTo>
                      <a:pt x="102" y="230"/>
                    </a:moveTo>
                    <a:lnTo>
                      <a:pt x="102" y="230"/>
                    </a:lnTo>
                    <a:lnTo>
                      <a:pt x="107" y="224"/>
                    </a:lnTo>
                    <a:lnTo>
                      <a:pt x="107" y="224"/>
                    </a:lnTo>
                    <a:lnTo>
                      <a:pt x="105" y="223"/>
                    </a:lnTo>
                    <a:lnTo>
                      <a:pt x="105" y="223"/>
                    </a:lnTo>
                    <a:lnTo>
                      <a:pt x="104" y="226"/>
                    </a:lnTo>
                    <a:lnTo>
                      <a:pt x="102" y="230"/>
                    </a:lnTo>
                    <a:lnTo>
                      <a:pt x="102" y="230"/>
                    </a:lnTo>
                    <a:close/>
                    <a:moveTo>
                      <a:pt x="82" y="327"/>
                    </a:moveTo>
                    <a:lnTo>
                      <a:pt x="82" y="327"/>
                    </a:lnTo>
                    <a:lnTo>
                      <a:pt x="82" y="327"/>
                    </a:lnTo>
                    <a:lnTo>
                      <a:pt x="82" y="327"/>
                    </a:lnTo>
                    <a:lnTo>
                      <a:pt x="85" y="323"/>
                    </a:lnTo>
                    <a:lnTo>
                      <a:pt x="85" y="323"/>
                    </a:lnTo>
                    <a:lnTo>
                      <a:pt x="84" y="321"/>
                    </a:lnTo>
                    <a:lnTo>
                      <a:pt x="84" y="321"/>
                    </a:lnTo>
                    <a:lnTo>
                      <a:pt x="82" y="327"/>
                    </a:lnTo>
                    <a:lnTo>
                      <a:pt x="82" y="327"/>
                    </a:lnTo>
                    <a:close/>
                    <a:moveTo>
                      <a:pt x="206" y="206"/>
                    </a:moveTo>
                    <a:lnTo>
                      <a:pt x="206" y="206"/>
                    </a:lnTo>
                    <a:lnTo>
                      <a:pt x="199" y="209"/>
                    </a:lnTo>
                    <a:lnTo>
                      <a:pt x="199" y="209"/>
                    </a:lnTo>
                    <a:lnTo>
                      <a:pt x="199" y="209"/>
                    </a:lnTo>
                    <a:lnTo>
                      <a:pt x="199" y="209"/>
                    </a:lnTo>
                    <a:lnTo>
                      <a:pt x="207" y="207"/>
                    </a:lnTo>
                    <a:lnTo>
                      <a:pt x="207" y="207"/>
                    </a:lnTo>
                    <a:lnTo>
                      <a:pt x="206" y="206"/>
                    </a:lnTo>
                    <a:lnTo>
                      <a:pt x="206" y="206"/>
                    </a:lnTo>
                    <a:close/>
                    <a:moveTo>
                      <a:pt x="180" y="212"/>
                    </a:moveTo>
                    <a:lnTo>
                      <a:pt x="180" y="212"/>
                    </a:lnTo>
                    <a:lnTo>
                      <a:pt x="179" y="210"/>
                    </a:lnTo>
                    <a:lnTo>
                      <a:pt x="179" y="210"/>
                    </a:lnTo>
                    <a:lnTo>
                      <a:pt x="176" y="212"/>
                    </a:lnTo>
                    <a:lnTo>
                      <a:pt x="176" y="212"/>
                    </a:lnTo>
                    <a:lnTo>
                      <a:pt x="175" y="212"/>
                    </a:lnTo>
                    <a:lnTo>
                      <a:pt x="175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6" y="212"/>
                    </a:lnTo>
                    <a:lnTo>
                      <a:pt x="176" y="212"/>
                    </a:lnTo>
                    <a:lnTo>
                      <a:pt x="180" y="212"/>
                    </a:lnTo>
                    <a:lnTo>
                      <a:pt x="180" y="212"/>
                    </a:lnTo>
                    <a:close/>
                    <a:moveTo>
                      <a:pt x="249" y="114"/>
                    </a:moveTo>
                    <a:lnTo>
                      <a:pt x="249" y="114"/>
                    </a:lnTo>
                    <a:lnTo>
                      <a:pt x="249" y="122"/>
                    </a:lnTo>
                    <a:lnTo>
                      <a:pt x="249" y="122"/>
                    </a:lnTo>
                    <a:lnTo>
                      <a:pt x="249" y="121"/>
                    </a:lnTo>
                    <a:lnTo>
                      <a:pt x="249" y="121"/>
                    </a:lnTo>
                    <a:lnTo>
                      <a:pt x="250" y="115"/>
                    </a:lnTo>
                    <a:lnTo>
                      <a:pt x="250" y="115"/>
                    </a:lnTo>
                    <a:lnTo>
                      <a:pt x="249" y="114"/>
                    </a:lnTo>
                    <a:lnTo>
                      <a:pt x="249" y="114"/>
                    </a:lnTo>
                    <a:close/>
                    <a:moveTo>
                      <a:pt x="45" y="209"/>
                    </a:moveTo>
                    <a:lnTo>
                      <a:pt x="45" y="209"/>
                    </a:lnTo>
                    <a:lnTo>
                      <a:pt x="44" y="210"/>
                    </a:lnTo>
                    <a:lnTo>
                      <a:pt x="44" y="210"/>
                    </a:lnTo>
                    <a:lnTo>
                      <a:pt x="47" y="213"/>
                    </a:lnTo>
                    <a:lnTo>
                      <a:pt x="47" y="213"/>
                    </a:lnTo>
                    <a:lnTo>
                      <a:pt x="47" y="213"/>
                    </a:lnTo>
                    <a:lnTo>
                      <a:pt x="47" y="213"/>
                    </a:lnTo>
                    <a:lnTo>
                      <a:pt x="45" y="209"/>
                    </a:lnTo>
                    <a:lnTo>
                      <a:pt x="45" y="209"/>
                    </a:lnTo>
                    <a:close/>
                    <a:moveTo>
                      <a:pt x="99" y="237"/>
                    </a:moveTo>
                    <a:lnTo>
                      <a:pt x="99" y="237"/>
                    </a:lnTo>
                    <a:lnTo>
                      <a:pt x="99" y="230"/>
                    </a:lnTo>
                    <a:lnTo>
                      <a:pt x="99" y="230"/>
                    </a:lnTo>
                    <a:lnTo>
                      <a:pt x="99" y="233"/>
                    </a:lnTo>
                    <a:lnTo>
                      <a:pt x="99" y="237"/>
                    </a:lnTo>
                    <a:lnTo>
                      <a:pt x="99" y="237"/>
                    </a:lnTo>
                    <a:close/>
                    <a:moveTo>
                      <a:pt x="121" y="264"/>
                    </a:moveTo>
                    <a:lnTo>
                      <a:pt x="121" y="264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1" y="266"/>
                    </a:lnTo>
                    <a:lnTo>
                      <a:pt x="121" y="266"/>
                    </a:lnTo>
                    <a:lnTo>
                      <a:pt x="121" y="264"/>
                    </a:lnTo>
                    <a:lnTo>
                      <a:pt x="121" y="264"/>
                    </a:lnTo>
                    <a:close/>
                    <a:moveTo>
                      <a:pt x="266" y="84"/>
                    </a:move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84"/>
                    </a:lnTo>
                    <a:lnTo>
                      <a:pt x="266" y="84"/>
                    </a:lnTo>
                    <a:close/>
                    <a:moveTo>
                      <a:pt x="3" y="62"/>
                    </a:moveTo>
                    <a:lnTo>
                      <a:pt x="3" y="62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72"/>
                    </a:lnTo>
                    <a:lnTo>
                      <a:pt x="3" y="72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3" y="62"/>
                    </a:lnTo>
                    <a:lnTo>
                      <a:pt x="3" y="62"/>
                    </a:lnTo>
                    <a:close/>
                    <a:moveTo>
                      <a:pt x="77" y="305"/>
                    </a:moveTo>
                    <a:lnTo>
                      <a:pt x="77" y="305"/>
                    </a:lnTo>
                    <a:lnTo>
                      <a:pt x="74" y="310"/>
                    </a:lnTo>
                    <a:lnTo>
                      <a:pt x="72" y="314"/>
                    </a:lnTo>
                    <a:lnTo>
                      <a:pt x="72" y="314"/>
                    </a:lnTo>
                    <a:lnTo>
                      <a:pt x="77" y="305"/>
                    </a:lnTo>
                    <a:lnTo>
                      <a:pt x="77" y="305"/>
                    </a:lnTo>
                    <a:close/>
                    <a:moveTo>
                      <a:pt x="72" y="350"/>
                    </a:moveTo>
                    <a:lnTo>
                      <a:pt x="72" y="350"/>
                    </a:lnTo>
                    <a:lnTo>
                      <a:pt x="72" y="347"/>
                    </a:lnTo>
                    <a:lnTo>
                      <a:pt x="72" y="345"/>
                    </a:lnTo>
                    <a:lnTo>
                      <a:pt x="72" y="345"/>
                    </a:lnTo>
                    <a:lnTo>
                      <a:pt x="72" y="350"/>
                    </a:lnTo>
                    <a:lnTo>
                      <a:pt x="72" y="350"/>
                    </a:lnTo>
                    <a:close/>
                    <a:moveTo>
                      <a:pt x="129" y="242"/>
                    </a:moveTo>
                    <a:lnTo>
                      <a:pt x="129" y="242"/>
                    </a:lnTo>
                    <a:lnTo>
                      <a:pt x="129" y="243"/>
                    </a:lnTo>
                    <a:lnTo>
                      <a:pt x="129" y="243"/>
                    </a:lnTo>
                    <a:lnTo>
                      <a:pt x="132" y="239"/>
                    </a:lnTo>
                    <a:lnTo>
                      <a:pt x="132" y="239"/>
                    </a:lnTo>
                    <a:lnTo>
                      <a:pt x="129" y="242"/>
                    </a:lnTo>
                    <a:lnTo>
                      <a:pt x="129" y="242"/>
                    </a:lnTo>
                    <a:close/>
                    <a:moveTo>
                      <a:pt x="256" y="61"/>
                    </a:moveTo>
                    <a:lnTo>
                      <a:pt x="256" y="61"/>
                    </a:lnTo>
                    <a:lnTo>
                      <a:pt x="257" y="61"/>
                    </a:lnTo>
                    <a:lnTo>
                      <a:pt x="257" y="61"/>
                    </a:lnTo>
                    <a:lnTo>
                      <a:pt x="257" y="58"/>
                    </a:lnTo>
                    <a:lnTo>
                      <a:pt x="257" y="58"/>
                    </a:lnTo>
                    <a:lnTo>
                      <a:pt x="257" y="58"/>
                    </a:lnTo>
                    <a:lnTo>
                      <a:pt x="256" y="57"/>
                    </a:lnTo>
                    <a:lnTo>
                      <a:pt x="256" y="57"/>
                    </a:lnTo>
                    <a:lnTo>
                      <a:pt x="256" y="61"/>
                    </a:lnTo>
                    <a:lnTo>
                      <a:pt x="256" y="61"/>
                    </a:lnTo>
                    <a:close/>
                    <a:moveTo>
                      <a:pt x="247" y="55"/>
                    </a:moveTo>
                    <a:lnTo>
                      <a:pt x="247" y="55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9" y="61"/>
                    </a:lnTo>
                    <a:lnTo>
                      <a:pt x="249" y="61"/>
                    </a:lnTo>
                    <a:lnTo>
                      <a:pt x="247" y="55"/>
                    </a:lnTo>
                    <a:lnTo>
                      <a:pt x="247" y="55"/>
                    </a:lnTo>
                    <a:close/>
                    <a:moveTo>
                      <a:pt x="68" y="357"/>
                    </a:moveTo>
                    <a:lnTo>
                      <a:pt x="68" y="357"/>
                    </a:lnTo>
                    <a:lnTo>
                      <a:pt x="68" y="358"/>
                    </a:lnTo>
                    <a:lnTo>
                      <a:pt x="68" y="358"/>
                    </a:lnTo>
                    <a:lnTo>
                      <a:pt x="68" y="359"/>
                    </a:lnTo>
                    <a:lnTo>
                      <a:pt x="68" y="359"/>
                    </a:lnTo>
                    <a:lnTo>
                      <a:pt x="70" y="359"/>
                    </a:lnTo>
                    <a:lnTo>
                      <a:pt x="70" y="359"/>
                    </a:lnTo>
                    <a:lnTo>
                      <a:pt x="70" y="357"/>
                    </a:lnTo>
                    <a:lnTo>
                      <a:pt x="70" y="357"/>
                    </a:lnTo>
                    <a:lnTo>
                      <a:pt x="70" y="357"/>
                    </a:lnTo>
                    <a:lnTo>
                      <a:pt x="70" y="357"/>
                    </a:lnTo>
                    <a:lnTo>
                      <a:pt x="68" y="357"/>
                    </a:lnTo>
                    <a:lnTo>
                      <a:pt x="68" y="357"/>
                    </a:lnTo>
                    <a:close/>
                    <a:moveTo>
                      <a:pt x="249" y="41"/>
                    </a:moveTo>
                    <a:lnTo>
                      <a:pt x="249" y="41"/>
                    </a:lnTo>
                    <a:lnTo>
                      <a:pt x="249" y="40"/>
                    </a:lnTo>
                    <a:lnTo>
                      <a:pt x="247" y="38"/>
                    </a:lnTo>
                    <a:lnTo>
                      <a:pt x="247" y="38"/>
                    </a:lnTo>
                    <a:lnTo>
                      <a:pt x="247" y="40"/>
                    </a:lnTo>
                    <a:lnTo>
                      <a:pt x="249" y="41"/>
                    </a:lnTo>
                    <a:lnTo>
                      <a:pt x="249" y="41"/>
                    </a:lnTo>
                    <a:close/>
                    <a:moveTo>
                      <a:pt x="227" y="215"/>
                    </a:moveTo>
                    <a:lnTo>
                      <a:pt x="227" y="215"/>
                    </a:lnTo>
                    <a:lnTo>
                      <a:pt x="226" y="213"/>
                    </a:lnTo>
                    <a:lnTo>
                      <a:pt x="226" y="213"/>
                    </a:lnTo>
                    <a:lnTo>
                      <a:pt x="224" y="215"/>
                    </a:lnTo>
                    <a:lnTo>
                      <a:pt x="224" y="215"/>
                    </a:lnTo>
                    <a:lnTo>
                      <a:pt x="227" y="215"/>
                    </a:lnTo>
                    <a:lnTo>
                      <a:pt x="227" y="215"/>
                    </a:lnTo>
                    <a:close/>
                    <a:moveTo>
                      <a:pt x="142" y="234"/>
                    </a:moveTo>
                    <a:lnTo>
                      <a:pt x="142" y="234"/>
                    </a:lnTo>
                    <a:lnTo>
                      <a:pt x="142" y="234"/>
                    </a:lnTo>
                    <a:lnTo>
                      <a:pt x="142" y="234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42" y="234"/>
                    </a:lnTo>
                    <a:lnTo>
                      <a:pt x="142" y="234"/>
                    </a:lnTo>
                    <a:close/>
                    <a:moveTo>
                      <a:pt x="219" y="202"/>
                    </a:moveTo>
                    <a:lnTo>
                      <a:pt x="219" y="202"/>
                    </a:lnTo>
                    <a:lnTo>
                      <a:pt x="220" y="202"/>
                    </a:lnTo>
                    <a:lnTo>
                      <a:pt x="223" y="200"/>
                    </a:lnTo>
                    <a:lnTo>
                      <a:pt x="223" y="200"/>
                    </a:lnTo>
                    <a:lnTo>
                      <a:pt x="219" y="202"/>
                    </a:lnTo>
                    <a:lnTo>
                      <a:pt x="219" y="202"/>
                    </a:lnTo>
                    <a:close/>
                    <a:moveTo>
                      <a:pt x="217" y="220"/>
                    </a:moveTo>
                    <a:lnTo>
                      <a:pt x="217" y="220"/>
                    </a:lnTo>
                    <a:lnTo>
                      <a:pt x="217" y="219"/>
                    </a:lnTo>
                    <a:lnTo>
                      <a:pt x="217" y="219"/>
                    </a:lnTo>
                    <a:lnTo>
                      <a:pt x="215" y="220"/>
                    </a:lnTo>
                    <a:lnTo>
                      <a:pt x="215" y="220"/>
                    </a:lnTo>
                    <a:lnTo>
                      <a:pt x="216" y="220"/>
                    </a:lnTo>
                    <a:lnTo>
                      <a:pt x="216" y="220"/>
                    </a:lnTo>
                    <a:lnTo>
                      <a:pt x="217" y="220"/>
                    </a:lnTo>
                    <a:lnTo>
                      <a:pt x="217" y="220"/>
                    </a:lnTo>
                    <a:close/>
                    <a:moveTo>
                      <a:pt x="38" y="190"/>
                    </a:moveTo>
                    <a:lnTo>
                      <a:pt x="38" y="190"/>
                    </a:lnTo>
                    <a:lnTo>
                      <a:pt x="41" y="192"/>
                    </a:lnTo>
                    <a:lnTo>
                      <a:pt x="41" y="192"/>
                    </a:lnTo>
                    <a:lnTo>
                      <a:pt x="38" y="190"/>
                    </a:lnTo>
                    <a:lnTo>
                      <a:pt x="38" y="190"/>
                    </a:lnTo>
                    <a:close/>
                    <a:moveTo>
                      <a:pt x="229" y="8"/>
                    </a:moveTo>
                    <a:lnTo>
                      <a:pt x="229" y="8"/>
                    </a:lnTo>
                    <a:lnTo>
                      <a:pt x="230" y="8"/>
                    </a:lnTo>
                    <a:lnTo>
                      <a:pt x="230" y="8"/>
                    </a:lnTo>
                    <a:lnTo>
                      <a:pt x="230" y="8"/>
                    </a:lnTo>
                    <a:lnTo>
                      <a:pt x="229" y="8"/>
                    </a:lnTo>
                    <a:lnTo>
                      <a:pt x="229" y="8"/>
                    </a:lnTo>
                    <a:close/>
                    <a:moveTo>
                      <a:pt x="155" y="213"/>
                    </a:moveTo>
                    <a:lnTo>
                      <a:pt x="155" y="213"/>
                    </a:lnTo>
                    <a:lnTo>
                      <a:pt x="158" y="213"/>
                    </a:lnTo>
                    <a:lnTo>
                      <a:pt x="158" y="213"/>
                    </a:lnTo>
                    <a:lnTo>
                      <a:pt x="158" y="213"/>
                    </a:lnTo>
                    <a:lnTo>
                      <a:pt x="158" y="213"/>
                    </a:lnTo>
                    <a:lnTo>
                      <a:pt x="155" y="213"/>
                    </a:lnTo>
                    <a:lnTo>
                      <a:pt x="155" y="213"/>
                    </a:lnTo>
                    <a:close/>
                    <a:moveTo>
                      <a:pt x="261" y="134"/>
                    </a:moveTo>
                    <a:lnTo>
                      <a:pt x="261" y="134"/>
                    </a:lnTo>
                    <a:lnTo>
                      <a:pt x="260" y="134"/>
                    </a:lnTo>
                    <a:lnTo>
                      <a:pt x="260" y="134"/>
                    </a:lnTo>
                    <a:lnTo>
                      <a:pt x="260" y="135"/>
                    </a:lnTo>
                    <a:lnTo>
                      <a:pt x="260" y="135"/>
                    </a:lnTo>
                    <a:lnTo>
                      <a:pt x="261" y="135"/>
                    </a:lnTo>
                    <a:lnTo>
                      <a:pt x="261" y="135"/>
                    </a:lnTo>
                    <a:lnTo>
                      <a:pt x="261" y="134"/>
                    </a:lnTo>
                    <a:lnTo>
                      <a:pt x="261" y="134"/>
                    </a:lnTo>
                    <a:close/>
                    <a:moveTo>
                      <a:pt x="247" y="27"/>
                    </a:move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7"/>
                    </a:lnTo>
                    <a:lnTo>
                      <a:pt x="247" y="27"/>
                    </a:lnTo>
                    <a:lnTo>
                      <a:pt x="247" y="27"/>
                    </a:lnTo>
                    <a:lnTo>
                      <a:pt x="247" y="27"/>
                    </a:lnTo>
                    <a:close/>
                    <a:moveTo>
                      <a:pt x="261" y="153"/>
                    </a:moveTo>
                    <a:lnTo>
                      <a:pt x="261" y="153"/>
                    </a:lnTo>
                    <a:lnTo>
                      <a:pt x="261" y="153"/>
                    </a:lnTo>
                    <a:lnTo>
                      <a:pt x="261" y="153"/>
                    </a:lnTo>
                    <a:lnTo>
                      <a:pt x="261" y="152"/>
                    </a:lnTo>
                    <a:lnTo>
                      <a:pt x="261" y="152"/>
                    </a:lnTo>
                    <a:lnTo>
                      <a:pt x="261" y="152"/>
                    </a:lnTo>
                    <a:lnTo>
                      <a:pt x="261" y="152"/>
                    </a:lnTo>
                    <a:lnTo>
                      <a:pt x="261" y="153"/>
                    </a:lnTo>
                    <a:lnTo>
                      <a:pt x="261" y="153"/>
                    </a:lnTo>
                    <a:close/>
                    <a:moveTo>
                      <a:pt x="121" y="213"/>
                    </a:moveTo>
                    <a:lnTo>
                      <a:pt x="121" y="213"/>
                    </a:lnTo>
                    <a:lnTo>
                      <a:pt x="121" y="215"/>
                    </a:lnTo>
                    <a:lnTo>
                      <a:pt x="121" y="215"/>
                    </a:lnTo>
                    <a:lnTo>
                      <a:pt x="122" y="213"/>
                    </a:lnTo>
                    <a:lnTo>
                      <a:pt x="122" y="213"/>
                    </a:lnTo>
                    <a:lnTo>
                      <a:pt x="122" y="213"/>
                    </a:lnTo>
                    <a:lnTo>
                      <a:pt x="122" y="213"/>
                    </a:lnTo>
                    <a:lnTo>
                      <a:pt x="121" y="213"/>
                    </a:lnTo>
                    <a:lnTo>
                      <a:pt x="121" y="213"/>
                    </a:lnTo>
                    <a:close/>
                    <a:moveTo>
                      <a:pt x="247" y="210"/>
                    </a:moveTo>
                    <a:lnTo>
                      <a:pt x="247" y="210"/>
                    </a:lnTo>
                    <a:lnTo>
                      <a:pt x="247" y="210"/>
                    </a:lnTo>
                    <a:lnTo>
                      <a:pt x="247" y="210"/>
                    </a:lnTo>
                    <a:lnTo>
                      <a:pt x="249" y="209"/>
                    </a:lnTo>
                    <a:lnTo>
                      <a:pt x="249" y="209"/>
                    </a:lnTo>
                    <a:lnTo>
                      <a:pt x="247" y="209"/>
                    </a:lnTo>
                    <a:lnTo>
                      <a:pt x="247" y="209"/>
                    </a:lnTo>
                    <a:lnTo>
                      <a:pt x="247" y="210"/>
                    </a:lnTo>
                    <a:lnTo>
                      <a:pt x="247" y="210"/>
                    </a:lnTo>
                    <a:close/>
                    <a:moveTo>
                      <a:pt x="246" y="44"/>
                    </a:move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close/>
                    <a:moveTo>
                      <a:pt x="125" y="244"/>
                    </a:moveTo>
                    <a:lnTo>
                      <a:pt x="125" y="244"/>
                    </a:lnTo>
                    <a:lnTo>
                      <a:pt x="125" y="244"/>
                    </a:lnTo>
                    <a:lnTo>
                      <a:pt x="125" y="244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25" y="244"/>
                    </a:lnTo>
                    <a:lnTo>
                      <a:pt x="125" y="244"/>
                    </a:lnTo>
                    <a:close/>
                    <a:moveTo>
                      <a:pt x="43" y="195"/>
                    </a:moveTo>
                    <a:lnTo>
                      <a:pt x="43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5"/>
                    </a:lnTo>
                    <a:lnTo>
                      <a:pt x="43" y="195"/>
                    </a:lnTo>
                    <a:close/>
                    <a:moveTo>
                      <a:pt x="64" y="371"/>
                    </a:move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0000" tIns="46800" rIns="90000" bIns="46800" numCol="1" anchor="t" anchorCtr="0" compatLnSpc="1">
                <a:normAutofit/>
              </a:bodyPr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6" name="Freeform 27"/>
              <p:cNvSpPr>
                <a:spLocks noEditPoints="1" noChangeArrowheads="1"/>
              </p:cNvSpPr>
              <p:nvPr/>
            </p:nvSpPr>
            <p:spPr bwMode="auto">
              <a:xfrm>
                <a:off x="7740456" y="2800951"/>
                <a:ext cx="518151" cy="651255"/>
              </a:xfrm>
              <a:custGeom>
                <a:avLst/>
                <a:gdLst>
                  <a:gd name="T0" fmla="*/ 159 w 248"/>
                  <a:gd name="T1" fmla="*/ 173 h 197"/>
                  <a:gd name="T2" fmla="*/ 93 w 248"/>
                  <a:gd name="T3" fmla="*/ 17 h 197"/>
                  <a:gd name="T4" fmla="*/ 34 w 248"/>
                  <a:gd name="T5" fmla="*/ 139 h 197"/>
                  <a:gd name="T6" fmla="*/ 129 w 248"/>
                  <a:gd name="T7" fmla="*/ 11 h 197"/>
                  <a:gd name="T8" fmla="*/ 230 w 248"/>
                  <a:gd name="T9" fmla="*/ 154 h 197"/>
                  <a:gd name="T10" fmla="*/ 209 w 248"/>
                  <a:gd name="T11" fmla="*/ 53 h 197"/>
                  <a:gd name="T12" fmla="*/ 88 w 248"/>
                  <a:gd name="T13" fmla="*/ 22 h 197"/>
                  <a:gd name="T14" fmla="*/ 142 w 248"/>
                  <a:gd name="T15" fmla="*/ 27 h 197"/>
                  <a:gd name="T16" fmla="*/ 217 w 248"/>
                  <a:gd name="T17" fmla="*/ 61 h 197"/>
                  <a:gd name="T18" fmla="*/ 77 w 248"/>
                  <a:gd name="T19" fmla="*/ 37 h 197"/>
                  <a:gd name="T20" fmla="*/ 107 w 248"/>
                  <a:gd name="T21" fmla="*/ 34 h 197"/>
                  <a:gd name="T22" fmla="*/ 171 w 248"/>
                  <a:gd name="T23" fmla="*/ 70 h 197"/>
                  <a:gd name="T24" fmla="*/ 47 w 248"/>
                  <a:gd name="T25" fmla="*/ 52 h 197"/>
                  <a:gd name="T26" fmla="*/ 206 w 248"/>
                  <a:gd name="T27" fmla="*/ 61 h 197"/>
                  <a:gd name="T28" fmla="*/ 116 w 248"/>
                  <a:gd name="T29" fmla="*/ 56 h 197"/>
                  <a:gd name="T30" fmla="*/ 151 w 248"/>
                  <a:gd name="T31" fmla="*/ 65 h 197"/>
                  <a:gd name="T32" fmla="*/ 76 w 248"/>
                  <a:gd name="T33" fmla="*/ 81 h 197"/>
                  <a:gd name="T34" fmla="*/ 64 w 248"/>
                  <a:gd name="T35" fmla="*/ 139 h 197"/>
                  <a:gd name="T36" fmla="*/ 89 w 248"/>
                  <a:gd name="T37" fmla="*/ 163 h 197"/>
                  <a:gd name="T38" fmla="*/ 48 w 248"/>
                  <a:gd name="T39" fmla="*/ 99 h 197"/>
                  <a:gd name="T40" fmla="*/ 61 w 248"/>
                  <a:gd name="T41" fmla="*/ 98 h 197"/>
                  <a:gd name="T42" fmla="*/ 210 w 248"/>
                  <a:gd name="T43" fmla="*/ 59 h 197"/>
                  <a:gd name="T44" fmla="*/ 64 w 248"/>
                  <a:gd name="T45" fmla="*/ 74 h 197"/>
                  <a:gd name="T46" fmla="*/ 213 w 248"/>
                  <a:gd name="T47" fmla="*/ 76 h 197"/>
                  <a:gd name="T48" fmla="*/ 150 w 248"/>
                  <a:gd name="T49" fmla="*/ 70 h 197"/>
                  <a:gd name="T50" fmla="*/ 242 w 248"/>
                  <a:gd name="T51" fmla="*/ 111 h 197"/>
                  <a:gd name="T52" fmla="*/ 155 w 248"/>
                  <a:gd name="T53" fmla="*/ 105 h 197"/>
                  <a:gd name="T54" fmla="*/ 203 w 248"/>
                  <a:gd name="T55" fmla="*/ 73 h 197"/>
                  <a:gd name="T56" fmla="*/ 119 w 248"/>
                  <a:gd name="T57" fmla="*/ 103 h 197"/>
                  <a:gd name="T58" fmla="*/ 102 w 248"/>
                  <a:gd name="T59" fmla="*/ 104 h 197"/>
                  <a:gd name="T60" fmla="*/ 79 w 248"/>
                  <a:gd name="T61" fmla="*/ 109 h 197"/>
                  <a:gd name="T62" fmla="*/ 191 w 248"/>
                  <a:gd name="T63" fmla="*/ 141 h 197"/>
                  <a:gd name="T64" fmla="*/ 87 w 248"/>
                  <a:gd name="T65" fmla="*/ 98 h 197"/>
                  <a:gd name="T66" fmla="*/ 193 w 248"/>
                  <a:gd name="T67" fmla="*/ 84 h 197"/>
                  <a:gd name="T68" fmla="*/ 171 w 248"/>
                  <a:gd name="T69" fmla="*/ 109 h 197"/>
                  <a:gd name="T70" fmla="*/ 171 w 248"/>
                  <a:gd name="T71" fmla="*/ 109 h 197"/>
                  <a:gd name="T72" fmla="*/ 165 w 248"/>
                  <a:gd name="T73" fmla="*/ 96 h 197"/>
                  <a:gd name="T74" fmla="*/ 64 w 248"/>
                  <a:gd name="T75" fmla="*/ 115 h 197"/>
                  <a:gd name="T76" fmla="*/ 99 w 248"/>
                  <a:gd name="T77" fmla="*/ 116 h 197"/>
                  <a:gd name="T78" fmla="*/ 221 w 248"/>
                  <a:gd name="T79" fmla="*/ 102 h 197"/>
                  <a:gd name="T80" fmla="*/ 183 w 248"/>
                  <a:gd name="T81" fmla="*/ 136 h 197"/>
                  <a:gd name="T82" fmla="*/ 151 w 248"/>
                  <a:gd name="T83" fmla="*/ 122 h 197"/>
                  <a:gd name="T84" fmla="*/ 215 w 248"/>
                  <a:gd name="T85" fmla="*/ 114 h 197"/>
                  <a:gd name="T86" fmla="*/ 114 w 248"/>
                  <a:gd name="T87" fmla="*/ 125 h 197"/>
                  <a:gd name="T88" fmla="*/ 133 w 248"/>
                  <a:gd name="T89" fmla="*/ 122 h 197"/>
                  <a:gd name="T90" fmla="*/ 153 w 248"/>
                  <a:gd name="T91" fmla="*/ 127 h 197"/>
                  <a:gd name="T92" fmla="*/ 100 w 248"/>
                  <a:gd name="T93" fmla="*/ 140 h 197"/>
                  <a:gd name="T94" fmla="*/ 134 w 248"/>
                  <a:gd name="T95" fmla="*/ 139 h 197"/>
                  <a:gd name="T96" fmla="*/ 140 w 248"/>
                  <a:gd name="T97" fmla="*/ 145 h 197"/>
                  <a:gd name="T98" fmla="*/ 129 w 248"/>
                  <a:gd name="T99" fmla="*/ 142 h 197"/>
                  <a:gd name="T100" fmla="*/ 178 w 248"/>
                  <a:gd name="T101" fmla="*/ 167 h 197"/>
                  <a:gd name="T102" fmla="*/ 167 w 248"/>
                  <a:gd name="T103" fmla="*/ 164 h 197"/>
                  <a:gd name="T104" fmla="*/ 116 w 248"/>
                  <a:gd name="T105" fmla="*/ 144 h 197"/>
                  <a:gd name="T106" fmla="*/ 177 w 248"/>
                  <a:gd name="T107" fmla="*/ 149 h 197"/>
                  <a:gd name="T108" fmla="*/ 156 w 248"/>
                  <a:gd name="T109" fmla="*/ 165 h 197"/>
                  <a:gd name="T110" fmla="*/ 151 w 248"/>
                  <a:gd name="T111" fmla="*/ 166 h 197"/>
                  <a:gd name="T112" fmla="*/ 157 w 248"/>
                  <a:gd name="T113" fmla="*/ 156 h 19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8"/>
                  <a:gd name="T172" fmla="*/ 0 h 197"/>
                  <a:gd name="T173" fmla="*/ 248 w 248"/>
                  <a:gd name="T174" fmla="*/ 197 h 19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8" h="197">
                    <a:moveTo>
                      <a:pt x="218" y="161"/>
                    </a:moveTo>
                    <a:cubicBezTo>
                      <a:pt x="212" y="161"/>
                      <a:pt x="201" y="173"/>
                      <a:pt x="192" y="167"/>
                    </a:cubicBezTo>
                    <a:cubicBezTo>
                      <a:pt x="184" y="170"/>
                      <a:pt x="176" y="168"/>
                      <a:pt x="166" y="172"/>
                    </a:cubicBezTo>
                    <a:cubicBezTo>
                      <a:pt x="164" y="172"/>
                      <a:pt x="168" y="171"/>
                      <a:pt x="166" y="170"/>
                    </a:cubicBezTo>
                    <a:cubicBezTo>
                      <a:pt x="163" y="171"/>
                      <a:pt x="159" y="170"/>
                      <a:pt x="159" y="173"/>
                    </a:cubicBezTo>
                    <a:cubicBezTo>
                      <a:pt x="156" y="171"/>
                      <a:pt x="153" y="173"/>
                      <a:pt x="147" y="174"/>
                    </a:cubicBezTo>
                    <a:cubicBezTo>
                      <a:pt x="121" y="177"/>
                      <a:pt x="101" y="173"/>
                      <a:pt x="81" y="162"/>
                    </a:cubicBezTo>
                    <a:cubicBezTo>
                      <a:pt x="60" y="149"/>
                      <a:pt x="39" y="129"/>
                      <a:pt x="31" y="104"/>
                    </a:cubicBezTo>
                    <a:cubicBezTo>
                      <a:pt x="28" y="94"/>
                      <a:pt x="26" y="78"/>
                      <a:pt x="30" y="68"/>
                    </a:cubicBezTo>
                    <a:cubicBezTo>
                      <a:pt x="43" y="44"/>
                      <a:pt x="58" y="21"/>
                      <a:pt x="93" y="17"/>
                    </a:cubicBezTo>
                    <a:cubicBezTo>
                      <a:pt x="102" y="16"/>
                      <a:pt x="109" y="14"/>
                      <a:pt x="119" y="12"/>
                    </a:cubicBezTo>
                    <a:cubicBezTo>
                      <a:pt x="119" y="10"/>
                      <a:pt x="115" y="11"/>
                      <a:pt x="114" y="9"/>
                    </a:cubicBezTo>
                    <a:cubicBezTo>
                      <a:pt x="92" y="6"/>
                      <a:pt x="68" y="7"/>
                      <a:pt x="48" y="15"/>
                    </a:cubicBezTo>
                    <a:cubicBezTo>
                      <a:pt x="22" y="26"/>
                      <a:pt x="10" y="54"/>
                      <a:pt x="10" y="88"/>
                    </a:cubicBezTo>
                    <a:cubicBezTo>
                      <a:pt x="14" y="105"/>
                      <a:pt x="22" y="126"/>
                      <a:pt x="34" y="139"/>
                    </a:cubicBezTo>
                    <a:cubicBezTo>
                      <a:pt x="11" y="118"/>
                      <a:pt x="0" y="82"/>
                      <a:pt x="14" y="49"/>
                    </a:cubicBezTo>
                    <a:cubicBezTo>
                      <a:pt x="15" y="47"/>
                      <a:pt x="17" y="45"/>
                      <a:pt x="18" y="43"/>
                    </a:cubicBezTo>
                    <a:cubicBezTo>
                      <a:pt x="20" y="41"/>
                      <a:pt x="20" y="38"/>
                      <a:pt x="21" y="36"/>
                    </a:cubicBezTo>
                    <a:cubicBezTo>
                      <a:pt x="35" y="10"/>
                      <a:pt x="72" y="0"/>
                      <a:pt x="108" y="5"/>
                    </a:cubicBezTo>
                    <a:cubicBezTo>
                      <a:pt x="115" y="6"/>
                      <a:pt x="122" y="10"/>
                      <a:pt x="129" y="11"/>
                    </a:cubicBezTo>
                    <a:cubicBezTo>
                      <a:pt x="136" y="11"/>
                      <a:pt x="142" y="10"/>
                      <a:pt x="148" y="9"/>
                    </a:cubicBezTo>
                    <a:cubicBezTo>
                      <a:pt x="160" y="9"/>
                      <a:pt x="171" y="13"/>
                      <a:pt x="182" y="16"/>
                    </a:cubicBezTo>
                    <a:cubicBezTo>
                      <a:pt x="208" y="25"/>
                      <a:pt x="224" y="45"/>
                      <a:pt x="238" y="71"/>
                    </a:cubicBezTo>
                    <a:cubicBezTo>
                      <a:pt x="244" y="88"/>
                      <a:pt x="248" y="107"/>
                      <a:pt x="245" y="124"/>
                    </a:cubicBezTo>
                    <a:cubicBezTo>
                      <a:pt x="243" y="134"/>
                      <a:pt x="237" y="146"/>
                      <a:pt x="230" y="154"/>
                    </a:cubicBezTo>
                    <a:cubicBezTo>
                      <a:pt x="193" y="197"/>
                      <a:pt x="99" y="193"/>
                      <a:pt x="59" y="162"/>
                    </a:cubicBezTo>
                    <a:cubicBezTo>
                      <a:pt x="65" y="162"/>
                      <a:pt x="69" y="167"/>
                      <a:pt x="74" y="170"/>
                    </a:cubicBezTo>
                    <a:cubicBezTo>
                      <a:pt x="85" y="176"/>
                      <a:pt x="103" y="180"/>
                      <a:pt x="117" y="183"/>
                    </a:cubicBezTo>
                    <a:cubicBezTo>
                      <a:pt x="154" y="186"/>
                      <a:pt x="195" y="183"/>
                      <a:pt x="218" y="161"/>
                    </a:cubicBezTo>
                    <a:close/>
                    <a:moveTo>
                      <a:pt x="209" y="53"/>
                    </a:moveTo>
                    <a:cubicBezTo>
                      <a:pt x="197" y="31"/>
                      <a:pt x="176" y="12"/>
                      <a:pt x="147" y="16"/>
                    </a:cubicBezTo>
                    <a:cubicBezTo>
                      <a:pt x="171" y="24"/>
                      <a:pt x="189" y="39"/>
                      <a:pt x="209" y="53"/>
                    </a:cubicBezTo>
                    <a:close/>
                    <a:moveTo>
                      <a:pt x="67" y="33"/>
                    </a:moveTo>
                    <a:cubicBezTo>
                      <a:pt x="74" y="30"/>
                      <a:pt x="81" y="28"/>
                      <a:pt x="86" y="24"/>
                    </a:cubicBezTo>
                    <a:cubicBezTo>
                      <a:pt x="88" y="25"/>
                      <a:pt x="90" y="23"/>
                      <a:pt x="88" y="22"/>
                    </a:cubicBezTo>
                    <a:cubicBezTo>
                      <a:pt x="82" y="24"/>
                      <a:pt x="72" y="27"/>
                      <a:pt x="67" y="33"/>
                    </a:cubicBezTo>
                    <a:close/>
                    <a:moveTo>
                      <a:pt x="106" y="23"/>
                    </a:moveTo>
                    <a:cubicBezTo>
                      <a:pt x="108" y="23"/>
                      <a:pt x="110" y="22"/>
                      <a:pt x="113" y="22"/>
                    </a:cubicBezTo>
                    <a:cubicBezTo>
                      <a:pt x="112" y="20"/>
                      <a:pt x="107" y="22"/>
                      <a:pt x="106" y="23"/>
                    </a:cubicBezTo>
                    <a:close/>
                    <a:moveTo>
                      <a:pt x="142" y="27"/>
                    </a:moveTo>
                    <a:cubicBezTo>
                      <a:pt x="129" y="24"/>
                      <a:pt x="112" y="24"/>
                      <a:pt x="101" y="32"/>
                    </a:cubicBezTo>
                    <a:cubicBezTo>
                      <a:pt x="119" y="30"/>
                      <a:pt x="139" y="29"/>
                      <a:pt x="155" y="34"/>
                    </a:cubicBezTo>
                    <a:cubicBezTo>
                      <a:pt x="153" y="31"/>
                      <a:pt x="147" y="28"/>
                      <a:pt x="142" y="27"/>
                    </a:cubicBezTo>
                    <a:close/>
                    <a:moveTo>
                      <a:pt x="203" y="36"/>
                    </a:moveTo>
                    <a:cubicBezTo>
                      <a:pt x="209" y="44"/>
                      <a:pt x="214" y="51"/>
                      <a:pt x="217" y="61"/>
                    </a:cubicBezTo>
                    <a:cubicBezTo>
                      <a:pt x="226" y="69"/>
                      <a:pt x="234" y="79"/>
                      <a:pt x="240" y="89"/>
                    </a:cubicBezTo>
                    <a:cubicBezTo>
                      <a:pt x="234" y="62"/>
                      <a:pt x="216" y="37"/>
                      <a:pt x="194" y="27"/>
                    </a:cubicBezTo>
                    <a:cubicBezTo>
                      <a:pt x="198" y="29"/>
                      <a:pt x="200" y="34"/>
                      <a:pt x="203" y="36"/>
                    </a:cubicBezTo>
                    <a:close/>
                    <a:moveTo>
                      <a:pt x="48" y="83"/>
                    </a:moveTo>
                    <a:cubicBezTo>
                      <a:pt x="46" y="60"/>
                      <a:pt x="65" y="50"/>
                      <a:pt x="77" y="37"/>
                    </a:cubicBezTo>
                    <a:cubicBezTo>
                      <a:pt x="77" y="36"/>
                      <a:pt x="77" y="36"/>
                      <a:pt x="76" y="36"/>
                    </a:cubicBezTo>
                    <a:cubicBezTo>
                      <a:pt x="62" y="47"/>
                      <a:pt x="41" y="56"/>
                      <a:pt x="48" y="83"/>
                    </a:cubicBezTo>
                    <a:close/>
                    <a:moveTo>
                      <a:pt x="105" y="34"/>
                    </a:moveTo>
                    <a:cubicBezTo>
                      <a:pt x="88" y="37"/>
                      <a:pt x="70" y="47"/>
                      <a:pt x="69" y="64"/>
                    </a:cubicBezTo>
                    <a:cubicBezTo>
                      <a:pt x="78" y="51"/>
                      <a:pt x="92" y="42"/>
                      <a:pt x="107" y="34"/>
                    </a:cubicBezTo>
                    <a:cubicBezTo>
                      <a:pt x="106" y="34"/>
                      <a:pt x="106" y="34"/>
                      <a:pt x="105" y="34"/>
                    </a:cubicBezTo>
                    <a:close/>
                    <a:moveTo>
                      <a:pt x="171" y="70"/>
                    </a:moveTo>
                    <a:cubicBezTo>
                      <a:pt x="177" y="76"/>
                      <a:pt x="186" y="82"/>
                      <a:pt x="190" y="89"/>
                    </a:cubicBezTo>
                    <a:cubicBezTo>
                      <a:pt x="188" y="61"/>
                      <a:pt x="163" y="42"/>
                      <a:pt x="141" y="38"/>
                    </a:cubicBezTo>
                    <a:cubicBezTo>
                      <a:pt x="155" y="44"/>
                      <a:pt x="161" y="60"/>
                      <a:pt x="171" y="70"/>
                    </a:cubicBezTo>
                    <a:close/>
                    <a:moveTo>
                      <a:pt x="105" y="47"/>
                    </a:moveTo>
                    <a:cubicBezTo>
                      <a:pt x="123" y="44"/>
                      <a:pt x="137" y="47"/>
                      <a:pt x="151" y="50"/>
                    </a:cubicBezTo>
                    <a:cubicBezTo>
                      <a:pt x="141" y="40"/>
                      <a:pt x="118" y="36"/>
                      <a:pt x="105" y="47"/>
                    </a:cubicBezTo>
                    <a:close/>
                    <a:moveTo>
                      <a:pt x="35" y="74"/>
                    </a:moveTo>
                    <a:cubicBezTo>
                      <a:pt x="38" y="66"/>
                      <a:pt x="45" y="61"/>
                      <a:pt x="47" y="52"/>
                    </a:cubicBezTo>
                    <a:cubicBezTo>
                      <a:pt x="41" y="58"/>
                      <a:pt x="34" y="65"/>
                      <a:pt x="35" y="74"/>
                    </a:cubicBezTo>
                    <a:close/>
                    <a:moveTo>
                      <a:pt x="206" y="61"/>
                    </a:moveTo>
                    <a:cubicBezTo>
                      <a:pt x="206" y="60"/>
                      <a:pt x="206" y="60"/>
                      <a:pt x="206" y="59"/>
                    </a:cubicBezTo>
                    <a:cubicBezTo>
                      <a:pt x="199" y="54"/>
                      <a:pt x="194" y="47"/>
                      <a:pt x="186" y="44"/>
                    </a:cubicBezTo>
                    <a:cubicBezTo>
                      <a:pt x="190" y="53"/>
                      <a:pt x="199" y="56"/>
                      <a:pt x="206" y="61"/>
                    </a:cubicBezTo>
                    <a:close/>
                    <a:moveTo>
                      <a:pt x="54" y="87"/>
                    </a:moveTo>
                    <a:cubicBezTo>
                      <a:pt x="53" y="76"/>
                      <a:pt x="56" y="70"/>
                      <a:pt x="59" y="62"/>
                    </a:cubicBezTo>
                    <a:cubicBezTo>
                      <a:pt x="61" y="61"/>
                      <a:pt x="62" y="59"/>
                      <a:pt x="62" y="57"/>
                    </a:cubicBezTo>
                    <a:cubicBezTo>
                      <a:pt x="55" y="63"/>
                      <a:pt x="49" y="76"/>
                      <a:pt x="54" y="87"/>
                    </a:cubicBezTo>
                    <a:close/>
                    <a:moveTo>
                      <a:pt x="116" y="56"/>
                    </a:moveTo>
                    <a:cubicBezTo>
                      <a:pt x="99" y="56"/>
                      <a:pt x="93" y="63"/>
                      <a:pt x="89" y="75"/>
                    </a:cubicBezTo>
                    <a:cubicBezTo>
                      <a:pt x="90" y="81"/>
                      <a:pt x="87" y="85"/>
                      <a:pt x="91" y="90"/>
                    </a:cubicBezTo>
                    <a:cubicBezTo>
                      <a:pt x="94" y="71"/>
                      <a:pt x="103" y="58"/>
                      <a:pt x="121" y="59"/>
                    </a:cubicBezTo>
                    <a:cubicBezTo>
                      <a:pt x="127" y="59"/>
                      <a:pt x="130" y="62"/>
                      <a:pt x="136" y="64"/>
                    </a:cubicBezTo>
                    <a:cubicBezTo>
                      <a:pt x="141" y="65"/>
                      <a:pt x="146" y="64"/>
                      <a:pt x="151" y="65"/>
                    </a:cubicBezTo>
                    <a:cubicBezTo>
                      <a:pt x="144" y="59"/>
                      <a:pt x="128" y="56"/>
                      <a:pt x="116" y="56"/>
                    </a:cubicBezTo>
                    <a:close/>
                    <a:moveTo>
                      <a:pt x="76" y="81"/>
                    </a:moveTo>
                    <a:cubicBezTo>
                      <a:pt x="79" y="80"/>
                      <a:pt x="77" y="78"/>
                      <a:pt x="77" y="76"/>
                    </a:cubicBezTo>
                    <a:cubicBezTo>
                      <a:pt x="79" y="70"/>
                      <a:pt x="81" y="65"/>
                      <a:pt x="82" y="61"/>
                    </a:cubicBezTo>
                    <a:cubicBezTo>
                      <a:pt x="77" y="66"/>
                      <a:pt x="75" y="72"/>
                      <a:pt x="76" y="81"/>
                    </a:cubicBezTo>
                    <a:close/>
                    <a:moveTo>
                      <a:pt x="197" y="77"/>
                    </a:moveTo>
                    <a:cubicBezTo>
                      <a:pt x="196" y="69"/>
                      <a:pt x="192" y="61"/>
                      <a:pt x="185" y="57"/>
                    </a:cubicBezTo>
                    <a:cubicBezTo>
                      <a:pt x="190" y="63"/>
                      <a:pt x="192" y="71"/>
                      <a:pt x="197" y="77"/>
                    </a:cubicBezTo>
                    <a:close/>
                    <a:moveTo>
                      <a:pt x="37" y="100"/>
                    </a:moveTo>
                    <a:cubicBezTo>
                      <a:pt x="40" y="117"/>
                      <a:pt x="57" y="127"/>
                      <a:pt x="64" y="139"/>
                    </a:cubicBezTo>
                    <a:cubicBezTo>
                      <a:pt x="59" y="137"/>
                      <a:pt x="56" y="133"/>
                      <a:pt x="53" y="129"/>
                    </a:cubicBezTo>
                    <a:cubicBezTo>
                      <a:pt x="49" y="127"/>
                      <a:pt x="46" y="120"/>
                      <a:pt x="43" y="119"/>
                    </a:cubicBezTo>
                    <a:cubicBezTo>
                      <a:pt x="46" y="127"/>
                      <a:pt x="51" y="130"/>
                      <a:pt x="55" y="135"/>
                    </a:cubicBezTo>
                    <a:cubicBezTo>
                      <a:pt x="56" y="136"/>
                      <a:pt x="56" y="138"/>
                      <a:pt x="57" y="139"/>
                    </a:cubicBezTo>
                    <a:cubicBezTo>
                      <a:pt x="65" y="149"/>
                      <a:pt x="79" y="157"/>
                      <a:pt x="89" y="163"/>
                    </a:cubicBezTo>
                    <a:cubicBezTo>
                      <a:pt x="94" y="166"/>
                      <a:pt x="101" y="164"/>
                      <a:pt x="105" y="167"/>
                    </a:cubicBezTo>
                    <a:cubicBezTo>
                      <a:pt x="103" y="164"/>
                      <a:pt x="98" y="164"/>
                      <a:pt x="97" y="160"/>
                    </a:cubicBezTo>
                    <a:cubicBezTo>
                      <a:pt x="107" y="165"/>
                      <a:pt x="117" y="169"/>
                      <a:pt x="129" y="170"/>
                    </a:cubicBezTo>
                    <a:cubicBezTo>
                      <a:pt x="110" y="160"/>
                      <a:pt x="91" y="149"/>
                      <a:pt x="78" y="133"/>
                    </a:cubicBezTo>
                    <a:cubicBezTo>
                      <a:pt x="66" y="126"/>
                      <a:pt x="58" y="111"/>
                      <a:pt x="48" y="99"/>
                    </a:cubicBezTo>
                    <a:cubicBezTo>
                      <a:pt x="43" y="92"/>
                      <a:pt x="42" y="77"/>
                      <a:pt x="41" y="70"/>
                    </a:cubicBezTo>
                    <a:cubicBezTo>
                      <a:pt x="38" y="78"/>
                      <a:pt x="35" y="89"/>
                      <a:pt x="37" y="100"/>
                    </a:cubicBezTo>
                    <a:close/>
                    <a:moveTo>
                      <a:pt x="61" y="98"/>
                    </a:moveTo>
                    <a:cubicBezTo>
                      <a:pt x="57" y="89"/>
                      <a:pt x="61" y="76"/>
                      <a:pt x="60" y="69"/>
                    </a:cubicBezTo>
                    <a:cubicBezTo>
                      <a:pt x="57" y="77"/>
                      <a:pt x="55" y="90"/>
                      <a:pt x="61" y="98"/>
                    </a:cubicBezTo>
                    <a:close/>
                    <a:moveTo>
                      <a:pt x="102" y="78"/>
                    </a:moveTo>
                    <a:cubicBezTo>
                      <a:pt x="107" y="75"/>
                      <a:pt x="112" y="68"/>
                      <a:pt x="122" y="67"/>
                    </a:cubicBezTo>
                    <a:cubicBezTo>
                      <a:pt x="114" y="62"/>
                      <a:pt x="101" y="68"/>
                      <a:pt x="102" y="78"/>
                    </a:cubicBezTo>
                    <a:close/>
                    <a:moveTo>
                      <a:pt x="215" y="67"/>
                    </a:moveTo>
                    <a:cubicBezTo>
                      <a:pt x="214" y="62"/>
                      <a:pt x="212" y="61"/>
                      <a:pt x="210" y="59"/>
                    </a:cubicBezTo>
                    <a:cubicBezTo>
                      <a:pt x="211" y="62"/>
                      <a:pt x="213" y="65"/>
                      <a:pt x="215" y="67"/>
                    </a:cubicBezTo>
                    <a:close/>
                    <a:moveTo>
                      <a:pt x="76" y="122"/>
                    </a:moveTo>
                    <a:cubicBezTo>
                      <a:pt x="82" y="123"/>
                      <a:pt x="87" y="132"/>
                      <a:pt x="92" y="130"/>
                    </a:cubicBezTo>
                    <a:cubicBezTo>
                      <a:pt x="81" y="120"/>
                      <a:pt x="70" y="110"/>
                      <a:pt x="67" y="93"/>
                    </a:cubicBezTo>
                    <a:cubicBezTo>
                      <a:pt x="66" y="85"/>
                      <a:pt x="68" y="79"/>
                      <a:pt x="64" y="74"/>
                    </a:cubicBezTo>
                    <a:cubicBezTo>
                      <a:pt x="61" y="93"/>
                      <a:pt x="67" y="109"/>
                      <a:pt x="76" y="122"/>
                    </a:cubicBezTo>
                    <a:close/>
                    <a:moveTo>
                      <a:pt x="112" y="101"/>
                    </a:moveTo>
                    <a:cubicBezTo>
                      <a:pt x="106" y="80"/>
                      <a:pt x="124" y="74"/>
                      <a:pt x="138" y="72"/>
                    </a:cubicBezTo>
                    <a:cubicBezTo>
                      <a:pt x="121" y="62"/>
                      <a:pt x="99" y="85"/>
                      <a:pt x="112" y="101"/>
                    </a:cubicBezTo>
                    <a:close/>
                    <a:moveTo>
                      <a:pt x="213" y="76"/>
                    </a:moveTo>
                    <a:cubicBezTo>
                      <a:pt x="213" y="70"/>
                      <a:pt x="208" y="68"/>
                      <a:pt x="205" y="65"/>
                    </a:cubicBezTo>
                    <a:cubicBezTo>
                      <a:pt x="205" y="65"/>
                      <a:pt x="205" y="66"/>
                      <a:pt x="206" y="66"/>
                    </a:cubicBezTo>
                    <a:cubicBezTo>
                      <a:pt x="209" y="69"/>
                      <a:pt x="211" y="73"/>
                      <a:pt x="213" y="76"/>
                    </a:cubicBezTo>
                    <a:close/>
                    <a:moveTo>
                      <a:pt x="163" y="77"/>
                    </a:moveTo>
                    <a:cubicBezTo>
                      <a:pt x="160" y="73"/>
                      <a:pt x="155" y="72"/>
                      <a:pt x="150" y="70"/>
                    </a:cubicBezTo>
                    <a:cubicBezTo>
                      <a:pt x="154" y="72"/>
                      <a:pt x="160" y="76"/>
                      <a:pt x="163" y="77"/>
                    </a:cubicBezTo>
                    <a:close/>
                    <a:moveTo>
                      <a:pt x="225" y="98"/>
                    </a:moveTo>
                    <a:cubicBezTo>
                      <a:pt x="235" y="124"/>
                      <a:pt x="228" y="152"/>
                      <a:pt x="205" y="162"/>
                    </a:cubicBezTo>
                    <a:cubicBezTo>
                      <a:pt x="231" y="159"/>
                      <a:pt x="238" y="135"/>
                      <a:pt x="243" y="112"/>
                    </a:cubicBezTo>
                    <a:cubicBezTo>
                      <a:pt x="243" y="112"/>
                      <a:pt x="242" y="111"/>
                      <a:pt x="242" y="111"/>
                    </a:cubicBezTo>
                    <a:cubicBezTo>
                      <a:pt x="241" y="90"/>
                      <a:pt x="232" y="82"/>
                      <a:pt x="220" y="70"/>
                    </a:cubicBezTo>
                    <a:cubicBezTo>
                      <a:pt x="220" y="78"/>
                      <a:pt x="227" y="86"/>
                      <a:pt x="227" y="96"/>
                    </a:cubicBezTo>
                    <a:cubicBezTo>
                      <a:pt x="225" y="93"/>
                      <a:pt x="225" y="89"/>
                      <a:pt x="223" y="87"/>
                    </a:cubicBezTo>
                    <a:cubicBezTo>
                      <a:pt x="222" y="92"/>
                      <a:pt x="224" y="95"/>
                      <a:pt x="225" y="98"/>
                    </a:cubicBezTo>
                    <a:close/>
                    <a:moveTo>
                      <a:pt x="155" y="105"/>
                    </a:moveTo>
                    <a:cubicBezTo>
                      <a:pt x="158" y="88"/>
                      <a:pt x="147" y="71"/>
                      <a:pt x="130" y="78"/>
                    </a:cubicBezTo>
                    <a:cubicBezTo>
                      <a:pt x="142" y="82"/>
                      <a:pt x="152" y="93"/>
                      <a:pt x="150" y="108"/>
                    </a:cubicBezTo>
                    <a:cubicBezTo>
                      <a:pt x="152" y="107"/>
                      <a:pt x="154" y="107"/>
                      <a:pt x="155" y="105"/>
                    </a:cubicBezTo>
                    <a:close/>
                    <a:moveTo>
                      <a:pt x="215" y="110"/>
                    </a:moveTo>
                    <a:cubicBezTo>
                      <a:pt x="220" y="95"/>
                      <a:pt x="212" y="80"/>
                      <a:pt x="203" y="73"/>
                    </a:cubicBezTo>
                    <a:cubicBezTo>
                      <a:pt x="208" y="85"/>
                      <a:pt x="212" y="97"/>
                      <a:pt x="215" y="110"/>
                    </a:cubicBezTo>
                    <a:close/>
                    <a:moveTo>
                      <a:pt x="147" y="106"/>
                    </a:moveTo>
                    <a:cubicBezTo>
                      <a:pt x="147" y="94"/>
                      <a:pt x="140" y="90"/>
                      <a:pt x="135" y="84"/>
                    </a:cubicBezTo>
                    <a:cubicBezTo>
                      <a:pt x="132" y="83"/>
                      <a:pt x="128" y="83"/>
                      <a:pt x="124" y="81"/>
                    </a:cubicBezTo>
                    <a:cubicBezTo>
                      <a:pt x="118" y="85"/>
                      <a:pt x="114" y="96"/>
                      <a:pt x="119" y="103"/>
                    </a:cubicBezTo>
                    <a:cubicBezTo>
                      <a:pt x="127" y="102"/>
                      <a:pt x="131" y="97"/>
                      <a:pt x="136" y="96"/>
                    </a:cubicBezTo>
                    <a:cubicBezTo>
                      <a:pt x="133" y="102"/>
                      <a:pt x="126" y="102"/>
                      <a:pt x="121" y="107"/>
                    </a:cubicBezTo>
                    <a:cubicBezTo>
                      <a:pt x="127" y="112"/>
                      <a:pt x="143" y="114"/>
                      <a:pt x="147" y="106"/>
                    </a:cubicBezTo>
                    <a:close/>
                    <a:moveTo>
                      <a:pt x="97" y="103"/>
                    </a:moveTo>
                    <a:cubicBezTo>
                      <a:pt x="100" y="103"/>
                      <a:pt x="100" y="103"/>
                      <a:pt x="102" y="104"/>
                    </a:cubicBezTo>
                    <a:cubicBezTo>
                      <a:pt x="100" y="98"/>
                      <a:pt x="101" y="88"/>
                      <a:pt x="97" y="83"/>
                    </a:cubicBezTo>
                    <a:cubicBezTo>
                      <a:pt x="94" y="88"/>
                      <a:pt x="95" y="97"/>
                      <a:pt x="97" y="103"/>
                    </a:cubicBezTo>
                    <a:close/>
                    <a:moveTo>
                      <a:pt x="79" y="109"/>
                    </a:moveTo>
                    <a:cubicBezTo>
                      <a:pt x="76" y="102"/>
                      <a:pt x="77" y="92"/>
                      <a:pt x="71" y="88"/>
                    </a:cubicBezTo>
                    <a:cubicBezTo>
                      <a:pt x="72" y="97"/>
                      <a:pt x="75" y="104"/>
                      <a:pt x="79" y="109"/>
                    </a:cubicBezTo>
                    <a:close/>
                    <a:moveTo>
                      <a:pt x="165" y="85"/>
                    </a:moveTo>
                    <a:cubicBezTo>
                      <a:pt x="164" y="84"/>
                      <a:pt x="164" y="83"/>
                      <a:pt x="162" y="82"/>
                    </a:cubicBezTo>
                    <a:cubicBezTo>
                      <a:pt x="163" y="84"/>
                      <a:pt x="164" y="86"/>
                      <a:pt x="165" y="85"/>
                    </a:cubicBezTo>
                    <a:close/>
                    <a:moveTo>
                      <a:pt x="199" y="85"/>
                    </a:moveTo>
                    <a:cubicBezTo>
                      <a:pt x="205" y="104"/>
                      <a:pt x="200" y="128"/>
                      <a:pt x="191" y="141"/>
                    </a:cubicBezTo>
                    <a:cubicBezTo>
                      <a:pt x="193" y="138"/>
                      <a:pt x="197" y="136"/>
                      <a:pt x="200" y="133"/>
                    </a:cubicBezTo>
                    <a:cubicBezTo>
                      <a:pt x="207" y="127"/>
                      <a:pt x="208" y="115"/>
                      <a:pt x="206" y="101"/>
                    </a:cubicBezTo>
                    <a:cubicBezTo>
                      <a:pt x="205" y="93"/>
                      <a:pt x="203" y="84"/>
                      <a:pt x="200" y="81"/>
                    </a:cubicBezTo>
                    <a:cubicBezTo>
                      <a:pt x="202" y="84"/>
                      <a:pt x="199" y="83"/>
                      <a:pt x="199" y="85"/>
                    </a:cubicBezTo>
                    <a:close/>
                    <a:moveTo>
                      <a:pt x="87" y="98"/>
                    </a:moveTo>
                    <a:cubicBezTo>
                      <a:pt x="86" y="96"/>
                      <a:pt x="86" y="92"/>
                      <a:pt x="85" y="90"/>
                    </a:cubicBezTo>
                    <a:cubicBezTo>
                      <a:pt x="85" y="92"/>
                      <a:pt x="84" y="97"/>
                      <a:pt x="87" y="98"/>
                    </a:cubicBezTo>
                    <a:close/>
                    <a:moveTo>
                      <a:pt x="191" y="92"/>
                    </a:moveTo>
                    <a:cubicBezTo>
                      <a:pt x="193" y="93"/>
                      <a:pt x="192" y="96"/>
                      <a:pt x="195" y="95"/>
                    </a:cubicBezTo>
                    <a:cubicBezTo>
                      <a:pt x="196" y="92"/>
                      <a:pt x="197" y="86"/>
                      <a:pt x="193" y="84"/>
                    </a:cubicBezTo>
                    <a:cubicBezTo>
                      <a:pt x="194" y="87"/>
                      <a:pt x="195" y="92"/>
                      <a:pt x="191" y="92"/>
                    </a:cubicBezTo>
                    <a:close/>
                    <a:moveTo>
                      <a:pt x="164" y="94"/>
                    </a:moveTo>
                    <a:cubicBezTo>
                      <a:pt x="164" y="90"/>
                      <a:pt x="162" y="90"/>
                      <a:pt x="161" y="88"/>
                    </a:cubicBezTo>
                    <a:cubicBezTo>
                      <a:pt x="161" y="91"/>
                      <a:pt x="162" y="93"/>
                      <a:pt x="164" y="94"/>
                    </a:cubicBezTo>
                    <a:close/>
                    <a:moveTo>
                      <a:pt x="171" y="109"/>
                    </a:moveTo>
                    <a:cubicBezTo>
                      <a:pt x="169" y="117"/>
                      <a:pt x="161" y="120"/>
                      <a:pt x="155" y="125"/>
                    </a:cubicBezTo>
                    <a:cubicBezTo>
                      <a:pt x="160" y="125"/>
                      <a:pt x="166" y="123"/>
                      <a:pt x="168" y="124"/>
                    </a:cubicBezTo>
                    <a:cubicBezTo>
                      <a:pt x="171" y="121"/>
                      <a:pt x="176" y="119"/>
                      <a:pt x="179" y="116"/>
                    </a:cubicBezTo>
                    <a:cubicBezTo>
                      <a:pt x="182" y="107"/>
                      <a:pt x="178" y="96"/>
                      <a:pt x="172" y="92"/>
                    </a:cubicBezTo>
                    <a:cubicBezTo>
                      <a:pt x="171" y="98"/>
                      <a:pt x="172" y="104"/>
                      <a:pt x="171" y="109"/>
                    </a:cubicBezTo>
                    <a:close/>
                    <a:moveTo>
                      <a:pt x="58" y="107"/>
                    </a:moveTo>
                    <a:cubicBezTo>
                      <a:pt x="58" y="106"/>
                      <a:pt x="57" y="104"/>
                      <a:pt x="56" y="104"/>
                    </a:cubicBezTo>
                    <a:cubicBezTo>
                      <a:pt x="57" y="105"/>
                      <a:pt x="57" y="107"/>
                      <a:pt x="58" y="107"/>
                    </a:cubicBezTo>
                    <a:close/>
                    <a:moveTo>
                      <a:pt x="157" y="113"/>
                    </a:moveTo>
                    <a:cubicBezTo>
                      <a:pt x="162" y="110"/>
                      <a:pt x="168" y="104"/>
                      <a:pt x="165" y="96"/>
                    </a:cubicBezTo>
                    <a:cubicBezTo>
                      <a:pt x="163" y="102"/>
                      <a:pt x="160" y="107"/>
                      <a:pt x="157" y="113"/>
                    </a:cubicBezTo>
                    <a:close/>
                    <a:moveTo>
                      <a:pt x="184" y="112"/>
                    </a:moveTo>
                    <a:cubicBezTo>
                      <a:pt x="191" y="109"/>
                      <a:pt x="189" y="99"/>
                      <a:pt x="184" y="96"/>
                    </a:cubicBezTo>
                    <a:cubicBezTo>
                      <a:pt x="185" y="101"/>
                      <a:pt x="184" y="106"/>
                      <a:pt x="184" y="112"/>
                    </a:cubicBezTo>
                    <a:close/>
                    <a:moveTo>
                      <a:pt x="64" y="115"/>
                    </a:moveTo>
                    <a:cubicBezTo>
                      <a:pt x="63" y="113"/>
                      <a:pt x="62" y="111"/>
                      <a:pt x="60" y="110"/>
                    </a:cubicBezTo>
                    <a:cubicBezTo>
                      <a:pt x="61" y="112"/>
                      <a:pt x="62" y="114"/>
                      <a:pt x="64" y="115"/>
                    </a:cubicBezTo>
                    <a:close/>
                    <a:moveTo>
                      <a:pt x="99" y="116"/>
                    </a:moveTo>
                    <a:cubicBezTo>
                      <a:pt x="97" y="113"/>
                      <a:pt x="94" y="109"/>
                      <a:pt x="92" y="109"/>
                    </a:cubicBezTo>
                    <a:cubicBezTo>
                      <a:pt x="94" y="111"/>
                      <a:pt x="96" y="113"/>
                      <a:pt x="99" y="116"/>
                    </a:cubicBezTo>
                    <a:close/>
                    <a:moveTo>
                      <a:pt x="127" y="119"/>
                    </a:moveTo>
                    <a:cubicBezTo>
                      <a:pt x="121" y="115"/>
                      <a:pt x="115" y="112"/>
                      <a:pt x="110" y="107"/>
                    </a:cubicBezTo>
                    <a:cubicBezTo>
                      <a:pt x="114" y="114"/>
                      <a:pt x="118" y="119"/>
                      <a:pt x="127" y="119"/>
                    </a:cubicBezTo>
                    <a:close/>
                    <a:moveTo>
                      <a:pt x="187" y="166"/>
                    </a:moveTo>
                    <a:cubicBezTo>
                      <a:pt x="217" y="162"/>
                      <a:pt x="234" y="134"/>
                      <a:pt x="221" y="102"/>
                    </a:cubicBezTo>
                    <a:cubicBezTo>
                      <a:pt x="220" y="132"/>
                      <a:pt x="208" y="153"/>
                      <a:pt x="187" y="166"/>
                    </a:cubicBezTo>
                    <a:close/>
                    <a:moveTo>
                      <a:pt x="135" y="116"/>
                    </a:moveTo>
                    <a:cubicBezTo>
                      <a:pt x="143" y="118"/>
                      <a:pt x="150" y="115"/>
                      <a:pt x="153" y="110"/>
                    </a:cubicBezTo>
                    <a:cubicBezTo>
                      <a:pt x="147" y="112"/>
                      <a:pt x="140" y="113"/>
                      <a:pt x="135" y="116"/>
                    </a:cubicBezTo>
                    <a:close/>
                    <a:moveTo>
                      <a:pt x="183" y="136"/>
                    </a:moveTo>
                    <a:cubicBezTo>
                      <a:pt x="185" y="135"/>
                      <a:pt x="188" y="134"/>
                      <a:pt x="190" y="132"/>
                    </a:cubicBezTo>
                    <a:cubicBezTo>
                      <a:pt x="193" y="129"/>
                      <a:pt x="193" y="124"/>
                      <a:pt x="196" y="121"/>
                    </a:cubicBezTo>
                    <a:cubicBezTo>
                      <a:pt x="193" y="118"/>
                      <a:pt x="193" y="111"/>
                      <a:pt x="190" y="109"/>
                    </a:cubicBezTo>
                    <a:cubicBezTo>
                      <a:pt x="183" y="114"/>
                      <a:pt x="187" y="129"/>
                      <a:pt x="183" y="136"/>
                    </a:cubicBezTo>
                    <a:close/>
                    <a:moveTo>
                      <a:pt x="151" y="122"/>
                    </a:moveTo>
                    <a:cubicBezTo>
                      <a:pt x="158" y="121"/>
                      <a:pt x="163" y="116"/>
                      <a:pt x="164" y="112"/>
                    </a:cubicBezTo>
                    <a:cubicBezTo>
                      <a:pt x="161" y="117"/>
                      <a:pt x="154" y="116"/>
                      <a:pt x="151" y="122"/>
                    </a:cubicBezTo>
                    <a:close/>
                    <a:moveTo>
                      <a:pt x="215" y="114"/>
                    </a:moveTo>
                    <a:cubicBezTo>
                      <a:pt x="214" y="113"/>
                      <a:pt x="217" y="111"/>
                      <a:pt x="215" y="111"/>
                    </a:cubicBezTo>
                    <a:cubicBezTo>
                      <a:pt x="215" y="112"/>
                      <a:pt x="213" y="114"/>
                      <a:pt x="215" y="114"/>
                    </a:cubicBezTo>
                    <a:close/>
                    <a:moveTo>
                      <a:pt x="116" y="134"/>
                    </a:moveTo>
                    <a:cubicBezTo>
                      <a:pt x="118" y="135"/>
                      <a:pt x="122" y="136"/>
                      <a:pt x="124" y="135"/>
                    </a:cubicBezTo>
                    <a:cubicBezTo>
                      <a:pt x="118" y="128"/>
                      <a:pt x="106" y="125"/>
                      <a:pt x="99" y="121"/>
                    </a:cubicBezTo>
                    <a:cubicBezTo>
                      <a:pt x="104" y="126"/>
                      <a:pt x="110" y="131"/>
                      <a:pt x="116" y="134"/>
                    </a:cubicBezTo>
                    <a:close/>
                    <a:moveTo>
                      <a:pt x="114" y="125"/>
                    </a:moveTo>
                    <a:cubicBezTo>
                      <a:pt x="113" y="123"/>
                      <a:pt x="109" y="121"/>
                      <a:pt x="108" y="122"/>
                    </a:cubicBezTo>
                    <a:cubicBezTo>
                      <a:pt x="110" y="123"/>
                      <a:pt x="111" y="124"/>
                      <a:pt x="114" y="125"/>
                    </a:cubicBezTo>
                    <a:close/>
                    <a:moveTo>
                      <a:pt x="133" y="122"/>
                    </a:moveTo>
                    <a:cubicBezTo>
                      <a:pt x="136" y="124"/>
                      <a:pt x="143" y="122"/>
                      <a:pt x="145" y="120"/>
                    </a:cubicBezTo>
                    <a:cubicBezTo>
                      <a:pt x="140" y="120"/>
                      <a:pt x="138" y="122"/>
                      <a:pt x="133" y="122"/>
                    </a:cubicBezTo>
                    <a:close/>
                    <a:moveTo>
                      <a:pt x="212" y="121"/>
                    </a:moveTo>
                    <a:cubicBezTo>
                      <a:pt x="212" y="120"/>
                      <a:pt x="215" y="119"/>
                      <a:pt x="213" y="118"/>
                    </a:cubicBezTo>
                    <a:cubicBezTo>
                      <a:pt x="213" y="119"/>
                      <a:pt x="210" y="120"/>
                      <a:pt x="212" y="121"/>
                    </a:cubicBezTo>
                    <a:close/>
                    <a:moveTo>
                      <a:pt x="121" y="128"/>
                    </a:moveTo>
                    <a:cubicBezTo>
                      <a:pt x="131" y="129"/>
                      <a:pt x="143" y="131"/>
                      <a:pt x="153" y="127"/>
                    </a:cubicBezTo>
                    <a:cubicBezTo>
                      <a:pt x="144" y="124"/>
                      <a:pt x="128" y="128"/>
                      <a:pt x="120" y="126"/>
                    </a:cubicBezTo>
                    <a:cubicBezTo>
                      <a:pt x="121" y="126"/>
                      <a:pt x="121" y="127"/>
                      <a:pt x="121" y="128"/>
                    </a:cubicBezTo>
                    <a:close/>
                    <a:moveTo>
                      <a:pt x="127" y="155"/>
                    </a:moveTo>
                    <a:cubicBezTo>
                      <a:pt x="119" y="154"/>
                      <a:pt x="115" y="145"/>
                      <a:pt x="108" y="141"/>
                    </a:cubicBezTo>
                    <a:cubicBezTo>
                      <a:pt x="105" y="140"/>
                      <a:pt x="102" y="141"/>
                      <a:pt x="100" y="140"/>
                    </a:cubicBezTo>
                    <a:cubicBezTo>
                      <a:pt x="94" y="137"/>
                      <a:pt x="89" y="132"/>
                      <a:pt x="83" y="131"/>
                    </a:cubicBezTo>
                    <a:cubicBezTo>
                      <a:pt x="93" y="143"/>
                      <a:pt x="110" y="153"/>
                      <a:pt x="127" y="155"/>
                    </a:cubicBezTo>
                    <a:close/>
                    <a:moveTo>
                      <a:pt x="156" y="130"/>
                    </a:moveTo>
                    <a:cubicBezTo>
                      <a:pt x="146" y="133"/>
                      <a:pt x="134" y="132"/>
                      <a:pt x="125" y="131"/>
                    </a:cubicBezTo>
                    <a:cubicBezTo>
                      <a:pt x="127" y="134"/>
                      <a:pt x="130" y="139"/>
                      <a:pt x="134" y="139"/>
                    </a:cubicBezTo>
                    <a:cubicBezTo>
                      <a:pt x="149" y="142"/>
                      <a:pt x="168" y="138"/>
                      <a:pt x="174" y="125"/>
                    </a:cubicBezTo>
                    <a:cubicBezTo>
                      <a:pt x="168" y="124"/>
                      <a:pt x="162" y="128"/>
                      <a:pt x="156" y="130"/>
                    </a:cubicBezTo>
                    <a:close/>
                    <a:moveTo>
                      <a:pt x="140" y="145"/>
                    </a:moveTo>
                    <a:cubicBezTo>
                      <a:pt x="155" y="150"/>
                      <a:pt x="184" y="143"/>
                      <a:pt x="181" y="125"/>
                    </a:cubicBezTo>
                    <a:cubicBezTo>
                      <a:pt x="175" y="138"/>
                      <a:pt x="160" y="144"/>
                      <a:pt x="140" y="145"/>
                    </a:cubicBezTo>
                    <a:close/>
                    <a:moveTo>
                      <a:pt x="109" y="138"/>
                    </a:moveTo>
                    <a:cubicBezTo>
                      <a:pt x="109" y="137"/>
                      <a:pt x="106" y="135"/>
                      <a:pt x="105" y="136"/>
                    </a:cubicBezTo>
                    <a:cubicBezTo>
                      <a:pt x="107" y="137"/>
                      <a:pt x="107" y="138"/>
                      <a:pt x="109" y="138"/>
                    </a:cubicBezTo>
                    <a:close/>
                    <a:moveTo>
                      <a:pt x="122" y="141"/>
                    </a:moveTo>
                    <a:cubicBezTo>
                      <a:pt x="124" y="142"/>
                      <a:pt x="127" y="142"/>
                      <a:pt x="129" y="142"/>
                    </a:cubicBezTo>
                    <a:cubicBezTo>
                      <a:pt x="128" y="140"/>
                      <a:pt x="124" y="140"/>
                      <a:pt x="122" y="139"/>
                    </a:cubicBezTo>
                    <a:cubicBezTo>
                      <a:pt x="122" y="139"/>
                      <a:pt x="122" y="140"/>
                      <a:pt x="122" y="141"/>
                    </a:cubicBezTo>
                    <a:close/>
                    <a:moveTo>
                      <a:pt x="178" y="167"/>
                    </a:moveTo>
                    <a:cubicBezTo>
                      <a:pt x="194" y="160"/>
                      <a:pt x="208" y="149"/>
                      <a:pt x="210" y="133"/>
                    </a:cubicBezTo>
                    <a:cubicBezTo>
                      <a:pt x="202" y="146"/>
                      <a:pt x="192" y="158"/>
                      <a:pt x="178" y="167"/>
                    </a:cubicBezTo>
                    <a:close/>
                    <a:moveTo>
                      <a:pt x="134" y="141"/>
                    </a:moveTo>
                    <a:cubicBezTo>
                      <a:pt x="133" y="143"/>
                      <a:pt x="132" y="140"/>
                      <a:pt x="130" y="141"/>
                    </a:cubicBezTo>
                    <a:cubicBezTo>
                      <a:pt x="130" y="143"/>
                      <a:pt x="136" y="143"/>
                      <a:pt x="134" y="141"/>
                    </a:cubicBezTo>
                    <a:close/>
                    <a:moveTo>
                      <a:pt x="182" y="149"/>
                    </a:moveTo>
                    <a:cubicBezTo>
                      <a:pt x="178" y="155"/>
                      <a:pt x="172" y="159"/>
                      <a:pt x="167" y="164"/>
                    </a:cubicBezTo>
                    <a:cubicBezTo>
                      <a:pt x="183" y="159"/>
                      <a:pt x="195" y="150"/>
                      <a:pt x="202" y="137"/>
                    </a:cubicBezTo>
                    <a:cubicBezTo>
                      <a:pt x="202" y="137"/>
                      <a:pt x="202" y="136"/>
                      <a:pt x="202" y="136"/>
                    </a:cubicBezTo>
                    <a:cubicBezTo>
                      <a:pt x="196" y="141"/>
                      <a:pt x="191" y="146"/>
                      <a:pt x="182" y="149"/>
                    </a:cubicBezTo>
                    <a:close/>
                    <a:moveTo>
                      <a:pt x="164" y="149"/>
                    </a:moveTo>
                    <a:cubicBezTo>
                      <a:pt x="147" y="152"/>
                      <a:pt x="130" y="147"/>
                      <a:pt x="116" y="144"/>
                    </a:cubicBezTo>
                    <a:cubicBezTo>
                      <a:pt x="117" y="146"/>
                      <a:pt x="117" y="147"/>
                      <a:pt x="120" y="146"/>
                    </a:cubicBezTo>
                    <a:cubicBezTo>
                      <a:pt x="133" y="154"/>
                      <a:pt x="153" y="155"/>
                      <a:pt x="172" y="150"/>
                    </a:cubicBezTo>
                    <a:cubicBezTo>
                      <a:pt x="172" y="151"/>
                      <a:pt x="171" y="152"/>
                      <a:pt x="172" y="152"/>
                    </a:cubicBezTo>
                    <a:cubicBezTo>
                      <a:pt x="173" y="151"/>
                      <a:pt x="172" y="151"/>
                      <a:pt x="172" y="150"/>
                    </a:cubicBezTo>
                    <a:cubicBezTo>
                      <a:pt x="174" y="150"/>
                      <a:pt x="175" y="151"/>
                      <a:pt x="177" y="149"/>
                    </a:cubicBezTo>
                    <a:cubicBezTo>
                      <a:pt x="175" y="146"/>
                      <a:pt x="187" y="143"/>
                      <a:pt x="186" y="139"/>
                    </a:cubicBezTo>
                    <a:cubicBezTo>
                      <a:pt x="179" y="143"/>
                      <a:pt x="173" y="148"/>
                      <a:pt x="164" y="149"/>
                    </a:cubicBezTo>
                    <a:close/>
                    <a:moveTo>
                      <a:pt x="151" y="166"/>
                    </a:moveTo>
                    <a:cubicBezTo>
                      <a:pt x="148" y="165"/>
                      <a:pt x="145" y="164"/>
                      <a:pt x="143" y="162"/>
                    </a:cubicBezTo>
                    <a:cubicBezTo>
                      <a:pt x="147" y="162"/>
                      <a:pt x="152" y="164"/>
                      <a:pt x="156" y="165"/>
                    </a:cubicBezTo>
                    <a:cubicBezTo>
                      <a:pt x="159" y="162"/>
                      <a:pt x="170" y="160"/>
                      <a:pt x="170" y="155"/>
                    </a:cubicBezTo>
                    <a:cubicBezTo>
                      <a:pt x="160" y="158"/>
                      <a:pt x="149" y="159"/>
                      <a:pt x="139" y="160"/>
                    </a:cubicBezTo>
                    <a:cubicBezTo>
                      <a:pt x="138" y="162"/>
                      <a:pt x="142" y="159"/>
                      <a:pt x="142" y="162"/>
                    </a:cubicBezTo>
                    <a:cubicBezTo>
                      <a:pt x="128" y="158"/>
                      <a:pt x="114" y="155"/>
                      <a:pt x="102" y="149"/>
                    </a:cubicBezTo>
                    <a:cubicBezTo>
                      <a:pt x="114" y="160"/>
                      <a:pt x="131" y="170"/>
                      <a:pt x="151" y="166"/>
                    </a:cubicBezTo>
                    <a:close/>
                    <a:moveTo>
                      <a:pt x="155" y="156"/>
                    </a:moveTo>
                    <a:cubicBezTo>
                      <a:pt x="153" y="155"/>
                      <a:pt x="151" y="156"/>
                      <a:pt x="149" y="156"/>
                    </a:cubicBezTo>
                    <a:cubicBezTo>
                      <a:pt x="142" y="156"/>
                      <a:pt x="133" y="153"/>
                      <a:pt x="129" y="154"/>
                    </a:cubicBezTo>
                    <a:cubicBezTo>
                      <a:pt x="135" y="158"/>
                      <a:pt x="148" y="158"/>
                      <a:pt x="155" y="156"/>
                    </a:cubicBezTo>
                    <a:close/>
                    <a:moveTo>
                      <a:pt x="157" y="156"/>
                    </a:moveTo>
                    <a:cubicBezTo>
                      <a:pt x="159" y="156"/>
                      <a:pt x="162" y="155"/>
                      <a:pt x="163" y="154"/>
                    </a:cubicBezTo>
                    <a:cubicBezTo>
                      <a:pt x="162" y="155"/>
                      <a:pt x="157" y="154"/>
                      <a:pt x="157" y="1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endParaRPr lang="zh-CN" altLang="zh-CN" sz="135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1996589" y="195572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850014" y="3655406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55505" y="1919377"/>
            <a:ext cx="2199428" cy="1736029"/>
            <a:chOff x="1829405" y="1792377"/>
            <a:chExt cx="2199428" cy="1736029"/>
          </a:xfrm>
          <a:blipFill>
            <a:blip r:embed="rId1"/>
            <a:stretch>
              <a:fillRect/>
            </a:stretch>
          </a:blipFill>
        </p:grpSpPr>
        <p:grpSp>
          <p:nvGrpSpPr>
            <p:cNvPr id="9" name="组合 8"/>
            <p:cNvGrpSpPr/>
            <p:nvPr/>
          </p:nvGrpSpPr>
          <p:grpSpPr>
            <a:xfrm>
              <a:off x="1829405" y="1792377"/>
              <a:ext cx="2199428" cy="1736029"/>
              <a:chOff x="7480905" y="1716177"/>
              <a:chExt cx="2199428" cy="1736029"/>
            </a:xfrm>
            <a:grpFill/>
          </p:grpSpPr>
          <p:sp>
            <p:nvSpPr>
              <p:cNvPr id="11" name="Freeform 143"/>
              <p:cNvSpPr>
                <a:spLocks noEditPoints="1"/>
              </p:cNvSpPr>
              <p:nvPr/>
            </p:nvSpPr>
            <p:spPr bwMode="auto">
              <a:xfrm>
                <a:off x="7480905" y="1716177"/>
                <a:ext cx="2199428" cy="1410026"/>
              </a:xfrm>
              <a:custGeom>
                <a:avLst/>
                <a:gdLst>
                  <a:gd name="T0" fmla="*/ 1 w 270"/>
                  <a:gd name="T1" fmla="*/ 87 h 377"/>
                  <a:gd name="T2" fmla="*/ 183 w 270"/>
                  <a:gd name="T3" fmla="*/ 0 h 377"/>
                  <a:gd name="T4" fmla="*/ 270 w 270"/>
                  <a:gd name="T5" fmla="*/ 107 h 377"/>
                  <a:gd name="T6" fmla="*/ 146 w 270"/>
                  <a:gd name="T7" fmla="*/ 236 h 377"/>
                  <a:gd name="T8" fmla="*/ 72 w 270"/>
                  <a:gd name="T9" fmla="*/ 375 h 377"/>
                  <a:gd name="T10" fmla="*/ 62 w 270"/>
                  <a:gd name="T11" fmla="*/ 247 h 377"/>
                  <a:gd name="T12" fmla="*/ 45 w 270"/>
                  <a:gd name="T13" fmla="*/ 215 h 377"/>
                  <a:gd name="T14" fmla="*/ 61 w 270"/>
                  <a:gd name="T15" fmla="*/ 347 h 377"/>
                  <a:gd name="T16" fmla="*/ 116 w 270"/>
                  <a:gd name="T17" fmla="*/ 212 h 377"/>
                  <a:gd name="T18" fmla="*/ 237 w 270"/>
                  <a:gd name="T19" fmla="*/ 40 h 377"/>
                  <a:gd name="T20" fmla="*/ 13 w 270"/>
                  <a:gd name="T21" fmla="*/ 47 h 377"/>
                  <a:gd name="T22" fmla="*/ 28 w 270"/>
                  <a:gd name="T23" fmla="*/ 182 h 377"/>
                  <a:gd name="T24" fmla="*/ 67 w 270"/>
                  <a:gd name="T25" fmla="*/ 281 h 377"/>
                  <a:gd name="T26" fmla="*/ 234 w 270"/>
                  <a:gd name="T27" fmla="*/ 18 h 377"/>
                  <a:gd name="T28" fmla="*/ 10 w 270"/>
                  <a:gd name="T29" fmla="*/ 116 h 377"/>
                  <a:gd name="T30" fmla="*/ 118 w 270"/>
                  <a:gd name="T31" fmla="*/ 261 h 377"/>
                  <a:gd name="T32" fmla="*/ 143 w 270"/>
                  <a:gd name="T33" fmla="*/ 230 h 377"/>
                  <a:gd name="T34" fmla="*/ 250 w 270"/>
                  <a:gd name="T35" fmla="*/ 148 h 377"/>
                  <a:gd name="T36" fmla="*/ 263 w 270"/>
                  <a:gd name="T37" fmla="*/ 146 h 377"/>
                  <a:gd name="T38" fmla="*/ 161 w 270"/>
                  <a:gd name="T39" fmla="*/ 215 h 377"/>
                  <a:gd name="T40" fmla="*/ 250 w 270"/>
                  <a:gd name="T41" fmla="*/ 139 h 377"/>
                  <a:gd name="T42" fmla="*/ 254 w 270"/>
                  <a:gd name="T43" fmla="*/ 88 h 377"/>
                  <a:gd name="T44" fmla="*/ 165 w 270"/>
                  <a:gd name="T45" fmla="*/ 215 h 377"/>
                  <a:gd name="T46" fmla="*/ 240 w 270"/>
                  <a:gd name="T47" fmla="*/ 185 h 377"/>
                  <a:gd name="T48" fmla="*/ 263 w 270"/>
                  <a:gd name="T49" fmla="*/ 72 h 377"/>
                  <a:gd name="T50" fmla="*/ 74 w 270"/>
                  <a:gd name="T51" fmla="*/ 323 h 377"/>
                  <a:gd name="T52" fmla="*/ 124 w 270"/>
                  <a:gd name="T53" fmla="*/ 223 h 377"/>
                  <a:gd name="T54" fmla="*/ 116 w 270"/>
                  <a:gd name="T55" fmla="*/ 257 h 377"/>
                  <a:gd name="T56" fmla="*/ 11 w 270"/>
                  <a:gd name="T57" fmla="*/ 33 h 377"/>
                  <a:gd name="T58" fmla="*/ 246 w 270"/>
                  <a:gd name="T59" fmla="*/ 172 h 377"/>
                  <a:gd name="T60" fmla="*/ 104 w 270"/>
                  <a:gd name="T61" fmla="*/ 277 h 377"/>
                  <a:gd name="T62" fmla="*/ 261 w 270"/>
                  <a:gd name="T63" fmla="*/ 182 h 377"/>
                  <a:gd name="T64" fmla="*/ 223 w 270"/>
                  <a:gd name="T65" fmla="*/ 210 h 377"/>
                  <a:gd name="T66" fmla="*/ 222 w 270"/>
                  <a:gd name="T67" fmla="*/ 205 h 377"/>
                  <a:gd name="T68" fmla="*/ 98 w 270"/>
                  <a:gd name="T69" fmla="*/ 288 h 377"/>
                  <a:gd name="T70" fmla="*/ 199 w 270"/>
                  <a:gd name="T71" fmla="*/ 216 h 377"/>
                  <a:gd name="T72" fmla="*/ 250 w 270"/>
                  <a:gd name="T73" fmla="*/ 179 h 377"/>
                  <a:gd name="T74" fmla="*/ 203 w 270"/>
                  <a:gd name="T75" fmla="*/ 216 h 377"/>
                  <a:gd name="T76" fmla="*/ 125 w 270"/>
                  <a:gd name="T77" fmla="*/ 277 h 377"/>
                  <a:gd name="T78" fmla="*/ 41 w 270"/>
                  <a:gd name="T79" fmla="*/ 200 h 377"/>
                  <a:gd name="T80" fmla="*/ 114 w 270"/>
                  <a:gd name="T81" fmla="*/ 290 h 377"/>
                  <a:gd name="T82" fmla="*/ 247 w 270"/>
                  <a:gd name="T83" fmla="*/ 30 h 377"/>
                  <a:gd name="T84" fmla="*/ 244 w 270"/>
                  <a:gd name="T85" fmla="*/ 27 h 377"/>
                  <a:gd name="T86" fmla="*/ 266 w 270"/>
                  <a:gd name="T87" fmla="*/ 53 h 377"/>
                  <a:gd name="T88" fmla="*/ 250 w 270"/>
                  <a:gd name="T89" fmla="*/ 77 h 377"/>
                  <a:gd name="T90" fmla="*/ 62 w 270"/>
                  <a:gd name="T91" fmla="*/ 234 h 377"/>
                  <a:gd name="T92" fmla="*/ 89 w 270"/>
                  <a:gd name="T93" fmla="*/ 315 h 377"/>
                  <a:gd name="T94" fmla="*/ 188 w 270"/>
                  <a:gd name="T95" fmla="*/ 213 h 377"/>
                  <a:gd name="T96" fmla="*/ 216 w 270"/>
                  <a:gd name="T97" fmla="*/ 213 h 377"/>
                  <a:gd name="T98" fmla="*/ 259 w 270"/>
                  <a:gd name="T99" fmla="*/ 67 h 377"/>
                  <a:gd name="T100" fmla="*/ 135 w 270"/>
                  <a:gd name="T101" fmla="*/ 230 h 377"/>
                  <a:gd name="T102" fmla="*/ 259 w 270"/>
                  <a:gd name="T103" fmla="*/ 47 h 377"/>
                  <a:gd name="T104" fmla="*/ 131 w 270"/>
                  <a:gd name="T105" fmla="*/ 234 h 377"/>
                  <a:gd name="T106" fmla="*/ 237 w 270"/>
                  <a:gd name="T107" fmla="*/ 209 h 377"/>
                  <a:gd name="T108" fmla="*/ 237 w 270"/>
                  <a:gd name="T109" fmla="*/ 205 h 377"/>
                  <a:gd name="T110" fmla="*/ 84 w 270"/>
                  <a:gd name="T111" fmla="*/ 321 h 377"/>
                  <a:gd name="T112" fmla="*/ 249 w 270"/>
                  <a:gd name="T113" fmla="*/ 114 h 377"/>
                  <a:gd name="T114" fmla="*/ 266 w 270"/>
                  <a:gd name="T115" fmla="*/ 84 h 377"/>
                  <a:gd name="T116" fmla="*/ 257 w 270"/>
                  <a:gd name="T117" fmla="*/ 58 h 377"/>
                  <a:gd name="T118" fmla="*/ 224 w 270"/>
                  <a:gd name="T119" fmla="*/ 215 h 377"/>
                  <a:gd name="T120" fmla="*/ 230 w 270"/>
                  <a:gd name="T121" fmla="*/ 8 h 377"/>
                  <a:gd name="T122" fmla="*/ 121 w 270"/>
                  <a:gd name="T123" fmla="*/ 215 h 377"/>
                  <a:gd name="T124" fmla="*/ 43 w 270"/>
                  <a:gd name="T125" fmla="*/ 195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377">
                    <a:moveTo>
                      <a:pt x="17" y="193"/>
                    </a:moveTo>
                    <a:lnTo>
                      <a:pt x="17" y="193"/>
                    </a:lnTo>
                    <a:lnTo>
                      <a:pt x="17" y="193"/>
                    </a:lnTo>
                    <a:lnTo>
                      <a:pt x="17" y="193"/>
                    </a:lnTo>
                    <a:lnTo>
                      <a:pt x="14" y="193"/>
                    </a:lnTo>
                    <a:lnTo>
                      <a:pt x="14" y="190"/>
                    </a:lnTo>
                    <a:lnTo>
                      <a:pt x="14" y="190"/>
                    </a:lnTo>
                    <a:lnTo>
                      <a:pt x="16" y="190"/>
                    </a:lnTo>
                    <a:lnTo>
                      <a:pt x="16" y="190"/>
                    </a:lnTo>
                    <a:lnTo>
                      <a:pt x="16" y="189"/>
                    </a:lnTo>
                    <a:lnTo>
                      <a:pt x="16" y="189"/>
                    </a:lnTo>
                    <a:lnTo>
                      <a:pt x="16" y="189"/>
                    </a:lnTo>
                    <a:lnTo>
                      <a:pt x="14" y="185"/>
                    </a:lnTo>
                    <a:lnTo>
                      <a:pt x="14" y="185"/>
                    </a:lnTo>
                    <a:lnTo>
                      <a:pt x="13" y="180"/>
                    </a:lnTo>
                    <a:lnTo>
                      <a:pt x="13" y="180"/>
                    </a:lnTo>
                    <a:lnTo>
                      <a:pt x="11" y="175"/>
                    </a:lnTo>
                    <a:lnTo>
                      <a:pt x="11" y="175"/>
                    </a:lnTo>
                    <a:lnTo>
                      <a:pt x="10" y="169"/>
                    </a:lnTo>
                    <a:lnTo>
                      <a:pt x="10" y="169"/>
                    </a:lnTo>
                    <a:lnTo>
                      <a:pt x="8" y="165"/>
                    </a:lnTo>
                    <a:lnTo>
                      <a:pt x="8" y="165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6" y="153"/>
                    </a:lnTo>
                    <a:lnTo>
                      <a:pt x="4" y="143"/>
                    </a:lnTo>
                    <a:lnTo>
                      <a:pt x="4" y="143"/>
                    </a:lnTo>
                    <a:lnTo>
                      <a:pt x="4" y="132"/>
                    </a:lnTo>
                    <a:lnTo>
                      <a:pt x="4" y="132"/>
                    </a:lnTo>
                    <a:lnTo>
                      <a:pt x="3" y="124"/>
                    </a:lnTo>
                    <a:lnTo>
                      <a:pt x="3" y="124"/>
                    </a:lnTo>
                    <a:lnTo>
                      <a:pt x="1" y="111"/>
                    </a:lnTo>
                    <a:lnTo>
                      <a:pt x="1" y="111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0" y="97"/>
                    </a:lnTo>
                    <a:lnTo>
                      <a:pt x="1" y="87"/>
                    </a:lnTo>
                    <a:lnTo>
                      <a:pt x="1" y="87"/>
                    </a:lnTo>
                    <a:lnTo>
                      <a:pt x="1" y="77"/>
                    </a:lnTo>
                    <a:lnTo>
                      <a:pt x="1" y="77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4" y="43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71" y="8"/>
                    </a:lnTo>
                    <a:lnTo>
                      <a:pt x="71" y="8"/>
                    </a:lnTo>
                    <a:lnTo>
                      <a:pt x="85" y="7"/>
                    </a:lnTo>
                    <a:lnTo>
                      <a:pt x="85" y="7"/>
                    </a:lnTo>
                    <a:lnTo>
                      <a:pt x="92" y="7"/>
                    </a:lnTo>
                    <a:lnTo>
                      <a:pt x="92" y="7"/>
                    </a:lnTo>
                    <a:lnTo>
                      <a:pt x="107" y="4"/>
                    </a:lnTo>
                    <a:lnTo>
                      <a:pt x="121" y="4"/>
                    </a:lnTo>
                    <a:lnTo>
                      <a:pt x="121" y="4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42" y="3"/>
                    </a:lnTo>
                    <a:lnTo>
                      <a:pt x="142" y="3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65" y="1"/>
                    </a:lnTo>
                    <a:lnTo>
                      <a:pt x="165" y="1"/>
                    </a:lnTo>
                    <a:lnTo>
                      <a:pt x="175" y="1"/>
                    </a:lnTo>
                    <a:lnTo>
                      <a:pt x="175" y="1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13" y="1"/>
                    </a:lnTo>
                    <a:lnTo>
                      <a:pt x="222" y="3"/>
                    </a:lnTo>
                    <a:lnTo>
                      <a:pt x="222" y="3"/>
                    </a:lnTo>
                    <a:lnTo>
                      <a:pt x="224" y="4"/>
                    </a:lnTo>
                    <a:lnTo>
                      <a:pt x="224" y="4"/>
                    </a:lnTo>
                    <a:lnTo>
                      <a:pt x="227" y="4"/>
                    </a:lnTo>
                    <a:lnTo>
                      <a:pt x="227" y="4"/>
                    </a:lnTo>
                    <a:lnTo>
                      <a:pt x="230" y="4"/>
                    </a:lnTo>
                    <a:lnTo>
                      <a:pt x="230" y="4"/>
                    </a:lnTo>
                    <a:lnTo>
                      <a:pt x="232" y="4"/>
                    </a:lnTo>
                    <a:lnTo>
                      <a:pt x="232" y="4"/>
                    </a:lnTo>
                    <a:lnTo>
                      <a:pt x="232" y="4"/>
                    </a:lnTo>
                    <a:lnTo>
                      <a:pt x="236" y="7"/>
                    </a:lnTo>
                    <a:lnTo>
                      <a:pt x="236" y="7"/>
                    </a:lnTo>
                    <a:lnTo>
                      <a:pt x="237" y="8"/>
                    </a:lnTo>
                    <a:lnTo>
                      <a:pt x="237" y="8"/>
                    </a:lnTo>
                    <a:lnTo>
                      <a:pt x="242" y="11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50" y="17"/>
                    </a:lnTo>
                    <a:lnTo>
                      <a:pt x="250" y="17"/>
                    </a:lnTo>
                    <a:lnTo>
                      <a:pt x="256" y="21"/>
                    </a:lnTo>
                    <a:lnTo>
                      <a:pt x="261" y="27"/>
                    </a:lnTo>
                    <a:lnTo>
                      <a:pt x="261" y="27"/>
                    </a:lnTo>
                    <a:lnTo>
                      <a:pt x="266" y="37"/>
                    </a:lnTo>
                    <a:lnTo>
                      <a:pt x="266" y="37"/>
                    </a:lnTo>
                    <a:lnTo>
                      <a:pt x="269" y="45"/>
                    </a:lnTo>
                    <a:lnTo>
                      <a:pt x="269" y="45"/>
                    </a:lnTo>
                    <a:lnTo>
                      <a:pt x="269" y="50"/>
                    </a:lnTo>
                    <a:lnTo>
                      <a:pt x="269" y="50"/>
                    </a:lnTo>
                    <a:lnTo>
                      <a:pt x="269" y="51"/>
                    </a:lnTo>
                    <a:lnTo>
                      <a:pt x="269" y="51"/>
                    </a:lnTo>
                    <a:lnTo>
                      <a:pt x="270" y="65"/>
                    </a:lnTo>
                    <a:lnTo>
                      <a:pt x="270" y="80"/>
                    </a:lnTo>
                    <a:lnTo>
                      <a:pt x="270" y="80"/>
                    </a:lnTo>
                    <a:lnTo>
                      <a:pt x="270" y="92"/>
                    </a:lnTo>
                    <a:lnTo>
                      <a:pt x="270" y="92"/>
                    </a:lnTo>
                    <a:lnTo>
                      <a:pt x="270" y="107"/>
                    </a:lnTo>
                    <a:lnTo>
                      <a:pt x="270" y="107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69" y="161"/>
                    </a:lnTo>
                    <a:lnTo>
                      <a:pt x="269" y="161"/>
                    </a:lnTo>
                    <a:lnTo>
                      <a:pt x="266" y="178"/>
                    </a:lnTo>
                    <a:lnTo>
                      <a:pt x="266" y="178"/>
                    </a:lnTo>
                    <a:lnTo>
                      <a:pt x="264" y="185"/>
                    </a:lnTo>
                    <a:lnTo>
                      <a:pt x="264" y="185"/>
                    </a:lnTo>
                    <a:lnTo>
                      <a:pt x="263" y="193"/>
                    </a:lnTo>
                    <a:lnTo>
                      <a:pt x="263" y="193"/>
                    </a:lnTo>
                    <a:lnTo>
                      <a:pt x="260" y="199"/>
                    </a:lnTo>
                    <a:lnTo>
                      <a:pt x="260" y="199"/>
                    </a:lnTo>
                    <a:lnTo>
                      <a:pt x="257" y="206"/>
                    </a:lnTo>
                    <a:lnTo>
                      <a:pt x="257" y="206"/>
                    </a:lnTo>
                    <a:lnTo>
                      <a:pt x="253" y="210"/>
                    </a:lnTo>
                    <a:lnTo>
                      <a:pt x="249" y="213"/>
                    </a:lnTo>
                    <a:lnTo>
                      <a:pt x="249" y="213"/>
                    </a:lnTo>
                    <a:lnTo>
                      <a:pt x="246" y="215"/>
                    </a:lnTo>
                    <a:lnTo>
                      <a:pt x="246" y="215"/>
                    </a:lnTo>
                    <a:lnTo>
                      <a:pt x="242" y="217"/>
                    </a:lnTo>
                    <a:lnTo>
                      <a:pt x="236" y="220"/>
                    </a:lnTo>
                    <a:lnTo>
                      <a:pt x="236" y="220"/>
                    </a:lnTo>
                    <a:lnTo>
                      <a:pt x="233" y="220"/>
                    </a:lnTo>
                    <a:lnTo>
                      <a:pt x="233" y="220"/>
                    </a:lnTo>
                    <a:lnTo>
                      <a:pt x="224" y="224"/>
                    </a:lnTo>
                    <a:lnTo>
                      <a:pt x="224" y="224"/>
                    </a:lnTo>
                    <a:lnTo>
                      <a:pt x="213" y="227"/>
                    </a:lnTo>
                    <a:lnTo>
                      <a:pt x="200" y="229"/>
                    </a:lnTo>
                    <a:lnTo>
                      <a:pt x="200" y="229"/>
                    </a:lnTo>
                    <a:lnTo>
                      <a:pt x="179" y="229"/>
                    </a:lnTo>
                    <a:lnTo>
                      <a:pt x="179" y="229"/>
                    </a:lnTo>
                    <a:lnTo>
                      <a:pt x="170" y="230"/>
                    </a:lnTo>
                    <a:lnTo>
                      <a:pt x="170" y="230"/>
                    </a:lnTo>
                    <a:lnTo>
                      <a:pt x="158" y="232"/>
                    </a:lnTo>
                    <a:lnTo>
                      <a:pt x="158" y="232"/>
                    </a:lnTo>
                    <a:lnTo>
                      <a:pt x="155" y="232"/>
                    </a:lnTo>
                    <a:lnTo>
                      <a:pt x="155" y="232"/>
                    </a:lnTo>
                    <a:lnTo>
                      <a:pt x="146" y="236"/>
                    </a:lnTo>
                    <a:lnTo>
                      <a:pt x="146" y="236"/>
                    </a:lnTo>
                    <a:lnTo>
                      <a:pt x="141" y="240"/>
                    </a:lnTo>
                    <a:lnTo>
                      <a:pt x="135" y="246"/>
                    </a:lnTo>
                    <a:lnTo>
                      <a:pt x="135" y="246"/>
                    </a:lnTo>
                    <a:lnTo>
                      <a:pt x="131" y="25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28" y="274"/>
                    </a:lnTo>
                    <a:lnTo>
                      <a:pt x="128" y="274"/>
                    </a:lnTo>
                    <a:lnTo>
                      <a:pt x="128" y="278"/>
                    </a:lnTo>
                    <a:lnTo>
                      <a:pt x="125" y="283"/>
                    </a:lnTo>
                    <a:lnTo>
                      <a:pt x="125" y="283"/>
                    </a:lnTo>
                    <a:lnTo>
                      <a:pt x="124" y="288"/>
                    </a:lnTo>
                    <a:lnTo>
                      <a:pt x="121" y="293"/>
                    </a:lnTo>
                    <a:lnTo>
                      <a:pt x="121" y="293"/>
                    </a:lnTo>
                    <a:lnTo>
                      <a:pt x="114" y="300"/>
                    </a:lnTo>
                    <a:lnTo>
                      <a:pt x="114" y="300"/>
                    </a:lnTo>
                    <a:lnTo>
                      <a:pt x="102" y="313"/>
                    </a:lnTo>
                    <a:lnTo>
                      <a:pt x="102" y="313"/>
                    </a:lnTo>
                    <a:lnTo>
                      <a:pt x="98" y="318"/>
                    </a:lnTo>
                    <a:lnTo>
                      <a:pt x="98" y="318"/>
                    </a:lnTo>
                    <a:lnTo>
                      <a:pt x="91" y="327"/>
                    </a:lnTo>
                    <a:lnTo>
                      <a:pt x="91" y="327"/>
                    </a:lnTo>
                    <a:lnTo>
                      <a:pt x="82" y="341"/>
                    </a:lnTo>
                    <a:lnTo>
                      <a:pt x="82" y="341"/>
                    </a:lnTo>
                    <a:lnTo>
                      <a:pt x="80" y="347"/>
                    </a:lnTo>
                    <a:lnTo>
                      <a:pt x="77" y="354"/>
                    </a:lnTo>
                    <a:lnTo>
                      <a:pt x="77" y="354"/>
                    </a:lnTo>
                    <a:lnTo>
                      <a:pt x="75" y="359"/>
                    </a:lnTo>
                    <a:lnTo>
                      <a:pt x="75" y="359"/>
                    </a:lnTo>
                    <a:lnTo>
                      <a:pt x="74" y="362"/>
                    </a:lnTo>
                    <a:lnTo>
                      <a:pt x="74" y="362"/>
                    </a:lnTo>
                    <a:lnTo>
                      <a:pt x="74" y="365"/>
                    </a:lnTo>
                    <a:lnTo>
                      <a:pt x="74" y="365"/>
                    </a:lnTo>
                    <a:lnTo>
                      <a:pt x="74" y="365"/>
                    </a:lnTo>
                    <a:lnTo>
                      <a:pt x="74" y="365"/>
                    </a:lnTo>
                    <a:lnTo>
                      <a:pt x="72" y="371"/>
                    </a:lnTo>
                    <a:lnTo>
                      <a:pt x="72" y="371"/>
                    </a:lnTo>
                    <a:lnTo>
                      <a:pt x="72" y="374"/>
                    </a:lnTo>
                    <a:lnTo>
                      <a:pt x="72" y="374"/>
                    </a:lnTo>
                    <a:lnTo>
                      <a:pt x="72" y="375"/>
                    </a:lnTo>
                    <a:lnTo>
                      <a:pt x="71" y="375"/>
                    </a:lnTo>
                    <a:lnTo>
                      <a:pt x="71" y="375"/>
                    </a:lnTo>
                    <a:lnTo>
                      <a:pt x="68" y="375"/>
                    </a:lnTo>
                    <a:lnTo>
                      <a:pt x="68" y="375"/>
                    </a:lnTo>
                    <a:lnTo>
                      <a:pt x="68" y="377"/>
                    </a:lnTo>
                    <a:lnTo>
                      <a:pt x="68" y="377"/>
                    </a:lnTo>
                    <a:lnTo>
                      <a:pt x="65" y="375"/>
                    </a:lnTo>
                    <a:lnTo>
                      <a:pt x="65" y="375"/>
                    </a:lnTo>
                    <a:lnTo>
                      <a:pt x="62" y="374"/>
                    </a:lnTo>
                    <a:lnTo>
                      <a:pt x="61" y="371"/>
                    </a:lnTo>
                    <a:lnTo>
                      <a:pt x="61" y="371"/>
                    </a:lnTo>
                    <a:lnTo>
                      <a:pt x="58" y="364"/>
                    </a:lnTo>
                    <a:lnTo>
                      <a:pt x="58" y="364"/>
                    </a:lnTo>
                    <a:lnTo>
                      <a:pt x="57" y="355"/>
                    </a:lnTo>
                    <a:lnTo>
                      <a:pt x="57" y="355"/>
                    </a:lnTo>
                    <a:lnTo>
                      <a:pt x="57" y="352"/>
                    </a:lnTo>
                    <a:lnTo>
                      <a:pt x="57" y="352"/>
                    </a:lnTo>
                    <a:lnTo>
                      <a:pt x="54" y="342"/>
                    </a:lnTo>
                    <a:lnTo>
                      <a:pt x="53" y="334"/>
                    </a:lnTo>
                    <a:lnTo>
                      <a:pt x="53" y="334"/>
                    </a:lnTo>
                    <a:lnTo>
                      <a:pt x="51" y="323"/>
                    </a:lnTo>
                    <a:lnTo>
                      <a:pt x="51" y="313"/>
                    </a:lnTo>
                    <a:lnTo>
                      <a:pt x="51" y="313"/>
                    </a:lnTo>
                    <a:lnTo>
                      <a:pt x="54" y="303"/>
                    </a:lnTo>
                    <a:lnTo>
                      <a:pt x="54" y="303"/>
                    </a:lnTo>
                    <a:lnTo>
                      <a:pt x="57" y="288"/>
                    </a:lnTo>
                    <a:lnTo>
                      <a:pt x="57" y="288"/>
                    </a:lnTo>
                    <a:lnTo>
                      <a:pt x="62" y="280"/>
                    </a:lnTo>
                    <a:lnTo>
                      <a:pt x="62" y="280"/>
                    </a:lnTo>
                    <a:lnTo>
                      <a:pt x="65" y="274"/>
                    </a:lnTo>
                    <a:lnTo>
                      <a:pt x="67" y="269"/>
                    </a:lnTo>
                    <a:lnTo>
                      <a:pt x="67" y="269"/>
                    </a:lnTo>
                    <a:lnTo>
                      <a:pt x="67" y="264"/>
                    </a:lnTo>
                    <a:lnTo>
                      <a:pt x="67" y="264"/>
                    </a:lnTo>
                    <a:lnTo>
                      <a:pt x="67" y="256"/>
                    </a:lnTo>
                    <a:lnTo>
                      <a:pt x="67" y="256"/>
                    </a:lnTo>
                    <a:lnTo>
                      <a:pt x="65" y="251"/>
                    </a:lnTo>
                    <a:lnTo>
                      <a:pt x="65" y="251"/>
                    </a:lnTo>
                    <a:lnTo>
                      <a:pt x="62" y="247"/>
                    </a:lnTo>
                    <a:lnTo>
                      <a:pt x="62" y="247"/>
                    </a:lnTo>
                    <a:lnTo>
                      <a:pt x="60" y="240"/>
                    </a:lnTo>
                    <a:lnTo>
                      <a:pt x="60" y="240"/>
                    </a:lnTo>
                    <a:lnTo>
                      <a:pt x="58" y="237"/>
                    </a:lnTo>
                    <a:lnTo>
                      <a:pt x="58" y="237"/>
                    </a:lnTo>
                    <a:lnTo>
                      <a:pt x="55" y="233"/>
                    </a:lnTo>
                    <a:lnTo>
                      <a:pt x="55" y="233"/>
                    </a:lnTo>
                    <a:lnTo>
                      <a:pt x="54" y="229"/>
                    </a:lnTo>
                    <a:lnTo>
                      <a:pt x="54" y="229"/>
                    </a:lnTo>
                    <a:lnTo>
                      <a:pt x="51" y="226"/>
                    </a:lnTo>
                    <a:lnTo>
                      <a:pt x="50" y="223"/>
                    </a:lnTo>
                    <a:lnTo>
                      <a:pt x="50" y="223"/>
                    </a:lnTo>
                    <a:lnTo>
                      <a:pt x="47" y="220"/>
                    </a:lnTo>
                    <a:lnTo>
                      <a:pt x="47" y="220"/>
                    </a:lnTo>
                    <a:lnTo>
                      <a:pt x="43" y="217"/>
                    </a:lnTo>
                    <a:lnTo>
                      <a:pt x="43" y="217"/>
                    </a:lnTo>
                    <a:lnTo>
                      <a:pt x="35" y="212"/>
                    </a:lnTo>
                    <a:lnTo>
                      <a:pt x="35" y="212"/>
                    </a:lnTo>
                    <a:lnTo>
                      <a:pt x="31" y="209"/>
                    </a:lnTo>
                    <a:lnTo>
                      <a:pt x="27" y="203"/>
                    </a:lnTo>
                    <a:lnTo>
                      <a:pt x="27" y="203"/>
                    </a:lnTo>
                    <a:lnTo>
                      <a:pt x="26" y="203"/>
                    </a:lnTo>
                    <a:lnTo>
                      <a:pt x="26" y="203"/>
                    </a:lnTo>
                    <a:lnTo>
                      <a:pt x="26" y="202"/>
                    </a:lnTo>
                    <a:lnTo>
                      <a:pt x="26" y="202"/>
                    </a:lnTo>
                    <a:lnTo>
                      <a:pt x="24" y="200"/>
                    </a:lnTo>
                    <a:lnTo>
                      <a:pt x="24" y="200"/>
                    </a:lnTo>
                    <a:lnTo>
                      <a:pt x="21" y="199"/>
                    </a:lnTo>
                    <a:lnTo>
                      <a:pt x="18" y="195"/>
                    </a:lnTo>
                    <a:lnTo>
                      <a:pt x="18" y="195"/>
                    </a:lnTo>
                    <a:lnTo>
                      <a:pt x="17" y="193"/>
                    </a:lnTo>
                    <a:lnTo>
                      <a:pt x="17" y="193"/>
                    </a:lnTo>
                    <a:close/>
                    <a:moveTo>
                      <a:pt x="45" y="216"/>
                    </a:moveTo>
                    <a:lnTo>
                      <a:pt x="45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5" y="216"/>
                    </a:lnTo>
                    <a:lnTo>
                      <a:pt x="45" y="216"/>
                    </a:lnTo>
                    <a:lnTo>
                      <a:pt x="45" y="215"/>
                    </a:lnTo>
                    <a:lnTo>
                      <a:pt x="45" y="215"/>
                    </a:lnTo>
                    <a:lnTo>
                      <a:pt x="44" y="215"/>
                    </a:lnTo>
                    <a:lnTo>
                      <a:pt x="44" y="215"/>
                    </a:lnTo>
                    <a:lnTo>
                      <a:pt x="45" y="216"/>
                    </a:lnTo>
                    <a:lnTo>
                      <a:pt x="45" y="216"/>
                    </a:lnTo>
                    <a:close/>
                    <a:moveTo>
                      <a:pt x="193" y="210"/>
                    </a:moveTo>
                    <a:lnTo>
                      <a:pt x="193" y="210"/>
                    </a:lnTo>
                    <a:lnTo>
                      <a:pt x="185" y="210"/>
                    </a:lnTo>
                    <a:lnTo>
                      <a:pt x="185" y="210"/>
                    </a:lnTo>
                    <a:lnTo>
                      <a:pt x="186" y="212"/>
                    </a:lnTo>
                    <a:lnTo>
                      <a:pt x="186" y="212"/>
                    </a:lnTo>
                    <a:lnTo>
                      <a:pt x="193" y="210"/>
                    </a:lnTo>
                    <a:lnTo>
                      <a:pt x="193" y="210"/>
                    </a:lnTo>
                    <a:lnTo>
                      <a:pt x="193" y="210"/>
                    </a:lnTo>
                    <a:lnTo>
                      <a:pt x="193" y="210"/>
                    </a:lnTo>
                    <a:lnTo>
                      <a:pt x="195" y="210"/>
                    </a:lnTo>
                    <a:lnTo>
                      <a:pt x="195" y="210"/>
                    </a:lnTo>
                    <a:lnTo>
                      <a:pt x="195" y="210"/>
                    </a:lnTo>
                    <a:lnTo>
                      <a:pt x="195" y="210"/>
                    </a:lnTo>
                    <a:lnTo>
                      <a:pt x="193" y="210"/>
                    </a:lnTo>
                    <a:lnTo>
                      <a:pt x="193" y="210"/>
                    </a:lnTo>
                    <a:close/>
                    <a:moveTo>
                      <a:pt x="57" y="213"/>
                    </a:moveTo>
                    <a:lnTo>
                      <a:pt x="57" y="213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57" y="213"/>
                    </a:lnTo>
                    <a:lnTo>
                      <a:pt x="57" y="213"/>
                    </a:lnTo>
                    <a:lnTo>
                      <a:pt x="55" y="207"/>
                    </a:lnTo>
                    <a:lnTo>
                      <a:pt x="53" y="203"/>
                    </a:lnTo>
                    <a:lnTo>
                      <a:pt x="53" y="203"/>
                    </a:lnTo>
                    <a:lnTo>
                      <a:pt x="53" y="205"/>
                    </a:lnTo>
                    <a:lnTo>
                      <a:pt x="53" y="205"/>
                    </a:lnTo>
                    <a:lnTo>
                      <a:pt x="54" y="209"/>
                    </a:lnTo>
                    <a:lnTo>
                      <a:pt x="54" y="209"/>
                    </a:lnTo>
                    <a:lnTo>
                      <a:pt x="55" y="212"/>
                    </a:lnTo>
                    <a:lnTo>
                      <a:pt x="55" y="212"/>
                    </a:lnTo>
                    <a:lnTo>
                      <a:pt x="57" y="213"/>
                    </a:lnTo>
                    <a:lnTo>
                      <a:pt x="57" y="213"/>
                    </a:lnTo>
                    <a:close/>
                    <a:moveTo>
                      <a:pt x="61" y="347"/>
                    </a:move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38"/>
                    </a:lnTo>
                    <a:lnTo>
                      <a:pt x="61" y="338"/>
                    </a:lnTo>
                    <a:lnTo>
                      <a:pt x="62" y="332"/>
                    </a:lnTo>
                    <a:lnTo>
                      <a:pt x="62" y="332"/>
                    </a:lnTo>
                    <a:lnTo>
                      <a:pt x="64" y="324"/>
                    </a:lnTo>
                    <a:lnTo>
                      <a:pt x="68" y="315"/>
                    </a:lnTo>
                    <a:lnTo>
                      <a:pt x="68" y="315"/>
                    </a:lnTo>
                    <a:lnTo>
                      <a:pt x="72" y="307"/>
                    </a:lnTo>
                    <a:lnTo>
                      <a:pt x="72" y="307"/>
                    </a:lnTo>
                    <a:lnTo>
                      <a:pt x="78" y="300"/>
                    </a:lnTo>
                    <a:lnTo>
                      <a:pt x="84" y="293"/>
                    </a:lnTo>
                    <a:lnTo>
                      <a:pt x="84" y="293"/>
                    </a:lnTo>
                    <a:lnTo>
                      <a:pt x="91" y="286"/>
                    </a:lnTo>
                    <a:lnTo>
                      <a:pt x="91" y="286"/>
                    </a:lnTo>
                    <a:lnTo>
                      <a:pt x="95" y="281"/>
                    </a:lnTo>
                    <a:lnTo>
                      <a:pt x="95" y="281"/>
                    </a:lnTo>
                    <a:lnTo>
                      <a:pt x="97" y="280"/>
                    </a:lnTo>
                    <a:lnTo>
                      <a:pt x="97" y="280"/>
                    </a:lnTo>
                    <a:lnTo>
                      <a:pt x="99" y="273"/>
                    </a:lnTo>
                    <a:lnTo>
                      <a:pt x="99" y="273"/>
                    </a:lnTo>
                    <a:lnTo>
                      <a:pt x="101" y="269"/>
                    </a:lnTo>
                    <a:lnTo>
                      <a:pt x="99" y="263"/>
                    </a:lnTo>
                    <a:lnTo>
                      <a:pt x="99" y="263"/>
                    </a:lnTo>
                    <a:lnTo>
                      <a:pt x="98" y="256"/>
                    </a:lnTo>
                    <a:lnTo>
                      <a:pt x="98" y="256"/>
                    </a:lnTo>
                    <a:lnTo>
                      <a:pt x="97" y="249"/>
                    </a:lnTo>
                    <a:lnTo>
                      <a:pt x="97" y="249"/>
                    </a:lnTo>
                    <a:lnTo>
                      <a:pt x="95" y="240"/>
                    </a:lnTo>
                    <a:lnTo>
                      <a:pt x="95" y="230"/>
                    </a:lnTo>
                    <a:lnTo>
                      <a:pt x="95" y="230"/>
                    </a:lnTo>
                    <a:lnTo>
                      <a:pt x="97" y="226"/>
                    </a:lnTo>
                    <a:lnTo>
                      <a:pt x="99" y="222"/>
                    </a:lnTo>
                    <a:lnTo>
                      <a:pt x="99" y="222"/>
                    </a:lnTo>
                    <a:lnTo>
                      <a:pt x="104" y="217"/>
                    </a:lnTo>
                    <a:lnTo>
                      <a:pt x="104" y="217"/>
                    </a:lnTo>
                    <a:lnTo>
                      <a:pt x="111" y="215"/>
                    </a:lnTo>
                    <a:lnTo>
                      <a:pt x="111" y="215"/>
                    </a:lnTo>
                    <a:lnTo>
                      <a:pt x="116" y="212"/>
                    </a:lnTo>
                    <a:lnTo>
                      <a:pt x="124" y="209"/>
                    </a:lnTo>
                    <a:lnTo>
                      <a:pt x="124" y="209"/>
                    </a:lnTo>
                    <a:lnTo>
                      <a:pt x="136" y="207"/>
                    </a:lnTo>
                    <a:lnTo>
                      <a:pt x="136" y="207"/>
                    </a:lnTo>
                    <a:lnTo>
                      <a:pt x="161" y="207"/>
                    </a:lnTo>
                    <a:lnTo>
                      <a:pt x="161" y="207"/>
                    </a:lnTo>
                    <a:lnTo>
                      <a:pt x="170" y="206"/>
                    </a:lnTo>
                    <a:lnTo>
                      <a:pt x="170" y="206"/>
                    </a:lnTo>
                    <a:lnTo>
                      <a:pt x="188" y="203"/>
                    </a:lnTo>
                    <a:lnTo>
                      <a:pt x="188" y="203"/>
                    </a:lnTo>
                    <a:lnTo>
                      <a:pt x="205" y="200"/>
                    </a:lnTo>
                    <a:lnTo>
                      <a:pt x="205" y="200"/>
                    </a:lnTo>
                    <a:lnTo>
                      <a:pt x="212" y="199"/>
                    </a:lnTo>
                    <a:lnTo>
                      <a:pt x="217" y="197"/>
                    </a:lnTo>
                    <a:lnTo>
                      <a:pt x="217" y="197"/>
                    </a:lnTo>
                    <a:lnTo>
                      <a:pt x="222" y="195"/>
                    </a:lnTo>
                    <a:lnTo>
                      <a:pt x="222" y="195"/>
                    </a:lnTo>
                    <a:lnTo>
                      <a:pt x="233" y="185"/>
                    </a:lnTo>
                    <a:lnTo>
                      <a:pt x="233" y="185"/>
                    </a:lnTo>
                    <a:lnTo>
                      <a:pt x="236" y="180"/>
                    </a:lnTo>
                    <a:lnTo>
                      <a:pt x="237" y="178"/>
                    </a:lnTo>
                    <a:lnTo>
                      <a:pt x="237" y="178"/>
                    </a:lnTo>
                    <a:lnTo>
                      <a:pt x="240" y="165"/>
                    </a:lnTo>
                    <a:lnTo>
                      <a:pt x="240" y="165"/>
                    </a:lnTo>
                    <a:lnTo>
                      <a:pt x="242" y="158"/>
                    </a:lnTo>
                    <a:lnTo>
                      <a:pt x="242" y="158"/>
                    </a:lnTo>
                    <a:lnTo>
                      <a:pt x="242" y="149"/>
                    </a:lnTo>
                    <a:lnTo>
                      <a:pt x="242" y="149"/>
                    </a:lnTo>
                    <a:lnTo>
                      <a:pt x="242" y="128"/>
                    </a:lnTo>
                    <a:lnTo>
                      <a:pt x="240" y="108"/>
                    </a:lnTo>
                    <a:lnTo>
                      <a:pt x="240" y="108"/>
                    </a:lnTo>
                    <a:lnTo>
                      <a:pt x="240" y="95"/>
                    </a:lnTo>
                    <a:lnTo>
                      <a:pt x="240" y="95"/>
                    </a:lnTo>
                    <a:lnTo>
                      <a:pt x="239" y="78"/>
                    </a:lnTo>
                    <a:lnTo>
                      <a:pt x="239" y="78"/>
                    </a:lnTo>
                    <a:lnTo>
                      <a:pt x="239" y="71"/>
                    </a:lnTo>
                    <a:lnTo>
                      <a:pt x="239" y="71"/>
                    </a:lnTo>
                    <a:lnTo>
                      <a:pt x="239" y="48"/>
                    </a:lnTo>
                    <a:lnTo>
                      <a:pt x="239" y="48"/>
                    </a:lnTo>
                    <a:lnTo>
                      <a:pt x="237" y="40"/>
                    </a:lnTo>
                    <a:lnTo>
                      <a:pt x="237" y="40"/>
                    </a:lnTo>
                    <a:lnTo>
                      <a:pt x="236" y="33"/>
                    </a:lnTo>
                    <a:lnTo>
                      <a:pt x="236" y="33"/>
                    </a:lnTo>
                    <a:lnTo>
                      <a:pt x="233" y="23"/>
                    </a:lnTo>
                    <a:lnTo>
                      <a:pt x="233" y="23"/>
                    </a:lnTo>
                    <a:lnTo>
                      <a:pt x="233" y="20"/>
                    </a:lnTo>
                    <a:lnTo>
                      <a:pt x="233" y="20"/>
                    </a:lnTo>
                    <a:lnTo>
                      <a:pt x="230" y="17"/>
                    </a:lnTo>
                    <a:lnTo>
                      <a:pt x="226" y="13"/>
                    </a:lnTo>
                    <a:lnTo>
                      <a:pt x="226" y="13"/>
                    </a:lnTo>
                    <a:lnTo>
                      <a:pt x="216" y="8"/>
                    </a:lnTo>
                    <a:lnTo>
                      <a:pt x="212" y="7"/>
                    </a:lnTo>
                    <a:lnTo>
                      <a:pt x="206" y="7"/>
                    </a:lnTo>
                    <a:lnTo>
                      <a:pt x="206" y="7"/>
                    </a:lnTo>
                    <a:lnTo>
                      <a:pt x="189" y="7"/>
                    </a:lnTo>
                    <a:lnTo>
                      <a:pt x="189" y="7"/>
                    </a:lnTo>
                    <a:lnTo>
                      <a:pt x="170" y="7"/>
                    </a:lnTo>
                    <a:lnTo>
                      <a:pt x="170" y="7"/>
                    </a:lnTo>
                    <a:lnTo>
                      <a:pt x="153" y="8"/>
                    </a:lnTo>
                    <a:lnTo>
                      <a:pt x="153" y="8"/>
                    </a:lnTo>
                    <a:lnTo>
                      <a:pt x="129" y="10"/>
                    </a:lnTo>
                    <a:lnTo>
                      <a:pt x="129" y="10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1" y="34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7" y="71"/>
                    </a:lnTo>
                    <a:lnTo>
                      <a:pt x="7" y="81"/>
                    </a:lnTo>
                    <a:lnTo>
                      <a:pt x="7" y="81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8" y="104"/>
                    </a:lnTo>
                    <a:lnTo>
                      <a:pt x="11" y="114"/>
                    </a:lnTo>
                    <a:lnTo>
                      <a:pt x="11" y="114"/>
                    </a:lnTo>
                    <a:lnTo>
                      <a:pt x="14" y="121"/>
                    </a:lnTo>
                    <a:lnTo>
                      <a:pt x="14" y="121"/>
                    </a:lnTo>
                    <a:lnTo>
                      <a:pt x="16" y="128"/>
                    </a:lnTo>
                    <a:lnTo>
                      <a:pt x="16" y="128"/>
                    </a:lnTo>
                    <a:lnTo>
                      <a:pt x="16" y="131"/>
                    </a:lnTo>
                    <a:lnTo>
                      <a:pt x="17" y="132"/>
                    </a:lnTo>
                    <a:lnTo>
                      <a:pt x="17" y="132"/>
                    </a:lnTo>
                    <a:lnTo>
                      <a:pt x="17" y="134"/>
                    </a:lnTo>
                    <a:lnTo>
                      <a:pt x="16" y="135"/>
                    </a:lnTo>
                    <a:lnTo>
                      <a:pt x="16" y="135"/>
                    </a:lnTo>
                    <a:lnTo>
                      <a:pt x="16" y="136"/>
                    </a:lnTo>
                    <a:lnTo>
                      <a:pt x="16" y="136"/>
                    </a:lnTo>
                    <a:lnTo>
                      <a:pt x="16" y="141"/>
                    </a:lnTo>
                    <a:lnTo>
                      <a:pt x="16" y="141"/>
                    </a:lnTo>
                    <a:lnTo>
                      <a:pt x="18" y="148"/>
                    </a:lnTo>
                    <a:lnTo>
                      <a:pt x="18" y="148"/>
                    </a:lnTo>
                    <a:lnTo>
                      <a:pt x="20" y="159"/>
                    </a:lnTo>
                    <a:lnTo>
                      <a:pt x="20" y="159"/>
                    </a:lnTo>
                    <a:lnTo>
                      <a:pt x="20" y="162"/>
                    </a:lnTo>
                    <a:lnTo>
                      <a:pt x="20" y="162"/>
                    </a:lnTo>
                    <a:lnTo>
                      <a:pt x="21" y="169"/>
                    </a:lnTo>
                    <a:lnTo>
                      <a:pt x="21" y="169"/>
                    </a:lnTo>
                    <a:lnTo>
                      <a:pt x="23" y="175"/>
                    </a:lnTo>
                    <a:lnTo>
                      <a:pt x="23" y="175"/>
                    </a:lnTo>
                    <a:lnTo>
                      <a:pt x="26" y="180"/>
                    </a:lnTo>
                    <a:lnTo>
                      <a:pt x="26" y="180"/>
                    </a:lnTo>
                    <a:lnTo>
                      <a:pt x="27" y="180"/>
                    </a:lnTo>
                    <a:lnTo>
                      <a:pt x="27" y="180"/>
                    </a:lnTo>
                    <a:lnTo>
                      <a:pt x="28" y="182"/>
                    </a:lnTo>
                    <a:lnTo>
                      <a:pt x="28" y="182"/>
                    </a:lnTo>
                    <a:lnTo>
                      <a:pt x="30" y="183"/>
                    </a:lnTo>
                    <a:lnTo>
                      <a:pt x="31" y="183"/>
                    </a:lnTo>
                    <a:lnTo>
                      <a:pt x="31" y="183"/>
                    </a:lnTo>
                    <a:lnTo>
                      <a:pt x="33" y="183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5" y="186"/>
                    </a:lnTo>
                    <a:lnTo>
                      <a:pt x="35" y="186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1" y="197"/>
                    </a:lnTo>
                    <a:lnTo>
                      <a:pt x="51" y="197"/>
                    </a:lnTo>
                    <a:lnTo>
                      <a:pt x="55" y="205"/>
                    </a:lnTo>
                    <a:lnTo>
                      <a:pt x="55" y="205"/>
                    </a:lnTo>
                    <a:lnTo>
                      <a:pt x="60" y="212"/>
                    </a:lnTo>
                    <a:lnTo>
                      <a:pt x="61" y="219"/>
                    </a:lnTo>
                    <a:lnTo>
                      <a:pt x="61" y="219"/>
                    </a:lnTo>
                    <a:lnTo>
                      <a:pt x="61" y="227"/>
                    </a:lnTo>
                    <a:lnTo>
                      <a:pt x="61" y="227"/>
                    </a:lnTo>
                    <a:lnTo>
                      <a:pt x="62" y="229"/>
                    </a:lnTo>
                    <a:lnTo>
                      <a:pt x="62" y="229"/>
                    </a:lnTo>
                    <a:lnTo>
                      <a:pt x="67" y="234"/>
                    </a:lnTo>
                    <a:lnTo>
                      <a:pt x="67" y="234"/>
                    </a:lnTo>
                    <a:lnTo>
                      <a:pt x="70" y="237"/>
                    </a:lnTo>
                    <a:lnTo>
                      <a:pt x="71" y="240"/>
                    </a:lnTo>
                    <a:lnTo>
                      <a:pt x="71" y="240"/>
                    </a:lnTo>
                    <a:lnTo>
                      <a:pt x="74" y="249"/>
                    </a:lnTo>
                    <a:lnTo>
                      <a:pt x="74" y="249"/>
                    </a:lnTo>
                    <a:lnTo>
                      <a:pt x="74" y="253"/>
                    </a:lnTo>
                    <a:lnTo>
                      <a:pt x="74" y="253"/>
                    </a:lnTo>
                    <a:lnTo>
                      <a:pt x="74" y="260"/>
                    </a:lnTo>
                    <a:lnTo>
                      <a:pt x="74" y="260"/>
                    </a:lnTo>
                    <a:lnTo>
                      <a:pt x="72" y="263"/>
                    </a:lnTo>
                    <a:lnTo>
                      <a:pt x="72" y="263"/>
                    </a:lnTo>
                    <a:lnTo>
                      <a:pt x="72" y="267"/>
                    </a:lnTo>
                    <a:lnTo>
                      <a:pt x="71" y="271"/>
                    </a:lnTo>
                    <a:lnTo>
                      <a:pt x="71" y="271"/>
                    </a:lnTo>
                    <a:lnTo>
                      <a:pt x="67" y="281"/>
                    </a:lnTo>
                    <a:lnTo>
                      <a:pt x="67" y="281"/>
                    </a:lnTo>
                    <a:lnTo>
                      <a:pt x="65" y="286"/>
                    </a:lnTo>
                    <a:lnTo>
                      <a:pt x="65" y="286"/>
                    </a:lnTo>
                    <a:lnTo>
                      <a:pt x="62" y="297"/>
                    </a:lnTo>
                    <a:lnTo>
                      <a:pt x="62" y="297"/>
                    </a:lnTo>
                    <a:lnTo>
                      <a:pt x="60" y="313"/>
                    </a:lnTo>
                    <a:lnTo>
                      <a:pt x="60" y="313"/>
                    </a:lnTo>
                    <a:lnTo>
                      <a:pt x="58" y="327"/>
                    </a:lnTo>
                    <a:lnTo>
                      <a:pt x="58" y="327"/>
                    </a:lnTo>
                    <a:lnTo>
                      <a:pt x="60" y="337"/>
                    </a:ln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47"/>
                    </a:lnTo>
                    <a:lnTo>
                      <a:pt x="61" y="347"/>
                    </a:lnTo>
                    <a:close/>
                    <a:moveTo>
                      <a:pt x="244" y="107"/>
                    </a:moveTo>
                    <a:lnTo>
                      <a:pt x="244" y="107"/>
                    </a:lnTo>
                    <a:lnTo>
                      <a:pt x="244" y="107"/>
                    </a:lnTo>
                    <a:lnTo>
                      <a:pt x="244" y="107"/>
                    </a:lnTo>
                    <a:lnTo>
                      <a:pt x="246" y="92"/>
                    </a:lnTo>
                    <a:lnTo>
                      <a:pt x="246" y="92"/>
                    </a:lnTo>
                    <a:lnTo>
                      <a:pt x="246" y="87"/>
                    </a:lnTo>
                    <a:lnTo>
                      <a:pt x="246" y="87"/>
                    </a:lnTo>
                    <a:lnTo>
                      <a:pt x="246" y="74"/>
                    </a:lnTo>
                    <a:lnTo>
                      <a:pt x="246" y="74"/>
                    </a:lnTo>
                    <a:lnTo>
                      <a:pt x="246" y="67"/>
                    </a:lnTo>
                    <a:lnTo>
                      <a:pt x="246" y="67"/>
                    </a:lnTo>
                    <a:lnTo>
                      <a:pt x="244" y="53"/>
                    </a:lnTo>
                    <a:lnTo>
                      <a:pt x="244" y="53"/>
                    </a:lnTo>
                    <a:lnTo>
                      <a:pt x="244" y="48"/>
                    </a:lnTo>
                    <a:lnTo>
                      <a:pt x="244" y="48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39" y="24"/>
                    </a:lnTo>
                    <a:lnTo>
                      <a:pt x="236" y="18"/>
                    </a:lnTo>
                    <a:lnTo>
                      <a:pt x="236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36" y="21"/>
                    </a:lnTo>
                    <a:lnTo>
                      <a:pt x="236" y="21"/>
                    </a:lnTo>
                    <a:lnTo>
                      <a:pt x="237" y="26"/>
                    </a:lnTo>
                    <a:lnTo>
                      <a:pt x="239" y="31"/>
                    </a:lnTo>
                    <a:lnTo>
                      <a:pt x="239" y="31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3" y="60"/>
                    </a:lnTo>
                    <a:lnTo>
                      <a:pt x="243" y="60"/>
                    </a:lnTo>
                    <a:lnTo>
                      <a:pt x="244" y="72"/>
                    </a:lnTo>
                    <a:lnTo>
                      <a:pt x="244" y="72"/>
                    </a:lnTo>
                    <a:lnTo>
                      <a:pt x="244" y="95"/>
                    </a:lnTo>
                    <a:lnTo>
                      <a:pt x="244" y="95"/>
                    </a:lnTo>
                    <a:lnTo>
                      <a:pt x="244" y="107"/>
                    </a:lnTo>
                    <a:lnTo>
                      <a:pt x="244" y="107"/>
                    </a:lnTo>
                    <a:close/>
                    <a:moveTo>
                      <a:pt x="20" y="170"/>
                    </a:moveTo>
                    <a:lnTo>
                      <a:pt x="20" y="170"/>
                    </a:lnTo>
                    <a:lnTo>
                      <a:pt x="18" y="169"/>
                    </a:lnTo>
                    <a:lnTo>
                      <a:pt x="18" y="169"/>
                    </a:lnTo>
                    <a:lnTo>
                      <a:pt x="17" y="163"/>
                    </a:lnTo>
                    <a:lnTo>
                      <a:pt x="17" y="158"/>
                    </a:lnTo>
                    <a:lnTo>
                      <a:pt x="17" y="158"/>
                    </a:lnTo>
                    <a:lnTo>
                      <a:pt x="17" y="151"/>
                    </a:lnTo>
                    <a:lnTo>
                      <a:pt x="16" y="145"/>
                    </a:lnTo>
                    <a:lnTo>
                      <a:pt x="16" y="145"/>
                    </a:lnTo>
                    <a:lnTo>
                      <a:pt x="13" y="138"/>
                    </a:lnTo>
                    <a:lnTo>
                      <a:pt x="13" y="138"/>
                    </a:lnTo>
                    <a:lnTo>
                      <a:pt x="11" y="132"/>
                    </a:lnTo>
                    <a:lnTo>
                      <a:pt x="11" y="132"/>
                    </a:lnTo>
                    <a:lnTo>
                      <a:pt x="11" y="131"/>
                    </a:lnTo>
                    <a:lnTo>
                      <a:pt x="11" y="131"/>
                    </a:lnTo>
                    <a:lnTo>
                      <a:pt x="13" y="129"/>
                    </a:lnTo>
                    <a:lnTo>
                      <a:pt x="13" y="129"/>
                    </a:lnTo>
                    <a:lnTo>
                      <a:pt x="13" y="128"/>
                    </a:lnTo>
                    <a:lnTo>
                      <a:pt x="13" y="128"/>
                    </a:lnTo>
                    <a:lnTo>
                      <a:pt x="13" y="124"/>
                    </a:lnTo>
                    <a:lnTo>
                      <a:pt x="13" y="124"/>
                    </a:lnTo>
                    <a:lnTo>
                      <a:pt x="10" y="116"/>
                    </a:lnTo>
                    <a:lnTo>
                      <a:pt x="8" y="109"/>
                    </a:lnTo>
                    <a:lnTo>
                      <a:pt x="8" y="109"/>
                    </a:lnTo>
                    <a:lnTo>
                      <a:pt x="7" y="109"/>
                    </a:lnTo>
                    <a:lnTo>
                      <a:pt x="7" y="109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8" y="114"/>
                    </a:lnTo>
                    <a:lnTo>
                      <a:pt x="8" y="114"/>
                    </a:lnTo>
                    <a:lnTo>
                      <a:pt x="10" y="115"/>
                    </a:lnTo>
                    <a:lnTo>
                      <a:pt x="10" y="115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10" y="129"/>
                    </a:lnTo>
                    <a:lnTo>
                      <a:pt x="10" y="129"/>
                    </a:lnTo>
                    <a:lnTo>
                      <a:pt x="11" y="142"/>
                    </a:lnTo>
                    <a:lnTo>
                      <a:pt x="11" y="142"/>
                    </a:lnTo>
                    <a:lnTo>
                      <a:pt x="13" y="153"/>
                    </a:lnTo>
                    <a:lnTo>
                      <a:pt x="13" y="153"/>
                    </a:lnTo>
                    <a:lnTo>
                      <a:pt x="16" y="162"/>
                    </a:lnTo>
                    <a:lnTo>
                      <a:pt x="20" y="170"/>
                    </a:lnTo>
                    <a:lnTo>
                      <a:pt x="20" y="170"/>
                    </a:lnTo>
                    <a:close/>
                    <a:moveTo>
                      <a:pt x="254" y="99"/>
                    </a:moveTo>
                    <a:lnTo>
                      <a:pt x="254" y="99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61" y="116"/>
                    </a:lnTo>
                    <a:lnTo>
                      <a:pt x="261" y="116"/>
                    </a:lnTo>
                    <a:lnTo>
                      <a:pt x="263" y="104"/>
                    </a:lnTo>
                    <a:lnTo>
                      <a:pt x="263" y="104"/>
                    </a:lnTo>
                    <a:lnTo>
                      <a:pt x="261" y="104"/>
                    </a:lnTo>
                    <a:lnTo>
                      <a:pt x="260" y="104"/>
                    </a:lnTo>
                    <a:lnTo>
                      <a:pt x="260" y="104"/>
                    </a:lnTo>
                    <a:lnTo>
                      <a:pt x="257" y="101"/>
                    </a:lnTo>
                    <a:lnTo>
                      <a:pt x="254" y="99"/>
                    </a:lnTo>
                    <a:lnTo>
                      <a:pt x="254" y="99"/>
                    </a:lnTo>
                    <a:close/>
                    <a:moveTo>
                      <a:pt x="118" y="269"/>
                    </a:moveTo>
                    <a:lnTo>
                      <a:pt x="118" y="269"/>
                    </a:lnTo>
                    <a:lnTo>
                      <a:pt x="118" y="263"/>
                    </a:lnTo>
                    <a:lnTo>
                      <a:pt x="118" y="263"/>
                    </a:lnTo>
                    <a:lnTo>
                      <a:pt x="118" y="261"/>
                    </a:lnTo>
                    <a:lnTo>
                      <a:pt x="118" y="261"/>
                    </a:lnTo>
                    <a:lnTo>
                      <a:pt x="114" y="257"/>
                    </a:lnTo>
                    <a:lnTo>
                      <a:pt x="114" y="257"/>
                    </a:lnTo>
                    <a:lnTo>
                      <a:pt x="111" y="256"/>
                    </a:lnTo>
                    <a:lnTo>
                      <a:pt x="109" y="254"/>
                    </a:lnTo>
                    <a:lnTo>
                      <a:pt x="109" y="254"/>
                    </a:lnTo>
                    <a:lnTo>
                      <a:pt x="109" y="251"/>
                    </a:lnTo>
                    <a:lnTo>
                      <a:pt x="109" y="251"/>
                    </a:lnTo>
                    <a:lnTo>
                      <a:pt x="108" y="250"/>
                    </a:lnTo>
                    <a:lnTo>
                      <a:pt x="108" y="250"/>
                    </a:lnTo>
                    <a:lnTo>
                      <a:pt x="105" y="247"/>
                    </a:lnTo>
                    <a:lnTo>
                      <a:pt x="105" y="247"/>
                    </a:lnTo>
                    <a:lnTo>
                      <a:pt x="104" y="246"/>
                    </a:lnTo>
                    <a:lnTo>
                      <a:pt x="104" y="246"/>
                    </a:lnTo>
                    <a:lnTo>
                      <a:pt x="104" y="247"/>
                    </a:lnTo>
                    <a:lnTo>
                      <a:pt x="104" y="247"/>
                    </a:lnTo>
                    <a:lnTo>
                      <a:pt x="105" y="254"/>
                    </a:lnTo>
                    <a:lnTo>
                      <a:pt x="105" y="254"/>
                    </a:lnTo>
                    <a:lnTo>
                      <a:pt x="105" y="256"/>
                    </a:lnTo>
                    <a:lnTo>
                      <a:pt x="105" y="256"/>
                    </a:lnTo>
                    <a:lnTo>
                      <a:pt x="107" y="257"/>
                    </a:lnTo>
                    <a:lnTo>
                      <a:pt x="107" y="257"/>
                    </a:lnTo>
                    <a:lnTo>
                      <a:pt x="107" y="259"/>
                    </a:lnTo>
                    <a:lnTo>
                      <a:pt x="108" y="261"/>
                    </a:lnTo>
                    <a:lnTo>
                      <a:pt x="108" y="261"/>
                    </a:lnTo>
                    <a:lnTo>
                      <a:pt x="116" y="269"/>
                    </a:lnTo>
                    <a:lnTo>
                      <a:pt x="116" y="269"/>
                    </a:lnTo>
                    <a:lnTo>
                      <a:pt x="118" y="269"/>
                    </a:lnTo>
                    <a:lnTo>
                      <a:pt x="118" y="269"/>
                    </a:lnTo>
                    <a:close/>
                    <a:moveTo>
                      <a:pt x="135" y="222"/>
                    </a:moveTo>
                    <a:lnTo>
                      <a:pt x="135" y="222"/>
                    </a:lnTo>
                    <a:lnTo>
                      <a:pt x="138" y="224"/>
                    </a:lnTo>
                    <a:lnTo>
                      <a:pt x="138" y="224"/>
                    </a:lnTo>
                    <a:lnTo>
                      <a:pt x="139" y="226"/>
                    </a:lnTo>
                    <a:lnTo>
                      <a:pt x="139" y="226"/>
                    </a:lnTo>
                    <a:lnTo>
                      <a:pt x="141" y="227"/>
                    </a:lnTo>
                    <a:lnTo>
                      <a:pt x="141" y="227"/>
                    </a:lnTo>
                    <a:lnTo>
                      <a:pt x="142" y="229"/>
                    </a:lnTo>
                    <a:lnTo>
                      <a:pt x="142" y="229"/>
                    </a:lnTo>
                    <a:lnTo>
                      <a:pt x="143" y="230"/>
                    </a:lnTo>
                    <a:lnTo>
                      <a:pt x="145" y="230"/>
                    </a:lnTo>
                    <a:lnTo>
                      <a:pt x="145" y="230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6" y="223"/>
                    </a:lnTo>
                    <a:lnTo>
                      <a:pt x="146" y="223"/>
                    </a:lnTo>
                    <a:lnTo>
                      <a:pt x="141" y="216"/>
                    </a:lnTo>
                    <a:lnTo>
                      <a:pt x="141" y="216"/>
                    </a:lnTo>
                    <a:lnTo>
                      <a:pt x="139" y="216"/>
                    </a:lnTo>
                    <a:lnTo>
                      <a:pt x="139" y="216"/>
                    </a:lnTo>
                    <a:lnTo>
                      <a:pt x="131" y="216"/>
                    </a:lnTo>
                    <a:lnTo>
                      <a:pt x="131" y="216"/>
                    </a:lnTo>
                    <a:lnTo>
                      <a:pt x="131" y="216"/>
                    </a:lnTo>
                    <a:lnTo>
                      <a:pt x="131" y="216"/>
                    </a:lnTo>
                    <a:lnTo>
                      <a:pt x="132" y="219"/>
                    </a:lnTo>
                    <a:lnTo>
                      <a:pt x="132" y="219"/>
                    </a:lnTo>
                    <a:lnTo>
                      <a:pt x="134" y="219"/>
                    </a:lnTo>
                    <a:lnTo>
                      <a:pt x="134" y="219"/>
                    </a:lnTo>
                    <a:lnTo>
                      <a:pt x="138" y="217"/>
                    </a:lnTo>
                    <a:lnTo>
                      <a:pt x="138" y="217"/>
                    </a:lnTo>
                    <a:lnTo>
                      <a:pt x="139" y="217"/>
                    </a:lnTo>
                    <a:lnTo>
                      <a:pt x="139" y="217"/>
                    </a:lnTo>
                    <a:lnTo>
                      <a:pt x="141" y="220"/>
                    </a:lnTo>
                    <a:lnTo>
                      <a:pt x="141" y="220"/>
                    </a:lnTo>
                    <a:lnTo>
                      <a:pt x="139" y="222"/>
                    </a:lnTo>
                    <a:lnTo>
                      <a:pt x="139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36" y="222"/>
                    </a:lnTo>
                    <a:lnTo>
                      <a:pt x="135" y="222"/>
                    </a:lnTo>
                    <a:lnTo>
                      <a:pt x="135" y="222"/>
                    </a:lnTo>
                    <a:close/>
                    <a:moveTo>
                      <a:pt x="256" y="166"/>
                    </a:moveTo>
                    <a:lnTo>
                      <a:pt x="256" y="166"/>
                    </a:lnTo>
                    <a:lnTo>
                      <a:pt x="259" y="156"/>
                    </a:lnTo>
                    <a:lnTo>
                      <a:pt x="259" y="156"/>
                    </a:lnTo>
                    <a:lnTo>
                      <a:pt x="257" y="155"/>
                    </a:lnTo>
                    <a:lnTo>
                      <a:pt x="257" y="155"/>
                    </a:lnTo>
                    <a:lnTo>
                      <a:pt x="250" y="149"/>
                    </a:lnTo>
                    <a:lnTo>
                      <a:pt x="250" y="149"/>
                    </a:lnTo>
                    <a:lnTo>
                      <a:pt x="250" y="148"/>
                    </a:lnTo>
                    <a:lnTo>
                      <a:pt x="250" y="148"/>
                    </a:lnTo>
                    <a:lnTo>
                      <a:pt x="249" y="155"/>
                    </a:lnTo>
                    <a:lnTo>
                      <a:pt x="249" y="155"/>
                    </a:lnTo>
                    <a:lnTo>
                      <a:pt x="250" y="156"/>
                    </a:lnTo>
                    <a:lnTo>
                      <a:pt x="250" y="156"/>
                    </a:lnTo>
                    <a:lnTo>
                      <a:pt x="251" y="156"/>
                    </a:lnTo>
                    <a:lnTo>
                      <a:pt x="251" y="158"/>
                    </a:lnTo>
                    <a:lnTo>
                      <a:pt x="251" y="158"/>
                    </a:lnTo>
                    <a:lnTo>
                      <a:pt x="251" y="162"/>
                    </a:lnTo>
                    <a:lnTo>
                      <a:pt x="251" y="162"/>
                    </a:lnTo>
                    <a:lnTo>
                      <a:pt x="251" y="162"/>
                    </a:lnTo>
                    <a:lnTo>
                      <a:pt x="251" y="162"/>
                    </a:lnTo>
                    <a:lnTo>
                      <a:pt x="256" y="166"/>
                    </a:lnTo>
                    <a:lnTo>
                      <a:pt x="256" y="166"/>
                    </a:lnTo>
                    <a:close/>
                    <a:moveTo>
                      <a:pt x="267" y="124"/>
                    </a:moveTo>
                    <a:lnTo>
                      <a:pt x="267" y="124"/>
                    </a:lnTo>
                    <a:lnTo>
                      <a:pt x="264" y="122"/>
                    </a:lnTo>
                    <a:lnTo>
                      <a:pt x="264" y="122"/>
                    </a:lnTo>
                    <a:lnTo>
                      <a:pt x="264" y="124"/>
                    </a:lnTo>
                    <a:lnTo>
                      <a:pt x="264" y="124"/>
                    </a:lnTo>
                    <a:lnTo>
                      <a:pt x="263" y="129"/>
                    </a:lnTo>
                    <a:lnTo>
                      <a:pt x="263" y="129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66" y="134"/>
                    </a:lnTo>
                    <a:lnTo>
                      <a:pt x="266" y="134"/>
                    </a:lnTo>
                    <a:lnTo>
                      <a:pt x="267" y="134"/>
                    </a:lnTo>
                    <a:lnTo>
                      <a:pt x="267" y="134"/>
                    </a:lnTo>
                    <a:lnTo>
                      <a:pt x="267" y="135"/>
                    </a:lnTo>
                    <a:lnTo>
                      <a:pt x="267" y="135"/>
                    </a:lnTo>
                    <a:lnTo>
                      <a:pt x="266" y="135"/>
                    </a:lnTo>
                    <a:lnTo>
                      <a:pt x="266" y="135"/>
                    </a:lnTo>
                    <a:lnTo>
                      <a:pt x="264" y="135"/>
                    </a:lnTo>
                    <a:lnTo>
                      <a:pt x="264" y="135"/>
                    </a:lnTo>
                    <a:lnTo>
                      <a:pt x="263" y="135"/>
                    </a:lnTo>
                    <a:lnTo>
                      <a:pt x="263" y="135"/>
                    </a:lnTo>
                    <a:lnTo>
                      <a:pt x="263" y="142"/>
                    </a:lnTo>
                    <a:lnTo>
                      <a:pt x="263" y="142"/>
                    </a:lnTo>
                    <a:lnTo>
                      <a:pt x="264" y="143"/>
                    </a:lnTo>
                    <a:lnTo>
                      <a:pt x="263" y="146"/>
                    </a:lnTo>
                    <a:lnTo>
                      <a:pt x="263" y="146"/>
                    </a:lnTo>
                    <a:lnTo>
                      <a:pt x="263" y="155"/>
                    </a:lnTo>
                    <a:lnTo>
                      <a:pt x="263" y="155"/>
                    </a:lnTo>
                    <a:lnTo>
                      <a:pt x="264" y="155"/>
                    </a:lnTo>
                    <a:lnTo>
                      <a:pt x="264" y="155"/>
                    </a:lnTo>
                    <a:lnTo>
                      <a:pt x="266" y="156"/>
                    </a:lnTo>
                    <a:lnTo>
                      <a:pt x="266" y="156"/>
                    </a:lnTo>
                    <a:lnTo>
                      <a:pt x="267" y="141"/>
                    </a:lnTo>
                    <a:lnTo>
                      <a:pt x="267" y="124"/>
                    </a:lnTo>
                    <a:lnTo>
                      <a:pt x="267" y="124"/>
                    </a:lnTo>
                    <a:close/>
                    <a:moveTo>
                      <a:pt x="116" y="278"/>
                    </a:moveTo>
                    <a:lnTo>
                      <a:pt x="116" y="278"/>
                    </a:lnTo>
                    <a:lnTo>
                      <a:pt x="118" y="278"/>
                    </a:lnTo>
                    <a:lnTo>
                      <a:pt x="118" y="278"/>
                    </a:lnTo>
                    <a:lnTo>
                      <a:pt x="118" y="273"/>
                    </a:lnTo>
                    <a:lnTo>
                      <a:pt x="118" y="273"/>
                    </a:lnTo>
                    <a:lnTo>
                      <a:pt x="116" y="271"/>
                    </a:lnTo>
                    <a:lnTo>
                      <a:pt x="116" y="271"/>
                    </a:lnTo>
                    <a:lnTo>
                      <a:pt x="107" y="263"/>
                    </a:lnTo>
                    <a:lnTo>
                      <a:pt x="107" y="263"/>
                    </a:lnTo>
                    <a:lnTo>
                      <a:pt x="107" y="263"/>
                    </a:lnTo>
                    <a:lnTo>
                      <a:pt x="107" y="263"/>
                    </a:lnTo>
                    <a:lnTo>
                      <a:pt x="107" y="269"/>
                    </a:lnTo>
                    <a:lnTo>
                      <a:pt x="107" y="269"/>
                    </a:lnTo>
                    <a:lnTo>
                      <a:pt x="107" y="270"/>
                    </a:lnTo>
                    <a:lnTo>
                      <a:pt x="107" y="270"/>
                    </a:lnTo>
                    <a:lnTo>
                      <a:pt x="108" y="271"/>
                    </a:lnTo>
                    <a:lnTo>
                      <a:pt x="108" y="271"/>
                    </a:lnTo>
                    <a:lnTo>
                      <a:pt x="116" y="278"/>
                    </a:lnTo>
                    <a:lnTo>
                      <a:pt x="116" y="278"/>
                    </a:lnTo>
                    <a:lnTo>
                      <a:pt x="116" y="278"/>
                    </a:lnTo>
                    <a:lnTo>
                      <a:pt x="116" y="278"/>
                    </a:lnTo>
                    <a:close/>
                    <a:moveTo>
                      <a:pt x="168" y="223"/>
                    </a:moveTo>
                    <a:lnTo>
                      <a:pt x="168" y="223"/>
                    </a:lnTo>
                    <a:lnTo>
                      <a:pt x="168" y="222"/>
                    </a:lnTo>
                    <a:lnTo>
                      <a:pt x="168" y="222"/>
                    </a:lnTo>
                    <a:lnTo>
                      <a:pt x="162" y="216"/>
                    </a:lnTo>
                    <a:lnTo>
                      <a:pt x="162" y="216"/>
                    </a:lnTo>
                    <a:lnTo>
                      <a:pt x="161" y="215"/>
                    </a:lnTo>
                    <a:lnTo>
                      <a:pt x="161" y="215"/>
                    </a:lnTo>
                    <a:lnTo>
                      <a:pt x="153" y="216"/>
                    </a:lnTo>
                    <a:lnTo>
                      <a:pt x="153" y="216"/>
                    </a:lnTo>
                    <a:lnTo>
                      <a:pt x="152" y="216"/>
                    </a:lnTo>
                    <a:lnTo>
                      <a:pt x="152" y="216"/>
                    </a:lnTo>
                    <a:lnTo>
                      <a:pt x="153" y="217"/>
                    </a:lnTo>
                    <a:lnTo>
                      <a:pt x="153" y="217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63" y="224"/>
                    </a:lnTo>
                    <a:lnTo>
                      <a:pt x="163" y="224"/>
                    </a:lnTo>
                    <a:lnTo>
                      <a:pt x="163" y="226"/>
                    </a:lnTo>
                    <a:lnTo>
                      <a:pt x="163" y="226"/>
                    </a:lnTo>
                    <a:lnTo>
                      <a:pt x="168" y="223"/>
                    </a:lnTo>
                    <a:lnTo>
                      <a:pt x="168" y="223"/>
                    </a:lnTo>
                    <a:close/>
                    <a:moveTo>
                      <a:pt x="142" y="216"/>
                    </a:moveTo>
                    <a:lnTo>
                      <a:pt x="142" y="216"/>
                    </a:lnTo>
                    <a:lnTo>
                      <a:pt x="142" y="216"/>
                    </a:lnTo>
                    <a:lnTo>
                      <a:pt x="142" y="216"/>
                    </a:lnTo>
                    <a:lnTo>
                      <a:pt x="148" y="222"/>
                    </a:lnTo>
                    <a:lnTo>
                      <a:pt x="148" y="222"/>
                    </a:lnTo>
                    <a:lnTo>
                      <a:pt x="152" y="224"/>
                    </a:lnTo>
                    <a:lnTo>
                      <a:pt x="152" y="224"/>
                    </a:lnTo>
                    <a:lnTo>
                      <a:pt x="153" y="226"/>
                    </a:lnTo>
                    <a:lnTo>
                      <a:pt x="153" y="227"/>
                    </a:lnTo>
                    <a:lnTo>
                      <a:pt x="153" y="227"/>
                    </a:lnTo>
                    <a:lnTo>
                      <a:pt x="159" y="226"/>
                    </a:lnTo>
                    <a:lnTo>
                      <a:pt x="159" y="226"/>
                    </a:lnTo>
                    <a:lnTo>
                      <a:pt x="156" y="223"/>
                    </a:lnTo>
                    <a:lnTo>
                      <a:pt x="156" y="223"/>
                    </a:lnTo>
                    <a:lnTo>
                      <a:pt x="151" y="216"/>
                    </a:lnTo>
                    <a:lnTo>
                      <a:pt x="151" y="216"/>
                    </a:lnTo>
                    <a:lnTo>
                      <a:pt x="149" y="216"/>
                    </a:lnTo>
                    <a:lnTo>
                      <a:pt x="149" y="216"/>
                    </a:lnTo>
                    <a:lnTo>
                      <a:pt x="145" y="216"/>
                    </a:lnTo>
                    <a:lnTo>
                      <a:pt x="145" y="216"/>
                    </a:lnTo>
                    <a:lnTo>
                      <a:pt x="142" y="216"/>
                    </a:lnTo>
                    <a:lnTo>
                      <a:pt x="142" y="216"/>
                    </a:lnTo>
                    <a:close/>
                    <a:moveTo>
                      <a:pt x="250" y="138"/>
                    </a:moveTo>
                    <a:lnTo>
                      <a:pt x="250" y="138"/>
                    </a:lnTo>
                    <a:lnTo>
                      <a:pt x="250" y="139"/>
                    </a:lnTo>
                    <a:lnTo>
                      <a:pt x="250" y="139"/>
                    </a:lnTo>
                    <a:lnTo>
                      <a:pt x="250" y="145"/>
                    </a:lnTo>
                    <a:lnTo>
                      <a:pt x="250" y="145"/>
                    </a:lnTo>
                    <a:lnTo>
                      <a:pt x="250" y="146"/>
                    </a:lnTo>
                    <a:lnTo>
                      <a:pt x="250" y="146"/>
                    </a:lnTo>
                    <a:lnTo>
                      <a:pt x="257" y="152"/>
                    </a:lnTo>
                    <a:lnTo>
                      <a:pt x="257" y="152"/>
                    </a:lnTo>
                    <a:lnTo>
                      <a:pt x="259" y="152"/>
                    </a:lnTo>
                    <a:lnTo>
                      <a:pt x="259" y="152"/>
                    </a:lnTo>
                    <a:lnTo>
                      <a:pt x="259" y="151"/>
                    </a:lnTo>
                    <a:lnTo>
                      <a:pt x="259" y="151"/>
                    </a:lnTo>
                    <a:lnTo>
                      <a:pt x="259" y="143"/>
                    </a:lnTo>
                    <a:lnTo>
                      <a:pt x="259" y="143"/>
                    </a:lnTo>
                    <a:lnTo>
                      <a:pt x="257" y="142"/>
                    </a:lnTo>
                    <a:lnTo>
                      <a:pt x="257" y="142"/>
                    </a:lnTo>
                    <a:lnTo>
                      <a:pt x="251" y="138"/>
                    </a:lnTo>
                    <a:lnTo>
                      <a:pt x="251" y="138"/>
                    </a:lnTo>
                    <a:lnTo>
                      <a:pt x="250" y="138"/>
                    </a:lnTo>
                    <a:lnTo>
                      <a:pt x="250" y="138"/>
                    </a:lnTo>
                    <a:close/>
                    <a:moveTo>
                      <a:pt x="129" y="233"/>
                    </a:moveTo>
                    <a:lnTo>
                      <a:pt x="129" y="233"/>
                    </a:lnTo>
                    <a:lnTo>
                      <a:pt x="124" y="226"/>
                    </a:lnTo>
                    <a:lnTo>
                      <a:pt x="124" y="226"/>
                    </a:lnTo>
                    <a:lnTo>
                      <a:pt x="118" y="233"/>
                    </a:lnTo>
                    <a:lnTo>
                      <a:pt x="118" y="233"/>
                    </a:lnTo>
                    <a:lnTo>
                      <a:pt x="125" y="239"/>
                    </a:lnTo>
                    <a:lnTo>
                      <a:pt x="125" y="239"/>
                    </a:lnTo>
                    <a:lnTo>
                      <a:pt x="129" y="233"/>
                    </a:lnTo>
                    <a:lnTo>
                      <a:pt x="129" y="233"/>
                    </a:lnTo>
                    <a:close/>
                    <a:moveTo>
                      <a:pt x="263" y="101"/>
                    </a:moveTo>
                    <a:lnTo>
                      <a:pt x="263" y="101"/>
                    </a:lnTo>
                    <a:lnTo>
                      <a:pt x="263" y="95"/>
                    </a:lnTo>
                    <a:lnTo>
                      <a:pt x="263" y="95"/>
                    </a:lnTo>
                    <a:lnTo>
                      <a:pt x="263" y="94"/>
                    </a:lnTo>
                    <a:lnTo>
                      <a:pt x="263" y="94"/>
                    </a:lnTo>
                    <a:lnTo>
                      <a:pt x="260" y="91"/>
                    </a:lnTo>
                    <a:lnTo>
                      <a:pt x="256" y="89"/>
                    </a:lnTo>
                    <a:lnTo>
                      <a:pt x="256" y="89"/>
                    </a:lnTo>
                    <a:lnTo>
                      <a:pt x="254" y="88"/>
                    </a:lnTo>
                    <a:lnTo>
                      <a:pt x="254" y="88"/>
                    </a:lnTo>
                    <a:lnTo>
                      <a:pt x="254" y="98"/>
                    </a:lnTo>
                    <a:lnTo>
                      <a:pt x="254" y="98"/>
                    </a:lnTo>
                    <a:lnTo>
                      <a:pt x="259" y="99"/>
                    </a:lnTo>
                    <a:lnTo>
                      <a:pt x="259" y="99"/>
                    </a:lnTo>
                    <a:lnTo>
                      <a:pt x="261" y="99"/>
                    </a:lnTo>
                    <a:lnTo>
                      <a:pt x="261" y="99"/>
                    </a:lnTo>
                    <a:lnTo>
                      <a:pt x="263" y="101"/>
                    </a:lnTo>
                    <a:lnTo>
                      <a:pt x="263" y="101"/>
                    </a:lnTo>
                    <a:close/>
                    <a:moveTo>
                      <a:pt x="116" y="232"/>
                    </a:moveTo>
                    <a:lnTo>
                      <a:pt x="116" y="232"/>
                    </a:lnTo>
                    <a:lnTo>
                      <a:pt x="119" y="227"/>
                    </a:lnTo>
                    <a:lnTo>
                      <a:pt x="119" y="227"/>
                    </a:lnTo>
                    <a:lnTo>
                      <a:pt x="122" y="224"/>
                    </a:lnTo>
                    <a:lnTo>
                      <a:pt x="122" y="224"/>
                    </a:lnTo>
                    <a:lnTo>
                      <a:pt x="116" y="219"/>
                    </a:lnTo>
                    <a:lnTo>
                      <a:pt x="116" y="219"/>
                    </a:lnTo>
                    <a:lnTo>
                      <a:pt x="114" y="222"/>
                    </a:lnTo>
                    <a:lnTo>
                      <a:pt x="111" y="224"/>
                    </a:lnTo>
                    <a:lnTo>
                      <a:pt x="111" y="224"/>
                    </a:lnTo>
                    <a:lnTo>
                      <a:pt x="116" y="232"/>
                    </a:lnTo>
                    <a:lnTo>
                      <a:pt x="116" y="232"/>
                    </a:lnTo>
                    <a:close/>
                    <a:moveTo>
                      <a:pt x="165" y="215"/>
                    </a:moveTo>
                    <a:lnTo>
                      <a:pt x="165" y="215"/>
                    </a:lnTo>
                    <a:lnTo>
                      <a:pt x="168" y="219"/>
                    </a:lnTo>
                    <a:lnTo>
                      <a:pt x="172" y="222"/>
                    </a:lnTo>
                    <a:lnTo>
                      <a:pt x="172" y="222"/>
                    </a:lnTo>
                    <a:lnTo>
                      <a:pt x="172" y="223"/>
                    </a:lnTo>
                    <a:lnTo>
                      <a:pt x="175" y="222"/>
                    </a:lnTo>
                    <a:lnTo>
                      <a:pt x="175" y="222"/>
                    </a:lnTo>
                    <a:lnTo>
                      <a:pt x="176" y="222"/>
                    </a:lnTo>
                    <a:lnTo>
                      <a:pt x="176" y="222"/>
                    </a:lnTo>
                    <a:lnTo>
                      <a:pt x="179" y="222"/>
                    </a:lnTo>
                    <a:lnTo>
                      <a:pt x="179" y="222"/>
                    </a:lnTo>
                    <a:lnTo>
                      <a:pt x="173" y="215"/>
                    </a:lnTo>
                    <a:lnTo>
                      <a:pt x="173" y="215"/>
                    </a:lnTo>
                    <a:lnTo>
                      <a:pt x="172" y="215"/>
                    </a:lnTo>
                    <a:lnTo>
                      <a:pt x="172" y="215"/>
                    </a:lnTo>
                    <a:lnTo>
                      <a:pt x="165" y="215"/>
                    </a:lnTo>
                    <a:lnTo>
                      <a:pt x="165" y="215"/>
                    </a:lnTo>
                    <a:lnTo>
                      <a:pt x="165" y="215"/>
                    </a:lnTo>
                    <a:lnTo>
                      <a:pt x="165" y="215"/>
                    </a:lnTo>
                    <a:close/>
                    <a:moveTo>
                      <a:pt x="224" y="222"/>
                    </a:moveTo>
                    <a:lnTo>
                      <a:pt x="224" y="222"/>
                    </a:lnTo>
                    <a:lnTo>
                      <a:pt x="224" y="222"/>
                    </a:lnTo>
                    <a:lnTo>
                      <a:pt x="224" y="222"/>
                    </a:lnTo>
                    <a:lnTo>
                      <a:pt x="223" y="222"/>
                    </a:lnTo>
                    <a:lnTo>
                      <a:pt x="223" y="222"/>
                    </a:lnTo>
                    <a:lnTo>
                      <a:pt x="216" y="223"/>
                    </a:lnTo>
                    <a:lnTo>
                      <a:pt x="216" y="223"/>
                    </a:lnTo>
                    <a:lnTo>
                      <a:pt x="207" y="223"/>
                    </a:lnTo>
                    <a:lnTo>
                      <a:pt x="207" y="223"/>
                    </a:lnTo>
                    <a:lnTo>
                      <a:pt x="207" y="223"/>
                    </a:lnTo>
                    <a:lnTo>
                      <a:pt x="207" y="223"/>
                    </a:lnTo>
                    <a:lnTo>
                      <a:pt x="205" y="224"/>
                    </a:lnTo>
                    <a:lnTo>
                      <a:pt x="205" y="224"/>
                    </a:lnTo>
                    <a:lnTo>
                      <a:pt x="188" y="226"/>
                    </a:lnTo>
                    <a:lnTo>
                      <a:pt x="188" y="226"/>
                    </a:lnTo>
                    <a:lnTo>
                      <a:pt x="183" y="227"/>
                    </a:lnTo>
                    <a:lnTo>
                      <a:pt x="183" y="227"/>
                    </a:lnTo>
                    <a:lnTo>
                      <a:pt x="205" y="226"/>
                    </a:lnTo>
                    <a:lnTo>
                      <a:pt x="215" y="224"/>
                    </a:lnTo>
                    <a:lnTo>
                      <a:pt x="224" y="222"/>
                    </a:lnTo>
                    <a:lnTo>
                      <a:pt x="224" y="222"/>
                    </a:lnTo>
                    <a:close/>
                    <a:moveTo>
                      <a:pt x="256" y="87"/>
                    </a:moveTo>
                    <a:lnTo>
                      <a:pt x="256" y="87"/>
                    </a:lnTo>
                    <a:lnTo>
                      <a:pt x="263" y="91"/>
                    </a:lnTo>
                    <a:lnTo>
                      <a:pt x="263" y="91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0" y="82"/>
                    </a:lnTo>
                    <a:lnTo>
                      <a:pt x="260" y="82"/>
                    </a:lnTo>
                    <a:lnTo>
                      <a:pt x="256" y="80"/>
                    </a:lnTo>
                    <a:lnTo>
                      <a:pt x="256" y="80"/>
                    </a:lnTo>
                    <a:lnTo>
                      <a:pt x="256" y="80"/>
                    </a:lnTo>
                    <a:lnTo>
                      <a:pt x="256" y="80"/>
                    </a:lnTo>
                    <a:lnTo>
                      <a:pt x="256" y="87"/>
                    </a:lnTo>
                    <a:lnTo>
                      <a:pt x="256" y="87"/>
                    </a:lnTo>
                    <a:close/>
                    <a:moveTo>
                      <a:pt x="240" y="185"/>
                    </a:moveTo>
                    <a:lnTo>
                      <a:pt x="240" y="185"/>
                    </a:lnTo>
                    <a:lnTo>
                      <a:pt x="236" y="193"/>
                    </a:lnTo>
                    <a:lnTo>
                      <a:pt x="236" y="193"/>
                    </a:lnTo>
                    <a:lnTo>
                      <a:pt x="240" y="197"/>
                    </a:lnTo>
                    <a:lnTo>
                      <a:pt x="240" y="197"/>
                    </a:lnTo>
                    <a:lnTo>
                      <a:pt x="244" y="188"/>
                    </a:lnTo>
                    <a:lnTo>
                      <a:pt x="244" y="188"/>
                    </a:lnTo>
                    <a:lnTo>
                      <a:pt x="240" y="185"/>
                    </a:lnTo>
                    <a:lnTo>
                      <a:pt x="240" y="185"/>
                    </a:lnTo>
                    <a:close/>
                    <a:moveTo>
                      <a:pt x="242" y="199"/>
                    </a:moveTo>
                    <a:lnTo>
                      <a:pt x="242" y="199"/>
                    </a:lnTo>
                    <a:lnTo>
                      <a:pt x="244" y="202"/>
                    </a:lnTo>
                    <a:lnTo>
                      <a:pt x="244" y="202"/>
                    </a:lnTo>
                    <a:lnTo>
                      <a:pt x="246" y="202"/>
                    </a:lnTo>
                    <a:lnTo>
                      <a:pt x="246" y="202"/>
                    </a:lnTo>
                    <a:lnTo>
                      <a:pt x="249" y="199"/>
                    </a:lnTo>
                    <a:lnTo>
                      <a:pt x="251" y="195"/>
                    </a:lnTo>
                    <a:lnTo>
                      <a:pt x="251" y="195"/>
                    </a:lnTo>
                    <a:lnTo>
                      <a:pt x="249" y="192"/>
                    </a:lnTo>
                    <a:lnTo>
                      <a:pt x="246" y="189"/>
                    </a:lnTo>
                    <a:lnTo>
                      <a:pt x="246" y="189"/>
                    </a:lnTo>
                    <a:lnTo>
                      <a:pt x="242" y="199"/>
                    </a:lnTo>
                    <a:lnTo>
                      <a:pt x="242" y="199"/>
                    </a:lnTo>
                    <a:close/>
                    <a:moveTo>
                      <a:pt x="109" y="286"/>
                    </a:moveTo>
                    <a:lnTo>
                      <a:pt x="109" y="286"/>
                    </a:lnTo>
                    <a:lnTo>
                      <a:pt x="105" y="283"/>
                    </a:lnTo>
                    <a:lnTo>
                      <a:pt x="105" y="283"/>
                    </a:lnTo>
                    <a:lnTo>
                      <a:pt x="102" y="280"/>
                    </a:lnTo>
                    <a:lnTo>
                      <a:pt x="102" y="280"/>
                    </a:lnTo>
                    <a:lnTo>
                      <a:pt x="99" y="287"/>
                    </a:lnTo>
                    <a:lnTo>
                      <a:pt x="99" y="287"/>
                    </a:lnTo>
                    <a:lnTo>
                      <a:pt x="104" y="291"/>
                    </a:lnTo>
                    <a:lnTo>
                      <a:pt x="104" y="291"/>
                    </a:lnTo>
                    <a:lnTo>
                      <a:pt x="105" y="290"/>
                    </a:lnTo>
                    <a:lnTo>
                      <a:pt x="105" y="290"/>
                    </a:lnTo>
                    <a:lnTo>
                      <a:pt x="109" y="286"/>
                    </a:lnTo>
                    <a:lnTo>
                      <a:pt x="109" y="286"/>
                    </a:lnTo>
                    <a:close/>
                    <a:moveTo>
                      <a:pt x="263" y="72"/>
                    </a:moveTo>
                    <a:lnTo>
                      <a:pt x="263" y="72"/>
                    </a:lnTo>
                    <a:lnTo>
                      <a:pt x="263" y="72"/>
                    </a:lnTo>
                    <a:lnTo>
                      <a:pt x="263" y="72"/>
                    </a:lnTo>
                    <a:lnTo>
                      <a:pt x="261" y="72"/>
                    </a:lnTo>
                    <a:lnTo>
                      <a:pt x="261" y="72"/>
                    </a:lnTo>
                    <a:lnTo>
                      <a:pt x="259" y="70"/>
                    </a:lnTo>
                    <a:lnTo>
                      <a:pt x="259" y="70"/>
                    </a:lnTo>
                    <a:lnTo>
                      <a:pt x="259" y="70"/>
                    </a:lnTo>
                    <a:lnTo>
                      <a:pt x="259" y="70"/>
                    </a:lnTo>
                    <a:lnTo>
                      <a:pt x="257" y="71"/>
                    </a:lnTo>
                    <a:lnTo>
                      <a:pt x="256" y="71"/>
                    </a:lnTo>
                    <a:lnTo>
                      <a:pt x="256" y="71"/>
                    </a:lnTo>
                    <a:lnTo>
                      <a:pt x="256" y="77"/>
                    </a:lnTo>
                    <a:lnTo>
                      <a:pt x="256" y="77"/>
                    </a:lnTo>
                    <a:lnTo>
                      <a:pt x="256" y="77"/>
                    </a:lnTo>
                    <a:lnTo>
                      <a:pt x="256" y="77"/>
                    </a:lnTo>
                    <a:lnTo>
                      <a:pt x="261" y="80"/>
                    </a:lnTo>
                    <a:lnTo>
                      <a:pt x="261" y="80"/>
                    </a:lnTo>
                    <a:lnTo>
                      <a:pt x="263" y="80"/>
                    </a:lnTo>
                    <a:lnTo>
                      <a:pt x="263" y="80"/>
                    </a:lnTo>
                    <a:lnTo>
                      <a:pt x="263" y="72"/>
                    </a:lnTo>
                    <a:lnTo>
                      <a:pt x="263" y="72"/>
                    </a:lnTo>
                    <a:close/>
                    <a:moveTo>
                      <a:pt x="74" y="323"/>
                    </a:moveTo>
                    <a:lnTo>
                      <a:pt x="74" y="323"/>
                    </a:lnTo>
                    <a:lnTo>
                      <a:pt x="72" y="328"/>
                    </a:lnTo>
                    <a:lnTo>
                      <a:pt x="72" y="328"/>
                    </a:lnTo>
                    <a:lnTo>
                      <a:pt x="72" y="330"/>
                    </a:lnTo>
                    <a:lnTo>
                      <a:pt x="72" y="330"/>
                    </a:lnTo>
                    <a:lnTo>
                      <a:pt x="75" y="332"/>
                    </a:lnTo>
                    <a:lnTo>
                      <a:pt x="75" y="332"/>
                    </a:lnTo>
                    <a:lnTo>
                      <a:pt x="80" y="334"/>
                    </a:lnTo>
                    <a:lnTo>
                      <a:pt x="80" y="334"/>
                    </a:lnTo>
                    <a:lnTo>
                      <a:pt x="81" y="330"/>
                    </a:lnTo>
                    <a:lnTo>
                      <a:pt x="81" y="330"/>
                    </a:lnTo>
                    <a:lnTo>
                      <a:pt x="80" y="328"/>
                    </a:lnTo>
                    <a:lnTo>
                      <a:pt x="80" y="328"/>
                    </a:lnTo>
                    <a:lnTo>
                      <a:pt x="78" y="327"/>
                    </a:lnTo>
                    <a:lnTo>
                      <a:pt x="78" y="327"/>
                    </a:lnTo>
                    <a:lnTo>
                      <a:pt x="77" y="325"/>
                    </a:lnTo>
                    <a:lnTo>
                      <a:pt x="77" y="325"/>
                    </a:lnTo>
                    <a:lnTo>
                      <a:pt x="74" y="323"/>
                    </a:lnTo>
                    <a:lnTo>
                      <a:pt x="74" y="323"/>
                    </a:lnTo>
                    <a:close/>
                    <a:moveTo>
                      <a:pt x="116" y="234"/>
                    </a:moveTo>
                    <a:lnTo>
                      <a:pt x="116" y="234"/>
                    </a:lnTo>
                    <a:lnTo>
                      <a:pt x="114" y="240"/>
                    </a:lnTo>
                    <a:lnTo>
                      <a:pt x="114" y="240"/>
                    </a:lnTo>
                    <a:lnTo>
                      <a:pt x="121" y="247"/>
                    </a:lnTo>
                    <a:lnTo>
                      <a:pt x="121" y="247"/>
                    </a:lnTo>
                    <a:lnTo>
                      <a:pt x="124" y="242"/>
                    </a:lnTo>
                    <a:lnTo>
                      <a:pt x="124" y="242"/>
                    </a:lnTo>
                    <a:lnTo>
                      <a:pt x="121" y="237"/>
                    </a:lnTo>
                    <a:lnTo>
                      <a:pt x="116" y="234"/>
                    </a:lnTo>
                    <a:lnTo>
                      <a:pt x="116" y="234"/>
                    </a:lnTo>
                    <a:close/>
                    <a:moveTo>
                      <a:pt x="136" y="227"/>
                    </a:moveTo>
                    <a:lnTo>
                      <a:pt x="136" y="227"/>
                    </a:lnTo>
                    <a:lnTo>
                      <a:pt x="132" y="223"/>
                    </a:lnTo>
                    <a:lnTo>
                      <a:pt x="132" y="223"/>
                    </a:lnTo>
                    <a:lnTo>
                      <a:pt x="132" y="222"/>
                    </a:lnTo>
                    <a:lnTo>
                      <a:pt x="132" y="222"/>
                    </a:lnTo>
                    <a:lnTo>
                      <a:pt x="126" y="224"/>
                    </a:lnTo>
                    <a:lnTo>
                      <a:pt x="126" y="224"/>
                    </a:lnTo>
                    <a:lnTo>
                      <a:pt x="125" y="224"/>
                    </a:lnTo>
                    <a:lnTo>
                      <a:pt x="125" y="224"/>
                    </a:lnTo>
                    <a:lnTo>
                      <a:pt x="131" y="232"/>
                    </a:lnTo>
                    <a:lnTo>
                      <a:pt x="131" y="232"/>
                    </a:lnTo>
                    <a:lnTo>
                      <a:pt x="136" y="227"/>
                    </a:lnTo>
                    <a:lnTo>
                      <a:pt x="136" y="227"/>
                    </a:lnTo>
                    <a:close/>
                    <a:moveTo>
                      <a:pt x="109" y="226"/>
                    </a:moveTo>
                    <a:lnTo>
                      <a:pt x="109" y="226"/>
                    </a:lnTo>
                    <a:lnTo>
                      <a:pt x="107" y="233"/>
                    </a:lnTo>
                    <a:lnTo>
                      <a:pt x="107" y="233"/>
                    </a:lnTo>
                    <a:lnTo>
                      <a:pt x="107" y="234"/>
                    </a:lnTo>
                    <a:lnTo>
                      <a:pt x="107" y="234"/>
                    </a:lnTo>
                    <a:lnTo>
                      <a:pt x="112" y="239"/>
                    </a:lnTo>
                    <a:lnTo>
                      <a:pt x="112" y="239"/>
                    </a:lnTo>
                    <a:lnTo>
                      <a:pt x="112" y="239"/>
                    </a:lnTo>
                    <a:lnTo>
                      <a:pt x="112" y="239"/>
                    </a:lnTo>
                    <a:lnTo>
                      <a:pt x="115" y="233"/>
                    </a:lnTo>
                    <a:lnTo>
                      <a:pt x="115" y="233"/>
                    </a:lnTo>
                    <a:lnTo>
                      <a:pt x="109" y="226"/>
                    </a:lnTo>
                    <a:lnTo>
                      <a:pt x="109" y="226"/>
                    </a:lnTo>
                    <a:close/>
                    <a:moveTo>
                      <a:pt x="124" y="223"/>
                    </a:moveTo>
                    <a:lnTo>
                      <a:pt x="124" y="223"/>
                    </a:lnTo>
                    <a:lnTo>
                      <a:pt x="131" y="220"/>
                    </a:lnTo>
                    <a:lnTo>
                      <a:pt x="131" y="220"/>
                    </a:lnTo>
                    <a:lnTo>
                      <a:pt x="129" y="217"/>
                    </a:lnTo>
                    <a:lnTo>
                      <a:pt x="129" y="217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4" y="216"/>
                    </a:lnTo>
                    <a:lnTo>
                      <a:pt x="124" y="216"/>
                    </a:lnTo>
                    <a:lnTo>
                      <a:pt x="118" y="217"/>
                    </a:lnTo>
                    <a:lnTo>
                      <a:pt x="118" y="217"/>
                    </a:lnTo>
                    <a:lnTo>
                      <a:pt x="124" y="223"/>
                    </a:lnTo>
                    <a:lnTo>
                      <a:pt x="124" y="223"/>
                    </a:lnTo>
                    <a:close/>
                    <a:moveTo>
                      <a:pt x="257" y="185"/>
                    </a:moveTo>
                    <a:lnTo>
                      <a:pt x="257" y="185"/>
                    </a:lnTo>
                    <a:lnTo>
                      <a:pt x="256" y="188"/>
                    </a:lnTo>
                    <a:lnTo>
                      <a:pt x="256" y="188"/>
                    </a:lnTo>
                    <a:lnTo>
                      <a:pt x="254" y="192"/>
                    </a:lnTo>
                    <a:lnTo>
                      <a:pt x="254" y="192"/>
                    </a:lnTo>
                    <a:lnTo>
                      <a:pt x="256" y="193"/>
                    </a:lnTo>
                    <a:lnTo>
                      <a:pt x="256" y="193"/>
                    </a:lnTo>
                    <a:lnTo>
                      <a:pt x="256" y="195"/>
                    </a:lnTo>
                    <a:lnTo>
                      <a:pt x="254" y="195"/>
                    </a:lnTo>
                    <a:lnTo>
                      <a:pt x="254" y="195"/>
                    </a:lnTo>
                    <a:lnTo>
                      <a:pt x="253" y="196"/>
                    </a:lnTo>
                    <a:lnTo>
                      <a:pt x="253" y="196"/>
                    </a:lnTo>
                    <a:lnTo>
                      <a:pt x="247" y="203"/>
                    </a:lnTo>
                    <a:lnTo>
                      <a:pt x="247" y="203"/>
                    </a:lnTo>
                    <a:lnTo>
                      <a:pt x="247" y="203"/>
                    </a:lnTo>
                    <a:lnTo>
                      <a:pt x="247" y="203"/>
                    </a:lnTo>
                    <a:lnTo>
                      <a:pt x="250" y="203"/>
                    </a:lnTo>
                    <a:lnTo>
                      <a:pt x="250" y="203"/>
                    </a:lnTo>
                    <a:lnTo>
                      <a:pt x="257" y="195"/>
                    </a:lnTo>
                    <a:lnTo>
                      <a:pt x="259" y="189"/>
                    </a:lnTo>
                    <a:lnTo>
                      <a:pt x="260" y="186"/>
                    </a:lnTo>
                    <a:lnTo>
                      <a:pt x="260" y="186"/>
                    </a:lnTo>
                    <a:lnTo>
                      <a:pt x="257" y="185"/>
                    </a:lnTo>
                    <a:lnTo>
                      <a:pt x="257" y="185"/>
                    </a:lnTo>
                    <a:close/>
                    <a:moveTo>
                      <a:pt x="116" y="257"/>
                    </a:moveTo>
                    <a:lnTo>
                      <a:pt x="116" y="257"/>
                    </a:lnTo>
                    <a:lnTo>
                      <a:pt x="119" y="250"/>
                    </a:lnTo>
                    <a:lnTo>
                      <a:pt x="119" y="250"/>
                    </a:lnTo>
                    <a:lnTo>
                      <a:pt x="119" y="249"/>
                    </a:lnTo>
                    <a:lnTo>
                      <a:pt x="119" y="249"/>
                    </a:lnTo>
                    <a:lnTo>
                      <a:pt x="114" y="244"/>
                    </a:lnTo>
                    <a:lnTo>
                      <a:pt x="114" y="244"/>
                    </a:lnTo>
                    <a:lnTo>
                      <a:pt x="114" y="243"/>
                    </a:lnTo>
                    <a:lnTo>
                      <a:pt x="114" y="243"/>
                    </a:lnTo>
                    <a:lnTo>
                      <a:pt x="112" y="251"/>
                    </a:lnTo>
                    <a:lnTo>
                      <a:pt x="112" y="251"/>
                    </a:lnTo>
                    <a:lnTo>
                      <a:pt x="114" y="253"/>
                    </a:lnTo>
                    <a:lnTo>
                      <a:pt x="114" y="253"/>
                    </a:lnTo>
                    <a:lnTo>
                      <a:pt x="115" y="253"/>
                    </a:lnTo>
                    <a:lnTo>
                      <a:pt x="115" y="253"/>
                    </a:lnTo>
                    <a:lnTo>
                      <a:pt x="116" y="257"/>
                    </a:lnTo>
                    <a:lnTo>
                      <a:pt x="116" y="257"/>
                    </a:lnTo>
                    <a:close/>
                    <a:moveTo>
                      <a:pt x="6" y="47"/>
                    </a:moveTo>
                    <a:lnTo>
                      <a:pt x="6" y="47"/>
                    </a:lnTo>
                    <a:lnTo>
                      <a:pt x="6" y="45"/>
                    </a:lnTo>
                    <a:lnTo>
                      <a:pt x="6" y="45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7" y="26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3" y="16"/>
                    </a:lnTo>
                    <a:lnTo>
                      <a:pt x="33" y="16"/>
                    </a:lnTo>
                    <a:lnTo>
                      <a:pt x="26" y="18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4" y="27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7" y="40"/>
                    </a:lnTo>
                    <a:lnTo>
                      <a:pt x="6" y="47"/>
                    </a:lnTo>
                    <a:lnTo>
                      <a:pt x="6" y="47"/>
                    </a:lnTo>
                    <a:close/>
                    <a:moveTo>
                      <a:pt x="229" y="200"/>
                    </a:moveTo>
                    <a:lnTo>
                      <a:pt x="229" y="200"/>
                    </a:lnTo>
                    <a:lnTo>
                      <a:pt x="233" y="205"/>
                    </a:lnTo>
                    <a:lnTo>
                      <a:pt x="233" y="205"/>
                    </a:lnTo>
                    <a:lnTo>
                      <a:pt x="239" y="199"/>
                    </a:lnTo>
                    <a:lnTo>
                      <a:pt x="239" y="199"/>
                    </a:lnTo>
                    <a:lnTo>
                      <a:pt x="234" y="195"/>
                    </a:lnTo>
                    <a:lnTo>
                      <a:pt x="234" y="195"/>
                    </a:lnTo>
                    <a:lnTo>
                      <a:pt x="229" y="200"/>
                    </a:lnTo>
                    <a:lnTo>
                      <a:pt x="229" y="200"/>
                    </a:lnTo>
                    <a:close/>
                    <a:moveTo>
                      <a:pt x="109" y="249"/>
                    </a:moveTo>
                    <a:lnTo>
                      <a:pt x="109" y="249"/>
                    </a:lnTo>
                    <a:lnTo>
                      <a:pt x="111" y="242"/>
                    </a:lnTo>
                    <a:lnTo>
                      <a:pt x="111" y="242"/>
                    </a:lnTo>
                    <a:lnTo>
                      <a:pt x="111" y="240"/>
                    </a:lnTo>
                    <a:lnTo>
                      <a:pt x="111" y="240"/>
                    </a:lnTo>
                    <a:lnTo>
                      <a:pt x="107" y="236"/>
                    </a:lnTo>
                    <a:lnTo>
                      <a:pt x="107" y="236"/>
                    </a:lnTo>
                    <a:lnTo>
                      <a:pt x="105" y="236"/>
                    </a:lnTo>
                    <a:lnTo>
                      <a:pt x="105" y="236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5" y="243"/>
                    </a:lnTo>
                    <a:lnTo>
                      <a:pt x="105" y="243"/>
                    </a:lnTo>
                    <a:lnTo>
                      <a:pt x="107" y="244"/>
                    </a:lnTo>
                    <a:lnTo>
                      <a:pt x="107" y="244"/>
                    </a:lnTo>
                    <a:lnTo>
                      <a:pt x="109" y="249"/>
                    </a:lnTo>
                    <a:lnTo>
                      <a:pt x="109" y="249"/>
                    </a:lnTo>
                    <a:close/>
                    <a:moveTo>
                      <a:pt x="249" y="163"/>
                    </a:moveTo>
                    <a:lnTo>
                      <a:pt x="249" y="163"/>
                    </a:lnTo>
                    <a:lnTo>
                      <a:pt x="246" y="162"/>
                    </a:lnTo>
                    <a:lnTo>
                      <a:pt x="246" y="162"/>
                    </a:lnTo>
                    <a:lnTo>
                      <a:pt x="244" y="173"/>
                    </a:lnTo>
                    <a:lnTo>
                      <a:pt x="244" y="173"/>
                    </a:lnTo>
                    <a:lnTo>
                      <a:pt x="246" y="172"/>
                    </a:lnTo>
                    <a:lnTo>
                      <a:pt x="246" y="172"/>
                    </a:lnTo>
                    <a:lnTo>
                      <a:pt x="249" y="175"/>
                    </a:lnTo>
                    <a:lnTo>
                      <a:pt x="249" y="175"/>
                    </a:lnTo>
                    <a:lnTo>
                      <a:pt x="249" y="169"/>
                    </a:lnTo>
                    <a:lnTo>
                      <a:pt x="249" y="163"/>
                    </a:lnTo>
                    <a:lnTo>
                      <a:pt x="249" y="163"/>
                    </a:lnTo>
                    <a:close/>
                    <a:moveTo>
                      <a:pt x="253" y="128"/>
                    </a:moveTo>
                    <a:lnTo>
                      <a:pt x="253" y="128"/>
                    </a:lnTo>
                    <a:lnTo>
                      <a:pt x="253" y="129"/>
                    </a:lnTo>
                    <a:lnTo>
                      <a:pt x="253" y="129"/>
                    </a:lnTo>
                    <a:lnTo>
                      <a:pt x="254" y="131"/>
                    </a:lnTo>
                    <a:lnTo>
                      <a:pt x="254" y="132"/>
                    </a:lnTo>
                    <a:lnTo>
                      <a:pt x="254" y="132"/>
                    </a:lnTo>
                    <a:lnTo>
                      <a:pt x="253" y="134"/>
                    </a:lnTo>
                    <a:lnTo>
                      <a:pt x="250" y="134"/>
                    </a:lnTo>
                    <a:lnTo>
                      <a:pt x="250" y="134"/>
                    </a:lnTo>
                    <a:lnTo>
                      <a:pt x="250" y="135"/>
                    </a:lnTo>
                    <a:lnTo>
                      <a:pt x="250" y="135"/>
                    </a:lnTo>
                    <a:lnTo>
                      <a:pt x="259" y="141"/>
                    </a:lnTo>
                    <a:lnTo>
                      <a:pt x="259" y="141"/>
                    </a:lnTo>
                    <a:lnTo>
                      <a:pt x="259" y="134"/>
                    </a:lnTo>
                    <a:lnTo>
                      <a:pt x="259" y="134"/>
                    </a:lnTo>
                    <a:lnTo>
                      <a:pt x="259" y="132"/>
                    </a:lnTo>
                    <a:lnTo>
                      <a:pt x="257" y="132"/>
                    </a:lnTo>
                    <a:lnTo>
                      <a:pt x="257" y="132"/>
                    </a:lnTo>
                    <a:lnTo>
                      <a:pt x="256" y="131"/>
                    </a:lnTo>
                    <a:lnTo>
                      <a:pt x="256" y="13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53" y="128"/>
                    </a:lnTo>
                    <a:lnTo>
                      <a:pt x="253" y="128"/>
                    </a:lnTo>
                    <a:close/>
                    <a:moveTo>
                      <a:pt x="107" y="273"/>
                    </a:moveTo>
                    <a:lnTo>
                      <a:pt x="107" y="273"/>
                    </a:lnTo>
                    <a:lnTo>
                      <a:pt x="105" y="273"/>
                    </a:lnTo>
                    <a:lnTo>
                      <a:pt x="105" y="273"/>
                    </a:lnTo>
                    <a:lnTo>
                      <a:pt x="105" y="274"/>
                    </a:lnTo>
                    <a:lnTo>
                      <a:pt x="104" y="274"/>
                    </a:lnTo>
                    <a:lnTo>
                      <a:pt x="104" y="274"/>
                    </a:lnTo>
                    <a:lnTo>
                      <a:pt x="104" y="276"/>
                    </a:lnTo>
                    <a:lnTo>
                      <a:pt x="104" y="276"/>
                    </a:lnTo>
                    <a:lnTo>
                      <a:pt x="104" y="277"/>
                    </a:lnTo>
                    <a:lnTo>
                      <a:pt x="105" y="278"/>
                    </a:lnTo>
                    <a:lnTo>
                      <a:pt x="105" y="278"/>
                    </a:lnTo>
                    <a:lnTo>
                      <a:pt x="107" y="281"/>
                    </a:lnTo>
                    <a:lnTo>
                      <a:pt x="107" y="281"/>
                    </a:lnTo>
                    <a:lnTo>
                      <a:pt x="109" y="284"/>
                    </a:lnTo>
                    <a:lnTo>
                      <a:pt x="109" y="284"/>
                    </a:lnTo>
                    <a:lnTo>
                      <a:pt x="111" y="280"/>
                    </a:lnTo>
                    <a:lnTo>
                      <a:pt x="111" y="280"/>
                    </a:lnTo>
                    <a:lnTo>
                      <a:pt x="111" y="278"/>
                    </a:lnTo>
                    <a:lnTo>
                      <a:pt x="112" y="277"/>
                    </a:lnTo>
                    <a:lnTo>
                      <a:pt x="112" y="277"/>
                    </a:lnTo>
                    <a:lnTo>
                      <a:pt x="107" y="273"/>
                    </a:lnTo>
                    <a:lnTo>
                      <a:pt x="107" y="273"/>
                    </a:lnTo>
                    <a:close/>
                    <a:moveTo>
                      <a:pt x="266" y="95"/>
                    </a:moveTo>
                    <a:lnTo>
                      <a:pt x="266" y="95"/>
                    </a:lnTo>
                    <a:lnTo>
                      <a:pt x="266" y="95"/>
                    </a:lnTo>
                    <a:lnTo>
                      <a:pt x="266" y="97"/>
                    </a:lnTo>
                    <a:lnTo>
                      <a:pt x="266" y="97"/>
                    </a:lnTo>
                    <a:lnTo>
                      <a:pt x="266" y="102"/>
                    </a:lnTo>
                    <a:lnTo>
                      <a:pt x="266" y="102"/>
                    </a:lnTo>
                    <a:lnTo>
                      <a:pt x="264" y="116"/>
                    </a:lnTo>
                    <a:lnTo>
                      <a:pt x="264" y="116"/>
                    </a:lnTo>
                    <a:lnTo>
                      <a:pt x="264" y="118"/>
                    </a:lnTo>
                    <a:lnTo>
                      <a:pt x="264" y="118"/>
                    </a:lnTo>
                    <a:lnTo>
                      <a:pt x="264" y="118"/>
                    </a:lnTo>
                    <a:lnTo>
                      <a:pt x="264" y="118"/>
                    </a:lnTo>
                    <a:lnTo>
                      <a:pt x="267" y="118"/>
                    </a:lnTo>
                    <a:lnTo>
                      <a:pt x="267" y="118"/>
                    </a:lnTo>
                    <a:lnTo>
                      <a:pt x="266" y="95"/>
                    </a:lnTo>
                    <a:lnTo>
                      <a:pt x="266" y="95"/>
                    </a:lnTo>
                    <a:close/>
                    <a:moveTo>
                      <a:pt x="259" y="170"/>
                    </a:moveTo>
                    <a:lnTo>
                      <a:pt x="259" y="170"/>
                    </a:lnTo>
                    <a:lnTo>
                      <a:pt x="256" y="179"/>
                    </a:lnTo>
                    <a:lnTo>
                      <a:pt x="256" y="179"/>
                    </a:lnTo>
                    <a:lnTo>
                      <a:pt x="256" y="180"/>
                    </a:lnTo>
                    <a:lnTo>
                      <a:pt x="256" y="180"/>
                    </a:lnTo>
                    <a:lnTo>
                      <a:pt x="259" y="182"/>
                    </a:lnTo>
                    <a:lnTo>
                      <a:pt x="259" y="182"/>
                    </a:lnTo>
                    <a:lnTo>
                      <a:pt x="261" y="182"/>
                    </a:lnTo>
                    <a:lnTo>
                      <a:pt x="261" y="182"/>
                    </a:lnTo>
                    <a:lnTo>
                      <a:pt x="261" y="172"/>
                    </a:lnTo>
                    <a:lnTo>
                      <a:pt x="261" y="172"/>
                    </a:lnTo>
                    <a:lnTo>
                      <a:pt x="259" y="170"/>
                    </a:lnTo>
                    <a:lnTo>
                      <a:pt x="259" y="170"/>
                    </a:lnTo>
                    <a:close/>
                    <a:moveTo>
                      <a:pt x="176" y="215"/>
                    </a:moveTo>
                    <a:lnTo>
                      <a:pt x="176" y="215"/>
                    </a:lnTo>
                    <a:lnTo>
                      <a:pt x="175" y="215"/>
                    </a:lnTo>
                    <a:lnTo>
                      <a:pt x="175" y="215"/>
                    </a:lnTo>
                    <a:lnTo>
                      <a:pt x="180" y="220"/>
                    </a:lnTo>
                    <a:lnTo>
                      <a:pt x="180" y="220"/>
                    </a:lnTo>
                    <a:lnTo>
                      <a:pt x="185" y="220"/>
                    </a:lnTo>
                    <a:lnTo>
                      <a:pt x="185" y="220"/>
                    </a:lnTo>
                    <a:lnTo>
                      <a:pt x="190" y="220"/>
                    </a:lnTo>
                    <a:lnTo>
                      <a:pt x="190" y="220"/>
                    </a:lnTo>
                    <a:lnTo>
                      <a:pt x="190" y="220"/>
                    </a:lnTo>
                    <a:lnTo>
                      <a:pt x="190" y="220"/>
                    </a:lnTo>
                    <a:lnTo>
                      <a:pt x="189" y="219"/>
                    </a:lnTo>
                    <a:lnTo>
                      <a:pt x="189" y="219"/>
                    </a:lnTo>
                    <a:lnTo>
                      <a:pt x="188" y="217"/>
                    </a:lnTo>
                    <a:lnTo>
                      <a:pt x="188" y="217"/>
                    </a:lnTo>
                    <a:lnTo>
                      <a:pt x="185" y="219"/>
                    </a:lnTo>
                    <a:lnTo>
                      <a:pt x="185" y="219"/>
                    </a:lnTo>
                    <a:lnTo>
                      <a:pt x="182" y="217"/>
                    </a:lnTo>
                    <a:lnTo>
                      <a:pt x="182" y="217"/>
                    </a:lnTo>
                    <a:lnTo>
                      <a:pt x="182" y="215"/>
                    </a:lnTo>
                    <a:lnTo>
                      <a:pt x="182" y="215"/>
                    </a:lnTo>
                    <a:lnTo>
                      <a:pt x="182" y="215"/>
                    </a:lnTo>
                    <a:lnTo>
                      <a:pt x="182" y="215"/>
                    </a:lnTo>
                    <a:lnTo>
                      <a:pt x="176" y="215"/>
                    </a:lnTo>
                    <a:lnTo>
                      <a:pt x="176" y="215"/>
                    </a:lnTo>
                    <a:close/>
                    <a:moveTo>
                      <a:pt x="219" y="205"/>
                    </a:moveTo>
                    <a:lnTo>
                      <a:pt x="219" y="205"/>
                    </a:lnTo>
                    <a:lnTo>
                      <a:pt x="212" y="209"/>
                    </a:lnTo>
                    <a:lnTo>
                      <a:pt x="212" y="209"/>
                    </a:lnTo>
                    <a:lnTo>
                      <a:pt x="213" y="210"/>
                    </a:lnTo>
                    <a:lnTo>
                      <a:pt x="213" y="210"/>
                    </a:lnTo>
                    <a:lnTo>
                      <a:pt x="215" y="212"/>
                    </a:lnTo>
                    <a:lnTo>
                      <a:pt x="215" y="212"/>
                    </a:lnTo>
                    <a:lnTo>
                      <a:pt x="223" y="210"/>
                    </a:lnTo>
                    <a:lnTo>
                      <a:pt x="223" y="210"/>
                    </a:lnTo>
                    <a:lnTo>
                      <a:pt x="223" y="209"/>
                    </a:lnTo>
                    <a:lnTo>
                      <a:pt x="223" y="209"/>
                    </a:lnTo>
                    <a:lnTo>
                      <a:pt x="219" y="205"/>
                    </a:lnTo>
                    <a:lnTo>
                      <a:pt x="219" y="205"/>
                    </a:lnTo>
                    <a:close/>
                    <a:moveTo>
                      <a:pt x="242" y="183"/>
                    </a:moveTo>
                    <a:lnTo>
                      <a:pt x="242" y="183"/>
                    </a:lnTo>
                    <a:lnTo>
                      <a:pt x="246" y="186"/>
                    </a:lnTo>
                    <a:lnTo>
                      <a:pt x="246" y="186"/>
                    </a:lnTo>
                    <a:lnTo>
                      <a:pt x="249" y="176"/>
                    </a:lnTo>
                    <a:lnTo>
                      <a:pt x="249" y="176"/>
                    </a:lnTo>
                    <a:lnTo>
                      <a:pt x="246" y="175"/>
                    </a:lnTo>
                    <a:lnTo>
                      <a:pt x="246" y="175"/>
                    </a:lnTo>
                    <a:lnTo>
                      <a:pt x="246" y="176"/>
                    </a:lnTo>
                    <a:lnTo>
                      <a:pt x="246" y="176"/>
                    </a:lnTo>
                    <a:lnTo>
                      <a:pt x="244" y="176"/>
                    </a:lnTo>
                    <a:lnTo>
                      <a:pt x="243" y="175"/>
                    </a:lnTo>
                    <a:lnTo>
                      <a:pt x="243" y="175"/>
                    </a:lnTo>
                    <a:lnTo>
                      <a:pt x="242" y="183"/>
                    </a:lnTo>
                    <a:lnTo>
                      <a:pt x="242" y="183"/>
                    </a:lnTo>
                    <a:close/>
                    <a:moveTo>
                      <a:pt x="82" y="307"/>
                    </a:moveTo>
                    <a:lnTo>
                      <a:pt x="82" y="307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84" y="317"/>
                    </a:lnTo>
                    <a:lnTo>
                      <a:pt x="84" y="317"/>
                    </a:lnTo>
                    <a:lnTo>
                      <a:pt x="87" y="311"/>
                    </a:lnTo>
                    <a:lnTo>
                      <a:pt x="87" y="311"/>
                    </a:lnTo>
                    <a:lnTo>
                      <a:pt x="82" y="307"/>
                    </a:lnTo>
                    <a:lnTo>
                      <a:pt x="82" y="307"/>
                    </a:lnTo>
                    <a:close/>
                    <a:moveTo>
                      <a:pt x="222" y="205"/>
                    </a:moveTo>
                    <a:lnTo>
                      <a:pt x="222" y="205"/>
                    </a:lnTo>
                    <a:lnTo>
                      <a:pt x="224" y="207"/>
                    </a:lnTo>
                    <a:lnTo>
                      <a:pt x="224" y="207"/>
                    </a:lnTo>
                    <a:lnTo>
                      <a:pt x="224" y="209"/>
                    </a:lnTo>
                    <a:lnTo>
                      <a:pt x="224" y="209"/>
                    </a:lnTo>
                    <a:lnTo>
                      <a:pt x="232" y="206"/>
                    </a:lnTo>
                    <a:lnTo>
                      <a:pt x="232" y="206"/>
                    </a:lnTo>
                    <a:lnTo>
                      <a:pt x="227" y="202"/>
                    </a:lnTo>
                    <a:lnTo>
                      <a:pt x="227" y="202"/>
                    </a:lnTo>
                    <a:lnTo>
                      <a:pt x="222" y="205"/>
                    </a:lnTo>
                    <a:lnTo>
                      <a:pt x="222" y="205"/>
                    </a:lnTo>
                    <a:close/>
                    <a:moveTo>
                      <a:pt x="112" y="298"/>
                    </a:moveTo>
                    <a:lnTo>
                      <a:pt x="112" y="298"/>
                    </a:lnTo>
                    <a:lnTo>
                      <a:pt x="112" y="298"/>
                    </a:lnTo>
                    <a:lnTo>
                      <a:pt x="112" y="298"/>
                    </a:lnTo>
                    <a:lnTo>
                      <a:pt x="111" y="298"/>
                    </a:lnTo>
                    <a:lnTo>
                      <a:pt x="111" y="298"/>
                    </a:lnTo>
                    <a:lnTo>
                      <a:pt x="104" y="305"/>
                    </a:lnTo>
                    <a:lnTo>
                      <a:pt x="104" y="305"/>
                    </a:lnTo>
                    <a:lnTo>
                      <a:pt x="98" y="313"/>
                    </a:lnTo>
                    <a:lnTo>
                      <a:pt x="98" y="313"/>
                    </a:lnTo>
                    <a:lnTo>
                      <a:pt x="88" y="327"/>
                    </a:lnTo>
                    <a:lnTo>
                      <a:pt x="88" y="327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5" y="331"/>
                    </a:lnTo>
                    <a:lnTo>
                      <a:pt x="88" y="327"/>
                    </a:lnTo>
                    <a:lnTo>
                      <a:pt x="88" y="327"/>
                    </a:lnTo>
                    <a:lnTo>
                      <a:pt x="99" y="313"/>
                    </a:lnTo>
                    <a:lnTo>
                      <a:pt x="99" y="313"/>
                    </a:lnTo>
                    <a:lnTo>
                      <a:pt x="107" y="304"/>
                    </a:lnTo>
                    <a:lnTo>
                      <a:pt x="107" y="304"/>
                    </a:lnTo>
                    <a:lnTo>
                      <a:pt x="112" y="298"/>
                    </a:lnTo>
                    <a:lnTo>
                      <a:pt x="112" y="298"/>
                    </a:lnTo>
                    <a:close/>
                    <a:moveTo>
                      <a:pt x="82" y="318"/>
                    </a:moveTo>
                    <a:lnTo>
                      <a:pt x="82" y="318"/>
                    </a:lnTo>
                    <a:lnTo>
                      <a:pt x="77" y="314"/>
                    </a:lnTo>
                    <a:lnTo>
                      <a:pt x="77" y="314"/>
                    </a:lnTo>
                    <a:lnTo>
                      <a:pt x="74" y="321"/>
                    </a:lnTo>
                    <a:lnTo>
                      <a:pt x="74" y="321"/>
                    </a:lnTo>
                    <a:lnTo>
                      <a:pt x="78" y="324"/>
                    </a:lnTo>
                    <a:lnTo>
                      <a:pt x="78" y="324"/>
                    </a:lnTo>
                    <a:lnTo>
                      <a:pt x="82" y="318"/>
                    </a:lnTo>
                    <a:lnTo>
                      <a:pt x="82" y="318"/>
                    </a:lnTo>
                    <a:close/>
                    <a:moveTo>
                      <a:pt x="102" y="293"/>
                    </a:moveTo>
                    <a:lnTo>
                      <a:pt x="102" y="293"/>
                    </a:lnTo>
                    <a:lnTo>
                      <a:pt x="98" y="288"/>
                    </a:lnTo>
                    <a:lnTo>
                      <a:pt x="98" y="288"/>
                    </a:lnTo>
                    <a:lnTo>
                      <a:pt x="98" y="288"/>
                    </a:lnTo>
                    <a:lnTo>
                      <a:pt x="97" y="288"/>
                    </a:lnTo>
                    <a:lnTo>
                      <a:pt x="97" y="288"/>
                    </a:lnTo>
                    <a:lnTo>
                      <a:pt x="94" y="293"/>
                    </a:lnTo>
                    <a:lnTo>
                      <a:pt x="94" y="293"/>
                    </a:lnTo>
                    <a:lnTo>
                      <a:pt x="98" y="297"/>
                    </a:lnTo>
                    <a:lnTo>
                      <a:pt x="98" y="297"/>
                    </a:lnTo>
                    <a:lnTo>
                      <a:pt x="102" y="293"/>
                    </a:lnTo>
                    <a:lnTo>
                      <a:pt x="102" y="293"/>
                    </a:lnTo>
                    <a:close/>
                    <a:moveTo>
                      <a:pt x="88" y="298"/>
                    </a:moveTo>
                    <a:lnTo>
                      <a:pt x="88" y="298"/>
                    </a:lnTo>
                    <a:lnTo>
                      <a:pt x="92" y="303"/>
                    </a:lnTo>
                    <a:lnTo>
                      <a:pt x="92" y="303"/>
                    </a:lnTo>
                    <a:lnTo>
                      <a:pt x="97" y="298"/>
                    </a:lnTo>
                    <a:lnTo>
                      <a:pt x="97" y="298"/>
                    </a:lnTo>
                    <a:lnTo>
                      <a:pt x="92" y="294"/>
                    </a:lnTo>
                    <a:lnTo>
                      <a:pt x="92" y="294"/>
                    </a:lnTo>
                    <a:lnTo>
                      <a:pt x="88" y="298"/>
                    </a:lnTo>
                    <a:lnTo>
                      <a:pt x="88" y="298"/>
                    </a:lnTo>
                    <a:close/>
                    <a:moveTo>
                      <a:pt x="72" y="332"/>
                    </a:moveTo>
                    <a:lnTo>
                      <a:pt x="72" y="332"/>
                    </a:lnTo>
                    <a:lnTo>
                      <a:pt x="72" y="334"/>
                    </a:lnTo>
                    <a:lnTo>
                      <a:pt x="72" y="334"/>
                    </a:lnTo>
                    <a:lnTo>
                      <a:pt x="72" y="341"/>
                    </a:lnTo>
                    <a:lnTo>
                      <a:pt x="72" y="341"/>
                    </a:lnTo>
                    <a:lnTo>
                      <a:pt x="72" y="342"/>
                    </a:lnTo>
                    <a:lnTo>
                      <a:pt x="75" y="344"/>
                    </a:lnTo>
                    <a:lnTo>
                      <a:pt x="75" y="344"/>
                    </a:lnTo>
                    <a:lnTo>
                      <a:pt x="77" y="340"/>
                    </a:lnTo>
                    <a:lnTo>
                      <a:pt x="77" y="340"/>
                    </a:lnTo>
                    <a:lnTo>
                      <a:pt x="77" y="337"/>
                    </a:lnTo>
                    <a:lnTo>
                      <a:pt x="77" y="337"/>
                    </a:lnTo>
                    <a:lnTo>
                      <a:pt x="72" y="332"/>
                    </a:lnTo>
                    <a:lnTo>
                      <a:pt x="72" y="332"/>
                    </a:lnTo>
                    <a:close/>
                    <a:moveTo>
                      <a:pt x="203" y="219"/>
                    </a:moveTo>
                    <a:lnTo>
                      <a:pt x="203" y="219"/>
                    </a:lnTo>
                    <a:lnTo>
                      <a:pt x="202" y="216"/>
                    </a:lnTo>
                    <a:lnTo>
                      <a:pt x="202" y="216"/>
                    </a:lnTo>
                    <a:lnTo>
                      <a:pt x="199" y="216"/>
                    </a:lnTo>
                    <a:lnTo>
                      <a:pt x="199" y="216"/>
                    </a:lnTo>
                    <a:lnTo>
                      <a:pt x="195" y="217"/>
                    </a:lnTo>
                    <a:lnTo>
                      <a:pt x="195" y="217"/>
                    </a:lnTo>
                    <a:lnTo>
                      <a:pt x="192" y="217"/>
                    </a:lnTo>
                    <a:lnTo>
                      <a:pt x="192" y="217"/>
                    </a:lnTo>
                    <a:lnTo>
                      <a:pt x="193" y="220"/>
                    </a:lnTo>
                    <a:lnTo>
                      <a:pt x="193" y="220"/>
                    </a:lnTo>
                    <a:lnTo>
                      <a:pt x="195" y="220"/>
                    </a:lnTo>
                    <a:lnTo>
                      <a:pt x="195" y="220"/>
                    </a:lnTo>
                    <a:lnTo>
                      <a:pt x="199" y="220"/>
                    </a:lnTo>
                    <a:lnTo>
                      <a:pt x="203" y="219"/>
                    </a:lnTo>
                    <a:lnTo>
                      <a:pt x="203" y="219"/>
                    </a:lnTo>
                    <a:close/>
                    <a:moveTo>
                      <a:pt x="253" y="115"/>
                    </a:moveTo>
                    <a:lnTo>
                      <a:pt x="253" y="115"/>
                    </a:lnTo>
                    <a:lnTo>
                      <a:pt x="253" y="115"/>
                    </a:lnTo>
                    <a:lnTo>
                      <a:pt x="253" y="115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1" y="128"/>
                    </a:lnTo>
                    <a:lnTo>
                      <a:pt x="261" y="121"/>
                    </a:lnTo>
                    <a:lnTo>
                      <a:pt x="261" y="121"/>
                    </a:lnTo>
                    <a:lnTo>
                      <a:pt x="261" y="121"/>
                    </a:lnTo>
                    <a:lnTo>
                      <a:pt x="261" y="121"/>
                    </a:lnTo>
                    <a:lnTo>
                      <a:pt x="256" y="116"/>
                    </a:lnTo>
                    <a:lnTo>
                      <a:pt x="256" y="116"/>
                    </a:lnTo>
                    <a:lnTo>
                      <a:pt x="253" y="115"/>
                    </a:lnTo>
                    <a:lnTo>
                      <a:pt x="253" y="115"/>
                    </a:lnTo>
                    <a:close/>
                    <a:moveTo>
                      <a:pt x="84" y="304"/>
                    </a:moveTo>
                    <a:lnTo>
                      <a:pt x="84" y="304"/>
                    </a:lnTo>
                    <a:lnTo>
                      <a:pt x="88" y="308"/>
                    </a:lnTo>
                    <a:lnTo>
                      <a:pt x="88" y="308"/>
                    </a:lnTo>
                    <a:lnTo>
                      <a:pt x="91" y="304"/>
                    </a:lnTo>
                    <a:lnTo>
                      <a:pt x="91" y="304"/>
                    </a:lnTo>
                    <a:lnTo>
                      <a:pt x="87" y="300"/>
                    </a:lnTo>
                    <a:lnTo>
                      <a:pt x="87" y="300"/>
                    </a:lnTo>
                    <a:lnTo>
                      <a:pt x="84" y="304"/>
                    </a:lnTo>
                    <a:lnTo>
                      <a:pt x="84" y="304"/>
                    </a:lnTo>
                    <a:close/>
                    <a:moveTo>
                      <a:pt x="250" y="179"/>
                    </a:moveTo>
                    <a:lnTo>
                      <a:pt x="250" y="179"/>
                    </a:lnTo>
                    <a:lnTo>
                      <a:pt x="247" y="188"/>
                    </a:lnTo>
                    <a:lnTo>
                      <a:pt x="247" y="188"/>
                    </a:lnTo>
                    <a:lnTo>
                      <a:pt x="247" y="188"/>
                    </a:lnTo>
                    <a:lnTo>
                      <a:pt x="247" y="188"/>
                    </a:lnTo>
                    <a:lnTo>
                      <a:pt x="250" y="189"/>
                    </a:lnTo>
                    <a:lnTo>
                      <a:pt x="253" y="192"/>
                    </a:lnTo>
                    <a:lnTo>
                      <a:pt x="253" y="192"/>
                    </a:lnTo>
                    <a:lnTo>
                      <a:pt x="254" y="188"/>
                    </a:lnTo>
                    <a:lnTo>
                      <a:pt x="254" y="185"/>
                    </a:lnTo>
                    <a:lnTo>
                      <a:pt x="254" y="185"/>
                    </a:lnTo>
                    <a:lnTo>
                      <a:pt x="254" y="186"/>
                    </a:lnTo>
                    <a:lnTo>
                      <a:pt x="254" y="186"/>
                    </a:lnTo>
                    <a:lnTo>
                      <a:pt x="253" y="186"/>
                    </a:lnTo>
                    <a:lnTo>
                      <a:pt x="251" y="186"/>
                    </a:lnTo>
                    <a:lnTo>
                      <a:pt x="251" y="186"/>
                    </a:lnTo>
                    <a:lnTo>
                      <a:pt x="250" y="185"/>
                    </a:lnTo>
                    <a:lnTo>
                      <a:pt x="250" y="183"/>
                    </a:lnTo>
                    <a:lnTo>
                      <a:pt x="250" y="183"/>
                    </a:lnTo>
                    <a:lnTo>
                      <a:pt x="250" y="182"/>
                    </a:lnTo>
                    <a:lnTo>
                      <a:pt x="250" y="182"/>
                    </a:lnTo>
                    <a:lnTo>
                      <a:pt x="251" y="179"/>
                    </a:lnTo>
                    <a:lnTo>
                      <a:pt x="251" y="179"/>
                    </a:lnTo>
                    <a:lnTo>
                      <a:pt x="250" y="179"/>
                    </a:lnTo>
                    <a:lnTo>
                      <a:pt x="250" y="179"/>
                    </a:lnTo>
                    <a:close/>
                    <a:moveTo>
                      <a:pt x="203" y="216"/>
                    </a:moveTo>
                    <a:lnTo>
                      <a:pt x="203" y="216"/>
                    </a:lnTo>
                    <a:lnTo>
                      <a:pt x="206" y="217"/>
                    </a:lnTo>
                    <a:lnTo>
                      <a:pt x="206" y="217"/>
                    </a:lnTo>
                    <a:lnTo>
                      <a:pt x="207" y="219"/>
                    </a:lnTo>
                    <a:lnTo>
                      <a:pt x="207" y="219"/>
                    </a:lnTo>
                    <a:lnTo>
                      <a:pt x="212" y="217"/>
                    </a:lnTo>
                    <a:lnTo>
                      <a:pt x="212" y="217"/>
                    </a:lnTo>
                    <a:lnTo>
                      <a:pt x="215" y="217"/>
                    </a:lnTo>
                    <a:lnTo>
                      <a:pt x="215" y="217"/>
                    </a:lnTo>
                    <a:lnTo>
                      <a:pt x="213" y="215"/>
                    </a:lnTo>
                    <a:lnTo>
                      <a:pt x="213" y="215"/>
                    </a:lnTo>
                    <a:lnTo>
                      <a:pt x="212" y="215"/>
                    </a:lnTo>
                    <a:lnTo>
                      <a:pt x="212" y="215"/>
                    </a:lnTo>
                    <a:lnTo>
                      <a:pt x="203" y="216"/>
                    </a:lnTo>
                    <a:lnTo>
                      <a:pt x="203" y="216"/>
                    </a:lnTo>
                    <a:close/>
                    <a:moveTo>
                      <a:pt x="64" y="345"/>
                    </a:moveTo>
                    <a:lnTo>
                      <a:pt x="64" y="345"/>
                    </a:lnTo>
                    <a:lnTo>
                      <a:pt x="65" y="340"/>
                    </a:lnTo>
                    <a:lnTo>
                      <a:pt x="65" y="340"/>
                    </a:lnTo>
                    <a:lnTo>
                      <a:pt x="67" y="334"/>
                    </a:lnTo>
                    <a:lnTo>
                      <a:pt x="67" y="328"/>
                    </a:lnTo>
                    <a:lnTo>
                      <a:pt x="67" y="328"/>
                    </a:lnTo>
                    <a:lnTo>
                      <a:pt x="67" y="327"/>
                    </a:lnTo>
                    <a:lnTo>
                      <a:pt x="67" y="327"/>
                    </a:lnTo>
                    <a:lnTo>
                      <a:pt x="67" y="325"/>
                    </a:lnTo>
                    <a:lnTo>
                      <a:pt x="67" y="325"/>
                    </a:lnTo>
                    <a:lnTo>
                      <a:pt x="68" y="321"/>
                    </a:lnTo>
                    <a:lnTo>
                      <a:pt x="68" y="321"/>
                    </a:lnTo>
                    <a:lnTo>
                      <a:pt x="65" y="327"/>
                    </a:lnTo>
                    <a:lnTo>
                      <a:pt x="64" y="332"/>
                    </a:lnTo>
                    <a:lnTo>
                      <a:pt x="64" y="338"/>
                    </a:lnTo>
                    <a:lnTo>
                      <a:pt x="64" y="345"/>
                    </a:lnTo>
                    <a:lnTo>
                      <a:pt x="64" y="345"/>
                    </a:lnTo>
                    <a:close/>
                    <a:moveTo>
                      <a:pt x="126" y="264"/>
                    </a:moveTo>
                    <a:lnTo>
                      <a:pt x="126" y="264"/>
                    </a:lnTo>
                    <a:lnTo>
                      <a:pt x="126" y="264"/>
                    </a:lnTo>
                    <a:lnTo>
                      <a:pt x="126" y="264"/>
                    </a:lnTo>
                    <a:lnTo>
                      <a:pt x="125" y="264"/>
                    </a:lnTo>
                    <a:lnTo>
                      <a:pt x="125" y="264"/>
                    </a:lnTo>
                    <a:lnTo>
                      <a:pt x="124" y="271"/>
                    </a:lnTo>
                    <a:lnTo>
                      <a:pt x="124" y="271"/>
                    </a:lnTo>
                    <a:lnTo>
                      <a:pt x="124" y="273"/>
                    </a:lnTo>
                    <a:lnTo>
                      <a:pt x="124" y="273"/>
                    </a:lnTo>
                    <a:lnTo>
                      <a:pt x="124" y="274"/>
                    </a:lnTo>
                    <a:lnTo>
                      <a:pt x="124" y="274"/>
                    </a:lnTo>
                    <a:lnTo>
                      <a:pt x="124" y="278"/>
                    </a:lnTo>
                    <a:lnTo>
                      <a:pt x="124" y="278"/>
                    </a:lnTo>
                    <a:lnTo>
                      <a:pt x="122" y="283"/>
                    </a:lnTo>
                    <a:lnTo>
                      <a:pt x="122" y="283"/>
                    </a:lnTo>
                    <a:lnTo>
                      <a:pt x="121" y="288"/>
                    </a:lnTo>
                    <a:lnTo>
                      <a:pt x="121" y="288"/>
                    </a:lnTo>
                    <a:lnTo>
                      <a:pt x="125" y="280"/>
                    </a:lnTo>
                    <a:lnTo>
                      <a:pt x="125" y="280"/>
                    </a:lnTo>
                    <a:lnTo>
                      <a:pt x="125" y="277"/>
                    </a:lnTo>
                    <a:lnTo>
                      <a:pt x="125" y="277"/>
                    </a:lnTo>
                    <a:lnTo>
                      <a:pt x="126" y="264"/>
                    </a:lnTo>
                    <a:lnTo>
                      <a:pt x="126" y="264"/>
                    </a:lnTo>
                    <a:close/>
                    <a:moveTo>
                      <a:pt x="37" y="206"/>
                    </a:moveTo>
                    <a:lnTo>
                      <a:pt x="37" y="206"/>
                    </a:lnTo>
                    <a:lnTo>
                      <a:pt x="38" y="199"/>
                    </a:lnTo>
                    <a:lnTo>
                      <a:pt x="38" y="199"/>
                    </a:lnTo>
                    <a:lnTo>
                      <a:pt x="38" y="197"/>
                    </a:lnTo>
                    <a:lnTo>
                      <a:pt x="38" y="197"/>
                    </a:lnTo>
                    <a:lnTo>
                      <a:pt x="35" y="196"/>
                    </a:lnTo>
                    <a:lnTo>
                      <a:pt x="35" y="196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3"/>
                    </a:lnTo>
                    <a:lnTo>
                      <a:pt x="34" y="203"/>
                    </a:lnTo>
                    <a:lnTo>
                      <a:pt x="37" y="206"/>
                    </a:lnTo>
                    <a:lnTo>
                      <a:pt x="37" y="206"/>
                    </a:lnTo>
                    <a:close/>
                    <a:moveTo>
                      <a:pt x="251" y="165"/>
                    </a:moveTo>
                    <a:lnTo>
                      <a:pt x="251" y="165"/>
                    </a:lnTo>
                    <a:lnTo>
                      <a:pt x="251" y="168"/>
                    </a:lnTo>
                    <a:lnTo>
                      <a:pt x="251" y="168"/>
                    </a:lnTo>
                    <a:lnTo>
                      <a:pt x="251" y="175"/>
                    </a:lnTo>
                    <a:lnTo>
                      <a:pt x="251" y="175"/>
                    </a:lnTo>
                    <a:lnTo>
                      <a:pt x="251" y="176"/>
                    </a:lnTo>
                    <a:lnTo>
                      <a:pt x="253" y="178"/>
                    </a:lnTo>
                    <a:lnTo>
                      <a:pt x="253" y="178"/>
                    </a:lnTo>
                    <a:lnTo>
                      <a:pt x="256" y="168"/>
                    </a:lnTo>
                    <a:lnTo>
                      <a:pt x="256" y="168"/>
                    </a:lnTo>
                    <a:lnTo>
                      <a:pt x="251" y="165"/>
                    </a:lnTo>
                    <a:lnTo>
                      <a:pt x="251" y="165"/>
                    </a:lnTo>
                    <a:close/>
                    <a:moveTo>
                      <a:pt x="43" y="210"/>
                    </a:moveTo>
                    <a:lnTo>
                      <a:pt x="43" y="210"/>
                    </a:lnTo>
                    <a:lnTo>
                      <a:pt x="44" y="209"/>
                    </a:lnTo>
                    <a:lnTo>
                      <a:pt x="44" y="209"/>
                    </a:lnTo>
                    <a:lnTo>
                      <a:pt x="44" y="206"/>
                    </a:lnTo>
                    <a:lnTo>
                      <a:pt x="43" y="203"/>
                    </a:lnTo>
                    <a:lnTo>
                      <a:pt x="43" y="203"/>
                    </a:lnTo>
                    <a:lnTo>
                      <a:pt x="41" y="200"/>
                    </a:lnTo>
                    <a:lnTo>
                      <a:pt x="41" y="200"/>
                    </a:lnTo>
                    <a:lnTo>
                      <a:pt x="38" y="206"/>
                    </a:lnTo>
                    <a:lnTo>
                      <a:pt x="38" y="206"/>
                    </a:lnTo>
                    <a:lnTo>
                      <a:pt x="40" y="207"/>
                    </a:lnTo>
                    <a:lnTo>
                      <a:pt x="40" y="207"/>
                    </a:lnTo>
                    <a:lnTo>
                      <a:pt x="43" y="210"/>
                    </a:lnTo>
                    <a:lnTo>
                      <a:pt x="43" y="210"/>
                    </a:lnTo>
                    <a:close/>
                    <a:moveTo>
                      <a:pt x="27" y="188"/>
                    </a:moveTo>
                    <a:lnTo>
                      <a:pt x="27" y="188"/>
                    </a:lnTo>
                    <a:lnTo>
                      <a:pt x="26" y="192"/>
                    </a:lnTo>
                    <a:lnTo>
                      <a:pt x="26" y="192"/>
                    </a:lnTo>
                    <a:lnTo>
                      <a:pt x="26" y="193"/>
                    </a:lnTo>
                    <a:lnTo>
                      <a:pt x="26" y="193"/>
                    </a:lnTo>
                    <a:lnTo>
                      <a:pt x="28" y="197"/>
                    </a:lnTo>
                    <a:lnTo>
                      <a:pt x="28" y="197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0"/>
                    </a:lnTo>
                    <a:lnTo>
                      <a:pt x="30" y="190"/>
                    </a:lnTo>
                    <a:lnTo>
                      <a:pt x="27" y="188"/>
                    </a:lnTo>
                    <a:lnTo>
                      <a:pt x="27" y="188"/>
                    </a:lnTo>
                    <a:close/>
                    <a:moveTo>
                      <a:pt x="253" y="65"/>
                    </a:moveTo>
                    <a:lnTo>
                      <a:pt x="253" y="65"/>
                    </a:lnTo>
                    <a:lnTo>
                      <a:pt x="250" y="65"/>
                    </a:lnTo>
                    <a:lnTo>
                      <a:pt x="250" y="65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0" y="74"/>
                    </a:lnTo>
                    <a:lnTo>
                      <a:pt x="253" y="75"/>
                    </a:lnTo>
                    <a:lnTo>
                      <a:pt x="253" y="75"/>
                    </a:lnTo>
                    <a:lnTo>
                      <a:pt x="253" y="65"/>
                    </a:lnTo>
                    <a:lnTo>
                      <a:pt x="253" y="65"/>
                    </a:lnTo>
                    <a:close/>
                    <a:moveTo>
                      <a:pt x="107" y="293"/>
                    </a:moveTo>
                    <a:lnTo>
                      <a:pt x="107" y="293"/>
                    </a:lnTo>
                    <a:lnTo>
                      <a:pt x="109" y="294"/>
                    </a:lnTo>
                    <a:lnTo>
                      <a:pt x="109" y="294"/>
                    </a:lnTo>
                    <a:lnTo>
                      <a:pt x="112" y="293"/>
                    </a:lnTo>
                    <a:lnTo>
                      <a:pt x="112" y="293"/>
                    </a:lnTo>
                    <a:lnTo>
                      <a:pt x="114" y="290"/>
                    </a:lnTo>
                    <a:lnTo>
                      <a:pt x="114" y="290"/>
                    </a:lnTo>
                    <a:lnTo>
                      <a:pt x="112" y="288"/>
                    </a:lnTo>
                    <a:lnTo>
                      <a:pt x="111" y="287"/>
                    </a:lnTo>
                    <a:lnTo>
                      <a:pt x="111" y="287"/>
                    </a:lnTo>
                    <a:lnTo>
                      <a:pt x="107" y="293"/>
                    </a:lnTo>
                    <a:lnTo>
                      <a:pt x="107" y="293"/>
                    </a:lnTo>
                    <a:close/>
                    <a:moveTo>
                      <a:pt x="259" y="128"/>
                    </a:moveTo>
                    <a:lnTo>
                      <a:pt x="259" y="128"/>
                    </a:lnTo>
                    <a:lnTo>
                      <a:pt x="251" y="118"/>
                    </a:lnTo>
                    <a:lnTo>
                      <a:pt x="251" y="118"/>
                    </a:lnTo>
                    <a:lnTo>
                      <a:pt x="251" y="118"/>
                    </a:lnTo>
                    <a:lnTo>
                      <a:pt x="251" y="118"/>
                    </a:lnTo>
                    <a:lnTo>
                      <a:pt x="251" y="125"/>
                    </a:lnTo>
                    <a:lnTo>
                      <a:pt x="251" y="125"/>
                    </a:lnTo>
                    <a:lnTo>
                      <a:pt x="257" y="128"/>
                    </a:lnTo>
                    <a:lnTo>
                      <a:pt x="257" y="128"/>
                    </a:lnTo>
                    <a:lnTo>
                      <a:pt x="259" y="128"/>
                    </a:lnTo>
                    <a:lnTo>
                      <a:pt x="259" y="128"/>
                    </a:lnTo>
                    <a:close/>
                    <a:moveTo>
                      <a:pt x="247" y="30"/>
                    </a:moveTo>
                    <a:lnTo>
                      <a:pt x="247" y="30"/>
                    </a:lnTo>
                    <a:lnTo>
                      <a:pt x="247" y="31"/>
                    </a:lnTo>
                    <a:lnTo>
                      <a:pt x="247" y="31"/>
                    </a:lnTo>
                    <a:lnTo>
                      <a:pt x="250" y="34"/>
                    </a:lnTo>
                    <a:lnTo>
                      <a:pt x="250" y="34"/>
                    </a:lnTo>
                    <a:lnTo>
                      <a:pt x="250" y="35"/>
                    </a:lnTo>
                    <a:lnTo>
                      <a:pt x="250" y="37"/>
                    </a:lnTo>
                    <a:lnTo>
                      <a:pt x="250" y="37"/>
                    </a:lnTo>
                    <a:lnTo>
                      <a:pt x="250" y="38"/>
                    </a:lnTo>
                    <a:lnTo>
                      <a:pt x="250" y="38"/>
                    </a:lnTo>
                    <a:lnTo>
                      <a:pt x="251" y="43"/>
                    </a:lnTo>
                    <a:lnTo>
                      <a:pt x="251" y="43"/>
                    </a:lnTo>
                    <a:lnTo>
                      <a:pt x="253" y="44"/>
                    </a:lnTo>
                    <a:lnTo>
                      <a:pt x="253" y="44"/>
                    </a:lnTo>
                    <a:lnTo>
                      <a:pt x="253" y="40"/>
                    </a:lnTo>
                    <a:lnTo>
                      <a:pt x="253" y="40"/>
                    </a:lnTo>
                    <a:lnTo>
                      <a:pt x="251" y="33"/>
                    </a:lnTo>
                    <a:lnTo>
                      <a:pt x="251" y="33"/>
                    </a:lnTo>
                    <a:lnTo>
                      <a:pt x="250" y="30"/>
                    </a:lnTo>
                    <a:lnTo>
                      <a:pt x="247" y="30"/>
                    </a:lnTo>
                    <a:lnTo>
                      <a:pt x="247" y="30"/>
                    </a:lnTo>
                    <a:lnTo>
                      <a:pt x="247" y="30"/>
                    </a:lnTo>
                    <a:lnTo>
                      <a:pt x="247" y="30"/>
                    </a:lnTo>
                    <a:close/>
                    <a:moveTo>
                      <a:pt x="212" y="212"/>
                    </a:moveTo>
                    <a:lnTo>
                      <a:pt x="212" y="212"/>
                    </a:lnTo>
                    <a:lnTo>
                      <a:pt x="210" y="210"/>
                    </a:lnTo>
                    <a:lnTo>
                      <a:pt x="210" y="210"/>
                    </a:lnTo>
                    <a:lnTo>
                      <a:pt x="207" y="209"/>
                    </a:lnTo>
                    <a:lnTo>
                      <a:pt x="207" y="209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3"/>
                    </a:lnTo>
                    <a:lnTo>
                      <a:pt x="200" y="213"/>
                    </a:lnTo>
                    <a:lnTo>
                      <a:pt x="202" y="213"/>
                    </a:lnTo>
                    <a:lnTo>
                      <a:pt x="202" y="213"/>
                    </a:lnTo>
                    <a:lnTo>
                      <a:pt x="212" y="212"/>
                    </a:lnTo>
                    <a:lnTo>
                      <a:pt x="212" y="212"/>
                    </a:lnTo>
                    <a:close/>
                    <a:moveTo>
                      <a:pt x="99" y="298"/>
                    </a:moveTo>
                    <a:lnTo>
                      <a:pt x="99" y="298"/>
                    </a:lnTo>
                    <a:lnTo>
                      <a:pt x="104" y="301"/>
                    </a:lnTo>
                    <a:lnTo>
                      <a:pt x="104" y="301"/>
                    </a:lnTo>
                    <a:lnTo>
                      <a:pt x="107" y="297"/>
                    </a:lnTo>
                    <a:lnTo>
                      <a:pt x="107" y="297"/>
                    </a:lnTo>
                    <a:lnTo>
                      <a:pt x="105" y="294"/>
                    </a:lnTo>
                    <a:lnTo>
                      <a:pt x="105" y="294"/>
                    </a:lnTo>
                    <a:lnTo>
                      <a:pt x="99" y="298"/>
                    </a:lnTo>
                    <a:lnTo>
                      <a:pt x="99" y="298"/>
                    </a:lnTo>
                    <a:close/>
                    <a:moveTo>
                      <a:pt x="97" y="307"/>
                    </a:moveTo>
                    <a:lnTo>
                      <a:pt x="97" y="307"/>
                    </a:lnTo>
                    <a:lnTo>
                      <a:pt x="101" y="303"/>
                    </a:lnTo>
                    <a:lnTo>
                      <a:pt x="101" y="303"/>
                    </a:lnTo>
                    <a:lnTo>
                      <a:pt x="98" y="300"/>
                    </a:lnTo>
                    <a:lnTo>
                      <a:pt x="98" y="300"/>
                    </a:lnTo>
                    <a:lnTo>
                      <a:pt x="94" y="304"/>
                    </a:lnTo>
                    <a:lnTo>
                      <a:pt x="94" y="304"/>
                    </a:lnTo>
                    <a:lnTo>
                      <a:pt x="97" y="307"/>
                    </a:lnTo>
                    <a:lnTo>
                      <a:pt x="97" y="307"/>
                    </a:lnTo>
                    <a:close/>
                    <a:moveTo>
                      <a:pt x="243" y="28"/>
                    </a:moveTo>
                    <a:lnTo>
                      <a:pt x="243" y="28"/>
                    </a:lnTo>
                    <a:lnTo>
                      <a:pt x="244" y="27"/>
                    </a:lnTo>
                    <a:lnTo>
                      <a:pt x="244" y="27"/>
                    </a:lnTo>
                    <a:lnTo>
                      <a:pt x="244" y="24"/>
                    </a:lnTo>
                    <a:lnTo>
                      <a:pt x="244" y="24"/>
                    </a:lnTo>
                    <a:lnTo>
                      <a:pt x="244" y="21"/>
                    </a:lnTo>
                    <a:lnTo>
                      <a:pt x="243" y="20"/>
                    </a:lnTo>
                    <a:lnTo>
                      <a:pt x="243" y="20"/>
                    </a:lnTo>
                    <a:lnTo>
                      <a:pt x="239" y="18"/>
                    </a:lnTo>
                    <a:lnTo>
                      <a:pt x="239" y="18"/>
                    </a:lnTo>
                    <a:lnTo>
                      <a:pt x="243" y="28"/>
                    </a:lnTo>
                    <a:lnTo>
                      <a:pt x="243" y="28"/>
                    </a:lnTo>
                    <a:close/>
                    <a:moveTo>
                      <a:pt x="229" y="212"/>
                    </a:moveTo>
                    <a:lnTo>
                      <a:pt x="229" y="212"/>
                    </a:lnTo>
                    <a:lnTo>
                      <a:pt x="230" y="213"/>
                    </a:lnTo>
                    <a:lnTo>
                      <a:pt x="230" y="213"/>
                    </a:lnTo>
                    <a:lnTo>
                      <a:pt x="230" y="213"/>
                    </a:lnTo>
                    <a:lnTo>
                      <a:pt x="230" y="213"/>
                    </a:lnTo>
                    <a:lnTo>
                      <a:pt x="236" y="212"/>
                    </a:lnTo>
                    <a:lnTo>
                      <a:pt x="236" y="212"/>
                    </a:lnTo>
                    <a:lnTo>
                      <a:pt x="233" y="207"/>
                    </a:lnTo>
                    <a:lnTo>
                      <a:pt x="233" y="207"/>
                    </a:lnTo>
                    <a:lnTo>
                      <a:pt x="229" y="212"/>
                    </a:lnTo>
                    <a:lnTo>
                      <a:pt x="229" y="212"/>
                    </a:lnTo>
                    <a:close/>
                    <a:moveTo>
                      <a:pt x="266" y="48"/>
                    </a:moveTo>
                    <a:lnTo>
                      <a:pt x="266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50"/>
                    </a:lnTo>
                    <a:lnTo>
                      <a:pt x="264" y="50"/>
                    </a:lnTo>
                    <a:lnTo>
                      <a:pt x="266" y="60"/>
                    </a:lnTo>
                    <a:lnTo>
                      <a:pt x="266" y="60"/>
                    </a:lnTo>
                    <a:lnTo>
                      <a:pt x="266" y="74"/>
                    </a:lnTo>
                    <a:lnTo>
                      <a:pt x="266" y="74"/>
                    </a:lnTo>
                    <a:lnTo>
                      <a:pt x="266" y="80"/>
                    </a:lnTo>
                    <a:lnTo>
                      <a:pt x="266" y="80"/>
                    </a:lnTo>
                    <a:lnTo>
                      <a:pt x="266" y="81"/>
                    </a:lnTo>
                    <a:lnTo>
                      <a:pt x="266" y="81"/>
                    </a:lnTo>
                    <a:lnTo>
                      <a:pt x="266" y="81"/>
                    </a:lnTo>
                    <a:lnTo>
                      <a:pt x="266" y="81"/>
                    </a:lnTo>
                    <a:lnTo>
                      <a:pt x="266" y="53"/>
                    </a:lnTo>
                    <a:lnTo>
                      <a:pt x="266" y="53"/>
                    </a:lnTo>
                    <a:lnTo>
                      <a:pt x="266" y="48"/>
                    </a:lnTo>
                    <a:lnTo>
                      <a:pt x="266" y="48"/>
                    </a:lnTo>
                    <a:close/>
                    <a:moveTo>
                      <a:pt x="92" y="305"/>
                    </a:moveTo>
                    <a:lnTo>
                      <a:pt x="92" y="305"/>
                    </a:lnTo>
                    <a:lnTo>
                      <a:pt x="89" y="311"/>
                    </a:lnTo>
                    <a:lnTo>
                      <a:pt x="89" y="311"/>
                    </a:lnTo>
                    <a:lnTo>
                      <a:pt x="92" y="313"/>
                    </a:lnTo>
                    <a:lnTo>
                      <a:pt x="92" y="313"/>
                    </a:lnTo>
                    <a:lnTo>
                      <a:pt x="95" y="310"/>
                    </a:lnTo>
                    <a:lnTo>
                      <a:pt x="95" y="310"/>
                    </a:lnTo>
                    <a:lnTo>
                      <a:pt x="92" y="305"/>
                    </a:lnTo>
                    <a:lnTo>
                      <a:pt x="92" y="305"/>
                    </a:lnTo>
                    <a:close/>
                    <a:moveTo>
                      <a:pt x="116" y="288"/>
                    </a:moveTo>
                    <a:lnTo>
                      <a:pt x="116" y="288"/>
                    </a:lnTo>
                    <a:lnTo>
                      <a:pt x="116" y="288"/>
                    </a:lnTo>
                    <a:lnTo>
                      <a:pt x="116" y="288"/>
                    </a:lnTo>
                    <a:lnTo>
                      <a:pt x="118" y="284"/>
                    </a:lnTo>
                    <a:lnTo>
                      <a:pt x="118" y="284"/>
                    </a:lnTo>
                    <a:lnTo>
                      <a:pt x="116" y="284"/>
                    </a:lnTo>
                    <a:lnTo>
                      <a:pt x="116" y="284"/>
                    </a:lnTo>
                    <a:lnTo>
                      <a:pt x="116" y="283"/>
                    </a:lnTo>
                    <a:lnTo>
                      <a:pt x="116" y="283"/>
                    </a:lnTo>
                    <a:lnTo>
                      <a:pt x="115" y="281"/>
                    </a:lnTo>
                    <a:lnTo>
                      <a:pt x="115" y="281"/>
                    </a:lnTo>
                    <a:lnTo>
                      <a:pt x="114" y="283"/>
                    </a:lnTo>
                    <a:lnTo>
                      <a:pt x="112" y="286"/>
                    </a:lnTo>
                    <a:lnTo>
                      <a:pt x="112" y="286"/>
                    </a:lnTo>
                    <a:lnTo>
                      <a:pt x="114" y="286"/>
                    </a:lnTo>
                    <a:lnTo>
                      <a:pt x="114" y="286"/>
                    </a:lnTo>
                    <a:lnTo>
                      <a:pt x="115" y="286"/>
                    </a:lnTo>
                    <a:lnTo>
                      <a:pt x="116" y="288"/>
                    </a:lnTo>
                    <a:lnTo>
                      <a:pt x="116" y="288"/>
                    </a:lnTo>
                    <a:close/>
                    <a:moveTo>
                      <a:pt x="250" y="84"/>
                    </a:moveTo>
                    <a:lnTo>
                      <a:pt x="250" y="84"/>
                    </a:lnTo>
                    <a:lnTo>
                      <a:pt x="253" y="85"/>
                    </a:lnTo>
                    <a:lnTo>
                      <a:pt x="253" y="85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0" y="77"/>
                    </a:lnTo>
                    <a:lnTo>
                      <a:pt x="250" y="77"/>
                    </a:lnTo>
                    <a:lnTo>
                      <a:pt x="250" y="84"/>
                    </a:lnTo>
                    <a:lnTo>
                      <a:pt x="250" y="84"/>
                    </a:lnTo>
                    <a:close/>
                    <a:moveTo>
                      <a:pt x="251" y="97"/>
                    </a:moveTo>
                    <a:lnTo>
                      <a:pt x="251" y="97"/>
                    </a:lnTo>
                    <a:lnTo>
                      <a:pt x="253" y="88"/>
                    </a:lnTo>
                    <a:lnTo>
                      <a:pt x="253" y="88"/>
                    </a:lnTo>
                    <a:lnTo>
                      <a:pt x="250" y="87"/>
                    </a:lnTo>
                    <a:lnTo>
                      <a:pt x="250" y="87"/>
                    </a:lnTo>
                    <a:lnTo>
                      <a:pt x="250" y="97"/>
                    </a:lnTo>
                    <a:lnTo>
                      <a:pt x="250" y="97"/>
                    </a:lnTo>
                    <a:lnTo>
                      <a:pt x="251" y="97"/>
                    </a:lnTo>
                    <a:lnTo>
                      <a:pt x="251" y="97"/>
                    </a:lnTo>
                    <a:close/>
                    <a:moveTo>
                      <a:pt x="31" y="193"/>
                    </a:moveTo>
                    <a:lnTo>
                      <a:pt x="31" y="193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33" y="202"/>
                    </a:lnTo>
                    <a:lnTo>
                      <a:pt x="33" y="202"/>
                    </a:lnTo>
                    <a:lnTo>
                      <a:pt x="34" y="196"/>
                    </a:lnTo>
                    <a:lnTo>
                      <a:pt x="34" y="196"/>
                    </a:lnTo>
                    <a:lnTo>
                      <a:pt x="34" y="195"/>
                    </a:lnTo>
                    <a:lnTo>
                      <a:pt x="34" y="195"/>
                    </a:lnTo>
                    <a:lnTo>
                      <a:pt x="31" y="193"/>
                    </a:lnTo>
                    <a:lnTo>
                      <a:pt x="31" y="193"/>
                    </a:lnTo>
                    <a:close/>
                    <a:moveTo>
                      <a:pt x="263" y="48"/>
                    </a:moveTo>
                    <a:lnTo>
                      <a:pt x="263" y="48"/>
                    </a:lnTo>
                    <a:lnTo>
                      <a:pt x="260" y="38"/>
                    </a:lnTo>
                    <a:lnTo>
                      <a:pt x="260" y="38"/>
                    </a:lnTo>
                    <a:lnTo>
                      <a:pt x="259" y="37"/>
                    </a:lnTo>
                    <a:lnTo>
                      <a:pt x="259" y="37"/>
                    </a:lnTo>
                    <a:lnTo>
                      <a:pt x="261" y="47"/>
                    </a:lnTo>
                    <a:lnTo>
                      <a:pt x="261" y="47"/>
                    </a:lnTo>
                    <a:lnTo>
                      <a:pt x="263" y="48"/>
                    </a:lnTo>
                    <a:lnTo>
                      <a:pt x="263" y="48"/>
                    </a:lnTo>
                    <a:close/>
                    <a:moveTo>
                      <a:pt x="62" y="233"/>
                    </a:moveTo>
                    <a:lnTo>
                      <a:pt x="62" y="233"/>
                    </a:lnTo>
                    <a:lnTo>
                      <a:pt x="62" y="234"/>
                    </a:lnTo>
                    <a:lnTo>
                      <a:pt x="62" y="234"/>
                    </a:lnTo>
                    <a:lnTo>
                      <a:pt x="70" y="244"/>
                    </a:lnTo>
                    <a:lnTo>
                      <a:pt x="70" y="244"/>
                    </a:lnTo>
                    <a:lnTo>
                      <a:pt x="70" y="244"/>
                    </a:lnTo>
                    <a:lnTo>
                      <a:pt x="70" y="244"/>
                    </a:lnTo>
                    <a:lnTo>
                      <a:pt x="70" y="240"/>
                    </a:lnTo>
                    <a:lnTo>
                      <a:pt x="67" y="237"/>
                    </a:lnTo>
                    <a:lnTo>
                      <a:pt x="67" y="237"/>
                    </a:lnTo>
                    <a:lnTo>
                      <a:pt x="62" y="233"/>
                    </a:lnTo>
                    <a:lnTo>
                      <a:pt x="62" y="233"/>
                    </a:lnTo>
                    <a:lnTo>
                      <a:pt x="62" y="233"/>
                    </a:lnTo>
                    <a:lnTo>
                      <a:pt x="62" y="233"/>
                    </a:lnTo>
                    <a:close/>
                    <a:moveTo>
                      <a:pt x="249" y="44"/>
                    </a:moveTo>
                    <a:lnTo>
                      <a:pt x="249" y="44"/>
                    </a:lnTo>
                    <a:lnTo>
                      <a:pt x="250" y="54"/>
                    </a:lnTo>
                    <a:lnTo>
                      <a:pt x="250" y="54"/>
                    </a:lnTo>
                    <a:lnTo>
                      <a:pt x="251" y="54"/>
                    </a:lnTo>
                    <a:lnTo>
                      <a:pt x="251" y="54"/>
                    </a:lnTo>
                    <a:lnTo>
                      <a:pt x="251" y="53"/>
                    </a:lnTo>
                    <a:lnTo>
                      <a:pt x="251" y="53"/>
                    </a:lnTo>
                    <a:lnTo>
                      <a:pt x="250" y="45"/>
                    </a:lnTo>
                    <a:lnTo>
                      <a:pt x="250" y="45"/>
                    </a:lnTo>
                    <a:lnTo>
                      <a:pt x="249" y="44"/>
                    </a:lnTo>
                    <a:lnTo>
                      <a:pt x="249" y="44"/>
                    </a:lnTo>
                    <a:close/>
                    <a:moveTo>
                      <a:pt x="260" y="158"/>
                    </a:moveTo>
                    <a:lnTo>
                      <a:pt x="260" y="158"/>
                    </a:lnTo>
                    <a:lnTo>
                      <a:pt x="259" y="168"/>
                    </a:lnTo>
                    <a:lnTo>
                      <a:pt x="259" y="168"/>
                    </a:lnTo>
                    <a:lnTo>
                      <a:pt x="260" y="168"/>
                    </a:lnTo>
                    <a:lnTo>
                      <a:pt x="260" y="168"/>
                    </a:lnTo>
                    <a:lnTo>
                      <a:pt x="261" y="168"/>
                    </a:lnTo>
                    <a:lnTo>
                      <a:pt x="261" y="166"/>
                    </a:lnTo>
                    <a:lnTo>
                      <a:pt x="261" y="166"/>
                    </a:lnTo>
                    <a:lnTo>
                      <a:pt x="261" y="159"/>
                    </a:lnTo>
                    <a:lnTo>
                      <a:pt x="261" y="159"/>
                    </a:lnTo>
                    <a:lnTo>
                      <a:pt x="260" y="158"/>
                    </a:lnTo>
                    <a:lnTo>
                      <a:pt x="260" y="158"/>
                    </a:lnTo>
                    <a:close/>
                    <a:moveTo>
                      <a:pt x="88" y="320"/>
                    </a:moveTo>
                    <a:lnTo>
                      <a:pt x="88" y="320"/>
                    </a:lnTo>
                    <a:lnTo>
                      <a:pt x="89" y="315"/>
                    </a:lnTo>
                    <a:lnTo>
                      <a:pt x="89" y="315"/>
                    </a:lnTo>
                    <a:lnTo>
                      <a:pt x="88" y="313"/>
                    </a:lnTo>
                    <a:lnTo>
                      <a:pt x="88" y="313"/>
                    </a:lnTo>
                    <a:lnTo>
                      <a:pt x="85" y="318"/>
                    </a:lnTo>
                    <a:lnTo>
                      <a:pt x="85" y="318"/>
                    </a:lnTo>
                    <a:lnTo>
                      <a:pt x="88" y="320"/>
                    </a:lnTo>
                    <a:lnTo>
                      <a:pt x="88" y="320"/>
                    </a:lnTo>
                    <a:close/>
                    <a:moveTo>
                      <a:pt x="257" y="197"/>
                    </a:moveTo>
                    <a:lnTo>
                      <a:pt x="257" y="197"/>
                    </a:lnTo>
                    <a:lnTo>
                      <a:pt x="257" y="197"/>
                    </a:lnTo>
                    <a:lnTo>
                      <a:pt x="257" y="197"/>
                    </a:lnTo>
                    <a:lnTo>
                      <a:pt x="250" y="207"/>
                    </a:lnTo>
                    <a:lnTo>
                      <a:pt x="250" y="207"/>
                    </a:lnTo>
                    <a:lnTo>
                      <a:pt x="249" y="209"/>
                    </a:lnTo>
                    <a:lnTo>
                      <a:pt x="249" y="209"/>
                    </a:lnTo>
                    <a:lnTo>
                      <a:pt x="254" y="203"/>
                    </a:lnTo>
                    <a:lnTo>
                      <a:pt x="257" y="200"/>
                    </a:lnTo>
                    <a:lnTo>
                      <a:pt x="257" y="197"/>
                    </a:lnTo>
                    <a:lnTo>
                      <a:pt x="257" y="197"/>
                    </a:lnTo>
                    <a:close/>
                    <a:moveTo>
                      <a:pt x="20" y="182"/>
                    </a:moveTo>
                    <a:lnTo>
                      <a:pt x="20" y="182"/>
                    </a:lnTo>
                    <a:lnTo>
                      <a:pt x="23" y="190"/>
                    </a:lnTo>
                    <a:lnTo>
                      <a:pt x="23" y="190"/>
                    </a:lnTo>
                    <a:lnTo>
                      <a:pt x="24" y="185"/>
                    </a:lnTo>
                    <a:lnTo>
                      <a:pt x="24" y="185"/>
                    </a:lnTo>
                    <a:lnTo>
                      <a:pt x="20" y="182"/>
                    </a:lnTo>
                    <a:lnTo>
                      <a:pt x="20" y="182"/>
                    </a:lnTo>
                    <a:close/>
                    <a:moveTo>
                      <a:pt x="230" y="217"/>
                    </a:moveTo>
                    <a:lnTo>
                      <a:pt x="230" y="217"/>
                    </a:lnTo>
                    <a:lnTo>
                      <a:pt x="229" y="216"/>
                    </a:lnTo>
                    <a:lnTo>
                      <a:pt x="229" y="216"/>
                    </a:lnTo>
                    <a:lnTo>
                      <a:pt x="222" y="217"/>
                    </a:lnTo>
                    <a:lnTo>
                      <a:pt x="222" y="217"/>
                    </a:lnTo>
                    <a:lnTo>
                      <a:pt x="222" y="219"/>
                    </a:lnTo>
                    <a:lnTo>
                      <a:pt x="222" y="219"/>
                    </a:lnTo>
                    <a:lnTo>
                      <a:pt x="230" y="217"/>
                    </a:lnTo>
                    <a:lnTo>
                      <a:pt x="230" y="217"/>
                    </a:lnTo>
                    <a:close/>
                    <a:moveTo>
                      <a:pt x="197" y="212"/>
                    </a:moveTo>
                    <a:lnTo>
                      <a:pt x="197" y="212"/>
                    </a:lnTo>
                    <a:lnTo>
                      <a:pt x="188" y="213"/>
                    </a:lnTo>
                    <a:lnTo>
                      <a:pt x="188" y="213"/>
                    </a:lnTo>
                    <a:lnTo>
                      <a:pt x="189" y="215"/>
                    </a:lnTo>
                    <a:lnTo>
                      <a:pt x="189" y="215"/>
                    </a:lnTo>
                    <a:lnTo>
                      <a:pt x="197" y="213"/>
                    </a:lnTo>
                    <a:lnTo>
                      <a:pt x="197" y="213"/>
                    </a:lnTo>
                    <a:lnTo>
                      <a:pt x="199" y="213"/>
                    </a:lnTo>
                    <a:lnTo>
                      <a:pt x="199" y="213"/>
                    </a:lnTo>
                    <a:lnTo>
                      <a:pt x="197" y="212"/>
                    </a:lnTo>
                    <a:lnTo>
                      <a:pt x="197" y="212"/>
                    </a:lnTo>
                    <a:close/>
                    <a:moveTo>
                      <a:pt x="251" y="101"/>
                    </a:moveTo>
                    <a:lnTo>
                      <a:pt x="251" y="101"/>
                    </a:lnTo>
                    <a:lnTo>
                      <a:pt x="250" y="101"/>
                    </a:lnTo>
                    <a:lnTo>
                      <a:pt x="250" y="101"/>
                    </a:lnTo>
                    <a:lnTo>
                      <a:pt x="249" y="112"/>
                    </a:lnTo>
                    <a:lnTo>
                      <a:pt x="249" y="112"/>
                    </a:lnTo>
                    <a:lnTo>
                      <a:pt x="250" y="111"/>
                    </a:lnTo>
                    <a:lnTo>
                      <a:pt x="250" y="109"/>
                    </a:lnTo>
                    <a:lnTo>
                      <a:pt x="250" y="109"/>
                    </a:lnTo>
                    <a:lnTo>
                      <a:pt x="251" y="105"/>
                    </a:lnTo>
                    <a:lnTo>
                      <a:pt x="251" y="105"/>
                    </a:lnTo>
                    <a:lnTo>
                      <a:pt x="251" y="101"/>
                    </a:lnTo>
                    <a:lnTo>
                      <a:pt x="251" y="101"/>
                    </a:lnTo>
                    <a:close/>
                    <a:moveTo>
                      <a:pt x="249" y="18"/>
                    </a:moveTo>
                    <a:lnTo>
                      <a:pt x="249" y="18"/>
                    </a:lnTo>
                    <a:lnTo>
                      <a:pt x="250" y="21"/>
                    </a:lnTo>
                    <a:lnTo>
                      <a:pt x="250" y="21"/>
                    </a:lnTo>
                    <a:lnTo>
                      <a:pt x="253" y="26"/>
                    </a:lnTo>
                    <a:lnTo>
                      <a:pt x="253" y="26"/>
                    </a:lnTo>
                    <a:lnTo>
                      <a:pt x="256" y="28"/>
                    </a:lnTo>
                    <a:lnTo>
                      <a:pt x="256" y="28"/>
                    </a:lnTo>
                    <a:lnTo>
                      <a:pt x="253" y="23"/>
                    </a:lnTo>
                    <a:lnTo>
                      <a:pt x="249" y="18"/>
                    </a:lnTo>
                    <a:lnTo>
                      <a:pt x="249" y="18"/>
                    </a:lnTo>
                    <a:close/>
                    <a:moveTo>
                      <a:pt x="216" y="213"/>
                    </a:moveTo>
                    <a:lnTo>
                      <a:pt x="216" y="213"/>
                    </a:lnTo>
                    <a:lnTo>
                      <a:pt x="217" y="216"/>
                    </a:lnTo>
                    <a:lnTo>
                      <a:pt x="217" y="216"/>
                    </a:lnTo>
                    <a:lnTo>
                      <a:pt x="223" y="213"/>
                    </a:lnTo>
                    <a:lnTo>
                      <a:pt x="223" y="213"/>
                    </a:lnTo>
                    <a:lnTo>
                      <a:pt x="216" y="213"/>
                    </a:lnTo>
                    <a:lnTo>
                      <a:pt x="216" y="213"/>
                    </a:lnTo>
                    <a:close/>
                    <a:moveTo>
                      <a:pt x="217" y="203"/>
                    </a:moveTo>
                    <a:lnTo>
                      <a:pt x="217" y="203"/>
                    </a:lnTo>
                    <a:lnTo>
                      <a:pt x="217" y="203"/>
                    </a:lnTo>
                    <a:lnTo>
                      <a:pt x="216" y="203"/>
                    </a:lnTo>
                    <a:lnTo>
                      <a:pt x="216" y="203"/>
                    </a:lnTo>
                    <a:lnTo>
                      <a:pt x="212" y="203"/>
                    </a:lnTo>
                    <a:lnTo>
                      <a:pt x="212" y="203"/>
                    </a:lnTo>
                    <a:lnTo>
                      <a:pt x="209" y="206"/>
                    </a:lnTo>
                    <a:lnTo>
                      <a:pt x="209" y="206"/>
                    </a:lnTo>
                    <a:lnTo>
                      <a:pt x="209" y="206"/>
                    </a:lnTo>
                    <a:lnTo>
                      <a:pt x="210" y="206"/>
                    </a:lnTo>
                    <a:lnTo>
                      <a:pt x="210" y="206"/>
                    </a:lnTo>
                    <a:lnTo>
                      <a:pt x="217" y="203"/>
                    </a:lnTo>
                    <a:lnTo>
                      <a:pt x="217" y="203"/>
                    </a:lnTo>
                    <a:close/>
                    <a:moveTo>
                      <a:pt x="222" y="6"/>
                    </a:moveTo>
                    <a:lnTo>
                      <a:pt x="222" y="6"/>
                    </a:lnTo>
                    <a:lnTo>
                      <a:pt x="209" y="3"/>
                    </a:lnTo>
                    <a:lnTo>
                      <a:pt x="195" y="3"/>
                    </a:lnTo>
                    <a:lnTo>
                      <a:pt x="195" y="3"/>
                    </a:lnTo>
                    <a:lnTo>
                      <a:pt x="209" y="4"/>
                    </a:lnTo>
                    <a:lnTo>
                      <a:pt x="209" y="4"/>
                    </a:lnTo>
                    <a:lnTo>
                      <a:pt x="222" y="6"/>
                    </a:lnTo>
                    <a:lnTo>
                      <a:pt x="222" y="6"/>
                    </a:lnTo>
                    <a:close/>
                    <a:moveTo>
                      <a:pt x="259" y="67"/>
                    </a:moveTo>
                    <a:lnTo>
                      <a:pt x="259" y="67"/>
                    </a:lnTo>
                    <a:lnTo>
                      <a:pt x="260" y="67"/>
                    </a:lnTo>
                    <a:lnTo>
                      <a:pt x="260" y="67"/>
                    </a:lnTo>
                    <a:lnTo>
                      <a:pt x="263" y="70"/>
                    </a:lnTo>
                    <a:lnTo>
                      <a:pt x="263" y="70"/>
                    </a:lnTo>
                    <a:lnTo>
                      <a:pt x="263" y="61"/>
                    </a:lnTo>
                    <a:lnTo>
                      <a:pt x="263" y="61"/>
                    </a:lnTo>
                    <a:lnTo>
                      <a:pt x="261" y="61"/>
                    </a:lnTo>
                    <a:lnTo>
                      <a:pt x="261" y="61"/>
                    </a:lnTo>
                    <a:lnTo>
                      <a:pt x="263" y="64"/>
                    </a:lnTo>
                    <a:lnTo>
                      <a:pt x="263" y="64"/>
                    </a:lnTo>
                    <a:lnTo>
                      <a:pt x="261" y="65"/>
                    </a:lnTo>
                    <a:lnTo>
                      <a:pt x="260" y="67"/>
                    </a:lnTo>
                    <a:lnTo>
                      <a:pt x="260" y="67"/>
                    </a:lnTo>
                    <a:lnTo>
                      <a:pt x="259" y="67"/>
                    </a:lnTo>
                    <a:lnTo>
                      <a:pt x="259" y="67"/>
                    </a:lnTo>
                    <a:close/>
                    <a:moveTo>
                      <a:pt x="50" y="14"/>
                    </a:moveTo>
                    <a:lnTo>
                      <a:pt x="50" y="14"/>
                    </a:lnTo>
                    <a:lnTo>
                      <a:pt x="41" y="16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50" y="14"/>
                    </a:lnTo>
                    <a:lnTo>
                      <a:pt x="50" y="14"/>
                    </a:lnTo>
                    <a:close/>
                    <a:moveTo>
                      <a:pt x="48" y="210"/>
                    </a:moveTo>
                    <a:lnTo>
                      <a:pt x="48" y="210"/>
                    </a:lnTo>
                    <a:lnTo>
                      <a:pt x="50" y="207"/>
                    </a:lnTo>
                    <a:lnTo>
                      <a:pt x="50" y="206"/>
                    </a:lnTo>
                    <a:lnTo>
                      <a:pt x="50" y="206"/>
                    </a:lnTo>
                    <a:lnTo>
                      <a:pt x="48" y="205"/>
                    </a:lnTo>
                    <a:lnTo>
                      <a:pt x="45" y="202"/>
                    </a:lnTo>
                    <a:lnTo>
                      <a:pt x="45" y="202"/>
                    </a:lnTo>
                    <a:lnTo>
                      <a:pt x="47" y="205"/>
                    </a:lnTo>
                    <a:lnTo>
                      <a:pt x="47" y="205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8" y="210"/>
                    </a:lnTo>
                    <a:lnTo>
                      <a:pt x="48" y="210"/>
                    </a:lnTo>
                    <a:close/>
                    <a:moveTo>
                      <a:pt x="242" y="71"/>
                    </a:moveTo>
                    <a:lnTo>
                      <a:pt x="242" y="71"/>
                    </a:lnTo>
                    <a:lnTo>
                      <a:pt x="242" y="82"/>
                    </a:lnTo>
                    <a:lnTo>
                      <a:pt x="242" y="94"/>
                    </a:lnTo>
                    <a:lnTo>
                      <a:pt x="242" y="94"/>
                    </a:lnTo>
                    <a:lnTo>
                      <a:pt x="242" y="71"/>
                    </a:lnTo>
                    <a:lnTo>
                      <a:pt x="242" y="71"/>
                    </a:lnTo>
                    <a:close/>
                    <a:moveTo>
                      <a:pt x="264" y="41"/>
                    </a:moveTo>
                    <a:lnTo>
                      <a:pt x="264" y="41"/>
                    </a:lnTo>
                    <a:lnTo>
                      <a:pt x="261" y="33"/>
                    </a:lnTo>
                    <a:lnTo>
                      <a:pt x="257" y="27"/>
                    </a:lnTo>
                    <a:lnTo>
                      <a:pt x="257" y="27"/>
                    </a:lnTo>
                    <a:lnTo>
                      <a:pt x="264" y="41"/>
                    </a:lnTo>
                    <a:lnTo>
                      <a:pt x="264" y="41"/>
                    </a:lnTo>
                    <a:close/>
                    <a:moveTo>
                      <a:pt x="138" y="230"/>
                    </a:moveTo>
                    <a:lnTo>
                      <a:pt x="138" y="230"/>
                    </a:lnTo>
                    <a:lnTo>
                      <a:pt x="135" y="230"/>
                    </a:lnTo>
                    <a:lnTo>
                      <a:pt x="134" y="233"/>
                    </a:lnTo>
                    <a:lnTo>
                      <a:pt x="134" y="233"/>
                    </a:lnTo>
                    <a:lnTo>
                      <a:pt x="135" y="234"/>
                    </a:lnTo>
                    <a:lnTo>
                      <a:pt x="135" y="234"/>
                    </a:lnTo>
                    <a:lnTo>
                      <a:pt x="136" y="233"/>
                    </a:lnTo>
                    <a:lnTo>
                      <a:pt x="138" y="230"/>
                    </a:lnTo>
                    <a:lnTo>
                      <a:pt x="138" y="230"/>
                    </a:lnTo>
                    <a:close/>
                    <a:moveTo>
                      <a:pt x="250" y="55"/>
                    </a:moveTo>
                    <a:lnTo>
                      <a:pt x="250" y="55"/>
                    </a:lnTo>
                    <a:lnTo>
                      <a:pt x="250" y="57"/>
                    </a:lnTo>
                    <a:lnTo>
                      <a:pt x="250" y="57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1" y="62"/>
                    </a:lnTo>
                    <a:lnTo>
                      <a:pt x="251" y="62"/>
                    </a:lnTo>
                    <a:lnTo>
                      <a:pt x="251" y="62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50" y="55"/>
                    </a:lnTo>
                    <a:lnTo>
                      <a:pt x="250" y="55"/>
                    </a:lnTo>
                    <a:close/>
                    <a:moveTo>
                      <a:pt x="233" y="216"/>
                    </a:moveTo>
                    <a:lnTo>
                      <a:pt x="233" y="216"/>
                    </a:lnTo>
                    <a:lnTo>
                      <a:pt x="237" y="216"/>
                    </a:lnTo>
                    <a:lnTo>
                      <a:pt x="239" y="213"/>
                    </a:lnTo>
                    <a:lnTo>
                      <a:pt x="239" y="213"/>
                    </a:lnTo>
                    <a:lnTo>
                      <a:pt x="239" y="213"/>
                    </a:lnTo>
                    <a:lnTo>
                      <a:pt x="239" y="213"/>
                    </a:lnTo>
                    <a:lnTo>
                      <a:pt x="233" y="215"/>
                    </a:lnTo>
                    <a:lnTo>
                      <a:pt x="233" y="215"/>
                    </a:lnTo>
                    <a:lnTo>
                      <a:pt x="233" y="216"/>
                    </a:lnTo>
                    <a:lnTo>
                      <a:pt x="233" y="216"/>
                    </a:lnTo>
                    <a:close/>
                    <a:moveTo>
                      <a:pt x="259" y="47"/>
                    </a:moveTo>
                    <a:lnTo>
                      <a:pt x="259" y="47"/>
                    </a:lnTo>
                    <a:lnTo>
                      <a:pt x="257" y="40"/>
                    </a:lnTo>
                    <a:lnTo>
                      <a:pt x="254" y="33"/>
                    </a:lnTo>
                    <a:lnTo>
                      <a:pt x="254" y="33"/>
                    </a:lnTo>
                    <a:lnTo>
                      <a:pt x="259" y="47"/>
                    </a:lnTo>
                    <a:lnTo>
                      <a:pt x="259" y="47"/>
                    </a:lnTo>
                    <a:close/>
                    <a:moveTo>
                      <a:pt x="51" y="210"/>
                    </a:moveTo>
                    <a:lnTo>
                      <a:pt x="51" y="210"/>
                    </a:lnTo>
                    <a:lnTo>
                      <a:pt x="50" y="213"/>
                    </a:lnTo>
                    <a:lnTo>
                      <a:pt x="51" y="216"/>
                    </a:lnTo>
                    <a:lnTo>
                      <a:pt x="51" y="216"/>
                    </a:lnTo>
                    <a:lnTo>
                      <a:pt x="51" y="217"/>
                    </a:lnTo>
                    <a:lnTo>
                      <a:pt x="51" y="217"/>
                    </a:lnTo>
                    <a:lnTo>
                      <a:pt x="53" y="219"/>
                    </a:lnTo>
                    <a:lnTo>
                      <a:pt x="53" y="219"/>
                    </a:lnTo>
                    <a:lnTo>
                      <a:pt x="53" y="215"/>
                    </a:lnTo>
                    <a:lnTo>
                      <a:pt x="51" y="210"/>
                    </a:lnTo>
                    <a:lnTo>
                      <a:pt x="51" y="210"/>
                    </a:lnTo>
                    <a:close/>
                    <a:moveTo>
                      <a:pt x="242" y="16"/>
                    </a:moveTo>
                    <a:lnTo>
                      <a:pt x="242" y="16"/>
                    </a:lnTo>
                    <a:lnTo>
                      <a:pt x="242" y="16"/>
                    </a:lnTo>
                    <a:lnTo>
                      <a:pt x="242" y="16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34" y="11"/>
                    </a:lnTo>
                    <a:lnTo>
                      <a:pt x="234" y="11"/>
                    </a:lnTo>
                    <a:lnTo>
                      <a:pt x="234" y="11"/>
                    </a:lnTo>
                    <a:lnTo>
                      <a:pt x="234" y="11"/>
                    </a:lnTo>
                    <a:lnTo>
                      <a:pt x="233" y="11"/>
                    </a:lnTo>
                    <a:lnTo>
                      <a:pt x="233" y="11"/>
                    </a:lnTo>
                    <a:lnTo>
                      <a:pt x="234" y="13"/>
                    </a:lnTo>
                    <a:lnTo>
                      <a:pt x="234" y="13"/>
                    </a:lnTo>
                    <a:lnTo>
                      <a:pt x="240" y="16"/>
                    </a:lnTo>
                    <a:lnTo>
                      <a:pt x="240" y="16"/>
                    </a:lnTo>
                    <a:lnTo>
                      <a:pt x="242" y="16"/>
                    </a:lnTo>
                    <a:lnTo>
                      <a:pt x="242" y="16"/>
                    </a:lnTo>
                    <a:close/>
                    <a:moveTo>
                      <a:pt x="131" y="234"/>
                    </a:moveTo>
                    <a:lnTo>
                      <a:pt x="131" y="234"/>
                    </a:lnTo>
                    <a:lnTo>
                      <a:pt x="126" y="240"/>
                    </a:lnTo>
                    <a:lnTo>
                      <a:pt x="126" y="240"/>
                    </a:lnTo>
                    <a:lnTo>
                      <a:pt x="126" y="240"/>
                    </a:lnTo>
                    <a:lnTo>
                      <a:pt x="126" y="240"/>
                    </a:lnTo>
                    <a:lnTo>
                      <a:pt x="132" y="236"/>
                    </a:lnTo>
                    <a:lnTo>
                      <a:pt x="132" y="236"/>
                    </a:lnTo>
                    <a:lnTo>
                      <a:pt x="131" y="234"/>
                    </a:lnTo>
                    <a:lnTo>
                      <a:pt x="131" y="234"/>
                    </a:lnTo>
                    <a:close/>
                    <a:moveTo>
                      <a:pt x="264" y="159"/>
                    </a:moveTo>
                    <a:lnTo>
                      <a:pt x="264" y="159"/>
                    </a:lnTo>
                    <a:lnTo>
                      <a:pt x="264" y="168"/>
                    </a:lnTo>
                    <a:lnTo>
                      <a:pt x="264" y="168"/>
                    </a:lnTo>
                    <a:lnTo>
                      <a:pt x="264" y="158"/>
                    </a:lnTo>
                    <a:lnTo>
                      <a:pt x="264" y="158"/>
                    </a:lnTo>
                    <a:lnTo>
                      <a:pt x="264" y="159"/>
                    </a:lnTo>
                    <a:lnTo>
                      <a:pt x="264" y="159"/>
                    </a:lnTo>
                    <a:close/>
                    <a:moveTo>
                      <a:pt x="102" y="256"/>
                    </a:moveTo>
                    <a:lnTo>
                      <a:pt x="102" y="256"/>
                    </a:lnTo>
                    <a:lnTo>
                      <a:pt x="101" y="250"/>
                    </a:lnTo>
                    <a:lnTo>
                      <a:pt x="99" y="246"/>
                    </a:lnTo>
                    <a:lnTo>
                      <a:pt x="99" y="246"/>
                    </a:lnTo>
                    <a:lnTo>
                      <a:pt x="101" y="251"/>
                    </a:lnTo>
                    <a:lnTo>
                      <a:pt x="102" y="256"/>
                    </a:lnTo>
                    <a:lnTo>
                      <a:pt x="102" y="256"/>
                    </a:lnTo>
                    <a:close/>
                    <a:moveTo>
                      <a:pt x="263" y="57"/>
                    </a:moveTo>
                    <a:lnTo>
                      <a:pt x="263" y="57"/>
                    </a:lnTo>
                    <a:lnTo>
                      <a:pt x="263" y="54"/>
                    </a:lnTo>
                    <a:lnTo>
                      <a:pt x="263" y="54"/>
                    </a:lnTo>
                    <a:lnTo>
                      <a:pt x="263" y="51"/>
                    </a:lnTo>
                    <a:lnTo>
                      <a:pt x="263" y="51"/>
                    </a:lnTo>
                    <a:lnTo>
                      <a:pt x="261" y="51"/>
                    </a:lnTo>
                    <a:lnTo>
                      <a:pt x="261" y="51"/>
                    </a:lnTo>
                    <a:lnTo>
                      <a:pt x="261" y="57"/>
                    </a:lnTo>
                    <a:lnTo>
                      <a:pt x="261" y="57"/>
                    </a:lnTo>
                    <a:lnTo>
                      <a:pt x="263" y="57"/>
                    </a:lnTo>
                    <a:lnTo>
                      <a:pt x="263" y="57"/>
                    </a:lnTo>
                    <a:close/>
                    <a:moveTo>
                      <a:pt x="109" y="222"/>
                    </a:moveTo>
                    <a:lnTo>
                      <a:pt x="109" y="222"/>
                    </a:lnTo>
                    <a:lnTo>
                      <a:pt x="112" y="219"/>
                    </a:lnTo>
                    <a:lnTo>
                      <a:pt x="112" y="219"/>
                    </a:lnTo>
                    <a:lnTo>
                      <a:pt x="114" y="217"/>
                    </a:lnTo>
                    <a:lnTo>
                      <a:pt x="114" y="217"/>
                    </a:lnTo>
                    <a:lnTo>
                      <a:pt x="111" y="219"/>
                    </a:lnTo>
                    <a:lnTo>
                      <a:pt x="108" y="220"/>
                    </a:lnTo>
                    <a:lnTo>
                      <a:pt x="108" y="220"/>
                    </a:lnTo>
                    <a:lnTo>
                      <a:pt x="109" y="222"/>
                    </a:lnTo>
                    <a:lnTo>
                      <a:pt x="109" y="222"/>
                    </a:lnTo>
                    <a:close/>
                    <a:moveTo>
                      <a:pt x="237" y="209"/>
                    </a:moveTo>
                    <a:lnTo>
                      <a:pt x="237" y="209"/>
                    </a:lnTo>
                    <a:lnTo>
                      <a:pt x="239" y="210"/>
                    </a:lnTo>
                    <a:lnTo>
                      <a:pt x="240" y="209"/>
                    </a:lnTo>
                    <a:lnTo>
                      <a:pt x="240" y="209"/>
                    </a:lnTo>
                    <a:lnTo>
                      <a:pt x="242" y="209"/>
                    </a:lnTo>
                    <a:lnTo>
                      <a:pt x="242" y="209"/>
                    </a:lnTo>
                    <a:lnTo>
                      <a:pt x="244" y="206"/>
                    </a:lnTo>
                    <a:lnTo>
                      <a:pt x="244" y="206"/>
                    </a:lnTo>
                    <a:lnTo>
                      <a:pt x="244" y="206"/>
                    </a:lnTo>
                    <a:lnTo>
                      <a:pt x="244" y="206"/>
                    </a:lnTo>
                    <a:lnTo>
                      <a:pt x="244" y="205"/>
                    </a:lnTo>
                    <a:lnTo>
                      <a:pt x="244" y="205"/>
                    </a:lnTo>
                    <a:lnTo>
                      <a:pt x="237" y="209"/>
                    </a:lnTo>
                    <a:lnTo>
                      <a:pt x="237" y="209"/>
                    </a:lnTo>
                    <a:close/>
                    <a:moveTo>
                      <a:pt x="169" y="213"/>
                    </a:moveTo>
                    <a:lnTo>
                      <a:pt x="169" y="213"/>
                    </a:lnTo>
                    <a:lnTo>
                      <a:pt x="169" y="212"/>
                    </a:lnTo>
                    <a:lnTo>
                      <a:pt x="169" y="212"/>
                    </a:lnTo>
                    <a:lnTo>
                      <a:pt x="162" y="212"/>
                    </a:lnTo>
                    <a:lnTo>
                      <a:pt x="162" y="212"/>
                    </a:lnTo>
                    <a:lnTo>
                      <a:pt x="163" y="213"/>
                    </a:lnTo>
                    <a:lnTo>
                      <a:pt x="163" y="213"/>
                    </a:lnTo>
                    <a:lnTo>
                      <a:pt x="169" y="213"/>
                    </a:lnTo>
                    <a:lnTo>
                      <a:pt x="169" y="213"/>
                    </a:lnTo>
                    <a:close/>
                    <a:moveTo>
                      <a:pt x="125" y="251"/>
                    </a:moveTo>
                    <a:lnTo>
                      <a:pt x="125" y="251"/>
                    </a:lnTo>
                    <a:lnTo>
                      <a:pt x="128" y="246"/>
                    </a:lnTo>
                    <a:lnTo>
                      <a:pt x="128" y="246"/>
                    </a:lnTo>
                    <a:lnTo>
                      <a:pt x="126" y="246"/>
                    </a:lnTo>
                    <a:lnTo>
                      <a:pt x="126" y="246"/>
                    </a:lnTo>
                    <a:lnTo>
                      <a:pt x="124" y="250"/>
                    </a:lnTo>
                    <a:lnTo>
                      <a:pt x="124" y="250"/>
                    </a:lnTo>
                    <a:lnTo>
                      <a:pt x="125" y="251"/>
                    </a:lnTo>
                    <a:lnTo>
                      <a:pt x="125" y="251"/>
                    </a:lnTo>
                    <a:close/>
                    <a:moveTo>
                      <a:pt x="240" y="200"/>
                    </a:moveTo>
                    <a:lnTo>
                      <a:pt x="240" y="200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43" y="203"/>
                    </a:lnTo>
                    <a:lnTo>
                      <a:pt x="243" y="203"/>
                    </a:lnTo>
                    <a:lnTo>
                      <a:pt x="240" y="200"/>
                    </a:lnTo>
                    <a:lnTo>
                      <a:pt x="240" y="200"/>
                    </a:lnTo>
                    <a:close/>
                    <a:moveTo>
                      <a:pt x="122" y="261"/>
                    </a:moveTo>
                    <a:lnTo>
                      <a:pt x="122" y="261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4" y="256"/>
                    </a:lnTo>
                    <a:lnTo>
                      <a:pt x="122" y="254"/>
                    </a:lnTo>
                    <a:lnTo>
                      <a:pt x="122" y="254"/>
                    </a:lnTo>
                    <a:lnTo>
                      <a:pt x="122" y="260"/>
                    </a:lnTo>
                    <a:lnTo>
                      <a:pt x="122" y="260"/>
                    </a:lnTo>
                    <a:lnTo>
                      <a:pt x="122" y="261"/>
                    </a:lnTo>
                    <a:lnTo>
                      <a:pt x="122" y="261"/>
                    </a:lnTo>
                    <a:close/>
                    <a:moveTo>
                      <a:pt x="257" y="55"/>
                    </a:moveTo>
                    <a:lnTo>
                      <a:pt x="257" y="55"/>
                    </a:lnTo>
                    <a:lnTo>
                      <a:pt x="256" y="48"/>
                    </a:lnTo>
                    <a:lnTo>
                      <a:pt x="256" y="48"/>
                    </a:lnTo>
                    <a:lnTo>
                      <a:pt x="256" y="55"/>
                    </a:lnTo>
                    <a:lnTo>
                      <a:pt x="256" y="55"/>
                    </a:lnTo>
                    <a:lnTo>
                      <a:pt x="257" y="55"/>
                    </a:lnTo>
                    <a:lnTo>
                      <a:pt x="257" y="55"/>
                    </a:lnTo>
                    <a:close/>
                    <a:moveTo>
                      <a:pt x="102" y="230"/>
                    </a:moveTo>
                    <a:lnTo>
                      <a:pt x="102" y="230"/>
                    </a:lnTo>
                    <a:lnTo>
                      <a:pt x="107" y="224"/>
                    </a:lnTo>
                    <a:lnTo>
                      <a:pt x="107" y="224"/>
                    </a:lnTo>
                    <a:lnTo>
                      <a:pt x="105" y="223"/>
                    </a:lnTo>
                    <a:lnTo>
                      <a:pt x="105" y="223"/>
                    </a:lnTo>
                    <a:lnTo>
                      <a:pt x="104" y="226"/>
                    </a:lnTo>
                    <a:lnTo>
                      <a:pt x="102" y="230"/>
                    </a:lnTo>
                    <a:lnTo>
                      <a:pt x="102" y="230"/>
                    </a:lnTo>
                    <a:close/>
                    <a:moveTo>
                      <a:pt x="82" y="327"/>
                    </a:moveTo>
                    <a:lnTo>
                      <a:pt x="82" y="327"/>
                    </a:lnTo>
                    <a:lnTo>
                      <a:pt x="82" y="327"/>
                    </a:lnTo>
                    <a:lnTo>
                      <a:pt x="82" y="327"/>
                    </a:lnTo>
                    <a:lnTo>
                      <a:pt x="85" y="323"/>
                    </a:lnTo>
                    <a:lnTo>
                      <a:pt x="85" y="323"/>
                    </a:lnTo>
                    <a:lnTo>
                      <a:pt x="84" y="321"/>
                    </a:lnTo>
                    <a:lnTo>
                      <a:pt x="84" y="321"/>
                    </a:lnTo>
                    <a:lnTo>
                      <a:pt x="82" y="327"/>
                    </a:lnTo>
                    <a:lnTo>
                      <a:pt x="82" y="327"/>
                    </a:lnTo>
                    <a:close/>
                    <a:moveTo>
                      <a:pt x="206" y="206"/>
                    </a:moveTo>
                    <a:lnTo>
                      <a:pt x="206" y="206"/>
                    </a:lnTo>
                    <a:lnTo>
                      <a:pt x="199" y="209"/>
                    </a:lnTo>
                    <a:lnTo>
                      <a:pt x="199" y="209"/>
                    </a:lnTo>
                    <a:lnTo>
                      <a:pt x="199" y="209"/>
                    </a:lnTo>
                    <a:lnTo>
                      <a:pt x="199" y="209"/>
                    </a:lnTo>
                    <a:lnTo>
                      <a:pt x="207" y="207"/>
                    </a:lnTo>
                    <a:lnTo>
                      <a:pt x="207" y="207"/>
                    </a:lnTo>
                    <a:lnTo>
                      <a:pt x="206" y="206"/>
                    </a:lnTo>
                    <a:lnTo>
                      <a:pt x="206" y="206"/>
                    </a:lnTo>
                    <a:close/>
                    <a:moveTo>
                      <a:pt x="180" y="212"/>
                    </a:moveTo>
                    <a:lnTo>
                      <a:pt x="180" y="212"/>
                    </a:lnTo>
                    <a:lnTo>
                      <a:pt x="179" y="210"/>
                    </a:lnTo>
                    <a:lnTo>
                      <a:pt x="179" y="210"/>
                    </a:lnTo>
                    <a:lnTo>
                      <a:pt x="176" y="212"/>
                    </a:lnTo>
                    <a:lnTo>
                      <a:pt x="176" y="212"/>
                    </a:lnTo>
                    <a:lnTo>
                      <a:pt x="175" y="212"/>
                    </a:lnTo>
                    <a:lnTo>
                      <a:pt x="175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3" y="212"/>
                    </a:lnTo>
                    <a:lnTo>
                      <a:pt x="176" y="212"/>
                    </a:lnTo>
                    <a:lnTo>
                      <a:pt x="176" y="212"/>
                    </a:lnTo>
                    <a:lnTo>
                      <a:pt x="180" y="212"/>
                    </a:lnTo>
                    <a:lnTo>
                      <a:pt x="180" y="212"/>
                    </a:lnTo>
                    <a:close/>
                    <a:moveTo>
                      <a:pt x="249" y="114"/>
                    </a:moveTo>
                    <a:lnTo>
                      <a:pt x="249" y="114"/>
                    </a:lnTo>
                    <a:lnTo>
                      <a:pt x="249" y="122"/>
                    </a:lnTo>
                    <a:lnTo>
                      <a:pt x="249" y="122"/>
                    </a:lnTo>
                    <a:lnTo>
                      <a:pt x="249" y="121"/>
                    </a:lnTo>
                    <a:lnTo>
                      <a:pt x="249" y="121"/>
                    </a:lnTo>
                    <a:lnTo>
                      <a:pt x="250" y="115"/>
                    </a:lnTo>
                    <a:lnTo>
                      <a:pt x="250" y="115"/>
                    </a:lnTo>
                    <a:lnTo>
                      <a:pt x="249" y="114"/>
                    </a:lnTo>
                    <a:lnTo>
                      <a:pt x="249" y="114"/>
                    </a:lnTo>
                    <a:close/>
                    <a:moveTo>
                      <a:pt x="45" y="209"/>
                    </a:moveTo>
                    <a:lnTo>
                      <a:pt x="45" y="209"/>
                    </a:lnTo>
                    <a:lnTo>
                      <a:pt x="44" y="210"/>
                    </a:lnTo>
                    <a:lnTo>
                      <a:pt x="44" y="210"/>
                    </a:lnTo>
                    <a:lnTo>
                      <a:pt x="47" y="213"/>
                    </a:lnTo>
                    <a:lnTo>
                      <a:pt x="47" y="213"/>
                    </a:lnTo>
                    <a:lnTo>
                      <a:pt x="47" y="213"/>
                    </a:lnTo>
                    <a:lnTo>
                      <a:pt x="47" y="213"/>
                    </a:lnTo>
                    <a:lnTo>
                      <a:pt x="45" y="209"/>
                    </a:lnTo>
                    <a:lnTo>
                      <a:pt x="45" y="209"/>
                    </a:lnTo>
                    <a:close/>
                    <a:moveTo>
                      <a:pt x="99" y="237"/>
                    </a:moveTo>
                    <a:lnTo>
                      <a:pt x="99" y="237"/>
                    </a:lnTo>
                    <a:lnTo>
                      <a:pt x="99" y="230"/>
                    </a:lnTo>
                    <a:lnTo>
                      <a:pt x="99" y="230"/>
                    </a:lnTo>
                    <a:lnTo>
                      <a:pt x="99" y="233"/>
                    </a:lnTo>
                    <a:lnTo>
                      <a:pt x="99" y="237"/>
                    </a:lnTo>
                    <a:lnTo>
                      <a:pt x="99" y="237"/>
                    </a:lnTo>
                    <a:close/>
                    <a:moveTo>
                      <a:pt x="121" y="264"/>
                    </a:moveTo>
                    <a:lnTo>
                      <a:pt x="121" y="264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1" y="266"/>
                    </a:lnTo>
                    <a:lnTo>
                      <a:pt x="121" y="266"/>
                    </a:lnTo>
                    <a:lnTo>
                      <a:pt x="121" y="264"/>
                    </a:lnTo>
                    <a:lnTo>
                      <a:pt x="121" y="264"/>
                    </a:lnTo>
                    <a:close/>
                    <a:moveTo>
                      <a:pt x="266" y="84"/>
                    </a:move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91"/>
                    </a:lnTo>
                    <a:lnTo>
                      <a:pt x="266" y="84"/>
                    </a:lnTo>
                    <a:lnTo>
                      <a:pt x="266" y="84"/>
                    </a:lnTo>
                    <a:close/>
                    <a:moveTo>
                      <a:pt x="3" y="62"/>
                    </a:moveTo>
                    <a:lnTo>
                      <a:pt x="3" y="62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72"/>
                    </a:lnTo>
                    <a:lnTo>
                      <a:pt x="3" y="72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3" y="62"/>
                    </a:lnTo>
                    <a:lnTo>
                      <a:pt x="3" y="62"/>
                    </a:lnTo>
                    <a:close/>
                    <a:moveTo>
                      <a:pt x="77" y="305"/>
                    </a:moveTo>
                    <a:lnTo>
                      <a:pt x="77" y="305"/>
                    </a:lnTo>
                    <a:lnTo>
                      <a:pt x="74" y="310"/>
                    </a:lnTo>
                    <a:lnTo>
                      <a:pt x="72" y="314"/>
                    </a:lnTo>
                    <a:lnTo>
                      <a:pt x="72" y="314"/>
                    </a:lnTo>
                    <a:lnTo>
                      <a:pt x="77" y="305"/>
                    </a:lnTo>
                    <a:lnTo>
                      <a:pt x="77" y="305"/>
                    </a:lnTo>
                    <a:close/>
                    <a:moveTo>
                      <a:pt x="72" y="350"/>
                    </a:moveTo>
                    <a:lnTo>
                      <a:pt x="72" y="350"/>
                    </a:lnTo>
                    <a:lnTo>
                      <a:pt x="72" y="347"/>
                    </a:lnTo>
                    <a:lnTo>
                      <a:pt x="72" y="345"/>
                    </a:lnTo>
                    <a:lnTo>
                      <a:pt x="72" y="345"/>
                    </a:lnTo>
                    <a:lnTo>
                      <a:pt x="72" y="350"/>
                    </a:lnTo>
                    <a:lnTo>
                      <a:pt x="72" y="350"/>
                    </a:lnTo>
                    <a:close/>
                    <a:moveTo>
                      <a:pt x="129" y="242"/>
                    </a:moveTo>
                    <a:lnTo>
                      <a:pt x="129" y="242"/>
                    </a:lnTo>
                    <a:lnTo>
                      <a:pt x="129" y="243"/>
                    </a:lnTo>
                    <a:lnTo>
                      <a:pt x="129" y="243"/>
                    </a:lnTo>
                    <a:lnTo>
                      <a:pt x="132" y="239"/>
                    </a:lnTo>
                    <a:lnTo>
                      <a:pt x="132" y="239"/>
                    </a:lnTo>
                    <a:lnTo>
                      <a:pt x="129" y="242"/>
                    </a:lnTo>
                    <a:lnTo>
                      <a:pt x="129" y="242"/>
                    </a:lnTo>
                    <a:close/>
                    <a:moveTo>
                      <a:pt x="256" y="61"/>
                    </a:moveTo>
                    <a:lnTo>
                      <a:pt x="256" y="61"/>
                    </a:lnTo>
                    <a:lnTo>
                      <a:pt x="257" y="61"/>
                    </a:lnTo>
                    <a:lnTo>
                      <a:pt x="257" y="61"/>
                    </a:lnTo>
                    <a:lnTo>
                      <a:pt x="257" y="58"/>
                    </a:lnTo>
                    <a:lnTo>
                      <a:pt x="257" y="58"/>
                    </a:lnTo>
                    <a:lnTo>
                      <a:pt x="257" y="58"/>
                    </a:lnTo>
                    <a:lnTo>
                      <a:pt x="256" y="57"/>
                    </a:lnTo>
                    <a:lnTo>
                      <a:pt x="256" y="57"/>
                    </a:lnTo>
                    <a:lnTo>
                      <a:pt x="256" y="61"/>
                    </a:lnTo>
                    <a:lnTo>
                      <a:pt x="256" y="61"/>
                    </a:lnTo>
                    <a:close/>
                    <a:moveTo>
                      <a:pt x="247" y="55"/>
                    </a:moveTo>
                    <a:lnTo>
                      <a:pt x="247" y="55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9" y="61"/>
                    </a:lnTo>
                    <a:lnTo>
                      <a:pt x="249" y="61"/>
                    </a:lnTo>
                    <a:lnTo>
                      <a:pt x="247" y="55"/>
                    </a:lnTo>
                    <a:lnTo>
                      <a:pt x="247" y="55"/>
                    </a:lnTo>
                    <a:close/>
                    <a:moveTo>
                      <a:pt x="68" y="357"/>
                    </a:moveTo>
                    <a:lnTo>
                      <a:pt x="68" y="357"/>
                    </a:lnTo>
                    <a:lnTo>
                      <a:pt x="68" y="358"/>
                    </a:lnTo>
                    <a:lnTo>
                      <a:pt x="68" y="358"/>
                    </a:lnTo>
                    <a:lnTo>
                      <a:pt x="68" y="359"/>
                    </a:lnTo>
                    <a:lnTo>
                      <a:pt x="68" y="359"/>
                    </a:lnTo>
                    <a:lnTo>
                      <a:pt x="70" y="359"/>
                    </a:lnTo>
                    <a:lnTo>
                      <a:pt x="70" y="359"/>
                    </a:lnTo>
                    <a:lnTo>
                      <a:pt x="70" y="357"/>
                    </a:lnTo>
                    <a:lnTo>
                      <a:pt x="70" y="357"/>
                    </a:lnTo>
                    <a:lnTo>
                      <a:pt x="70" y="357"/>
                    </a:lnTo>
                    <a:lnTo>
                      <a:pt x="70" y="357"/>
                    </a:lnTo>
                    <a:lnTo>
                      <a:pt x="68" y="357"/>
                    </a:lnTo>
                    <a:lnTo>
                      <a:pt x="68" y="357"/>
                    </a:lnTo>
                    <a:close/>
                    <a:moveTo>
                      <a:pt x="249" y="41"/>
                    </a:moveTo>
                    <a:lnTo>
                      <a:pt x="249" y="41"/>
                    </a:lnTo>
                    <a:lnTo>
                      <a:pt x="249" y="40"/>
                    </a:lnTo>
                    <a:lnTo>
                      <a:pt x="247" y="38"/>
                    </a:lnTo>
                    <a:lnTo>
                      <a:pt x="247" y="38"/>
                    </a:lnTo>
                    <a:lnTo>
                      <a:pt x="247" y="40"/>
                    </a:lnTo>
                    <a:lnTo>
                      <a:pt x="249" y="41"/>
                    </a:lnTo>
                    <a:lnTo>
                      <a:pt x="249" y="41"/>
                    </a:lnTo>
                    <a:close/>
                    <a:moveTo>
                      <a:pt x="227" y="215"/>
                    </a:moveTo>
                    <a:lnTo>
                      <a:pt x="227" y="215"/>
                    </a:lnTo>
                    <a:lnTo>
                      <a:pt x="226" y="213"/>
                    </a:lnTo>
                    <a:lnTo>
                      <a:pt x="226" y="213"/>
                    </a:lnTo>
                    <a:lnTo>
                      <a:pt x="224" y="215"/>
                    </a:lnTo>
                    <a:lnTo>
                      <a:pt x="224" y="215"/>
                    </a:lnTo>
                    <a:lnTo>
                      <a:pt x="227" y="215"/>
                    </a:lnTo>
                    <a:lnTo>
                      <a:pt x="227" y="215"/>
                    </a:lnTo>
                    <a:close/>
                    <a:moveTo>
                      <a:pt x="142" y="234"/>
                    </a:moveTo>
                    <a:lnTo>
                      <a:pt x="142" y="234"/>
                    </a:lnTo>
                    <a:lnTo>
                      <a:pt x="142" y="234"/>
                    </a:lnTo>
                    <a:lnTo>
                      <a:pt x="142" y="234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39" y="236"/>
                    </a:lnTo>
                    <a:lnTo>
                      <a:pt x="142" y="234"/>
                    </a:lnTo>
                    <a:lnTo>
                      <a:pt x="142" y="234"/>
                    </a:lnTo>
                    <a:close/>
                    <a:moveTo>
                      <a:pt x="219" y="202"/>
                    </a:moveTo>
                    <a:lnTo>
                      <a:pt x="219" y="202"/>
                    </a:lnTo>
                    <a:lnTo>
                      <a:pt x="220" y="202"/>
                    </a:lnTo>
                    <a:lnTo>
                      <a:pt x="223" y="200"/>
                    </a:lnTo>
                    <a:lnTo>
                      <a:pt x="223" y="200"/>
                    </a:lnTo>
                    <a:lnTo>
                      <a:pt x="219" y="202"/>
                    </a:lnTo>
                    <a:lnTo>
                      <a:pt x="219" y="202"/>
                    </a:lnTo>
                    <a:close/>
                    <a:moveTo>
                      <a:pt x="217" y="220"/>
                    </a:moveTo>
                    <a:lnTo>
                      <a:pt x="217" y="220"/>
                    </a:lnTo>
                    <a:lnTo>
                      <a:pt x="217" y="219"/>
                    </a:lnTo>
                    <a:lnTo>
                      <a:pt x="217" y="219"/>
                    </a:lnTo>
                    <a:lnTo>
                      <a:pt x="215" y="220"/>
                    </a:lnTo>
                    <a:lnTo>
                      <a:pt x="215" y="220"/>
                    </a:lnTo>
                    <a:lnTo>
                      <a:pt x="216" y="220"/>
                    </a:lnTo>
                    <a:lnTo>
                      <a:pt x="216" y="220"/>
                    </a:lnTo>
                    <a:lnTo>
                      <a:pt x="217" y="220"/>
                    </a:lnTo>
                    <a:lnTo>
                      <a:pt x="217" y="220"/>
                    </a:lnTo>
                    <a:close/>
                    <a:moveTo>
                      <a:pt x="38" y="190"/>
                    </a:moveTo>
                    <a:lnTo>
                      <a:pt x="38" y="190"/>
                    </a:lnTo>
                    <a:lnTo>
                      <a:pt x="41" y="192"/>
                    </a:lnTo>
                    <a:lnTo>
                      <a:pt x="41" y="192"/>
                    </a:lnTo>
                    <a:lnTo>
                      <a:pt x="38" y="190"/>
                    </a:lnTo>
                    <a:lnTo>
                      <a:pt x="38" y="190"/>
                    </a:lnTo>
                    <a:close/>
                    <a:moveTo>
                      <a:pt x="229" y="8"/>
                    </a:moveTo>
                    <a:lnTo>
                      <a:pt x="229" y="8"/>
                    </a:lnTo>
                    <a:lnTo>
                      <a:pt x="230" y="8"/>
                    </a:lnTo>
                    <a:lnTo>
                      <a:pt x="230" y="8"/>
                    </a:lnTo>
                    <a:lnTo>
                      <a:pt x="230" y="8"/>
                    </a:lnTo>
                    <a:lnTo>
                      <a:pt x="229" y="8"/>
                    </a:lnTo>
                    <a:lnTo>
                      <a:pt x="229" y="8"/>
                    </a:lnTo>
                    <a:close/>
                    <a:moveTo>
                      <a:pt x="155" y="213"/>
                    </a:moveTo>
                    <a:lnTo>
                      <a:pt x="155" y="213"/>
                    </a:lnTo>
                    <a:lnTo>
                      <a:pt x="158" y="213"/>
                    </a:lnTo>
                    <a:lnTo>
                      <a:pt x="158" y="213"/>
                    </a:lnTo>
                    <a:lnTo>
                      <a:pt x="158" y="213"/>
                    </a:lnTo>
                    <a:lnTo>
                      <a:pt x="158" y="213"/>
                    </a:lnTo>
                    <a:lnTo>
                      <a:pt x="155" y="213"/>
                    </a:lnTo>
                    <a:lnTo>
                      <a:pt x="155" y="213"/>
                    </a:lnTo>
                    <a:close/>
                    <a:moveTo>
                      <a:pt x="261" y="134"/>
                    </a:moveTo>
                    <a:lnTo>
                      <a:pt x="261" y="134"/>
                    </a:lnTo>
                    <a:lnTo>
                      <a:pt x="260" y="134"/>
                    </a:lnTo>
                    <a:lnTo>
                      <a:pt x="260" y="134"/>
                    </a:lnTo>
                    <a:lnTo>
                      <a:pt x="260" y="135"/>
                    </a:lnTo>
                    <a:lnTo>
                      <a:pt x="260" y="135"/>
                    </a:lnTo>
                    <a:lnTo>
                      <a:pt x="261" y="135"/>
                    </a:lnTo>
                    <a:lnTo>
                      <a:pt x="261" y="135"/>
                    </a:lnTo>
                    <a:lnTo>
                      <a:pt x="261" y="134"/>
                    </a:lnTo>
                    <a:lnTo>
                      <a:pt x="261" y="134"/>
                    </a:lnTo>
                    <a:close/>
                    <a:moveTo>
                      <a:pt x="247" y="27"/>
                    </a:move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7"/>
                    </a:lnTo>
                    <a:lnTo>
                      <a:pt x="247" y="27"/>
                    </a:lnTo>
                    <a:lnTo>
                      <a:pt x="247" y="27"/>
                    </a:lnTo>
                    <a:lnTo>
                      <a:pt x="247" y="27"/>
                    </a:lnTo>
                    <a:close/>
                    <a:moveTo>
                      <a:pt x="261" y="153"/>
                    </a:moveTo>
                    <a:lnTo>
                      <a:pt x="261" y="153"/>
                    </a:lnTo>
                    <a:lnTo>
                      <a:pt x="261" y="153"/>
                    </a:lnTo>
                    <a:lnTo>
                      <a:pt x="261" y="153"/>
                    </a:lnTo>
                    <a:lnTo>
                      <a:pt x="261" y="152"/>
                    </a:lnTo>
                    <a:lnTo>
                      <a:pt x="261" y="152"/>
                    </a:lnTo>
                    <a:lnTo>
                      <a:pt x="261" y="152"/>
                    </a:lnTo>
                    <a:lnTo>
                      <a:pt x="261" y="152"/>
                    </a:lnTo>
                    <a:lnTo>
                      <a:pt x="261" y="153"/>
                    </a:lnTo>
                    <a:lnTo>
                      <a:pt x="261" y="153"/>
                    </a:lnTo>
                    <a:close/>
                    <a:moveTo>
                      <a:pt x="121" y="213"/>
                    </a:moveTo>
                    <a:lnTo>
                      <a:pt x="121" y="213"/>
                    </a:lnTo>
                    <a:lnTo>
                      <a:pt x="121" y="215"/>
                    </a:lnTo>
                    <a:lnTo>
                      <a:pt x="121" y="215"/>
                    </a:lnTo>
                    <a:lnTo>
                      <a:pt x="122" y="213"/>
                    </a:lnTo>
                    <a:lnTo>
                      <a:pt x="122" y="213"/>
                    </a:lnTo>
                    <a:lnTo>
                      <a:pt x="122" y="213"/>
                    </a:lnTo>
                    <a:lnTo>
                      <a:pt x="122" y="213"/>
                    </a:lnTo>
                    <a:lnTo>
                      <a:pt x="121" y="213"/>
                    </a:lnTo>
                    <a:lnTo>
                      <a:pt x="121" y="213"/>
                    </a:lnTo>
                    <a:close/>
                    <a:moveTo>
                      <a:pt x="247" y="210"/>
                    </a:moveTo>
                    <a:lnTo>
                      <a:pt x="247" y="210"/>
                    </a:lnTo>
                    <a:lnTo>
                      <a:pt x="247" y="210"/>
                    </a:lnTo>
                    <a:lnTo>
                      <a:pt x="247" y="210"/>
                    </a:lnTo>
                    <a:lnTo>
                      <a:pt x="249" y="209"/>
                    </a:lnTo>
                    <a:lnTo>
                      <a:pt x="249" y="209"/>
                    </a:lnTo>
                    <a:lnTo>
                      <a:pt x="247" y="209"/>
                    </a:lnTo>
                    <a:lnTo>
                      <a:pt x="247" y="209"/>
                    </a:lnTo>
                    <a:lnTo>
                      <a:pt x="247" y="210"/>
                    </a:lnTo>
                    <a:lnTo>
                      <a:pt x="247" y="210"/>
                    </a:lnTo>
                    <a:close/>
                    <a:moveTo>
                      <a:pt x="246" y="44"/>
                    </a:move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lnTo>
                      <a:pt x="246" y="44"/>
                    </a:lnTo>
                    <a:close/>
                    <a:moveTo>
                      <a:pt x="125" y="244"/>
                    </a:moveTo>
                    <a:lnTo>
                      <a:pt x="125" y="244"/>
                    </a:lnTo>
                    <a:lnTo>
                      <a:pt x="125" y="244"/>
                    </a:lnTo>
                    <a:lnTo>
                      <a:pt x="125" y="244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24" y="244"/>
                    </a:lnTo>
                    <a:lnTo>
                      <a:pt x="125" y="244"/>
                    </a:lnTo>
                    <a:lnTo>
                      <a:pt x="125" y="244"/>
                    </a:lnTo>
                    <a:close/>
                    <a:moveTo>
                      <a:pt x="43" y="195"/>
                    </a:moveTo>
                    <a:lnTo>
                      <a:pt x="43" y="195"/>
                    </a:lnTo>
                    <a:lnTo>
                      <a:pt x="43" y="195"/>
                    </a:lnTo>
                    <a:lnTo>
                      <a:pt x="43" y="195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5"/>
                    </a:lnTo>
                    <a:lnTo>
                      <a:pt x="43" y="195"/>
                    </a:lnTo>
                    <a:close/>
                    <a:moveTo>
                      <a:pt x="64" y="371"/>
                    </a:move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lnTo>
                      <a:pt x="64" y="3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0000" tIns="46800" rIns="90000" bIns="46800" numCol="1" anchor="t" anchorCtr="0" compatLnSpc="1">
                <a:normAutofit/>
              </a:bodyPr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12" name="Freeform 27"/>
              <p:cNvSpPr>
                <a:spLocks noEditPoints="1" noChangeArrowheads="1"/>
              </p:cNvSpPr>
              <p:nvPr/>
            </p:nvSpPr>
            <p:spPr bwMode="auto">
              <a:xfrm>
                <a:off x="7740456" y="2800951"/>
                <a:ext cx="518151" cy="651255"/>
              </a:xfrm>
              <a:custGeom>
                <a:avLst/>
                <a:gdLst>
                  <a:gd name="T0" fmla="*/ 159 w 248"/>
                  <a:gd name="T1" fmla="*/ 173 h 197"/>
                  <a:gd name="T2" fmla="*/ 93 w 248"/>
                  <a:gd name="T3" fmla="*/ 17 h 197"/>
                  <a:gd name="T4" fmla="*/ 34 w 248"/>
                  <a:gd name="T5" fmla="*/ 139 h 197"/>
                  <a:gd name="T6" fmla="*/ 129 w 248"/>
                  <a:gd name="T7" fmla="*/ 11 h 197"/>
                  <a:gd name="T8" fmla="*/ 230 w 248"/>
                  <a:gd name="T9" fmla="*/ 154 h 197"/>
                  <a:gd name="T10" fmla="*/ 209 w 248"/>
                  <a:gd name="T11" fmla="*/ 53 h 197"/>
                  <a:gd name="T12" fmla="*/ 88 w 248"/>
                  <a:gd name="T13" fmla="*/ 22 h 197"/>
                  <a:gd name="T14" fmla="*/ 142 w 248"/>
                  <a:gd name="T15" fmla="*/ 27 h 197"/>
                  <a:gd name="T16" fmla="*/ 217 w 248"/>
                  <a:gd name="T17" fmla="*/ 61 h 197"/>
                  <a:gd name="T18" fmla="*/ 77 w 248"/>
                  <a:gd name="T19" fmla="*/ 37 h 197"/>
                  <a:gd name="T20" fmla="*/ 107 w 248"/>
                  <a:gd name="T21" fmla="*/ 34 h 197"/>
                  <a:gd name="T22" fmla="*/ 171 w 248"/>
                  <a:gd name="T23" fmla="*/ 70 h 197"/>
                  <a:gd name="T24" fmla="*/ 47 w 248"/>
                  <a:gd name="T25" fmla="*/ 52 h 197"/>
                  <a:gd name="T26" fmla="*/ 206 w 248"/>
                  <a:gd name="T27" fmla="*/ 61 h 197"/>
                  <a:gd name="T28" fmla="*/ 116 w 248"/>
                  <a:gd name="T29" fmla="*/ 56 h 197"/>
                  <a:gd name="T30" fmla="*/ 151 w 248"/>
                  <a:gd name="T31" fmla="*/ 65 h 197"/>
                  <a:gd name="T32" fmla="*/ 76 w 248"/>
                  <a:gd name="T33" fmla="*/ 81 h 197"/>
                  <a:gd name="T34" fmla="*/ 64 w 248"/>
                  <a:gd name="T35" fmla="*/ 139 h 197"/>
                  <a:gd name="T36" fmla="*/ 89 w 248"/>
                  <a:gd name="T37" fmla="*/ 163 h 197"/>
                  <a:gd name="T38" fmla="*/ 48 w 248"/>
                  <a:gd name="T39" fmla="*/ 99 h 197"/>
                  <a:gd name="T40" fmla="*/ 61 w 248"/>
                  <a:gd name="T41" fmla="*/ 98 h 197"/>
                  <a:gd name="T42" fmla="*/ 210 w 248"/>
                  <a:gd name="T43" fmla="*/ 59 h 197"/>
                  <a:gd name="T44" fmla="*/ 64 w 248"/>
                  <a:gd name="T45" fmla="*/ 74 h 197"/>
                  <a:gd name="T46" fmla="*/ 213 w 248"/>
                  <a:gd name="T47" fmla="*/ 76 h 197"/>
                  <a:gd name="T48" fmla="*/ 150 w 248"/>
                  <a:gd name="T49" fmla="*/ 70 h 197"/>
                  <a:gd name="T50" fmla="*/ 242 w 248"/>
                  <a:gd name="T51" fmla="*/ 111 h 197"/>
                  <a:gd name="T52" fmla="*/ 155 w 248"/>
                  <a:gd name="T53" fmla="*/ 105 h 197"/>
                  <a:gd name="T54" fmla="*/ 203 w 248"/>
                  <a:gd name="T55" fmla="*/ 73 h 197"/>
                  <a:gd name="T56" fmla="*/ 119 w 248"/>
                  <a:gd name="T57" fmla="*/ 103 h 197"/>
                  <a:gd name="T58" fmla="*/ 102 w 248"/>
                  <a:gd name="T59" fmla="*/ 104 h 197"/>
                  <a:gd name="T60" fmla="*/ 79 w 248"/>
                  <a:gd name="T61" fmla="*/ 109 h 197"/>
                  <a:gd name="T62" fmla="*/ 191 w 248"/>
                  <a:gd name="T63" fmla="*/ 141 h 197"/>
                  <a:gd name="T64" fmla="*/ 87 w 248"/>
                  <a:gd name="T65" fmla="*/ 98 h 197"/>
                  <a:gd name="T66" fmla="*/ 193 w 248"/>
                  <a:gd name="T67" fmla="*/ 84 h 197"/>
                  <a:gd name="T68" fmla="*/ 171 w 248"/>
                  <a:gd name="T69" fmla="*/ 109 h 197"/>
                  <a:gd name="T70" fmla="*/ 171 w 248"/>
                  <a:gd name="T71" fmla="*/ 109 h 197"/>
                  <a:gd name="T72" fmla="*/ 165 w 248"/>
                  <a:gd name="T73" fmla="*/ 96 h 197"/>
                  <a:gd name="T74" fmla="*/ 64 w 248"/>
                  <a:gd name="T75" fmla="*/ 115 h 197"/>
                  <a:gd name="T76" fmla="*/ 99 w 248"/>
                  <a:gd name="T77" fmla="*/ 116 h 197"/>
                  <a:gd name="T78" fmla="*/ 221 w 248"/>
                  <a:gd name="T79" fmla="*/ 102 h 197"/>
                  <a:gd name="T80" fmla="*/ 183 w 248"/>
                  <a:gd name="T81" fmla="*/ 136 h 197"/>
                  <a:gd name="T82" fmla="*/ 151 w 248"/>
                  <a:gd name="T83" fmla="*/ 122 h 197"/>
                  <a:gd name="T84" fmla="*/ 215 w 248"/>
                  <a:gd name="T85" fmla="*/ 114 h 197"/>
                  <a:gd name="T86" fmla="*/ 114 w 248"/>
                  <a:gd name="T87" fmla="*/ 125 h 197"/>
                  <a:gd name="T88" fmla="*/ 133 w 248"/>
                  <a:gd name="T89" fmla="*/ 122 h 197"/>
                  <a:gd name="T90" fmla="*/ 153 w 248"/>
                  <a:gd name="T91" fmla="*/ 127 h 197"/>
                  <a:gd name="T92" fmla="*/ 100 w 248"/>
                  <a:gd name="T93" fmla="*/ 140 h 197"/>
                  <a:gd name="T94" fmla="*/ 134 w 248"/>
                  <a:gd name="T95" fmla="*/ 139 h 197"/>
                  <a:gd name="T96" fmla="*/ 140 w 248"/>
                  <a:gd name="T97" fmla="*/ 145 h 197"/>
                  <a:gd name="T98" fmla="*/ 129 w 248"/>
                  <a:gd name="T99" fmla="*/ 142 h 197"/>
                  <a:gd name="T100" fmla="*/ 178 w 248"/>
                  <a:gd name="T101" fmla="*/ 167 h 197"/>
                  <a:gd name="T102" fmla="*/ 167 w 248"/>
                  <a:gd name="T103" fmla="*/ 164 h 197"/>
                  <a:gd name="T104" fmla="*/ 116 w 248"/>
                  <a:gd name="T105" fmla="*/ 144 h 197"/>
                  <a:gd name="T106" fmla="*/ 177 w 248"/>
                  <a:gd name="T107" fmla="*/ 149 h 197"/>
                  <a:gd name="T108" fmla="*/ 156 w 248"/>
                  <a:gd name="T109" fmla="*/ 165 h 197"/>
                  <a:gd name="T110" fmla="*/ 151 w 248"/>
                  <a:gd name="T111" fmla="*/ 166 h 197"/>
                  <a:gd name="T112" fmla="*/ 157 w 248"/>
                  <a:gd name="T113" fmla="*/ 156 h 19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8"/>
                  <a:gd name="T172" fmla="*/ 0 h 197"/>
                  <a:gd name="T173" fmla="*/ 248 w 248"/>
                  <a:gd name="T174" fmla="*/ 197 h 19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8" h="197">
                    <a:moveTo>
                      <a:pt x="218" y="161"/>
                    </a:moveTo>
                    <a:cubicBezTo>
                      <a:pt x="212" y="161"/>
                      <a:pt x="201" y="173"/>
                      <a:pt x="192" y="167"/>
                    </a:cubicBezTo>
                    <a:cubicBezTo>
                      <a:pt x="184" y="170"/>
                      <a:pt x="176" y="168"/>
                      <a:pt x="166" y="172"/>
                    </a:cubicBezTo>
                    <a:cubicBezTo>
                      <a:pt x="164" y="172"/>
                      <a:pt x="168" y="171"/>
                      <a:pt x="166" y="170"/>
                    </a:cubicBezTo>
                    <a:cubicBezTo>
                      <a:pt x="163" y="171"/>
                      <a:pt x="159" y="170"/>
                      <a:pt x="159" y="173"/>
                    </a:cubicBezTo>
                    <a:cubicBezTo>
                      <a:pt x="156" y="171"/>
                      <a:pt x="153" y="173"/>
                      <a:pt x="147" y="174"/>
                    </a:cubicBezTo>
                    <a:cubicBezTo>
                      <a:pt x="121" y="177"/>
                      <a:pt x="101" y="173"/>
                      <a:pt x="81" y="162"/>
                    </a:cubicBezTo>
                    <a:cubicBezTo>
                      <a:pt x="60" y="149"/>
                      <a:pt x="39" y="129"/>
                      <a:pt x="31" y="104"/>
                    </a:cubicBezTo>
                    <a:cubicBezTo>
                      <a:pt x="28" y="94"/>
                      <a:pt x="26" y="78"/>
                      <a:pt x="30" y="68"/>
                    </a:cubicBezTo>
                    <a:cubicBezTo>
                      <a:pt x="43" y="44"/>
                      <a:pt x="58" y="21"/>
                      <a:pt x="93" y="17"/>
                    </a:cubicBezTo>
                    <a:cubicBezTo>
                      <a:pt x="102" y="16"/>
                      <a:pt x="109" y="14"/>
                      <a:pt x="119" y="12"/>
                    </a:cubicBezTo>
                    <a:cubicBezTo>
                      <a:pt x="119" y="10"/>
                      <a:pt x="115" y="11"/>
                      <a:pt x="114" y="9"/>
                    </a:cubicBezTo>
                    <a:cubicBezTo>
                      <a:pt x="92" y="6"/>
                      <a:pt x="68" y="7"/>
                      <a:pt x="48" y="15"/>
                    </a:cubicBezTo>
                    <a:cubicBezTo>
                      <a:pt x="22" y="26"/>
                      <a:pt x="10" y="54"/>
                      <a:pt x="10" y="88"/>
                    </a:cubicBezTo>
                    <a:cubicBezTo>
                      <a:pt x="14" y="105"/>
                      <a:pt x="22" y="126"/>
                      <a:pt x="34" y="139"/>
                    </a:cubicBezTo>
                    <a:cubicBezTo>
                      <a:pt x="11" y="118"/>
                      <a:pt x="0" y="82"/>
                      <a:pt x="14" y="49"/>
                    </a:cubicBezTo>
                    <a:cubicBezTo>
                      <a:pt x="15" y="47"/>
                      <a:pt x="17" y="45"/>
                      <a:pt x="18" y="43"/>
                    </a:cubicBezTo>
                    <a:cubicBezTo>
                      <a:pt x="20" y="41"/>
                      <a:pt x="20" y="38"/>
                      <a:pt x="21" y="36"/>
                    </a:cubicBezTo>
                    <a:cubicBezTo>
                      <a:pt x="35" y="10"/>
                      <a:pt x="72" y="0"/>
                      <a:pt x="108" y="5"/>
                    </a:cubicBezTo>
                    <a:cubicBezTo>
                      <a:pt x="115" y="6"/>
                      <a:pt x="122" y="10"/>
                      <a:pt x="129" y="11"/>
                    </a:cubicBezTo>
                    <a:cubicBezTo>
                      <a:pt x="136" y="11"/>
                      <a:pt x="142" y="10"/>
                      <a:pt x="148" y="9"/>
                    </a:cubicBezTo>
                    <a:cubicBezTo>
                      <a:pt x="160" y="9"/>
                      <a:pt x="171" y="13"/>
                      <a:pt x="182" y="16"/>
                    </a:cubicBezTo>
                    <a:cubicBezTo>
                      <a:pt x="208" y="25"/>
                      <a:pt x="224" y="45"/>
                      <a:pt x="238" y="71"/>
                    </a:cubicBezTo>
                    <a:cubicBezTo>
                      <a:pt x="244" y="88"/>
                      <a:pt x="248" y="107"/>
                      <a:pt x="245" y="124"/>
                    </a:cubicBezTo>
                    <a:cubicBezTo>
                      <a:pt x="243" y="134"/>
                      <a:pt x="237" y="146"/>
                      <a:pt x="230" y="154"/>
                    </a:cubicBezTo>
                    <a:cubicBezTo>
                      <a:pt x="193" y="197"/>
                      <a:pt x="99" y="193"/>
                      <a:pt x="59" y="162"/>
                    </a:cubicBezTo>
                    <a:cubicBezTo>
                      <a:pt x="65" y="162"/>
                      <a:pt x="69" y="167"/>
                      <a:pt x="74" y="170"/>
                    </a:cubicBezTo>
                    <a:cubicBezTo>
                      <a:pt x="85" y="176"/>
                      <a:pt x="103" y="180"/>
                      <a:pt x="117" y="183"/>
                    </a:cubicBezTo>
                    <a:cubicBezTo>
                      <a:pt x="154" y="186"/>
                      <a:pt x="195" y="183"/>
                      <a:pt x="218" y="161"/>
                    </a:cubicBezTo>
                    <a:close/>
                    <a:moveTo>
                      <a:pt x="209" y="53"/>
                    </a:moveTo>
                    <a:cubicBezTo>
                      <a:pt x="197" y="31"/>
                      <a:pt x="176" y="12"/>
                      <a:pt x="147" y="16"/>
                    </a:cubicBezTo>
                    <a:cubicBezTo>
                      <a:pt x="171" y="24"/>
                      <a:pt x="189" y="39"/>
                      <a:pt x="209" y="53"/>
                    </a:cubicBezTo>
                    <a:close/>
                    <a:moveTo>
                      <a:pt x="67" y="33"/>
                    </a:moveTo>
                    <a:cubicBezTo>
                      <a:pt x="74" y="30"/>
                      <a:pt x="81" y="28"/>
                      <a:pt x="86" y="24"/>
                    </a:cubicBezTo>
                    <a:cubicBezTo>
                      <a:pt x="88" y="25"/>
                      <a:pt x="90" y="23"/>
                      <a:pt x="88" y="22"/>
                    </a:cubicBezTo>
                    <a:cubicBezTo>
                      <a:pt x="82" y="24"/>
                      <a:pt x="72" y="27"/>
                      <a:pt x="67" y="33"/>
                    </a:cubicBezTo>
                    <a:close/>
                    <a:moveTo>
                      <a:pt x="106" y="23"/>
                    </a:moveTo>
                    <a:cubicBezTo>
                      <a:pt x="108" y="23"/>
                      <a:pt x="110" y="22"/>
                      <a:pt x="113" y="22"/>
                    </a:cubicBezTo>
                    <a:cubicBezTo>
                      <a:pt x="112" y="20"/>
                      <a:pt x="107" y="22"/>
                      <a:pt x="106" y="23"/>
                    </a:cubicBezTo>
                    <a:close/>
                    <a:moveTo>
                      <a:pt x="142" y="27"/>
                    </a:moveTo>
                    <a:cubicBezTo>
                      <a:pt x="129" y="24"/>
                      <a:pt x="112" y="24"/>
                      <a:pt x="101" y="32"/>
                    </a:cubicBezTo>
                    <a:cubicBezTo>
                      <a:pt x="119" y="30"/>
                      <a:pt x="139" y="29"/>
                      <a:pt x="155" y="34"/>
                    </a:cubicBezTo>
                    <a:cubicBezTo>
                      <a:pt x="153" y="31"/>
                      <a:pt x="147" y="28"/>
                      <a:pt x="142" y="27"/>
                    </a:cubicBezTo>
                    <a:close/>
                    <a:moveTo>
                      <a:pt x="203" y="36"/>
                    </a:moveTo>
                    <a:cubicBezTo>
                      <a:pt x="209" y="44"/>
                      <a:pt x="214" y="51"/>
                      <a:pt x="217" y="61"/>
                    </a:cubicBezTo>
                    <a:cubicBezTo>
                      <a:pt x="226" y="69"/>
                      <a:pt x="234" y="79"/>
                      <a:pt x="240" y="89"/>
                    </a:cubicBezTo>
                    <a:cubicBezTo>
                      <a:pt x="234" y="62"/>
                      <a:pt x="216" y="37"/>
                      <a:pt x="194" y="27"/>
                    </a:cubicBezTo>
                    <a:cubicBezTo>
                      <a:pt x="198" y="29"/>
                      <a:pt x="200" y="34"/>
                      <a:pt x="203" y="36"/>
                    </a:cubicBezTo>
                    <a:close/>
                    <a:moveTo>
                      <a:pt x="48" y="83"/>
                    </a:moveTo>
                    <a:cubicBezTo>
                      <a:pt x="46" y="60"/>
                      <a:pt x="65" y="50"/>
                      <a:pt x="77" y="37"/>
                    </a:cubicBezTo>
                    <a:cubicBezTo>
                      <a:pt x="77" y="36"/>
                      <a:pt x="77" y="36"/>
                      <a:pt x="76" y="36"/>
                    </a:cubicBezTo>
                    <a:cubicBezTo>
                      <a:pt x="62" y="47"/>
                      <a:pt x="41" y="56"/>
                      <a:pt x="48" y="83"/>
                    </a:cubicBezTo>
                    <a:close/>
                    <a:moveTo>
                      <a:pt x="105" y="34"/>
                    </a:moveTo>
                    <a:cubicBezTo>
                      <a:pt x="88" y="37"/>
                      <a:pt x="70" y="47"/>
                      <a:pt x="69" y="64"/>
                    </a:cubicBezTo>
                    <a:cubicBezTo>
                      <a:pt x="78" y="51"/>
                      <a:pt x="92" y="42"/>
                      <a:pt x="107" y="34"/>
                    </a:cubicBezTo>
                    <a:cubicBezTo>
                      <a:pt x="106" y="34"/>
                      <a:pt x="106" y="34"/>
                      <a:pt x="105" y="34"/>
                    </a:cubicBezTo>
                    <a:close/>
                    <a:moveTo>
                      <a:pt x="171" y="70"/>
                    </a:moveTo>
                    <a:cubicBezTo>
                      <a:pt x="177" y="76"/>
                      <a:pt x="186" y="82"/>
                      <a:pt x="190" y="89"/>
                    </a:cubicBezTo>
                    <a:cubicBezTo>
                      <a:pt x="188" y="61"/>
                      <a:pt x="163" y="42"/>
                      <a:pt x="141" y="38"/>
                    </a:cubicBezTo>
                    <a:cubicBezTo>
                      <a:pt x="155" y="44"/>
                      <a:pt x="161" y="60"/>
                      <a:pt x="171" y="70"/>
                    </a:cubicBezTo>
                    <a:close/>
                    <a:moveTo>
                      <a:pt x="105" y="47"/>
                    </a:moveTo>
                    <a:cubicBezTo>
                      <a:pt x="123" y="44"/>
                      <a:pt x="137" y="47"/>
                      <a:pt x="151" y="50"/>
                    </a:cubicBezTo>
                    <a:cubicBezTo>
                      <a:pt x="141" y="40"/>
                      <a:pt x="118" y="36"/>
                      <a:pt x="105" y="47"/>
                    </a:cubicBezTo>
                    <a:close/>
                    <a:moveTo>
                      <a:pt x="35" y="74"/>
                    </a:moveTo>
                    <a:cubicBezTo>
                      <a:pt x="38" y="66"/>
                      <a:pt x="45" y="61"/>
                      <a:pt x="47" y="52"/>
                    </a:cubicBezTo>
                    <a:cubicBezTo>
                      <a:pt x="41" y="58"/>
                      <a:pt x="34" y="65"/>
                      <a:pt x="35" y="74"/>
                    </a:cubicBezTo>
                    <a:close/>
                    <a:moveTo>
                      <a:pt x="206" y="61"/>
                    </a:moveTo>
                    <a:cubicBezTo>
                      <a:pt x="206" y="60"/>
                      <a:pt x="206" y="60"/>
                      <a:pt x="206" y="59"/>
                    </a:cubicBezTo>
                    <a:cubicBezTo>
                      <a:pt x="199" y="54"/>
                      <a:pt x="194" y="47"/>
                      <a:pt x="186" y="44"/>
                    </a:cubicBezTo>
                    <a:cubicBezTo>
                      <a:pt x="190" y="53"/>
                      <a:pt x="199" y="56"/>
                      <a:pt x="206" y="61"/>
                    </a:cubicBezTo>
                    <a:close/>
                    <a:moveTo>
                      <a:pt x="54" y="87"/>
                    </a:moveTo>
                    <a:cubicBezTo>
                      <a:pt x="53" y="76"/>
                      <a:pt x="56" y="70"/>
                      <a:pt x="59" y="62"/>
                    </a:cubicBezTo>
                    <a:cubicBezTo>
                      <a:pt x="61" y="61"/>
                      <a:pt x="62" y="59"/>
                      <a:pt x="62" y="57"/>
                    </a:cubicBezTo>
                    <a:cubicBezTo>
                      <a:pt x="55" y="63"/>
                      <a:pt x="49" y="76"/>
                      <a:pt x="54" y="87"/>
                    </a:cubicBezTo>
                    <a:close/>
                    <a:moveTo>
                      <a:pt x="116" y="56"/>
                    </a:moveTo>
                    <a:cubicBezTo>
                      <a:pt x="99" y="56"/>
                      <a:pt x="93" y="63"/>
                      <a:pt x="89" y="75"/>
                    </a:cubicBezTo>
                    <a:cubicBezTo>
                      <a:pt x="90" y="81"/>
                      <a:pt x="87" y="85"/>
                      <a:pt x="91" y="90"/>
                    </a:cubicBezTo>
                    <a:cubicBezTo>
                      <a:pt x="94" y="71"/>
                      <a:pt x="103" y="58"/>
                      <a:pt x="121" y="59"/>
                    </a:cubicBezTo>
                    <a:cubicBezTo>
                      <a:pt x="127" y="59"/>
                      <a:pt x="130" y="62"/>
                      <a:pt x="136" y="64"/>
                    </a:cubicBezTo>
                    <a:cubicBezTo>
                      <a:pt x="141" y="65"/>
                      <a:pt x="146" y="64"/>
                      <a:pt x="151" y="65"/>
                    </a:cubicBezTo>
                    <a:cubicBezTo>
                      <a:pt x="144" y="59"/>
                      <a:pt x="128" y="56"/>
                      <a:pt x="116" y="56"/>
                    </a:cubicBezTo>
                    <a:close/>
                    <a:moveTo>
                      <a:pt x="76" y="81"/>
                    </a:moveTo>
                    <a:cubicBezTo>
                      <a:pt x="79" y="80"/>
                      <a:pt x="77" y="78"/>
                      <a:pt x="77" y="76"/>
                    </a:cubicBezTo>
                    <a:cubicBezTo>
                      <a:pt x="79" y="70"/>
                      <a:pt x="81" y="65"/>
                      <a:pt x="82" y="61"/>
                    </a:cubicBezTo>
                    <a:cubicBezTo>
                      <a:pt x="77" y="66"/>
                      <a:pt x="75" y="72"/>
                      <a:pt x="76" y="81"/>
                    </a:cubicBezTo>
                    <a:close/>
                    <a:moveTo>
                      <a:pt x="197" y="77"/>
                    </a:moveTo>
                    <a:cubicBezTo>
                      <a:pt x="196" y="69"/>
                      <a:pt x="192" y="61"/>
                      <a:pt x="185" y="57"/>
                    </a:cubicBezTo>
                    <a:cubicBezTo>
                      <a:pt x="190" y="63"/>
                      <a:pt x="192" y="71"/>
                      <a:pt x="197" y="77"/>
                    </a:cubicBezTo>
                    <a:close/>
                    <a:moveTo>
                      <a:pt x="37" y="100"/>
                    </a:moveTo>
                    <a:cubicBezTo>
                      <a:pt x="40" y="117"/>
                      <a:pt x="57" y="127"/>
                      <a:pt x="64" y="139"/>
                    </a:cubicBezTo>
                    <a:cubicBezTo>
                      <a:pt x="59" y="137"/>
                      <a:pt x="56" y="133"/>
                      <a:pt x="53" y="129"/>
                    </a:cubicBezTo>
                    <a:cubicBezTo>
                      <a:pt x="49" y="127"/>
                      <a:pt x="46" y="120"/>
                      <a:pt x="43" y="119"/>
                    </a:cubicBezTo>
                    <a:cubicBezTo>
                      <a:pt x="46" y="127"/>
                      <a:pt x="51" y="130"/>
                      <a:pt x="55" y="135"/>
                    </a:cubicBezTo>
                    <a:cubicBezTo>
                      <a:pt x="56" y="136"/>
                      <a:pt x="56" y="138"/>
                      <a:pt x="57" y="139"/>
                    </a:cubicBezTo>
                    <a:cubicBezTo>
                      <a:pt x="65" y="149"/>
                      <a:pt x="79" y="157"/>
                      <a:pt x="89" y="163"/>
                    </a:cubicBezTo>
                    <a:cubicBezTo>
                      <a:pt x="94" y="166"/>
                      <a:pt x="101" y="164"/>
                      <a:pt x="105" y="167"/>
                    </a:cubicBezTo>
                    <a:cubicBezTo>
                      <a:pt x="103" y="164"/>
                      <a:pt x="98" y="164"/>
                      <a:pt x="97" y="160"/>
                    </a:cubicBezTo>
                    <a:cubicBezTo>
                      <a:pt x="107" y="165"/>
                      <a:pt x="117" y="169"/>
                      <a:pt x="129" y="170"/>
                    </a:cubicBezTo>
                    <a:cubicBezTo>
                      <a:pt x="110" y="160"/>
                      <a:pt x="91" y="149"/>
                      <a:pt x="78" y="133"/>
                    </a:cubicBezTo>
                    <a:cubicBezTo>
                      <a:pt x="66" y="126"/>
                      <a:pt x="58" y="111"/>
                      <a:pt x="48" y="99"/>
                    </a:cubicBezTo>
                    <a:cubicBezTo>
                      <a:pt x="43" y="92"/>
                      <a:pt x="42" y="77"/>
                      <a:pt x="41" y="70"/>
                    </a:cubicBezTo>
                    <a:cubicBezTo>
                      <a:pt x="38" y="78"/>
                      <a:pt x="35" y="89"/>
                      <a:pt x="37" y="100"/>
                    </a:cubicBezTo>
                    <a:close/>
                    <a:moveTo>
                      <a:pt x="61" y="98"/>
                    </a:moveTo>
                    <a:cubicBezTo>
                      <a:pt x="57" y="89"/>
                      <a:pt x="61" y="76"/>
                      <a:pt x="60" y="69"/>
                    </a:cubicBezTo>
                    <a:cubicBezTo>
                      <a:pt x="57" y="77"/>
                      <a:pt x="55" y="90"/>
                      <a:pt x="61" y="98"/>
                    </a:cubicBezTo>
                    <a:close/>
                    <a:moveTo>
                      <a:pt x="102" y="78"/>
                    </a:moveTo>
                    <a:cubicBezTo>
                      <a:pt x="107" y="75"/>
                      <a:pt x="112" y="68"/>
                      <a:pt x="122" y="67"/>
                    </a:cubicBezTo>
                    <a:cubicBezTo>
                      <a:pt x="114" y="62"/>
                      <a:pt x="101" y="68"/>
                      <a:pt x="102" y="78"/>
                    </a:cubicBezTo>
                    <a:close/>
                    <a:moveTo>
                      <a:pt x="215" y="67"/>
                    </a:moveTo>
                    <a:cubicBezTo>
                      <a:pt x="214" y="62"/>
                      <a:pt x="212" y="61"/>
                      <a:pt x="210" y="59"/>
                    </a:cubicBezTo>
                    <a:cubicBezTo>
                      <a:pt x="211" y="62"/>
                      <a:pt x="213" y="65"/>
                      <a:pt x="215" y="67"/>
                    </a:cubicBezTo>
                    <a:close/>
                    <a:moveTo>
                      <a:pt x="76" y="122"/>
                    </a:moveTo>
                    <a:cubicBezTo>
                      <a:pt x="82" y="123"/>
                      <a:pt x="87" y="132"/>
                      <a:pt x="92" y="130"/>
                    </a:cubicBezTo>
                    <a:cubicBezTo>
                      <a:pt x="81" y="120"/>
                      <a:pt x="70" y="110"/>
                      <a:pt x="67" y="93"/>
                    </a:cubicBezTo>
                    <a:cubicBezTo>
                      <a:pt x="66" y="85"/>
                      <a:pt x="68" y="79"/>
                      <a:pt x="64" y="74"/>
                    </a:cubicBezTo>
                    <a:cubicBezTo>
                      <a:pt x="61" y="93"/>
                      <a:pt x="67" y="109"/>
                      <a:pt x="76" y="122"/>
                    </a:cubicBezTo>
                    <a:close/>
                    <a:moveTo>
                      <a:pt x="112" y="101"/>
                    </a:moveTo>
                    <a:cubicBezTo>
                      <a:pt x="106" y="80"/>
                      <a:pt x="124" y="74"/>
                      <a:pt x="138" y="72"/>
                    </a:cubicBezTo>
                    <a:cubicBezTo>
                      <a:pt x="121" y="62"/>
                      <a:pt x="99" y="85"/>
                      <a:pt x="112" y="101"/>
                    </a:cubicBezTo>
                    <a:close/>
                    <a:moveTo>
                      <a:pt x="213" y="76"/>
                    </a:moveTo>
                    <a:cubicBezTo>
                      <a:pt x="213" y="70"/>
                      <a:pt x="208" y="68"/>
                      <a:pt x="205" y="65"/>
                    </a:cubicBezTo>
                    <a:cubicBezTo>
                      <a:pt x="205" y="65"/>
                      <a:pt x="205" y="66"/>
                      <a:pt x="206" y="66"/>
                    </a:cubicBezTo>
                    <a:cubicBezTo>
                      <a:pt x="209" y="69"/>
                      <a:pt x="211" y="73"/>
                      <a:pt x="213" y="76"/>
                    </a:cubicBezTo>
                    <a:close/>
                    <a:moveTo>
                      <a:pt x="163" y="77"/>
                    </a:moveTo>
                    <a:cubicBezTo>
                      <a:pt x="160" y="73"/>
                      <a:pt x="155" y="72"/>
                      <a:pt x="150" y="70"/>
                    </a:cubicBezTo>
                    <a:cubicBezTo>
                      <a:pt x="154" y="72"/>
                      <a:pt x="160" y="76"/>
                      <a:pt x="163" y="77"/>
                    </a:cubicBezTo>
                    <a:close/>
                    <a:moveTo>
                      <a:pt x="225" y="98"/>
                    </a:moveTo>
                    <a:cubicBezTo>
                      <a:pt x="235" y="124"/>
                      <a:pt x="228" y="152"/>
                      <a:pt x="205" y="162"/>
                    </a:cubicBezTo>
                    <a:cubicBezTo>
                      <a:pt x="231" y="159"/>
                      <a:pt x="238" y="135"/>
                      <a:pt x="243" y="112"/>
                    </a:cubicBezTo>
                    <a:cubicBezTo>
                      <a:pt x="243" y="112"/>
                      <a:pt x="242" y="111"/>
                      <a:pt x="242" y="111"/>
                    </a:cubicBezTo>
                    <a:cubicBezTo>
                      <a:pt x="241" y="90"/>
                      <a:pt x="232" y="82"/>
                      <a:pt x="220" y="70"/>
                    </a:cubicBezTo>
                    <a:cubicBezTo>
                      <a:pt x="220" y="78"/>
                      <a:pt x="227" y="86"/>
                      <a:pt x="227" y="96"/>
                    </a:cubicBezTo>
                    <a:cubicBezTo>
                      <a:pt x="225" y="93"/>
                      <a:pt x="225" y="89"/>
                      <a:pt x="223" y="87"/>
                    </a:cubicBezTo>
                    <a:cubicBezTo>
                      <a:pt x="222" y="92"/>
                      <a:pt x="224" y="95"/>
                      <a:pt x="225" y="98"/>
                    </a:cubicBezTo>
                    <a:close/>
                    <a:moveTo>
                      <a:pt x="155" y="105"/>
                    </a:moveTo>
                    <a:cubicBezTo>
                      <a:pt x="158" y="88"/>
                      <a:pt x="147" y="71"/>
                      <a:pt x="130" y="78"/>
                    </a:cubicBezTo>
                    <a:cubicBezTo>
                      <a:pt x="142" y="82"/>
                      <a:pt x="152" y="93"/>
                      <a:pt x="150" y="108"/>
                    </a:cubicBezTo>
                    <a:cubicBezTo>
                      <a:pt x="152" y="107"/>
                      <a:pt x="154" y="107"/>
                      <a:pt x="155" y="105"/>
                    </a:cubicBezTo>
                    <a:close/>
                    <a:moveTo>
                      <a:pt x="215" y="110"/>
                    </a:moveTo>
                    <a:cubicBezTo>
                      <a:pt x="220" y="95"/>
                      <a:pt x="212" y="80"/>
                      <a:pt x="203" y="73"/>
                    </a:cubicBezTo>
                    <a:cubicBezTo>
                      <a:pt x="208" y="85"/>
                      <a:pt x="212" y="97"/>
                      <a:pt x="215" y="110"/>
                    </a:cubicBezTo>
                    <a:close/>
                    <a:moveTo>
                      <a:pt x="147" y="106"/>
                    </a:moveTo>
                    <a:cubicBezTo>
                      <a:pt x="147" y="94"/>
                      <a:pt x="140" y="90"/>
                      <a:pt x="135" y="84"/>
                    </a:cubicBezTo>
                    <a:cubicBezTo>
                      <a:pt x="132" y="83"/>
                      <a:pt x="128" y="83"/>
                      <a:pt x="124" y="81"/>
                    </a:cubicBezTo>
                    <a:cubicBezTo>
                      <a:pt x="118" y="85"/>
                      <a:pt x="114" y="96"/>
                      <a:pt x="119" y="103"/>
                    </a:cubicBezTo>
                    <a:cubicBezTo>
                      <a:pt x="127" y="102"/>
                      <a:pt x="131" y="97"/>
                      <a:pt x="136" y="96"/>
                    </a:cubicBezTo>
                    <a:cubicBezTo>
                      <a:pt x="133" y="102"/>
                      <a:pt x="126" y="102"/>
                      <a:pt x="121" y="107"/>
                    </a:cubicBezTo>
                    <a:cubicBezTo>
                      <a:pt x="127" y="112"/>
                      <a:pt x="143" y="114"/>
                      <a:pt x="147" y="106"/>
                    </a:cubicBezTo>
                    <a:close/>
                    <a:moveTo>
                      <a:pt x="97" y="103"/>
                    </a:moveTo>
                    <a:cubicBezTo>
                      <a:pt x="100" y="103"/>
                      <a:pt x="100" y="103"/>
                      <a:pt x="102" y="104"/>
                    </a:cubicBezTo>
                    <a:cubicBezTo>
                      <a:pt x="100" y="98"/>
                      <a:pt x="101" y="88"/>
                      <a:pt x="97" y="83"/>
                    </a:cubicBezTo>
                    <a:cubicBezTo>
                      <a:pt x="94" y="88"/>
                      <a:pt x="95" y="97"/>
                      <a:pt x="97" y="103"/>
                    </a:cubicBezTo>
                    <a:close/>
                    <a:moveTo>
                      <a:pt x="79" y="109"/>
                    </a:moveTo>
                    <a:cubicBezTo>
                      <a:pt x="76" y="102"/>
                      <a:pt x="77" y="92"/>
                      <a:pt x="71" y="88"/>
                    </a:cubicBezTo>
                    <a:cubicBezTo>
                      <a:pt x="72" y="97"/>
                      <a:pt x="75" y="104"/>
                      <a:pt x="79" y="109"/>
                    </a:cubicBezTo>
                    <a:close/>
                    <a:moveTo>
                      <a:pt x="165" y="85"/>
                    </a:moveTo>
                    <a:cubicBezTo>
                      <a:pt x="164" y="84"/>
                      <a:pt x="164" y="83"/>
                      <a:pt x="162" y="82"/>
                    </a:cubicBezTo>
                    <a:cubicBezTo>
                      <a:pt x="163" y="84"/>
                      <a:pt x="164" y="86"/>
                      <a:pt x="165" y="85"/>
                    </a:cubicBezTo>
                    <a:close/>
                    <a:moveTo>
                      <a:pt x="199" y="85"/>
                    </a:moveTo>
                    <a:cubicBezTo>
                      <a:pt x="205" y="104"/>
                      <a:pt x="200" y="128"/>
                      <a:pt x="191" y="141"/>
                    </a:cubicBezTo>
                    <a:cubicBezTo>
                      <a:pt x="193" y="138"/>
                      <a:pt x="197" y="136"/>
                      <a:pt x="200" y="133"/>
                    </a:cubicBezTo>
                    <a:cubicBezTo>
                      <a:pt x="207" y="127"/>
                      <a:pt x="208" y="115"/>
                      <a:pt x="206" y="101"/>
                    </a:cubicBezTo>
                    <a:cubicBezTo>
                      <a:pt x="205" y="93"/>
                      <a:pt x="203" y="84"/>
                      <a:pt x="200" y="81"/>
                    </a:cubicBezTo>
                    <a:cubicBezTo>
                      <a:pt x="202" y="84"/>
                      <a:pt x="199" y="83"/>
                      <a:pt x="199" y="85"/>
                    </a:cubicBezTo>
                    <a:close/>
                    <a:moveTo>
                      <a:pt x="87" y="98"/>
                    </a:moveTo>
                    <a:cubicBezTo>
                      <a:pt x="86" y="96"/>
                      <a:pt x="86" y="92"/>
                      <a:pt x="85" y="90"/>
                    </a:cubicBezTo>
                    <a:cubicBezTo>
                      <a:pt x="85" y="92"/>
                      <a:pt x="84" y="97"/>
                      <a:pt x="87" y="98"/>
                    </a:cubicBezTo>
                    <a:close/>
                    <a:moveTo>
                      <a:pt x="191" y="92"/>
                    </a:moveTo>
                    <a:cubicBezTo>
                      <a:pt x="193" y="93"/>
                      <a:pt x="192" y="96"/>
                      <a:pt x="195" y="95"/>
                    </a:cubicBezTo>
                    <a:cubicBezTo>
                      <a:pt x="196" y="92"/>
                      <a:pt x="197" y="86"/>
                      <a:pt x="193" y="84"/>
                    </a:cubicBezTo>
                    <a:cubicBezTo>
                      <a:pt x="194" y="87"/>
                      <a:pt x="195" y="92"/>
                      <a:pt x="191" y="92"/>
                    </a:cubicBezTo>
                    <a:close/>
                    <a:moveTo>
                      <a:pt x="164" y="94"/>
                    </a:moveTo>
                    <a:cubicBezTo>
                      <a:pt x="164" y="90"/>
                      <a:pt x="162" y="90"/>
                      <a:pt x="161" y="88"/>
                    </a:cubicBezTo>
                    <a:cubicBezTo>
                      <a:pt x="161" y="91"/>
                      <a:pt x="162" y="93"/>
                      <a:pt x="164" y="94"/>
                    </a:cubicBezTo>
                    <a:close/>
                    <a:moveTo>
                      <a:pt x="171" y="109"/>
                    </a:moveTo>
                    <a:cubicBezTo>
                      <a:pt x="169" y="117"/>
                      <a:pt x="161" y="120"/>
                      <a:pt x="155" y="125"/>
                    </a:cubicBezTo>
                    <a:cubicBezTo>
                      <a:pt x="160" y="125"/>
                      <a:pt x="166" y="123"/>
                      <a:pt x="168" y="124"/>
                    </a:cubicBezTo>
                    <a:cubicBezTo>
                      <a:pt x="171" y="121"/>
                      <a:pt x="176" y="119"/>
                      <a:pt x="179" y="116"/>
                    </a:cubicBezTo>
                    <a:cubicBezTo>
                      <a:pt x="182" y="107"/>
                      <a:pt x="178" y="96"/>
                      <a:pt x="172" y="92"/>
                    </a:cubicBezTo>
                    <a:cubicBezTo>
                      <a:pt x="171" y="98"/>
                      <a:pt x="172" y="104"/>
                      <a:pt x="171" y="109"/>
                    </a:cubicBezTo>
                    <a:close/>
                    <a:moveTo>
                      <a:pt x="58" y="107"/>
                    </a:moveTo>
                    <a:cubicBezTo>
                      <a:pt x="58" y="106"/>
                      <a:pt x="57" y="104"/>
                      <a:pt x="56" y="104"/>
                    </a:cubicBezTo>
                    <a:cubicBezTo>
                      <a:pt x="57" y="105"/>
                      <a:pt x="57" y="107"/>
                      <a:pt x="58" y="107"/>
                    </a:cubicBezTo>
                    <a:close/>
                    <a:moveTo>
                      <a:pt x="157" y="113"/>
                    </a:moveTo>
                    <a:cubicBezTo>
                      <a:pt x="162" y="110"/>
                      <a:pt x="168" y="104"/>
                      <a:pt x="165" y="96"/>
                    </a:cubicBezTo>
                    <a:cubicBezTo>
                      <a:pt x="163" y="102"/>
                      <a:pt x="160" y="107"/>
                      <a:pt x="157" y="113"/>
                    </a:cubicBezTo>
                    <a:close/>
                    <a:moveTo>
                      <a:pt x="184" y="112"/>
                    </a:moveTo>
                    <a:cubicBezTo>
                      <a:pt x="191" y="109"/>
                      <a:pt x="189" y="99"/>
                      <a:pt x="184" y="96"/>
                    </a:cubicBezTo>
                    <a:cubicBezTo>
                      <a:pt x="185" y="101"/>
                      <a:pt x="184" y="106"/>
                      <a:pt x="184" y="112"/>
                    </a:cubicBezTo>
                    <a:close/>
                    <a:moveTo>
                      <a:pt x="64" y="115"/>
                    </a:moveTo>
                    <a:cubicBezTo>
                      <a:pt x="63" y="113"/>
                      <a:pt x="62" y="111"/>
                      <a:pt x="60" y="110"/>
                    </a:cubicBezTo>
                    <a:cubicBezTo>
                      <a:pt x="61" y="112"/>
                      <a:pt x="62" y="114"/>
                      <a:pt x="64" y="115"/>
                    </a:cubicBezTo>
                    <a:close/>
                    <a:moveTo>
                      <a:pt x="99" y="116"/>
                    </a:moveTo>
                    <a:cubicBezTo>
                      <a:pt x="97" y="113"/>
                      <a:pt x="94" y="109"/>
                      <a:pt x="92" y="109"/>
                    </a:cubicBezTo>
                    <a:cubicBezTo>
                      <a:pt x="94" y="111"/>
                      <a:pt x="96" y="113"/>
                      <a:pt x="99" y="116"/>
                    </a:cubicBezTo>
                    <a:close/>
                    <a:moveTo>
                      <a:pt x="127" y="119"/>
                    </a:moveTo>
                    <a:cubicBezTo>
                      <a:pt x="121" y="115"/>
                      <a:pt x="115" y="112"/>
                      <a:pt x="110" y="107"/>
                    </a:cubicBezTo>
                    <a:cubicBezTo>
                      <a:pt x="114" y="114"/>
                      <a:pt x="118" y="119"/>
                      <a:pt x="127" y="119"/>
                    </a:cubicBezTo>
                    <a:close/>
                    <a:moveTo>
                      <a:pt x="187" y="166"/>
                    </a:moveTo>
                    <a:cubicBezTo>
                      <a:pt x="217" y="162"/>
                      <a:pt x="234" y="134"/>
                      <a:pt x="221" y="102"/>
                    </a:cubicBezTo>
                    <a:cubicBezTo>
                      <a:pt x="220" y="132"/>
                      <a:pt x="208" y="153"/>
                      <a:pt x="187" y="166"/>
                    </a:cubicBezTo>
                    <a:close/>
                    <a:moveTo>
                      <a:pt x="135" y="116"/>
                    </a:moveTo>
                    <a:cubicBezTo>
                      <a:pt x="143" y="118"/>
                      <a:pt x="150" y="115"/>
                      <a:pt x="153" y="110"/>
                    </a:cubicBezTo>
                    <a:cubicBezTo>
                      <a:pt x="147" y="112"/>
                      <a:pt x="140" y="113"/>
                      <a:pt x="135" y="116"/>
                    </a:cubicBezTo>
                    <a:close/>
                    <a:moveTo>
                      <a:pt x="183" y="136"/>
                    </a:moveTo>
                    <a:cubicBezTo>
                      <a:pt x="185" y="135"/>
                      <a:pt x="188" y="134"/>
                      <a:pt x="190" y="132"/>
                    </a:cubicBezTo>
                    <a:cubicBezTo>
                      <a:pt x="193" y="129"/>
                      <a:pt x="193" y="124"/>
                      <a:pt x="196" y="121"/>
                    </a:cubicBezTo>
                    <a:cubicBezTo>
                      <a:pt x="193" y="118"/>
                      <a:pt x="193" y="111"/>
                      <a:pt x="190" y="109"/>
                    </a:cubicBezTo>
                    <a:cubicBezTo>
                      <a:pt x="183" y="114"/>
                      <a:pt x="187" y="129"/>
                      <a:pt x="183" y="136"/>
                    </a:cubicBezTo>
                    <a:close/>
                    <a:moveTo>
                      <a:pt x="151" y="122"/>
                    </a:moveTo>
                    <a:cubicBezTo>
                      <a:pt x="158" y="121"/>
                      <a:pt x="163" y="116"/>
                      <a:pt x="164" y="112"/>
                    </a:cubicBezTo>
                    <a:cubicBezTo>
                      <a:pt x="161" y="117"/>
                      <a:pt x="154" y="116"/>
                      <a:pt x="151" y="122"/>
                    </a:cubicBezTo>
                    <a:close/>
                    <a:moveTo>
                      <a:pt x="215" y="114"/>
                    </a:moveTo>
                    <a:cubicBezTo>
                      <a:pt x="214" y="113"/>
                      <a:pt x="217" y="111"/>
                      <a:pt x="215" y="111"/>
                    </a:cubicBezTo>
                    <a:cubicBezTo>
                      <a:pt x="215" y="112"/>
                      <a:pt x="213" y="114"/>
                      <a:pt x="215" y="114"/>
                    </a:cubicBezTo>
                    <a:close/>
                    <a:moveTo>
                      <a:pt x="116" y="134"/>
                    </a:moveTo>
                    <a:cubicBezTo>
                      <a:pt x="118" y="135"/>
                      <a:pt x="122" y="136"/>
                      <a:pt x="124" y="135"/>
                    </a:cubicBezTo>
                    <a:cubicBezTo>
                      <a:pt x="118" y="128"/>
                      <a:pt x="106" y="125"/>
                      <a:pt x="99" y="121"/>
                    </a:cubicBezTo>
                    <a:cubicBezTo>
                      <a:pt x="104" y="126"/>
                      <a:pt x="110" y="131"/>
                      <a:pt x="116" y="134"/>
                    </a:cubicBezTo>
                    <a:close/>
                    <a:moveTo>
                      <a:pt x="114" y="125"/>
                    </a:moveTo>
                    <a:cubicBezTo>
                      <a:pt x="113" y="123"/>
                      <a:pt x="109" y="121"/>
                      <a:pt x="108" y="122"/>
                    </a:cubicBezTo>
                    <a:cubicBezTo>
                      <a:pt x="110" y="123"/>
                      <a:pt x="111" y="124"/>
                      <a:pt x="114" y="125"/>
                    </a:cubicBezTo>
                    <a:close/>
                    <a:moveTo>
                      <a:pt x="133" y="122"/>
                    </a:moveTo>
                    <a:cubicBezTo>
                      <a:pt x="136" y="124"/>
                      <a:pt x="143" y="122"/>
                      <a:pt x="145" y="120"/>
                    </a:cubicBezTo>
                    <a:cubicBezTo>
                      <a:pt x="140" y="120"/>
                      <a:pt x="138" y="122"/>
                      <a:pt x="133" y="122"/>
                    </a:cubicBezTo>
                    <a:close/>
                    <a:moveTo>
                      <a:pt x="212" y="121"/>
                    </a:moveTo>
                    <a:cubicBezTo>
                      <a:pt x="212" y="120"/>
                      <a:pt x="215" y="119"/>
                      <a:pt x="213" y="118"/>
                    </a:cubicBezTo>
                    <a:cubicBezTo>
                      <a:pt x="213" y="119"/>
                      <a:pt x="210" y="120"/>
                      <a:pt x="212" y="121"/>
                    </a:cubicBezTo>
                    <a:close/>
                    <a:moveTo>
                      <a:pt x="121" y="128"/>
                    </a:moveTo>
                    <a:cubicBezTo>
                      <a:pt x="131" y="129"/>
                      <a:pt x="143" y="131"/>
                      <a:pt x="153" y="127"/>
                    </a:cubicBezTo>
                    <a:cubicBezTo>
                      <a:pt x="144" y="124"/>
                      <a:pt x="128" y="128"/>
                      <a:pt x="120" y="126"/>
                    </a:cubicBezTo>
                    <a:cubicBezTo>
                      <a:pt x="121" y="126"/>
                      <a:pt x="121" y="127"/>
                      <a:pt x="121" y="128"/>
                    </a:cubicBezTo>
                    <a:close/>
                    <a:moveTo>
                      <a:pt x="127" y="155"/>
                    </a:moveTo>
                    <a:cubicBezTo>
                      <a:pt x="119" y="154"/>
                      <a:pt x="115" y="145"/>
                      <a:pt x="108" y="141"/>
                    </a:cubicBezTo>
                    <a:cubicBezTo>
                      <a:pt x="105" y="140"/>
                      <a:pt x="102" y="141"/>
                      <a:pt x="100" y="140"/>
                    </a:cubicBezTo>
                    <a:cubicBezTo>
                      <a:pt x="94" y="137"/>
                      <a:pt x="89" y="132"/>
                      <a:pt x="83" y="131"/>
                    </a:cubicBezTo>
                    <a:cubicBezTo>
                      <a:pt x="93" y="143"/>
                      <a:pt x="110" y="153"/>
                      <a:pt x="127" y="155"/>
                    </a:cubicBezTo>
                    <a:close/>
                    <a:moveTo>
                      <a:pt x="156" y="130"/>
                    </a:moveTo>
                    <a:cubicBezTo>
                      <a:pt x="146" y="133"/>
                      <a:pt x="134" y="132"/>
                      <a:pt x="125" y="131"/>
                    </a:cubicBezTo>
                    <a:cubicBezTo>
                      <a:pt x="127" y="134"/>
                      <a:pt x="130" y="139"/>
                      <a:pt x="134" y="139"/>
                    </a:cubicBezTo>
                    <a:cubicBezTo>
                      <a:pt x="149" y="142"/>
                      <a:pt x="168" y="138"/>
                      <a:pt x="174" y="125"/>
                    </a:cubicBezTo>
                    <a:cubicBezTo>
                      <a:pt x="168" y="124"/>
                      <a:pt x="162" y="128"/>
                      <a:pt x="156" y="130"/>
                    </a:cubicBezTo>
                    <a:close/>
                    <a:moveTo>
                      <a:pt x="140" y="145"/>
                    </a:moveTo>
                    <a:cubicBezTo>
                      <a:pt x="155" y="150"/>
                      <a:pt x="184" y="143"/>
                      <a:pt x="181" y="125"/>
                    </a:cubicBezTo>
                    <a:cubicBezTo>
                      <a:pt x="175" y="138"/>
                      <a:pt x="160" y="144"/>
                      <a:pt x="140" y="145"/>
                    </a:cubicBezTo>
                    <a:close/>
                    <a:moveTo>
                      <a:pt x="109" y="138"/>
                    </a:moveTo>
                    <a:cubicBezTo>
                      <a:pt x="109" y="137"/>
                      <a:pt x="106" y="135"/>
                      <a:pt x="105" y="136"/>
                    </a:cubicBezTo>
                    <a:cubicBezTo>
                      <a:pt x="107" y="137"/>
                      <a:pt x="107" y="138"/>
                      <a:pt x="109" y="138"/>
                    </a:cubicBezTo>
                    <a:close/>
                    <a:moveTo>
                      <a:pt x="122" y="141"/>
                    </a:moveTo>
                    <a:cubicBezTo>
                      <a:pt x="124" y="142"/>
                      <a:pt x="127" y="142"/>
                      <a:pt x="129" y="142"/>
                    </a:cubicBezTo>
                    <a:cubicBezTo>
                      <a:pt x="128" y="140"/>
                      <a:pt x="124" y="140"/>
                      <a:pt x="122" y="139"/>
                    </a:cubicBezTo>
                    <a:cubicBezTo>
                      <a:pt x="122" y="139"/>
                      <a:pt x="122" y="140"/>
                      <a:pt x="122" y="141"/>
                    </a:cubicBezTo>
                    <a:close/>
                    <a:moveTo>
                      <a:pt x="178" y="167"/>
                    </a:moveTo>
                    <a:cubicBezTo>
                      <a:pt x="194" y="160"/>
                      <a:pt x="208" y="149"/>
                      <a:pt x="210" y="133"/>
                    </a:cubicBezTo>
                    <a:cubicBezTo>
                      <a:pt x="202" y="146"/>
                      <a:pt x="192" y="158"/>
                      <a:pt x="178" y="167"/>
                    </a:cubicBezTo>
                    <a:close/>
                    <a:moveTo>
                      <a:pt x="134" y="141"/>
                    </a:moveTo>
                    <a:cubicBezTo>
                      <a:pt x="133" y="143"/>
                      <a:pt x="132" y="140"/>
                      <a:pt x="130" y="141"/>
                    </a:cubicBezTo>
                    <a:cubicBezTo>
                      <a:pt x="130" y="143"/>
                      <a:pt x="136" y="143"/>
                      <a:pt x="134" y="141"/>
                    </a:cubicBezTo>
                    <a:close/>
                    <a:moveTo>
                      <a:pt x="182" y="149"/>
                    </a:moveTo>
                    <a:cubicBezTo>
                      <a:pt x="178" y="155"/>
                      <a:pt x="172" y="159"/>
                      <a:pt x="167" y="164"/>
                    </a:cubicBezTo>
                    <a:cubicBezTo>
                      <a:pt x="183" y="159"/>
                      <a:pt x="195" y="150"/>
                      <a:pt x="202" y="137"/>
                    </a:cubicBezTo>
                    <a:cubicBezTo>
                      <a:pt x="202" y="137"/>
                      <a:pt x="202" y="136"/>
                      <a:pt x="202" y="136"/>
                    </a:cubicBezTo>
                    <a:cubicBezTo>
                      <a:pt x="196" y="141"/>
                      <a:pt x="191" y="146"/>
                      <a:pt x="182" y="149"/>
                    </a:cubicBezTo>
                    <a:close/>
                    <a:moveTo>
                      <a:pt x="164" y="149"/>
                    </a:moveTo>
                    <a:cubicBezTo>
                      <a:pt x="147" y="152"/>
                      <a:pt x="130" y="147"/>
                      <a:pt x="116" y="144"/>
                    </a:cubicBezTo>
                    <a:cubicBezTo>
                      <a:pt x="117" y="146"/>
                      <a:pt x="117" y="147"/>
                      <a:pt x="120" y="146"/>
                    </a:cubicBezTo>
                    <a:cubicBezTo>
                      <a:pt x="133" y="154"/>
                      <a:pt x="153" y="155"/>
                      <a:pt x="172" y="150"/>
                    </a:cubicBezTo>
                    <a:cubicBezTo>
                      <a:pt x="172" y="151"/>
                      <a:pt x="171" y="152"/>
                      <a:pt x="172" y="152"/>
                    </a:cubicBezTo>
                    <a:cubicBezTo>
                      <a:pt x="173" y="151"/>
                      <a:pt x="172" y="151"/>
                      <a:pt x="172" y="150"/>
                    </a:cubicBezTo>
                    <a:cubicBezTo>
                      <a:pt x="174" y="150"/>
                      <a:pt x="175" y="151"/>
                      <a:pt x="177" y="149"/>
                    </a:cubicBezTo>
                    <a:cubicBezTo>
                      <a:pt x="175" y="146"/>
                      <a:pt x="187" y="143"/>
                      <a:pt x="186" y="139"/>
                    </a:cubicBezTo>
                    <a:cubicBezTo>
                      <a:pt x="179" y="143"/>
                      <a:pt x="173" y="148"/>
                      <a:pt x="164" y="149"/>
                    </a:cubicBezTo>
                    <a:close/>
                    <a:moveTo>
                      <a:pt x="151" y="166"/>
                    </a:moveTo>
                    <a:cubicBezTo>
                      <a:pt x="148" y="165"/>
                      <a:pt x="145" y="164"/>
                      <a:pt x="143" y="162"/>
                    </a:cubicBezTo>
                    <a:cubicBezTo>
                      <a:pt x="147" y="162"/>
                      <a:pt x="152" y="164"/>
                      <a:pt x="156" y="165"/>
                    </a:cubicBezTo>
                    <a:cubicBezTo>
                      <a:pt x="159" y="162"/>
                      <a:pt x="170" y="160"/>
                      <a:pt x="170" y="155"/>
                    </a:cubicBezTo>
                    <a:cubicBezTo>
                      <a:pt x="160" y="158"/>
                      <a:pt x="149" y="159"/>
                      <a:pt x="139" y="160"/>
                    </a:cubicBezTo>
                    <a:cubicBezTo>
                      <a:pt x="138" y="162"/>
                      <a:pt x="142" y="159"/>
                      <a:pt x="142" y="162"/>
                    </a:cubicBezTo>
                    <a:cubicBezTo>
                      <a:pt x="128" y="158"/>
                      <a:pt x="114" y="155"/>
                      <a:pt x="102" y="149"/>
                    </a:cubicBezTo>
                    <a:cubicBezTo>
                      <a:pt x="114" y="160"/>
                      <a:pt x="131" y="170"/>
                      <a:pt x="151" y="166"/>
                    </a:cubicBezTo>
                    <a:close/>
                    <a:moveTo>
                      <a:pt x="155" y="156"/>
                    </a:moveTo>
                    <a:cubicBezTo>
                      <a:pt x="153" y="155"/>
                      <a:pt x="151" y="156"/>
                      <a:pt x="149" y="156"/>
                    </a:cubicBezTo>
                    <a:cubicBezTo>
                      <a:pt x="142" y="156"/>
                      <a:pt x="133" y="153"/>
                      <a:pt x="129" y="154"/>
                    </a:cubicBezTo>
                    <a:cubicBezTo>
                      <a:pt x="135" y="158"/>
                      <a:pt x="148" y="158"/>
                      <a:pt x="155" y="156"/>
                    </a:cubicBezTo>
                    <a:close/>
                    <a:moveTo>
                      <a:pt x="157" y="156"/>
                    </a:moveTo>
                    <a:cubicBezTo>
                      <a:pt x="159" y="156"/>
                      <a:pt x="162" y="155"/>
                      <a:pt x="163" y="154"/>
                    </a:cubicBezTo>
                    <a:cubicBezTo>
                      <a:pt x="162" y="155"/>
                      <a:pt x="157" y="154"/>
                      <a:pt x="157" y="1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endParaRPr lang="zh-CN" altLang="zh-CN" sz="135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996589" y="195572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TextBox 1"/>
          <p:cNvSpPr txBox="1"/>
          <p:nvPr/>
        </p:nvSpPr>
        <p:spPr>
          <a:xfrm>
            <a:off x="7184014" y="3655406"/>
            <a:ext cx="2597919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3" r="56914" b="21693"/>
          <a:stretch>
            <a:fillRect/>
          </a:stretch>
        </p:blipFill>
        <p:spPr>
          <a:xfrm>
            <a:off x="5368014" y="2605941"/>
            <a:ext cx="1077529" cy="29101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5" t="45291" r="10635" b="34391"/>
          <a:stretch>
            <a:fillRect/>
          </a:stretch>
        </p:blipFill>
        <p:spPr>
          <a:xfrm>
            <a:off x="4992263" y="1386034"/>
            <a:ext cx="1596571" cy="1393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차트 7"/>
          <p:cNvGraphicFramePr/>
          <p:nvPr/>
        </p:nvGraphicFramePr>
        <p:xfrm>
          <a:off x="6595238" y="1625322"/>
          <a:ext cx="4205553" cy="401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speed"/>
          <p:cNvSpPr txBox="1">
            <a:spLocks noChangeArrowheads="1"/>
          </p:cNvSpPr>
          <p:nvPr/>
        </p:nvSpPr>
        <p:spPr bwMode="auto">
          <a:xfrm>
            <a:off x="8647503" y="4394679"/>
            <a:ext cx="731959" cy="2769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peed"/>
          <p:cNvSpPr txBox="1">
            <a:spLocks noChangeArrowheads="1"/>
          </p:cNvSpPr>
          <p:nvPr/>
        </p:nvSpPr>
        <p:spPr bwMode="auto">
          <a:xfrm>
            <a:off x="7094519" y="3393724"/>
            <a:ext cx="731959" cy="2769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peed"/>
          <p:cNvSpPr txBox="1">
            <a:spLocks noChangeArrowheads="1"/>
          </p:cNvSpPr>
          <p:nvPr/>
        </p:nvSpPr>
        <p:spPr bwMode="auto">
          <a:xfrm>
            <a:off x="7298253" y="4584570"/>
            <a:ext cx="731959" cy="2769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peed"/>
          <p:cNvSpPr txBox="1">
            <a:spLocks noChangeArrowheads="1"/>
          </p:cNvSpPr>
          <p:nvPr/>
        </p:nvSpPr>
        <p:spPr bwMode="auto">
          <a:xfrm>
            <a:off x="6595238" y="3871828"/>
            <a:ext cx="731959" cy="2769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en-US" altLang="ko-KR" sz="2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929880" y="2182746"/>
            <a:ext cx="4048067" cy="2678823"/>
            <a:chOff x="6948484" y="2246277"/>
            <a:chExt cx="4048067" cy="2678823"/>
          </a:xfrm>
        </p:grpSpPr>
        <p:sp>
          <p:nvSpPr>
            <p:cNvPr id="14" name="文本框 13"/>
            <p:cNvSpPr txBox="1"/>
            <p:nvPr/>
          </p:nvSpPr>
          <p:spPr>
            <a:xfrm>
              <a:off x="6948484" y="2246277"/>
              <a:ext cx="3972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blipFill>
                    <a:blip r:embed="rId2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请替换文字内容</a:t>
              </a:r>
              <a:endParaRPr lang="zh-CN" altLang="en-US" sz="3200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948484" y="3109218"/>
              <a:ext cx="404806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차트 7"/>
          <p:cNvGraphicFramePr/>
          <p:nvPr/>
        </p:nvGraphicFramePr>
        <p:xfrm>
          <a:off x="1377661" y="1970507"/>
          <a:ext cx="5093418" cy="3380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6948484" y="2246277"/>
            <a:ext cx="4048067" cy="2678823"/>
            <a:chOff x="6948484" y="2246277"/>
            <a:chExt cx="4048067" cy="2678823"/>
          </a:xfrm>
        </p:grpSpPr>
        <p:sp>
          <p:nvSpPr>
            <p:cNvPr id="9" name="文本框 8"/>
            <p:cNvSpPr txBox="1"/>
            <p:nvPr/>
          </p:nvSpPr>
          <p:spPr>
            <a:xfrm>
              <a:off x="6948484" y="2246277"/>
              <a:ext cx="3972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blipFill>
                    <a:blip r:embed="rId2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请替换文字内容</a:t>
              </a:r>
              <a:endParaRPr lang="zh-CN" altLang="en-US" sz="3200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948484" y="3109218"/>
              <a:ext cx="404806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1" t="16585" r="-1"/>
          <a:stretch>
            <a:fillRect/>
          </a:stretch>
        </p:blipFill>
        <p:spPr>
          <a:xfrm>
            <a:off x="1857828" y="1918818"/>
            <a:ext cx="3789817" cy="2667696"/>
          </a:xfrm>
          <a:prstGeom prst="rect">
            <a:avLst/>
          </a:prstGeom>
        </p:spPr>
      </p:pic>
      <p:sp>
        <p:nvSpPr>
          <p:cNvPr id="63" name="任意多边形 62"/>
          <p:cNvSpPr/>
          <p:nvPr/>
        </p:nvSpPr>
        <p:spPr>
          <a:xfrm>
            <a:off x="1661825" y="1650278"/>
            <a:ext cx="4233329" cy="3227560"/>
          </a:xfrm>
          <a:custGeom>
            <a:avLst/>
            <a:gdLst>
              <a:gd name="connsiteX0" fmla="*/ 692107 w 4233329"/>
              <a:gd name="connsiteY0" fmla="*/ 230189 h 3227560"/>
              <a:gd name="connsiteX1" fmla="*/ 606311 w 4233329"/>
              <a:gd name="connsiteY1" fmla="*/ 232933 h 3227560"/>
              <a:gd name="connsiteX2" fmla="*/ 330515 w 4233329"/>
              <a:gd name="connsiteY2" fmla="*/ 632928 h 3227560"/>
              <a:gd name="connsiteX3" fmla="*/ 403145 w 4233329"/>
              <a:gd name="connsiteY3" fmla="*/ 2772901 h 3227560"/>
              <a:gd name="connsiteX4" fmla="*/ 1440706 w 4233329"/>
              <a:gd name="connsiteY4" fmla="*/ 2952899 h 3227560"/>
              <a:gd name="connsiteX5" fmla="*/ 3703068 w 4233329"/>
              <a:gd name="connsiteY5" fmla="*/ 2920902 h 3227560"/>
              <a:gd name="connsiteX6" fmla="*/ 3906009 w 4233329"/>
              <a:gd name="connsiteY6" fmla="*/ 1782913 h 3227560"/>
              <a:gd name="connsiteX7" fmla="*/ 3775220 w 4233329"/>
              <a:gd name="connsiteY7" fmla="*/ 332932 h 3227560"/>
              <a:gd name="connsiteX8" fmla="*/ 1824604 w 4233329"/>
              <a:gd name="connsiteY8" fmla="*/ 262933 h 3227560"/>
              <a:gd name="connsiteX9" fmla="*/ 692107 w 4233329"/>
              <a:gd name="connsiteY9" fmla="*/ 230189 h 3227560"/>
              <a:gd name="connsiteX10" fmla="*/ 442503 w 4233329"/>
              <a:gd name="connsiteY10" fmla="*/ 300 h 3227560"/>
              <a:gd name="connsiteX11" fmla="*/ 1773431 w 4233329"/>
              <a:gd name="connsiteY11" fmla="*/ 38781 h 3227560"/>
              <a:gd name="connsiteX12" fmla="*/ 4065824 w 4233329"/>
              <a:gd name="connsiteY12" fmla="*/ 121045 h 3227560"/>
              <a:gd name="connsiteX13" fmla="*/ 4219530 w 4233329"/>
              <a:gd name="connsiteY13" fmla="*/ 1825085 h 3227560"/>
              <a:gd name="connsiteX14" fmla="*/ 3981031 w 4233329"/>
              <a:gd name="connsiteY14" fmla="*/ 3162467 h 3227560"/>
              <a:gd name="connsiteX15" fmla="*/ 1322268 w 4233329"/>
              <a:gd name="connsiteY15" fmla="*/ 3200070 h 3227560"/>
              <a:gd name="connsiteX16" fmla="*/ 102910 w 4233329"/>
              <a:gd name="connsiteY16" fmla="*/ 2988535 h 3227560"/>
              <a:gd name="connsiteX17" fmla="*/ 17555 w 4233329"/>
              <a:gd name="connsiteY17" fmla="*/ 473605 h 3227560"/>
              <a:gd name="connsiteX18" fmla="*/ 341674 w 4233329"/>
              <a:gd name="connsiteY18" fmla="*/ 3525 h 3227560"/>
              <a:gd name="connsiteX19" fmla="*/ 442503 w 4233329"/>
              <a:gd name="connsiteY19" fmla="*/ 300 h 322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33329" h="3227560">
                <a:moveTo>
                  <a:pt x="692107" y="230189"/>
                </a:moveTo>
                <a:cubicBezTo>
                  <a:pt x="659083" y="230589"/>
                  <a:pt x="630305" y="231475"/>
                  <a:pt x="606311" y="232933"/>
                </a:cubicBezTo>
                <a:cubicBezTo>
                  <a:pt x="414362" y="244600"/>
                  <a:pt x="374752" y="437931"/>
                  <a:pt x="330515" y="632928"/>
                </a:cubicBezTo>
                <a:cubicBezTo>
                  <a:pt x="296654" y="1056256"/>
                  <a:pt x="320155" y="2603079"/>
                  <a:pt x="403145" y="2772901"/>
                </a:cubicBezTo>
                <a:cubicBezTo>
                  <a:pt x="486134" y="2942724"/>
                  <a:pt x="890719" y="2928232"/>
                  <a:pt x="1440706" y="2952899"/>
                </a:cubicBezTo>
                <a:cubicBezTo>
                  <a:pt x="1990693" y="2977566"/>
                  <a:pt x="3547289" y="3001102"/>
                  <a:pt x="3703068" y="2920902"/>
                </a:cubicBezTo>
                <a:cubicBezTo>
                  <a:pt x="3858848" y="2840703"/>
                  <a:pt x="3893984" y="2214242"/>
                  <a:pt x="3906009" y="1782913"/>
                </a:cubicBezTo>
                <a:cubicBezTo>
                  <a:pt x="3918035" y="1351585"/>
                  <a:pt x="3956302" y="484220"/>
                  <a:pt x="3775220" y="332932"/>
                </a:cubicBezTo>
                <a:cubicBezTo>
                  <a:pt x="3594137" y="181645"/>
                  <a:pt x="2352755" y="279599"/>
                  <a:pt x="1824604" y="262933"/>
                </a:cubicBezTo>
                <a:cubicBezTo>
                  <a:pt x="1362472" y="248350"/>
                  <a:pt x="923276" y="227386"/>
                  <a:pt x="692107" y="230189"/>
                </a:cubicBezTo>
                <a:close/>
                <a:moveTo>
                  <a:pt x="442503" y="300"/>
                </a:moveTo>
                <a:cubicBezTo>
                  <a:pt x="714176" y="-2994"/>
                  <a:pt x="1230326" y="21643"/>
                  <a:pt x="1773431" y="38781"/>
                </a:cubicBezTo>
                <a:cubicBezTo>
                  <a:pt x="2394122" y="58367"/>
                  <a:pt x="3853013" y="-56751"/>
                  <a:pt x="4065824" y="121045"/>
                </a:cubicBezTo>
                <a:cubicBezTo>
                  <a:pt x="4278635" y="298840"/>
                  <a:pt x="4233662" y="1318182"/>
                  <a:pt x="4219530" y="1825085"/>
                </a:cubicBezTo>
                <a:cubicBezTo>
                  <a:pt x="4205397" y="2331989"/>
                  <a:pt x="4164105" y="3068215"/>
                  <a:pt x="3981031" y="3162467"/>
                </a:cubicBezTo>
                <a:cubicBezTo>
                  <a:pt x="3797956" y="3256719"/>
                  <a:pt x="1968621" y="3229059"/>
                  <a:pt x="1322268" y="3200070"/>
                </a:cubicBezTo>
                <a:cubicBezTo>
                  <a:pt x="675915" y="3171082"/>
                  <a:pt x="200440" y="3188112"/>
                  <a:pt x="102910" y="2988535"/>
                </a:cubicBezTo>
                <a:cubicBezTo>
                  <a:pt x="5380" y="2788957"/>
                  <a:pt x="-22240" y="971107"/>
                  <a:pt x="17555" y="473605"/>
                </a:cubicBezTo>
                <a:cubicBezTo>
                  <a:pt x="69542" y="244441"/>
                  <a:pt x="116093" y="17235"/>
                  <a:pt x="341674" y="3525"/>
                </a:cubicBezTo>
                <a:cubicBezTo>
                  <a:pt x="369872" y="1811"/>
                  <a:pt x="403693" y="770"/>
                  <a:pt x="442503" y="30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8575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2801181" y="4856502"/>
            <a:ext cx="1920382" cy="472541"/>
          </a:xfrm>
          <a:custGeom>
            <a:avLst/>
            <a:gdLst>
              <a:gd name="connsiteX0" fmla="*/ 735217 w 1920382"/>
              <a:gd name="connsiteY0" fmla="*/ 0 h 472541"/>
              <a:gd name="connsiteX1" fmla="*/ 750207 w 1920382"/>
              <a:gd name="connsiteY1" fmla="*/ 254833 h 472541"/>
              <a:gd name="connsiteX2" fmla="*/ 120620 w 1920382"/>
              <a:gd name="connsiteY2" fmla="*/ 254833 h 472541"/>
              <a:gd name="connsiteX3" fmla="*/ 699 w 1920382"/>
              <a:gd name="connsiteY3" fmla="*/ 449705 h 472541"/>
              <a:gd name="connsiteX4" fmla="*/ 1919440 w 1920382"/>
              <a:gd name="connsiteY4" fmla="*/ 464695 h 472541"/>
              <a:gd name="connsiteX5" fmla="*/ 1844489 w 1920382"/>
              <a:gd name="connsiteY5" fmla="*/ 254833 h 472541"/>
              <a:gd name="connsiteX6" fmla="*/ 1154941 w 1920382"/>
              <a:gd name="connsiteY6" fmla="*/ 224852 h 472541"/>
              <a:gd name="connsiteX7" fmla="*/ 1169931 w 1920382"/>
              <a:gd name="connsiteY7" fmla="*/ 14990 h 47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0382" h="472541">
                <a:moveTo>
                  <a:pt x="735217" y="0"/>
                </a:moveTo>
                <a:lnTo>
                  <a:pt x="750207" y="254833"/>
                </a:lnTo>
                <a:cubicBezTo>
                  <a:pt x="540345" y="254833"/>
                  <a:pt x="245538" y="222354"/>
                  <a:pt x="120620" y="254833"/>
                </a:cubicBezTo>
                <a:cubicBezTo>
                  <a:pt x="-4298" y="287312"/>
                  <a:pt x="-1800" y="368508"/>
                  <a:pt x="699" y="449705"/>
                </a:cubicBezTo>
                <a:cubicBezTo>
                  <a:pt x="640279" y="454702"/>
                  <a:pt x="1609643" y="487180"/>
                  <a:pt x="1919440" y="464695"/>
                </a:cubicBezTo>
                <a:cubicBezTo>
                  <a:pt x="1894456" y="394741"/>
                  <a:pt x="1971906" y="294807"/>
                  <a:pt x="1844489" y="254833"/>
                </a:cubicBezTo>
                <a:lnTo>
                  <a:pt x="1154941" y="224852"/>
                </a:lnTo>
                <a:lnTo>
                  <a:pt x="1169931" y="14990"/>
                </a:lnTo>
              </a:path>
            </a:pathLst>
          </a:custGeom>
          <a:blipFill>
            <a:blip r:embed="rId2"/>
            <a:stretch>
              <a:fillRect/>
            </a:stretch>
          </a:blipFill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300564" y="15851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28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7300564" y="377644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2800" b="1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Freeform 30"/>
          <p:cNvSpPr>
            <a:spLocks noEditPoints="1"/>
          </p:cNvSpPr>
          <p:nvPr/>
        </p:nvSpPr>
        <p:spPr bwMode="auto">
          <a:xfrm>
            <a:off x="6977761" y="1650278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Freeform 30"/>
          <p:cNvSpPr>
            <a:spLocks noEditPoints="1"/>
          </p:cNvSpPr>
          <p:nvPr/>
        </p:nvSpPr>
        <p:spPr bwMode="auto">
          <a:xfrm>
            <a:off x="6977761" y="3875648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TextBox 1"/>
          <p:cNvSpPr txBox="1"/>
          <p:nvPr/>
        </p:nvSpPr>
        <p:spPr>
          <a:xfrm>
            <a:off x="7313252" y="2103698"/>
            <a:ext cx="3049948" cy="1154162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4" name="TextBox 1"/>
          <p:cNvSpPr txBox="1"/>
          <p:nvPr/>
        </p:nvSpPr>
        <p:spPr>
          <a:xfrm>
            <a:off x="7319112" y="4418413"/>
            <a:ext cx="3145688" cy="1154162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31841" y="315685"/>
            <a:ext cx="2162630" cy="5714999"/>
            <a:chOff x="831841" y="315685"/>
            <a:chExt cx="2162630" cy="571499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4" t="64338" r="27978" b="8784"/>
            <a:stretch>
              <a:fillRect/>
            </a:stretch>
          </p:blipFill>
          <p:spPr>
            <a:xfrm>
              <a:off x="831841" y="4187370"/>
              <a:ext cx="2162630" cy="184331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31841" y="315685"/>
              <a:ext cx="1015663" cy="21227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solidFill>
                    <a:prstClr val="black"/>
                  </a:solidFill>
                  <a:latin typeface="腾祥童宋体简" panose="01010104010101010101" pitchFamily="2" charset="-122"/>
                  <a:ea typeface="腾祥童宋体简" panose="01010104010101010101" pitchFamily="2" charset="-122"/>
                </a:rPr>
                <a:t>猫咪</a:t>
              </a:r>
              <a:endParaRPr lang="zh-CN" altLang="en-US" sz="5400" dirty="0">
                <a:solidFill>
                  <a:prstClr val="black"/>
                </a:solidFill>
                <a:latin typeface="腾祥童宋体简" panose="01010104010101010101" pitchFamily="2" charset="-122"/>
                <a:ea typeface="腾祥童宋体简" panose="0101010401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41882" y="315685"/>
              <a:ext cx="1015663" cy="387168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5400" dirty="0">
                  <a:solidFill>
                    <a:prstClr val="black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可爱小清新</a:t>
              </a:r>
              <a:endParaRPr lang="zh-CN" altLang="en-US" sz="5400" dirty="0">
                <a:solidFill>
                  <a:prstClr val="black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267200" y="2438400"/>
            <a:ext cx="521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谢谢观看！</a:t>
            </a:r>
            <a:endParaRPr lang="zh-CN" altLang="en-US" sz="7200" dirty="0"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0794" r="69258" b="60847"/>
          <a:stretch>
            <a:fillRect/>
          </a:stretch>
        </p:blipFill>
        <p:spPr>
          <a:xfrm>
            <a:off x="3215244" y="1151206"/>
            <a:ext cx="3479416" cy="4317051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6493112" y="1892662"/>
            <a:ext cx="0" cy="3253412"/>
          </a:xfrm>
          <a:prstGeom prst="line">
            <a:avLst/>
          </a:prstGeom>
          <a:ln w="57150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6694660" y="4084430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blipFill>
                  <a:blip r:embed="rId2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3200" b="1" dirty="0">
              <a:blipFill>
                <a:blip r:embed="rId2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6698942" y="2326989"/>
            <a:ext cx="1538883" cy="1547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8800" b="1" dirty="0">
                <a:blipFill>
                  <a:blip r:embed="rId2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8800" b="1" dirty="0">
              <a:blipFill>
                <a:blip r:embed="rId2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0"/>
          <p:cNvSpPr>
            <a:spLocks noEditPoints="1"/>
          </p:cNvSpPr>
          <p:nvPr/>
        </p:nvSpPr>
        <p:spPr bwMode="auto">
          <a:xfrm>
            <a:off x="3931138" y="3872448"/>
            <a:ext cx="459071" cy="522008"/>
          </a:xfrm>
          <a:custGeom>
            <a:avLst/>
            <a:gdLst/>
            <a:ahLst/>
            <a:cxnLst>
              <a:cxn ang="0">
                <a:pos x="74" y="118"/>
              </a:cxn>
              <a:cxn ang="0">
                <a:pos x="36" y="141"/>
              </a:cxn>
              <a:cxn ang="0">
                <a:pos x="21" y="135"/>
              </a:cxn>
              <a:cxn ang="0">
                <a:pos x="6" y="111"/>
              </a:cxn>
              <a:cxn ang="0">
                <a:pos x="10" y="97"/>
              </a:cxn>
              <a:cxn ang="0">
                <a:pos x="32" y="76"/>
              </a:cxn>
              <a:cxn ang="0">
                <a:pos x="6" y="61"/>
              </a:cxn>
              <a:cxn ang="0">
                <a:pos x="0" y="40"/>
              </a:cxn>
              <a:cxn ang="0">
                <a:pos x="10" y="19"/>
              </a:cxn>
              <a:cxn ang="0">
                <a:pos x="34" y="0"/>
              </a:cxn>
              <a:cxn ang="0">
                <a:pos x="82" y="29"/>
              </a:cxn>
              <a:cxn ang="0">
                <a:pos x="124" y="65"/>
              </a:cxn>
              <a:cxn ang="0">
                <a:pos x="114" y="86"/>
              </a:cxn>
              <a:cxn ang="0">
                <a:pos x="95" y="48"/>
              </a:cxn>
              <a:cxn ang="0">
                <a:pos x="38" y="10"/>
              </a:cxn>
              <a:cxn ang="0">
                <a:pos x="27" y="42"/>
              </a:cxn>
              <a:cxn ang="0">
                <a:pos x="59" y="55"/>
              </a:cxn>
              <a:cxn ang="0">
                <a:pos x="76" y="65"/>
              </a:cxn>
              <a:cxn ang="0">
                <a:pos x="31" y="86"/>
              </a:cxn>
              <a:cxn ang="0">
                <a:pos x="38" y="112"/>
              </a:cxn>
              <a:cxn ang="0">
                <a:pos x="80" y="91"/>
              </a:cxn>
              <a:cxn ang="0">
                <a:pos x="112" y="59"/>
              </a:cxn>
              <a:cxn ang="0">
                <a:pos x="10" y="32"/>
              </a:cxn>
              <a:cxn ang="0">
                <a:pos x="25" y="25"/>
              </a:cxn>
              <a:cxn ang="0">
                <a:pos x="15" y="21"/>
              </a:cxn>
              <a:cxn ang="0">
                <a:pos x="10" y="32"/>
              </a:cxn>
              <a:cxn ang="0">
                <a:pos x="15" y="57"/>
              </a:cxn>
              <a:cxn ang="0">
                <a:pos x="15" y="50"/>
              </a:cxn>
              <a:cxn ang="0">
                <a:pos x="38" y="57"/>
              </a:cxn>
              <a:cxn ang="0">
                <a:pos x="44" y="61"/>
              </a:cxn>
              <a:cxn ang="0">
                <a:pos x="50" y="57"/>
              </a:cxn>
              <a:cxn ang="0">
                <a:pos x="38" y="57"/>
              </a:cxn>
              <a:cxn ang="0">
                <a:pos x="48" y="71"/>
              </a:cxn>
              <a:cxn ang="0">
                <a:pos x="48" y="67"/>
              </a:cxn>
              <a:cxn ang="0">
                <a:pos x="97" y="93"/>
              </a:cxn>
              <a:cxn ang="0">
                <a:pos x="105" y="82"/>
              </a:cxn>
              <a:cxn ang="0">
                <a:pos x="10" y="107"/>
              </a:cxn>
              <a:cxn ang="0">
                <a:pos x="13" y="112"/>
              </a:cxn>
              <a:cxn ang="0">
                <a:pos x="19" y="99"/>
              </a:cxn>
              <a:cxn ang="0">
                <a:pos x="21" y="111"/>
              </a:cxn>
              <a:cxn ang="0">
                <a:pos x="29" y="109"/>
              </a:cxn>
              <a:cxn ang="0">
                <a:pos x="21" y="111"/>
              </a:cxn>
              <a:cxn ang="0">
                <a:pos x="74" y="114"/>
              </a:cxn>
              <a:cxn ang="0">
                <a:pos x="71" y="112"/>
              </a:cxn>
              <a:cxn ang="0">
                <a:pos x="38" y="133"/>
              </a:cxn>
              <a:cxn ang="0">
                <a:pos x="55" y="122"/>
              </a:cxn>
              <a:cxn ang="0">
                <a:pos x="55" y="116"/>
              </a:cxn>
              <a:cxn ang="0">
                <a:pos x="17" y="122"/>
              </a:cxn>
              <a:cxn ang="0">
                <a:pos x="23" y="118"/>
              </a:cxn>
              <a:cxn ang="0">
                <a:pos x="17" y="120"/>
              </a:cxn>
            </a:cxnLst>
            <a:rect l="0" t="0" r="r" b="b"/>
            <a:pathLst>
              <a:path w="124" h="141">
                <a:moveTo>
                  <a:pt x="109" y="93"/>
                </a:moveTo>
                <a:lnTo>
                  <a:pt x="109" y="93"/>
                </a:lnTo>
                <a:lnTo>
                  <a:pt x="93" y="107"/>
                </a:lnTo>
                <a:lnTo>
                  <a:pt x="74" y="118"/>
                </a:lnTo>
                <a:lnTo>
                  <a:pt x="74" y="118"/>
                </a:lnTo>
                <a:lnTo>
                  <a:pt x="55" y="132"/>
                </a:lnTo>
                <a:lnTo>
                  <a:pt x="46" y="137"/>
                </a:lnTo>
                <a:lnTo>
                  <a:pt x="36" y="141"/>
                </a:lnTo>
                <a:lnTo>
                  <a:pt x="36" y="141"/>
                </a:lnTo>
                <a:lnTo>
                  <a:pt x="29" y="141"/>
                </a:lnTo>
                <a:lnTo>
                  <a:pt x="29" y="141"/>
                </a:lnTo>
                <a:lnTo>
                  <a:pt x="21" y="135"/>
                </a:lnTo>
                <a:lnTo>
                  <a:pt x="13" y="126"/>
                </a:lnTo>
                <a:lnTo>
                  <a:pt x="13" y="126"/>
                </a:lnTo>
                <a:lnTo>
                  <a:pt x="8" y="116"/>
                </a:lnTo>
                <a:lnTo>
                  <a:pt x="6" y="111"/>
                </a:lnTo>
                <a:lnTo>
                  <a:pt x="4" y="105"/>
                </a:lnTo>
                <a:lnTo>
                  <a:pt x="4" y="105"/>
                </a:lnTo>
                <a:lnTo>
                  <a:pt x="6" y="101"/>
                </a:lnTo>
                <a:lnTo>
                  <a:pt x="10" y="97"/>
                </a:lnTo>
                <a:lnTo>
                  <a:pt x="17" y="88"/>
                </a:lnTo>
                <a:lnTo>
                  <a:pt x="17" y="88"/>
                </a:lnTo>
                <a:lnTo>
                  <a:pt x="27" y="82"/>
                </a:lnTo>
                <a:lnTo>
                  <a:pt x="32" y="76"/>
                </a:lnTo>
                <a:lnTo>
                  <a:pt x="32" y="76"/>
                </a:lnTo>
                <a:lnTo>
                  <a:pt x="25" y="71"/>
                </a:lnTo>
                <a:lnTo>
                  <a:pt x="15" y="67"/>
                </a:lnTo>
                <a:lnTo>
                  <a:pt x="6" y="61"/>
                </a:lnTo>
                <a:lnTo>
                  <a:pt x="2" y="59"/>
                </a:lnTo>
                <a:lnTo>
                  <a:pt x="0" y="55"/>
                </a:lnTo>
                <a:lnTo>
                  <a:pt x="0" y="55"/>
                </a:lnTo>
                <a:lnTo>
                  <a:pt x="0" y="40"/>
                </a:lnTo>
                <a:lnTo>
                  <a:pt x="2" y="32"/>
                </a:lnTo>
                <a:lnTo>
                  <a:pt x="4" y="27"/>
                </a:lnTo>
                <a:lnTo>
                  <a:pt x="4" y="27"/>
                </a:lnTo>
                <a:lnTo>
                  <a:pt x="10" y="19"/>
                </a:lnTo>
                <a:lnTo>
                  <a:pt x="19" y="11"/>
                </a:lnTo>
                <a:lnTo>
                  <a:pt x="27" y="8"/>
                </a:lnTo>
                <a:lnTo>
                  <a:pt x="34" y="0"/>
                </a:lnTo>
                <a:lnTo>
                  <a:pt x="34" y="0"/>
                </a:lnTo>
                <a:lnTo>
                  <a:pt x="44" y="4"/>
                </a:lnTo>
                <a:lnTo>
                  <a:pt x="57" y="11"/>
                </a:lnTo>
                <a:lnTo>
                  <a:pt x="82" y="29"/>
                </a:lnTo>
                <a:lnTo>
                  <a:pt x="82" y="29"/>
                </a:lnTo>
                <a:lnTo>
                  <a:pt x="105" y="46"/>
                </a:lnTo>
                <a:lnTo>
                  <a:pt x="118" y="57"/>
                </a:lnTo>
                <a:lnTo>
                  <a:pt x="122" y="61"/>
                </a:lnTo>
                <a:lnTo>
                  <a:pt x="124" y="65"/>
                </a:lnTo>
                <a:lnTo>
                  <a:pt x="124" y="65"/>
                </a:lnTo>
                <a:lnTo>
                  <a:pt x="122" y="72"/>
                </a:lnTo>
                <a:lnTo>
                  <a:pt x="118" y="78"/>
                </a:lnTo>
                <a:lnTo>
                  <a:pt x="114" y="86"/>
                </a:lnTo>
                <a:lnTo>
                  <a:pt x="109" y="93"/>
                </a:lnTo>
                <a:lnTo>
                  <a:pt x="109" y="93"/>
                </a:lnTo>
                <a:close/>
                <a:moveTo>
                  <a:pt x="95" y="48"/>
                </a:moveTo>
                <a:lnTo>
                  <a:pt x="95" y="48"/>
                </a:lnTo>
                <a:lnTo>
                  <a:pt x="69" y="27"/>
                </a:lnTo>
                <a:lnTo>
                  <a:pt x="53" y="17"/>
                </a:lnTo>
                <a:lnTo>
                  <a:pt x="38" y="10"/>
                </a:lnTo>
                <a:lnTo>
                  <a:pt x="38" y="10"/>
                </a:lnTo>
                <a:lnTo>
                  <a:pt x="32" y="15"/>
                </a:lnTo>
                <a:lnTo>
                  <a:pt x="29" y="25"/>
                </a:lnTo>
                <a:lnTo>
                  <a:pt x="27" y="32"/>
                </a:lnTo>
                <a:lnTo>
                  <a:pt x="27" y="42"/>
                </a:lnTo>
                <a:lnTo>
                  <a:pt x="27" y="42"/>
                </a:lnTo>
                <a:lnTo>
                  <a:pt x="44" y="50"/>
                </a:lnTo>
                <a:lnTo>
                  <a:pt x="59" y="55"/>
                </a:lnTo>
                <a:lnTo>
                  <a:pt x="59" y="55"/>
                </a:lnTo>
                <a:lnTo>
                  <a:pt x="69" y="59"/>
                </a:lnTo>
                <a:lnTo>
                  <a:pt x="74" y="61"/>
                </a:lnTo>
                <a:lnTo>
                  <a:pt x="76" y="65"/>
                </a:lnTo>
                <a:lnTo>
                  <a:pt x="76" y="65"/>
                </a:lnTo>
                <a:lnTo>
                  <a:pt x="63" y="71"/>
                </a:lnTo>
                <a:lnTo>
                  <a:pt x="50" y="76"/>
                </a:lnTo>
                <a:lnTo>
                  <a:pt x="36" y="82"/>
                </a:lnTo>
                <a:lnTo>
                  <a:pt x="31" y="86"/>
                </a:lnTo>
                <a:lnTo>
                  <a:pt x="27" y="90"/>
                </a:lnTo>
                <a:lnTo>
                  <a:pt x="27" y="90"/>
                </a:lnTo>
                <a:lnTo>
                  <a:pt x="34" y="105"/>
                </a:lnTo>
                <a:lnTo>
                  <a:pt x="38" y="112"/>
                </a:lnTo>
                <a:lnTo>
                  <a:pt x="46" y="116"/>
                </a:lnTo>
                <a:lnTo>
                  <a:pt x="46" y="116"/>
                </a:lnTo>
                <a:lnTo>
                  <a:pt x="63" y="105"/>
                </a:lnTo>
                <a:lnTo>
                  <a:pt x="80" y="91"/>
                </a:lnTo>
                <a:lnTo>
                  <a:pt x="99" y="80"/>
                </a:lnTo>
                <a:lnTo>
                  <a:pt x="116" y="65"/>
                </a:lnTo>
                <a:lnTo>
                  <a:pt x="116" y="65"/>
                </a:lnTo>
                <a:lnTo>
                  <a:pt x="112" y="59"/>
                </a:lnTo>
                <a:lnTo>
                  <a:pt x="107" y="55"/>
                </a:lnTo>
                <a:lnTo>
                  <a:pt x="95" y="48"/>
                </a:lnTo>
                <a:lnTo>
                  <a:pt x="95" y="48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27"/>
                </a:lnTo>
                <a:lnTo>
                  <a:pt x="25" y="25"/>
                </a:lnTo>
                <a:lnTo>
                  <a:pt x="25" y="25"/>
                </a:lnTo>
                <a:lnTo>
                  <a:pt x="25" y="19"/>
                </a:lnTo>
                <a:lnTo>
                  <a:pt x="27" y="13"/>
                </a:lnTo>
                <a:lnTo>
                  <a:pt x="27" y="13"/>
                </a:lnTo>
                <a:lnTo>
                  <a:pt x="15" y="21"/>
                </a:lnTo>
                <a:lnTo>
                  <a:pt x="11" y="27"/>
                </a:lnTo>
                <a:lnTo>
                  <a:pt x="10" y="29"/>
                </a:lnTo>
                <a:lnTo>
                  <a:pt x="10" y="32"/>
                </a:lnTo>
                <a:lnTo>
                  <a:pt x="10" y="32"/>
                </a:lnTo>
                <a:close/>
                <a:moveTo>
                  <a:pt x="6" y="57"/>
                </a:moveTo>
                <a:lnTo>
                  <a:pt x="6" y="57"/>
                </a:lnTo>
                <a:lnTo>
                  <a:pt x="11" y="59"/>
                </a:lnTo>
                <a:lnTo>
                  <a:pt x="15" y="57"/>
                </a:lnTo>
                <a:lnTo>
                  <a:pt x="25" y="51"/>
                </a:lnTo>
                <a:lnTo>
                  <a:pt x="25" y="51"/>
                </a:lnTo>
                <a:lnTo>
                  <a:pt x="19" y="50"/>
                </a:lnTo>
                <a:lnTo>
                  <a:pt x="15" y="50"/>
                </a:lnTo>
                <a:lnTo>
                  <a:pt x="10" y="53"/>
                </a:lnTo>
                <a:lnTo>
                  <a:pt x="6" y="57"/>
                </a:lnTo>
                <a:lnTo>
                  <a:pt x="6" y="57"/>
                </a:lnTo>
                <a:close/>
                <a:moveTo>
                  <a:pt x="38" y="57"/>
                </a:moveTo>
                <a:lnTo>
                  <a:pt x="38" y="57"/>
                </a:lnTo>
                <a:lnTo>
                  <a:pt x="42" y="57"/>
                </a:lnTo>
                <a:lnTo>
                  <a:pt x="42" y="57"/>
                </a:lnTo>
                <a:lnTo>
                  <a:pt x="44" y="61"/>
                </a:lnTo>
                <a:lnTo>
                  <a:pt x="44" y="61"/>
                </a:lnTo>
                <a:lnTo>
                  <a:pt x="48" y="61"/>
                </a:lnTo>
                <a:lnTo>
                  <a:pt x="48" y="59"/>
                </a:lnTo>
                <a:lnTo>
                  <a:pt x="50" y="57"/>
                </a:lnTo>
                <a:lnTo>
                  <a:pt x="50" y="57"/>
                </a:lnTo>
                <a:lnTo>
                  <a:pt x="44" y="55"/>
                </a:lnTo>
                <a:lnTo>
                  <a:pt x="40" y="55"/>
                </a:lnTo>
                <a:lnTo>
                  <a:pt x="38" y="57"/>
                </a:lnTo>
                <a:lnTo>
                  <a:pt x="38" y="57"/>
                </a:lnTo>
                <a:close/>
                <a:moveTo>
                  <a:pt x="44" y="71"/>
                </a:moveTo>
                <a:lnTo>
                  <a:pt x="44" y="71"/>
                </a:lnTo>
                <a:lnTo>
                  <a:pt x="48" y="71"/>
                </a:lnTo>
                <a:lnTo>
                  <a:pt x="53" y="69"/>
                </a:lnTo>
                <a:lnTo>
                  <a:pt x="53" y="69"/>
                </a:lnTo>
                <a:lnTo>
                  <a:pt x="51" y="67"/>
                </a:lnTo>
                <a:lnTo>
                  <a:pt x="48" y="67"/>
                </a:lnTo>
                <a:lnTo>
                  <a:pt x="44" y="71"/>
                </a:lnTo>
                <a:lnTo>
                  <a:pt x="44" y="71"/>
                </a:lnTo>
                <a:close/>
                <a:moveTo>
                  <a:pt x="97" y="93"/>
                </a:moveTo>
                <a:lnTo>
                  <a:pt x="97" y="93"/>
                </a:lnTo>
                <a:lnTo>
                  <a:pt x="103" y="88"/>
                </a:lnTo>
                <a:lnTo>
                  <a:pt x="105" y="84"/>
                </a:lnTo>
                <a:lnTo>
                  <a:pt x="105" y="82"/>
                </a:lnTo>
                <a:lnTo>
                  <a:pt x="105" y="82"/>
                </a:lnTo>
                <a:lnTo>
                  <a:pt x="101" y="88"/>
                </a:lnTo>
                <a:lnTo>
                  <a:pt x="97" y="93"/>
                </a:lnTo>
                <a:lnTo>
                  <a:pt x="97" y="93"/>
                </a:lnTo>
                <a:close/>
                <a:moveTo>
                  <a:pt x="10" y="107"/>
                </a:moveTo>
                <a:lnTo>
                  <a:pt x="10" y="107"/>
                </a:lnTo>
                <a:lnTo>
                  <a:pt x="11" y="111"/>
                </a:lnTo>
                <a:lnTo>
                  <a:pt x="13" y="112"/>
                </a:lnTo>
                <a:lnTo>
                  <a:pt x="13" y="112"/>
                </a:lnTo>
                <a:lnTo>
                  <a:pt x="17" y="105"/>
                </a:lnTo>
                <a:lnTo>
                  <a:pt x="19" y="101"/>
                </a:lnTo>
                <a:lnTo>
                  <a:pt x="19" y="99"/>
                </a:lnTo>
                <a:lnTo>
                  <a:pt x="19" y="99"/>
                </a:lnTo>
                <a:lnTo>
                  <a:pt x="15" y="103"/>
                </a:lnTo>
                <a:lnTo>
                  <a:pt x="10" y="107"/>
                </a:lnTo>
                <a:lnTo>
                  <a:pt x="10" y="107"/>
                </a:lnTo>
                <a:close/>
                <a:moveTo>
                  <a:pt x="21" y="111"/>
                </a:moveTo>
                <a:lnTo>
                  <a:pt x="21" y="111"/>
                </a:lnTo>
                <a:lnTo>
                  <a:pt x="25" y="109"/>
                </a:lnTo>
                <a:lnTo>
                  <a:pt x="29" y="109"/>
                </a:lnTo>
                <a:lnTo>
                  <a:pt x="29" y="109"/>
                </a:lnTo>
                <a:lnTo>
                  <a:pt x="27" y="105"/>
                </a:lnTo>
                <a:lnTo>
                  <a:pt x="25" y="103"/>
                </a:lnTo>
                <a:lnTo>
                  <a:pt x="25" y="103"/>
                </a:lnTo>
                <a:lnTo>
                  <a:pt x="21" y="111"/>
                </a:lnTo>
                <a:lnTo>
                  <a:pt x="21" y="111"/>
                </a:lnTo>
                <a:close/>
                <a:moveTo>
                  <a:pt x="69" y="116"/>
                </a:moveTo>
                <a:lnTo>
                  <a:pt x="69" y="116"/>
                </a:lnTo>
                <a:lnTo>
                  <a:pt x="74" y="114"/>
                </a:lnTo>
                <a:lnTo>
                  <a:pt x="76" y="111"/>
                </a:lnTo>
                <a:lnTo>
                  <a:pt x="76" y="107"/>
                </a:lnTo>
                <a:lnTo>
                  <a:pt x="76" y="107"/>
                </a:lnTo>
                <a:lnTo>
                  <a:pt x="71" y="112"/>
                </a:lnTo>
                <a:lnTo>
                  <a:pt x="69" y="114"/>
                </a:lnTo>
                <a:lnTo>
                  <a:pt x="69" y="116"/>
                </a:lnTo>
                <a:lnTo>
                  <a:pt x="69" y="116"/>
                </a:lnTo>
                <a:close/>
                <a:moveTo>
                  <a:pt x="38" y="133"/>
                </a:moveTo>
                <a:lnTo>
                  <a:pt x="38" y="133"/>
                </a:lnTo>
                <a:lnTo>
                  <a:pt x="55" y="126"/>
                </a:lnTo>
                <a:lnTo>
                  <a:pt x="55" y="126"/>
                </a:lnTo>
                <a:lnTo>
                  <a:pt x="55" y="122"/>
                </a:lnTo>
                <a:lnTo>
                  <a:pt x="55" y="120"/>
                </a:lnTo>
                <a:lnTo>
                  <a:pt x="57" y="118"/>
                </a:lnTo>
                <a:lnTo>
                  <a:pt x="55" y="116"/>
                </a:lnTo>
                <a:lnTo>
                  <a:pt x="55" y="116"/>
                </a:lnTo>
                <a:lnTo>
                  <a:pt x="46" y="124"/>
                </a:lnTo>
                <a:lnTo>
                  <a:pt x="38" y="133"/>
                </a:lnTo>
                <a:lnTo>
                  <a:pt x="38" y="133"/>
                </a:lnTo>
                <a:close/>
                <a:moveTo>
                  <a:pt x="17" y="122"/>
                </a:moveTo>
                <a:lnTo>
                  <a:pt x="17" y="122"/>
                </a:lnTo>
                <a:lnTo>
                  <a:pt x="19" y="122"/>
                </a:lnTo>
                <a:lnTo>
                  <a:pt x="21" y="122"/>
                </a:lnTo>
                <a:lnTo>
                  <a:pt x="23" y="118"/>
                </a:lnTo>
                <a:lnTo>
                  <a:pt x="21" y="116"/>
                </a:lnTo>
                <a:lnTo>
                  <a:pt x="21" y="116"/>
                </a:lnTo>
                <a:lnTo>
                  <a:pt x="19" y="120"/>
                </a:lnTo>
                <a:lnTo>
                  <a:pt x="17" y="120"/>
                </a:lnTo>
                <a:lnTo>
                  <a:pt x="17" y="122"/>
                </a:lnTo>
                <a:lnTo>
                  <a:pt x="17" y="12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9525">
            <a:noFill/>
            <a:round/>
          </a:ln>
        </p:spPr>
        <p:txBody>
          <a:bodyPr vert="horz" wrap="square" lIns="90000" tIns="46800" rIns="90000" bIns="46800" numCol="1" anchor="t" anchorCtr="0" compatLnSpc="1">
            <a:normAutofit/>
          </a:bodyPr>
          <a:lstStyle/>
          <a:p>
            <a:endParaRPr lang="zh-CN" altLang="en-US" sz="1350"/>
          </a:p>
        </p:txBody>
      </p:sp>
      <p:sp>
        <p:nvSpPr>
          <p:cNvPr id="9" name="Freeform 60"/>
          <p:cNvSpPr>
            <a:spLocks noEditPoints="1"/>
          </p:cNvSpPr>
          <p:nvPr/>
        </p:nvSpPr>
        <p:spPr bwMode="auto">
          <a:xfrm>
            <a:off x="8049599" y="3823766"/>
            <a:ext cx="459071" cy="522008"/>
          </a:xfrm>
          <a:custGeom>
            <a:avLst/>
            <a:gdLst/>
            <a:ahLst/>
            <a:cxnLst>
              <a:cxn ang="0">
                <a:pos x="74" y="118"/>
              </a:cxn>
              <a:cxn ang="0">
                <a:pos x="36" y="141"/>
              </a:cxn>
              <a:cxn ang="0">
                <a:pos x="21" y="135"/>
              </a:cxn>
              <a:cxn ang="0">
                <a:pos x="6" y="111"/>
              </a:cxn>
              <a:cxn ang="0">
                <a:pos x="10" y="97"/>
              </a:cxn>
              <a:cxn ang="0">
                <a:pos x="32" y="76"/>
              </a:cxn>
              <a:cxn ang="0">
                <a:pos x="6" y="61"/>
              </a:cxn>
              <a:cxn ang="0">
                <a:pos x="0" y="40"/>
              </a:cxn>
              <a:cxn ang="0">
                <a:pos x="10" y="19"/>
              </a:cxn>
              <a:cxn ang="0">
                <a:pos x="34" y="0"/>
              </a:cxn>
              <a:cxn ang="0">
                <a:pos x="82" y="29"/>
              </a:cxn>
              <a:cxn ang="0">
                <a:pos x="124" y="65"/>
              </a:cxn>
              <a:cxn ang="0">
                <a:pos x="114" y="86"/>
              </a:cxn>
              <a:cxn ang="0">
                <a:pos x="95" y="48"/>
              </a:cxn>
              <a:cxn ang="0">
                <a:pos x="38" y="10"/>
              </a:cxn>
              <a:cxn ang="0">
                <a:pos x="27" y="42"/>
              </a:cxn>
              <a:cxn ang="0">
                <a:pos x="59" y="55"/>
              </a:cxn>
              <a:cxn ang="0">
                <a:pos x="76" y="65"/>
              </a:cxn>
              <a:cxn ang="0">
                <a:pos x="31" y="86"/>
              </a:cxn>
              <a:cxn ang="0">
                <a:pos x="38" y="112"/>
              </a:cxn>
              <a:cxn ang="0">
                <a:pos x="80" y="91"/>
              </a:cxn>
              <a:cxn ang="0">
                <a:pos x="112" y="59"/>
              </a:cxn>
              <a:cxn ang="0">
                <a:pos x="10" y="32"/>
              </a:cxn>
              <a:cxn ang="0">
                <a:pos x="25" y="25"/>
              </a:cxn>
              <a:cxn ang="0">
                <a:pos x="15" y="21"/>
              </a:cxn>
              <a:cxn ang="0">
                <a:pos x="10" y="32"/>
              </a:cxn>
              <a:cxn ang="0">
                <a:pos x="15" y="57"/>
              </a:cxn>
              <a:cxn ang="0">
                <a:pos x="15" y="50"/>
              </a:cxn>
              <a:cxn ang="0">
                <a:pos x="38" y="57"/>
              </a:cxn>
              <a:cxn ang="0">
                <a:pos x="44" y="61"/>
              </a:cxn>
              <a:cxn ang="0">
                <a:pos x="50" y="57"/>
              </a:cxn>
              <a:cxn ang="0">
                <a:pos x="38" y="57"/>
              </a:cxn>
              <a:cxn ang="0">
                <a:pos x="48" y="71"/>
              </a:cxn>
              <a:cxn ang="0">
                <a:pos x="48" y="67"/>
              </a:cxn>
              <a:cxn ang="0">
                <a:pos x="97" y="93"/>
              </a:cxn>
              <a:cxn ang="0">
                <a:pos x="105" y="82"/>
              </a:cxn>
              <a:cxn ang="0">
                <a:pos x="10" y="107"/>
              </a:cxn>
              <a:cxn ang="0">
                <a:pos x="13" y="112"/>
              </a:cxn>
              <a:cxn ang="0">
                <a:pos x="19" y="99"/>
              </a:cxn>
              <a:cxn ang="0">
                <a:pos x="21" y="111"/>
              </a:cxn>
              <a:cxn ang="0">
                <a:pos x="29" y="109"/>
              </a:cxn>
              <a:cxn ang="0">
                <a:pos x="21" y="111"/>
              </a:cxn>
              <a:cxn ang="0">
                <a:pos x="74" y="114"/>
              </a:cxn>
              <a:cxn ang="0">
                <a:pos x="71" y="112"/>
              </a:cxn>
              <a:cxn ang="0">
                <a:pos x="38" y="133"/>
              </a:cxn>
              <a:cxn ang="0">
                <a:pos x="55" y="122"/>
              </a:cxn>
              <a:cxn ang="0">
                <a:pos x="55" y="116"/>
              </a:cxn>
              <a:cxn ang="0">
                <a:pos x="17" y="122"/>
              </a:cxn>
              <a:cxn ang="0">
                <a:pos x="23" y="118"/>
              </a:cxn>
              <a:cxn ang="0">
                <a:pos x="17" y="120"/>
              </a:cxn>
            </a:cxnLst>
            <a:rect l="0" t="0" r="r" b="b"/>
            <a:pathLst>
              <a:path w="124" h="141">
                <a:moveTo>
                  <a:pt x="109" y="93"/>
                </a:moveTo>
                <a:lnTo>
                  <a:pt x="109" y="93"/>
                </a:lnTo>
                <a:lnTo>
                  <a:pt x="93" y="107"/>
                </a:lnTo>
                <a:lnTo>
                  <a:pt x="74" y="118"/>
                </a:lnTo>
                <a:lnTo>
                  <a:pt x="74" y="118"/>
                </a:lnTo>
                <a:lnTo>
                  <a:pt x="55" y="132"/>
                </a:lnTo>
                <a:lnTo>
                  <a:pt x="46" y="137"/>
                </a:lnTo>
                <a:lnTo>
                  <a:pt x="36" y="141"/>
                </a:lnTo>
                <a:lnTo>
                  <a:pt x="36" y="141"/>
                </a:lnTo>
                <a:lnTo>
                  <a:pt x="29" y="141"/>
                </a:lnTo>
                <a:lnTo>
                  <a:pt x="29" y="141"/>
                </a:lnTo>
                <a:lnTo>
                  <a:pt x="21" y="135"/>
                </a:lnTo>
                <a:lnTo>
                  <a:pt x="13" y="126"/>
                </a:lnTo>
                <a:lnTo>
                  <a:pt x="13" y="126"/>
                </a:lnTo>
                <a:lnTo>
                  <a:pt x="8" y="116"/>
                </a:lnTo>
                <a:lnTo>
                  <a:pt x="6" y="111"/>
                </a:lnTo>
                <a:lnTo>
                  <a:pt x="4" y="105"/>
                </a:lnTo>
                <a:lnTo>
                  <a:pt x="4" y="105"/>
                </a:lnTo>
                <a:lnTo>
                  <a:pt x="6" y="101"/>
                </a:lnTo>
                <a:lnTo>
                  <a:pt x="10" y="97"/>
                </a:lnTo>
                <a:lnTo>
                  <a:pt x="17" y="88"/>
                </a:lnTo>
                <a:lnTo>
                  <a:pt x="17" y="88"/>
                </a:lnTo>
                <a:lnTo>
                  <a:pt x="27" y="82"/>
                </a:lnTo>
                <a:lnTo>
                  <a:pt x="32" y="76"/>
                </a:lnTo>
                <a:lnTo>
                  <a:pt x="32" y="76"/>
                </a:lnTo>
                <a:lnTo>
                  <a:pt x="25" y="71"/>
                </a:lnTo>
                <a:lnTo>
                  <a:pt x="15" y="67"/>
                </a:lnTo>
                <a:lnTo>
                  <a:pt x="6" y="61"/>
                </a:lnTo>
                <a:lnTo>
                  <a:pt x="2" y="59"/>
                </a:lnTo>
                <a:lnTo>
                  <a:pt x="0" y="55"/>
                </a:lnTo>
                <a:lnTo>
                  <a:pt x="0" y="55"/>
                </a:lnTo>
                <a:lnTo>
                  <a:pt x="0" y="40"/>
                </a:lnTo>
                <a:lnTo>
                  <a:pt x="2" y="32"/>
                </a:lnTo>
                <a:lnTo>
                  <a:pt x="4" y="27"/>
                </a:lnTo>
                <a:lnTo>
                  <a:pt x="4" y="27"/>
                </a:lnTo>
                <a:lnTo>
                  <a:pt x="10" y="19"/>
                </a:lnTo>
                <a:lnTo>
                  <a:pt x="19" y="11"/>
                </a:lnTo>
                <a:lnTo>
                  <a:pt x="27" y="8"/>
                </a:lnTo>
                <a:lnTo>
                  <a:pt x="34" y="0"/>
                </a:lnTo>
                <a:lnTo>
                  <a:pt x="34" y="0"/>
                </a:lnTo>
                <a:lnTo>
                  <a:pt x="44" y="4"/>
                </a:lnTo>
                <a:lnTo>
                  <a:pt x="57" y="11"/>
                </a:lnTo>
                <a:lnTo>
                  <a:pt x="82" y="29"/>
                </a:lnTo>
                <a:lnTo>
                  <a:pt x="82" y="29"/>
                </a:lnTo>
                <a:lnTo>
                  <a:pt x="105" y="46"/>
                </a:lnTo>
                <a:lnTo>
                  <a:pt x="118" y="57"/>
                </a:lnTo>
                <a:lnTo>
                  <a:pt x="122" y="61"/>
                </a:lnTo>
                <a:lnTo>
                  <a:pt x="124" y="65"/>
                </a:lnTo>
                <a:lnTo>
                  <a:pt x="124" y="65"/>
                </a:lnTo>
                <a:lnTo>
                  <a:pt x="122" y="72"/>
                </a:lnTo>
                <a:lnTo>
                  <a:pt x="118" y="78"/>
                </a:lnTo>
                <a:lnTo>
                  <a:pt x="114" y="86"/>
                </a:lnTo>
                <a:lnTo>
                  <a:pt x="109" y="93"/>
                </a:lnTo>
                <a:lnTo>
                  <a:pt x="109" y="93"/>
                </a:lnTo>
                <a:close/>
                <a:moveTo>
                  <a:pt x="95" y="48"/>
                </a:moveTo>
                <a:lnTo>
                  <a:pt x="95" y="48"/>
                </a:lnTo>
                <a:lnTo>
                  <a:pt x="69" y="27"/>
                </a:lnTo>
                <a:lnTo>
                  <a:pt x="53" y="17"/>
                </a:lnTo>
                <a:lnTo>
                  <a:pt x="38" y="10"/>
                </a:lnTo>
                <a:lnTo>
                  <a:pt x="38" y="10"/>
                </a:lnTo>
                <a:lnTo>
                  <a:pt x="32" y="15"/>
                </a:lnTo>
                <a:lnTo>
                  <a:pt x="29" y="25"/>
                </a:lnTo>
                <a:lnTo>
                  <a:pt x="27" y="32"/>
                </a:lnTo>
                <a:lnTo>
                  <a:pt x="27" y="42"/>
                </a:lnTo>
                <a:lnTo>
                  <a:pt x="27" y="42"/>
                </a:lnTo>
                <a:lnTo>
                  <a:pt x="44" y="50"/>
                </a:lnTo>
                <a:lnTo>
                  <a:pt x="59" y="55"/>
                </a:lnTo>
                <a:lnTo>
                  <a:pt x="59" y="55"/>
                </a:lnTo>
                <a:lnTo>
                  <a:pt x="69" y="59"/>
                </a:lnTo>
                <a:lnTo>
                  <a:pt x="74" y="61"/>
                </a:lnTo>
                <a:lnTo>
                  <a:pt x="76" y="65"/>
                </a:lnTo>
                <a:lnTo>
                  <a:pt x="76" y="65"/>
                </a:lnTo>
                <a:lnTo>
                  <a:pt x="63" y="71"/>
                </a:lnTo>
                <a:lnTo>
                  <a:pt x="50" y="76"/>
                </a:lnTo>
                <a:lnTo>
                  <a:pt x="36" y="82"/>
                </a:lnTo>
                <a:lnTo>
                  <a:pt x="31" y="86"/>
                </a:lnTo>
                <a:lnTo>
                  <a:pt x="27" y="90"/>
                </a:lnTo>
                <a:lnTo>
                  <a:pt x="27" y="90"/>
                </a:lnTo>
                <a:lnTo>
                  <a:pt x="34" y="105"/>
                </a:lnTo>
                <a:lnTo>
                  <a:pt x="38" y="112"/>
                </a:lnTo>
                <a:lnTo>
                  <a:pt x="46" y="116"/>
                </a:lnTo>
                <a:lnTo>
                  <a:pt x="46" y="116"/>
                </a:lnTo>
                <a:lnTo>
                  <a:pt x="63" y="105"/>
                </a:lnTo>
                <a:lnTo>
                  <a:pt x="80" y="91"/>
                </a:lnTo>
                <a:lnTo>
                  <a:pt x="99" y="80"/>
                </a:lnTo>
                <a:lnTo>
                  <a:pt x="116" y="65"/>
                </a:lnTo>
                <a:lnTo>
                  <a:pt x="116" y="65"/>
                </a:lnTo>
                <a:lnTo>
                  <a:pt x="112" y="59"/>
                </a:lnTo>
                <a:lnTo>
                  <a:pt x="107" y="55"/>
                </a:lnTo>
                <a:lnTo>
                  <a:pt x="95" y="48"/>
                </a:lnTo>
                <a:lnTo>
                  <a:pt x="95" y="48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27"/>
                </a:lnTo>
                <a:lnTo>
                  <a:pt x="25" y="25"/>
                </a:lnTo>
                <a:lnTo>
                  <a:pt x="25" y="25"/>
                </a:lnTo>
                <a:lnTo>
                  <a:pt x="25" y="19"/>
                </a:lnTo>
                <a:lnTo>
                  <a:pt x="27" y="13"/>
                </a:lnTo>
                <a:lnTo>
                  <a:pt x="27" y="13"/>
                </a:lnTo>
                <a:lnTo>
                  <a:pt x="15" y="21"/>
                </a:lnTo>
                <a:lnTo>
                  <a:pt x="11" y="27"/>
                </a:lnTo>
                <a:lnTo>
                  <a:pt x="10" y="29"/>
                </a:lnTo>
                <a:lnTo>
                  <a:pt x="10" y="32"/>
                </a:lnTo>
                <a:lnTo>
                  <a:pt x="10" y="32"/>
                </a:lnTo>
                <a:close/>
                <a:moveTo>
                  <a:pt x="6" y="57"/>
                </a:moveTo>
                <a:lnTo>
                  <a:pt x="6" y="57"/>
                </a:lnTo>
                <a:lnTo>
                  <a:pt x="11" y="59"/>
                </a:lnTo>
                <a:lnTo>
                  <a:pt x="15" y="57"/>
                </a:lnTo>
                <a:lnTo>
                  <a:pt x="25" y="51"/>
                </a:lnTo>
                <a:lnTo>
                  <a:pt x="25" y="51"/>
                </a:lnTo>
                <a:lnTo>
                  <a:pt x="19" y="50"/>
                </a:lnTo>
                <a:lnTo>
                  <a:pt x="15" y="50"/>
                </a:lnTo>
                <a:lnTo>
                  <a:pt x="10" y="53"/>
                </a:lnTo>
                <a:lnTo>
                  <a:pt x="6" y="57"/>
                </a:lnTo>
                <a:lnTo>
                  <a:pt x="6" y="57"/>
                </a:lnTo>
                <a:close/>
                <a:moveTo>
                  <a:pt x="38" y="57"/>
                </a:moveTo>
                <a:lnTo>
                  <a:pt x="38" y="57"/>
                </a:lnTo>
                <a:lnTo>
                  <a:pt x="42" y="57"/>
                </a:lnTo>
                <a:lnTo>
                  <a:pt x="42" y="57"/>
                </a:lnTo>
                <a:lnTo>
                  <a:pt x="44" y="61"/>
                </a:lnTo>
                <a:lnTo>
                  <a:pt x="44" y="61"/>
                </a:lnTo>
                <a:lnTo>
                  <a:pt x="48" y="61"/>
                </a:lnTo>
                <a:lnTo>
                  <a:pt x="48" y="59"/>
                </a:lnTo>
                <a:lnTo>
                  <a:pt x="50" y="57"/>
                </a:lnTo>
                <a:lnTo>
                  <a:pt x="50" y="57"/>
                </a:lnTo>
                <a:lnTo>
                  <a:pt x="44" y="55"/>
                </a:lnTo>
                <a:lnTo>
                  <a:pt x="40" y="55"/>
                </a:lnTo>
                <a:lnTo>
                  <a:pt x="38" y="57"/>
                </a:lnTo>
                <a:lnTo>
                  <a:pt x="38" y="57"/>
                </a:lnTo>
                <a:close/>
                <a:moveTo>
                  <a:pt x="44" y="71"/>
                </a:moveTo>
                <a:lnTo>
                  <a:pt x="44" y="71"/>
                </a:lnTo>
                <a:lnTo>
                  <a:pt x="48" y="71"/>
                </a:lnTo>
                <a:lnTo>
                  <a:pt x="53" y="69"/>
                </a:lnTo>
                <a:lnTo>
                  <a:pt x="53" y="69"/>
                </a:lnTo>
                <a:lnTo>
                  <a:pt x="51" y="67"/>
                </a:lnTo>
                <a:lnTo>
                  <a:pt x="48" y="67"/>
                </a:lnTo>
                <a:lnTo>
                  <a:pt x="44" y="71"/>
                </a:lnTo>
                <a:lnTo>
                  <a:pt x="44" y="71"/>
                </a:lnTo>
                <a:close/>
                <a:moveTo>
                  <a:pt x="97" y="93"/>
                </a:moveTo>
                <a:lnTo>
                  <a:pt x="97" y="93"/>
                </a:lnTo>
                <a:lnTo>
                  <a:pt x="103" y="88"/>
                </a:lnTo>
                <a:lnTo>
                  <a:pt x="105" y="84"/>
                </a:lnTo>
                <a:lnTo>
                  <a:pt x="105" y="82"/>
                </a:lnTo>
                <a:lnTo>
                  <a:pt x="105" y="82"/>
                </a:lnTo>
                <a:lnTo>
                  <a:pt x="101" y="88"/>
                </a:lnTo>
                <a:lnTo>
                  <a:pt x="97" y="93"/>
                </a:lnTo>
                <a:lnTo>
                  <a:pt x="97" y="93"/>
                </a:lnTo>
                <a:close/>
                <a:moveTo>
                  <a:pt x="10" y="107"/>
                </a:moveTo>
                <a:lnTo>
                  <a:pt x="10" y="107"/>
                </a:lnTo>
                <a:lnTo>
                  <a:pt x="11" y="111"/>
                </a:lnTo>
                <a:lnTo>
                  <a:pt x="13" y="112"/>
                </a:lnTo>
                <a:lnTo>
                  <a:pt x="13" y="112"/>
                </a:lnTo>
                <a:lnTo>
                  <a:pt x="17" y="105"/>
                </a:lnTo>
                <a:lnTo>
                  <a:pt x="19" y="101"/>
                </a:lnTo>
                <a:lnTo>
                  <a:pt x="19" y="99"/>
                </a:lnTo>
                <a:lnTo>
                  <a:pt x="19" y="99"/>
                </a:lnTo>
                <a:lnTo>
                  <a:pt x="15" y="103"/>
                </a:lnTo>
                <a:lnTo>
                  <a:pt x="10" y="107"/>
                </a:lnTo>
                <a:lnTo>
                  <a:pt x="10" y="107"/>
                </a:lnTo>
                <a:close/>
                <a:moveTo>
                  <a:pt x="21" y="111"/>
                </a:moveTo>
                <a:lnTo>
                  <a:pt x="21" y="111"/>
                </a:lnTo>
                <a:lnTo>
                  <a:pt x="25" y="109"/>
                </a:lnTo>
                <a:lnTo>
                  <a:pt x="29" y="109"/>
                </a:lnTo>
                <a:lnTo>
                  <a:pt x="29" y="109"/>
                </a:lnTo>
                <a:lnTo>
                  <a:pt x="27" y="105"/>
                </a:lnTo>
                <a:lnTo>
                  <a:pt x="25" y="103"/>
                </a:lnTo>
                <a:lnTo>
                  <a:pt x="25" y="103"/>
                </a:lnTo>
                <a:lnTo>
                  <a:pt x="21" y="111"/>
                </a:lnTo>
                <a:lnTo>
                  <a:pt x="21" y="111"/>
                </a:lnTo>
                <a:close/>
                <a:moveTo>
                  <a:pt x="69" y="116"/>
                </a:moveTo>
                <a:lnTo>
                  <a:pt x="69" y="116"/>
                </a:lnTo>
                <a:lnTo>
                  <a:pt x="74" y="114"/>
                </a:lnTo>
                <a:lnTo>
                  <a:pt x="76" y="111"/>
                </a:lnTo>
                <a:lnTo>
                  <a:pt x="76" y="107"/>
                </a:lnTo>
                <a:lnTo>
                  <a:pt x="76" y="107"/>
                </a:lnTo>
                <a:lnTo>
                  <a:pt x="71" y="112"/>
                </a:lnTo>
                <a:lnTo>
                  <a:pt x="69" y="114"/>
                </a:lnTo>
                <a:lnTo>
                  <a:pt x="69" y="116"/>
                </a:lnTo>
                <a:lnTo>
                  <a:pt x="69" y="116"/>
                </a:lnTo>
                <a:close/>
                <a:moveTo>
                  <a:pt x="38" y="133"/>
                </a:moveTo>
                <a:lnTo>
                  <a:pt x="38" y="133"/>
                </a:lnTo>
                <a:lnTo>
                  <a:pt x="55" y="126"/>
                </a:lnTo>
                <a:lnTo>
                  <a:pt x="55" y="126"/>
                </a:lnTo>
                <a:lnTo>
                  <a:pt x="55" y="122"/>
                </a:lnTo>
                <a:lnTo>
                  <a:pt x="55" y="120"/>
                </a:lnTo>
                <a:lnTo>
                  <a:pt x="57" y="118"/>
                </a:lnTo>
                <a:lnTo>
                  <a:pt x="55" y="116"/>
                </a:lnTo>
                <a:lnTo>
                  <a:pt x="55" y="116"/>
                </a:lnTo>
                <a:lnTo>
                  <a:pt x="46" y="124"/>
                </a:lnTo>
                <a:lnTo>
                  <a:pt x="38" y="133"/>
                </a:lnTo>
                <a:lnTo>
                  <a:pt x="38" y="133"/>
                </a:lnTo>
                <a:close/>
                <a:moveTo>
                  <a:pt x="17" y="122"/>
                </a:moveTo>
                <a:lnTo>
                  <a:pt x="17" y="122"/>
                </a:lnTo>
                <a:lnTo>
                  <a:pt x="19" y="122"/>
                </a:lnTo>
                <a:lnTo>
                  <a:pt x="21" y="122"/>
                </a:lnTo>
                <a:lnTo>
                  <a:pt x="23" y="118"/>
                </a:lnTo>
                <a:lnTo>
                  <a:pt x="21" y="116"/>
                </a:lnTo>
                <a:lnTo>
                  <a:pt x="21" y="116"/>
                </a:lnTo>
                <a:lnTo>
                  <a:pt x="19" y="120"/>
                </a:lnTo>
                <a:lnTo>
                  <a:pt x="17" y="120"/>
                </a:lnTo>
                <a:lnTo>
                  <a:pt x="17" y="122"/>
                </a:lnTo>
                <a:lnTo>
                  <a:pt x="17" y="12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9525">
            <a:noFill/>
            <a:round/>
          </a:ln>
        </p:spPr>
        <p:txBody>
          <a:bodyPr vert="horz" wrap="square" lIns="90000" tIns="46800" rIns="90000" bIns="46800" numCol="1" anchor="t" anchorCtr="0" compatLnSpc="1">
            <a:normAutofit/>
          </a:bodyPr>
          <a:lstStyle/>
          <a:p>
            <a:endParaRPr lang="zh-CN" altLang="en-US" sz="1350"/>
          </a:p>
        </p:txBody>
      </p:sp>
      <p:sp>
        <p:nvSpPr>
          <p:cNvPr id="10" name="TextBox 1"/>
          <p:cNvSpPr txBox="1"/>
          <p:nvPr/>
        </p:nvSpPr>
        <p:spPr>
          <a:xfrm>
            <a:off x="954008" y="3019630"/>
            <a:ext cx="2592194" cy="2588016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795134" y="3019631"/>
            <a:ext cx="2592194" cy="2588016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8893606" y="3019631"/>
            <a:ext cx="2592194" cy="2588016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r="36190"/>
          <a:stretch>
            <a:fillRect/>
          </a:stretch>
        </p:blipFill>
        <p:spPr>
          <a:xfrm rot="16200000">
            <a:off x="4807563" y="-2438828"/>
            <a:ext cx="2900999" cy="8015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/>
          <p:cNvSpPr>
            <a:spLocks noEditPoints="1" noChangeArrowheads="1"/>
          </p:cNvSpPr>
          <p:nvPr/>
        </p:nvSpPr>
        <p:spPr bwMode="auto">
          <a:xfrm>
            <a:off x="1658215" y="2588843"/>
            <a:ext cx="811543" cy="1172395"/>
          </a:xfrm>
          <a:custGeom>
            <a:avLst/>
            <a:gdLst>
              <a:gd name="T0" fmla="*/ 157 w 657"/>
              <a:gd name="T1" fmla="*/ 35 h 559"/>
              <a:gd name="T2" fmla="*/ 325 w 657"/>
              <a:gd name="T3" fmla="*/ 33 h 559"/>
              <a:gd name="T4" fmla="*/ 488 w 657"/>
              <a:gd name="T5" fmla="*/ 54 h 559"/>
              <a:gd name="T6" fmla="*/ 596 w 657"/>
              <a:gd name="T7" fmla="*/ 107 h 559"/>
              <a:gd name="T8" fmla="*/ 264 w 657"/>
              <a:gd name="T9" fmla="*/ 83 h 559"/>
              <a:gd name="T10" fmla="*/ 349 w 657"/>
              <a:gd name="T11" fmla="*/ 94 h 559"/>
              <a:gd name="T12" fmla="*/ 117 w 657"/>
              <a:gd name="T13" fmla="*/ 104 h 559"/>
              <a:gd name="T14" fmla="*/ 614 w 657"/>
              <a:gd name="T15" fmla="*/ 144 h 559"/>
              <a:gd name="T16" fmla="*/ 279 w 657"/>
              <a:gd name="T17" fmla="*/ 119 h 559"/>
              <a:gd name="T18" fmla="*/ 459 w 657"/>
              <a:gd name="T19" fmla="*/ 138 h 559"/>
              <a:gd name="T20" fmla="*/ 55 w 657"/>
              <a:gd name="T21" fmla="*/ 135 h 559"/>
              <a:gd name="T22" fmla="*/ 93 w 657"/>
              <a:gd name="T23" fmla="*/ 138 h 559"/>
              <a:gd name="T24" fmla="*/ 75 w 657"/>
              <a:gd name="T25" fmla="*/ 142 h 559"/>
              <a:gd name="T26" fmla="*/ 134 w 657"/>
              <a:gd name="T27" fmla="*/ 147 h 559"/>
              <a:gd name="T28" fmla="*/ 206 w 657"/>
              <a:gd name="T29" fmla="*/ 155 h 559"/>
              <a:gd name="T30" fmla="*/ 87 w 657"/>
              <a:gd name="T31" fmla="*/ 164 h 559"/>
              <a:gd name="T32" fmla="*/ 104 w 657"/>
              <a:gd name="T33" fmla="*/ 169 h 559"/>
              <a:gd name="T34" fmla="*/ 549 w 657"/>
              <a:gd name="T35" fmla="*/ 184 h 559"/>
              <a:gd name="T36" fmla="*/ 161 w 657"/>
              <a:gd name="T37" fmla="*/ 175 h 559"/>
              <a:gd name="T38" fmla="*/ 533 w 657"/>
              <a:gd name="T39" fmla="*/ 178 h 559"/>
              <a:gd name="T40" fmla="*/ 51 w 657"/>
              <a:gd name="T41" fmla="*/ 186 h 559"/>
              <a:gd name="T42" fmla="*/ 110 w 657"/>
              <a:gd name="T43" fmla="*/ 191 h 559"/>
              <a:gd name="T44" fmla="*/ 333 w 657"/>
              <a:gd name="T45" fmla="*/ 192 h 559"/>
              <a:gd name="T46" fmla="*/ 626 w 657"/>
              <a:gd name="T47" fmla="*/ 204 h 559"/>
              <a:gd name="T48" fmla="*/ 273 w 657"/>
              <a:gd name="T49" fmla="*/ 204 h 559"/>
              <a:gd name="T50" fmla="*/ 566 w 657"/>
              <a:gd name="T51" fmla="*/ 212 h 559"/>
              <a:gd name="T52" fmla="*/ 145 w 657"/>
              <a:gd name="T53" fmla="*/ 215 h 559"/>
              <a:gd name="T54" fmla="*/ 292 w 657"/>
              <a:gd name="T55" fmla="*/ 216 h 559"/>
              <a:gd name="T56" fmla="*/ 573 w 657"/>
              <a:gd name="T57" fmla="*/ 226 h 559"/>
              <a:gd name="T58" fmla="*/ 329 w 657"/>
              <a:gd name="T59" fmla="*/ 234 h 559"/>
              <a:gd name="T60" fmla="*/ 131 w 657"/>
              <a:gd name="T61" fmla="*/ 231 h 559"/>
              <a:gd name="T62" fmla="*/ 507 w 657"/>
              <a:gd name="T63" fmla="*/ 240 h 559"/>
              <a:gd name="T64" fmla="*/ 600 w 657"/>
              <a:gd name="T65" fmla="*/ 268 h 559"/>
              <a:gd name="T66" fmla="*/ 540 w 657"/>
              <a:gd name="T67" fmla="*/ 249 h 559"/>
              <a:gd name="T68" fmla="*/ 509 w 657"/>
              <a:gd name="T69" fmla="*/ 260 h 559"/>
              <a:gd name="T70" fmla="*/ 406 w 657"/>
              <a:gd name="T71" fmla="*/ 257 h 559"/>
              <a:gd name="T72" fmla="*/ 372 w 657"/>
              <a:gd name="T73" fmla="*/ 260 h 559"/>
              <a:gd name="T74" fmla="*/ 246 w 657"/>
              <a:gd name="T75" fmla="*/ 270 h 559"/>
              <a:gd name="T76" fmla="*/ 152 w 657"/>
              <a:gd name="T77" fmla="*/ 274 h 559"/>
              <a:gd name="T78" fmla="*/ 507 w 657"/>
              <a:gd name="T79" fmla="*/ 280 h 559"/>
              <a:gd name="T80" fmla="*/ 189 w 657"/>
              <a:gd name="T81" fmla="*/ 283 h 559"/>
              <a:gd name="T82" fmla="*/ 314 w 657"/>
              <a:gd name="T83" fmla="*/ 285 h 559"/>
              <a:gd name="T84" fmla="*/ 504 w 657"/>
              <a:gd name="T85" fmla="*/ 289 h 559"/>
              <a:gd name="T86" fmla="*/ 479 w 657"/>
              <a:gd name="T87" fmla="*/ 294 h 559"/>
              <a:gd name="T88" fmla="*/ 483 w 657"/>
              <a:gd name="T89" fmla="*/ 300 h 559"/>
              <a:gd name="T90" fmla="*/ 485 w 657"/>
              <a:gd name="T91" fmla="*/ 312 h 559"/>
              <a:gd name="T92" fmla="*/ 409 w 657"/>
              <a:gd name="T93" fmla="*/ 314 h 559"/>
              <a:gd name="T94" fmla="*/ 269 w 657"/>
              <a:gd name="T95" fmla="*/ 318 h 559"/>
              <a:gd name="T96" fmla="*/ 460 w 657"/>
              <a:gd name="T97" fmla="*/ 323 h 559"/>
              <a:gd name="T98" fmla="*/ 387 w 657"/>
              <a:gd name="T99" fmla="*/ 334 h 559"/>
              <a:gd name="T100" fmla="*/ 67 w 657"/>
              <a:gd name="T101" fmla="*/ 334 h 559"/>
              <a:gd name="T102" fmla="*/ 50 w 657"/>
              <a:gd name="T103" fmla="*/ 338 h 559"/>
              <a:gd name="T104" fmla="*/ 410 w 657"/>
              <a:gd name="T105" fmla="*/ 351 h 559"/>
              <a:gd name="T106" fmla="*/ 157 w 657"/>
              <a:gd name="T107" fmla="*/ 363 h 559"/>
              <a:gd name="T108" fmla="*/ 315 w 657"/>
              <a:gd name="T109" fmla="*/ 358 h 559"/>
              <a:gd name="T110" fmla="*/ 321 w 657"/>
              <a:gd name="T111" fmla="*/ 364 h 559"/>
              <a:gd name="T112" fmla="*/ 232 w 657"/>
              <a:gd name="T113" fmla="*/ 367 h 559"/>
              <a:gd name="T114" fmla="*/ 101 w 657"/>
              <a:gd name="T115" fmla="*/ 391 h 559"/>
              <a:gd name="T116" fmla="*/ 402 w 657"/>
              <a:gd name="T117" fmla="*/ 382 h 559"/>
              <a:gd name="T118" fmla="*/ 72 w 657"/>
              <a:gd name="T119" fmla="*/ 403 h 559"/>
              <a:gd name="T120" fmla="*/ 157 w 657"/>
              <a:gd name="T121" fmla="*/ 399 h 559"/>
              <a:gd name="T122" fmla="*/ 392 w 657"/>
              <a:gd name="T123" fmla="*/ 416 h 559"/>
              <a:gd name="T124" fmla="*/ 115 w 657"/>
              <a:gd name="T125" fmla="*/ 440 h 5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57"/>
              <a:gd name="T190" fmla="*/ 0 h 559"/>
              <a:gd name="T191" fmla="*/ 657 w 657"/>
              <a:gd name="T192" fmla="*/ 559 h 55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57" h="559">
                <a:moveTo>
                  <a:pt x="185" y="393"/>
                </a:moveTo>
                <a:cubicBezTo>
                  <a:pt x="192" y="400"/>
                  <a:pt x="207" y="406"/>
                  <a:pt x="216" y="414"/>
                </a:cubicBezTo>
                <a:cubicBezTo>
                  <a:pt x="214" y="422"/>
                  <a:pt x="205" y="412"/>
                  <a:pt x="200" y="411"/>
                </a:cubicBezTo>
                <a:cubicBezTo>
                  <a:pt x="199" y="412"/>
                  <a:pt x="200" y="414"/>
                  <a:pt x="199" y="414"/>
                </a:cubicBezTo>
                <a:cubicBezTo>
                  <a:pt x="190" y="412"/>
                  <a:pt x="187" y="402"/>
                  <a:pt x="179" y="401"/>
                </a:cubicBezTo>
                <a:cubicBezTo>
                  <a:pt x="182" y="407"/>
                  <a:pt x="191" y="411"/>
                  <a:pt x="198" y="417"/>
                </a:cubicBezTo>
                <a:cubicBezTo>
                  <a:pt x="203" y="421"/>
                  <a:pt x="211" y="427"/>
                  <a:pt x="209" y="433"/>
                </a:cubicBezTo>
                <a:cubicBezTo>
                  <a:pt x="201" y="432"/>
                  <a:pt x="193" y="425"/>
                  <a:pt x="185" y="421"/>
                </a:cubicBezTo>
                <a:cubicBezTo>
                  <a:pt x="186" y="426"/>
                  <a:pt x="195" y="430"/>
                  <a:pt x="198" y="435"/>
                </a:cubicBezTo>
                <a:cubicBezTo>
                  <a:pt x="202" y="438"/>
                  <a:pt x="212" y="442"/>
                  <a:pt x="209" y="449"/>
                </a:cubicBezTo>
                <a:cubicBezTo>
                  <a:pt x="199" y="446"/>
                  <a:pt x="188" y="438"/>
                  <a:pt x="177" y="434"/>
                </a:cubicBezTo>
                <a:cubicBezTo>
                  <a:pt x="186" y="441"/>
                  <a:pt x="193" y="449"/>
                  <a:pt x="202" y="455"/>
                </a:cubicBezTo>
                <a:cubicBezTo>
                  <a:pt x="203" y="464"/>
                  <a:pt x="214" y="465"/>
                  <a:pt x="214" y="474"/>
                </a:cubicBezTo>
                <a:cubicBezTo>
                  <a:pt x="213" y="474"/>
                  <a:pt x="213" y="475"/>
                  <a:pt x="213" y="475"/>
                </a:cubicBezTo>
                <a:cubicBezTo>
                  <a:pt x="206" y="472"/>
                  <a:pt x="202" y="464"/>
                  <a:pt x="194" y="464"/>
                </a:cubicBezTo>
                <a:cubicBezTo>
                  <a:pt x="201" y="475"/>
                  <a:pt x="215" y="482"/>
                  <a:pt x="217" y="496"/>
                </a:cubicBezTo>
                <a:cubicBezTo>
                  <a:pt x="213" y="497"/>
                  <a:pt x="209" y="492"/>
                  <a:pt x="206" y="490"/>
                </a:cubicBezTo>
                <a:cubicBezTo>
                  <a:pt x="202" y="487"/>
                  <a:pt x="199" y="484"/>
                  <a:pt x="195" y="482"/>
                </a:cubicBezTo>
                <a:cubicBezTo>
                  <a:pt x="197" y="485"/>
                  <a:pt x="203" y="489"/>
                  <a:pt x="207" y="493"/>
                </a:cubicBezTo>
                <a:cubicBezTo>
                  <a:pt x="207" y="495"/>
                  <a:pt x="206" y="495"/>
                  <a:pt x="206" y="496"/>
                </a:cubicBezTo>
                <a:cubicBezTo>
                  <a:pt x="214" y="502"/>
                  <a:pt x="220" y="510"/>
                  <a:pt x="227" y="517"/>
                </a:cubicBezTo>
                <a:cubicBezTo>
                  <a:pt x="227" y="519"/>
                  <a:pt x="225" y="519"/>
                  <a:pt x="225" y="521"/>
                </a:cubicBezTo>
                <a:cubicBezTo>
                  <a:pt x="230" y="527"/>
                  <a:pt x="237" y="530"/>
                  <a:pt x="240" y="537"/>
                </a:cubicBezTo>
                <a:cubicBezTo>
                  <a:pt x="239" y="539"/>
                  <a:pt x="236" y="539"/>
                  <a:pt x="234" y="540"/>
                </a:cubicBezTo>
                <a:cubicBezTo>
                  <a:pt x="241" y="542"/>
                  <a:pt x="249" y="542"/>
                  <a:pt x="253" y="547"/>
                </a:cubicBezTo>
                <a:cubicBezTo>
                  <a:pt x="253" y="551"/>
                  <a:pt x="249" y="552"/>
                  <a:pt x="251" y="556"/>
                </a:cubicBezTo>
                <a:cubicBezTo>
                  <a:pt x="241" y="559"/>
                  <a:pt x="234" y="550"/>
                  <a:pt x="227" y="546"/>
                </a:cubicBezTo>
                <a:cubicBezTo>
                  <a:pt x="223" y="547"/>
                  <a:pt x="221" y="545"/>
                  <a:pt x="220" y="543"/>
                </a:cubicBezTo>
                <a:cubicBezTo>
                  <a:pt x="215" y="542"/>
                  <a:pt x="208" y="543"/>
                  <a:pt x="206" y="538"/>
                </a:cubicBezTo>
                <a:cubicBezTo>
                  <a:pt x="206" y="536"/>
                  <a:pt x="206" y="535"/>
                  <a:pt x="208" y="536"/>
                </a:cubicBezTo>
                <a:cubicBezTo>
                  <a:pt x="204" y="531"/>
                  <a:pt x="194" y="530"/>
                  <a:pt x="192" y="523"/>
                </a:cubicBezTo>
                <a:cubicBezTo>
                  <a:pt x="190" y="521"/>
                  <a:pt x="191" y="524"/>
                  <a:pt x="188" y="523"/>
                </a:cubicBezTo>
                <a:cubicBezTo>
                  <a:pt x="170" y="507"/>
                  <a:pt x="149" y="493"/>
                  <a:pt x="129" y="477"/>
                </a:cubicBezTo>
                <a:cubicBezTo>
                  <a:pt x="133" y="485"/>
                  <a:pt x="143" y="490"/>
                  <a:pt x="148" y="498"/>
                </a:cubicBezTo>
                <a:cubicBezTo>
                  <a:pt x="139" y="495"/>
                  <a:pt x="130" y="486"/>
                  <a:pt x="124" y="478"/>
                </a:cubicBezTo>
                <a:cubicBezTo>
                  <a:pt x="118" y="473"/>
                  <a:pt x="112" y="466"/>
                  <a:pt x="104" y="462"/>
                </a:cubicBezTo>
                <a:cubicBezTo>
                  <a:pt x="103" y="458"/>
                  <a:pt x="103" y="459"/>
                  <a:pt x="100" y="458"/>
                </a:cubicBezTo>
                <a:cubicBezTo>
                  <a:pt x="99" y="454"/>
                  <a:pt x="92" y="452"/>
                  <a:pt x="92" y="448"/>
                </a:cubicBezTo>
                <a:cubicBezTo>
                  <a:pt x="92" y="451"/>
                  <a:pt x="86" y="444"/>
                  <a:pt x="87" y="442"/>
                </a:cubicBezTo>
                <a:cubicBezTo>
                  <a:pt x="72" y="431"/>
                  <a:pt x="61" y="416"/>
                  <a:pt x="49" y="402"/>
                </a:cubicBezTo>
                <a:cubicBezTo>
                  <a:pt x="44" y="395"/>
                  <a:pt x="35" y="389"/>
                  <a:pt x="36" y="379"/>
                </a:cubicBezTo>
                <a:cubicBezTo>
                  <a:pt x="41" y="380"/>
                  <a:pt x="44" y="383"/>
                  <a:pt x="48" y="385"/>
                </a:cubicBezTo>
                <a:cubicBezTo>
                  <a:pt x="47" y="381"/>
                  <a:pt x="40" y="382"/>
                  <a:pt x="41" y="376"/>
                </a:cubicBezTo>
                <a:cubicBezTo>
                  <a:pt x="40" y="374"/>
                  <a:pt x="43" y="374"/>
                  <a:pt x="44" y="374"/>
                </a:cubicBezTo>
                <a:cubicBezTo>
                  <a:pt x="41" y="358"/>
                  <a:pt x="26" y="352"/>
                  <a:pt x="23" y="335"/>
                </a:cubicBezTo>
                <a:cubicBezTo>
                  <a:pt x="22" y="333"/>
                  <a:pt x="20" y="333"/>
                  <a:pt x="19" y="331"/>
                </a:cubicBezTo>
                <a:cubicBezTo>
                  <a:pt x="22" y="324"/>
                  <a:pt x="16" y="317"/>
                  <a:pt x="16" y="310"/>
                </a:cubicBezTo>
                <a:cubicBezTo>
                  <a:pt x="14" y="307"/>
                  <a:pt x="10" y="306"/>
                  <a:pt x="10" y="301"/>
                </a:cubicBezTo>
                <a:cubicBezTo>
                  <a:pt x="10" y="299"/>
                  <a:pt x="12" y="299"/>
                  <a:pt x="14" y="299"/>
                </a:cubicBezTo>
                <a:cubicBezTo>
                  <a:pt x="17" y="285"/>
                  <a:pt x="0" y="285"/>
                  <a:pt x="3" y="275"/>
                </a:cubicBezTo>
                <a:cubicBezTo>
                  <a:pt x="6" y="275"/>
                  <a:pt x="8" y="276"/>
                  <a:pt x="10" y="276"/>
                </a:cubicBezTo>
                <a:cubicBezTo>
                  <a:pt x="11" y="272"/>
                  <a:pt x="12" y="266"/>
                  <a:pt x="10" y="263"/>
                </a:cubicBezTo>
                <a:cubicBezTo>
                  <a:pt x="9" y="258"/>
                  <a:pt x="1" y="257"/>
                  <a:pt x="2" y="251"/>
                </a:cubicBezTo>
                <a:cubicBezTo>
                  <a:pt x="5" y="250"/>
                  <a:pt x="6" y="250"/>
                  <a:pt x="10" y="251"/>
                </a:cubicBezTo>
                <a:cubicBezTo>
                  <a:pt x="10" y="249"/>
                  <a:pt x="11" y="244"/>
                  <a:pt x="10" y="242"/>
                </a:cubicBezTo>
                <a:cubicBezTo>
                  <a:pt x="9" y="239"/>
                  <a:pt x="5" y="239"/>
                  <a:pt x="5" y="234"/>
                </a:cubicBezTo>
                <a:cubicBezTo>
                  <a:pt x="7" y="232"/>
                  <a:pt x="9" y="231"/>
                  <a:pt x="13" y="232"/>
                </a:cubicBezTo>
                <a:cubicBezTo>
                  <a:pt x="14" y="219"/>
                  <a:pt x="15" y="206"/>
                  <a:pt x="19" y="195"/>
                </a:cubicBezTo>
                <a:cubicBezTo>
                  <a:pt x="17" y="193"/>
                  <a:pt x="15" y="192"/>
                  <a:pt x="14" y="189"/>
                </a:cubicBezTo>
                <a:cubicBezTo>
                  <a:pt x="15" y="187"/>
                  <a:pt x="17" y="185"/>
                  <a:pt x="21" y="186"/>
                </a:cubicBezTo>
                <a:cubicBezTo>
                  <a:pt x="24" y="173"/>
                  <a:pt x="27" y="162"/>
                  <a:pt x="28" y="150"/>
                </a:cubicBezTo>
                <a:cubicBezTo>
                  <a:pt x="32" y="143"/>
                  <a:pt x="32" y="136"/>
                  <a:pt x="36" y="130"/>
                </a:cubicBezTo>
                <a:cubicBezTo>
                  <a:pt x="39" y="126"/>
                  <a:pt x="43" y="123"/>
                  <a:pt x="45" y="119"/>
                </a:cubicBezTo>
                <a:cubicBezTo>
                  <a:pt x="52" y="110"/>
                  <a:pt x="54" y="103"/>
                  <a:pt x="63" y="97"/>
                </a:cubicBezTo>
                <a:cubicBezTo>
                  <a:pt x="62" y="95"/>
                  <a:pt x="59" y="94"/>
                  <a:pt x="59" y="90"/>
                </a:cubicBezTo>
                <a:cubicBezTo>
                  <a:pt x="62" y="88"/>
                  <a:pt x="68" y="88"/>
                  <a:pt x="71" y="90"/>
                </a:cubicBezTo>
                <a:cubicBezTo>
                  <a:pt x="77" y="86"/>
                  <a:pt x="83" y="83"/>
                  <a:pt x="90" y="80"/>
                </a:cubicBezTo>
                <a:cubicBezTo>
                  <a:pt x="96" y="78"/>
                  <a:pt x="100" y="74"/>
                  <a:pt x="105" y="69"/>
                </a:cubicBezTo>
                <a:cubicBezTo>
                  <a:pt x="112" y="63"/>
                  <a:pt x="120" y="58"/>
                  <a:pt x="129" y="52"/>
                </a:cubicBezTo>
                <a:cubicBezTo>
                  <a:pt x="136" y="47"/>
                  <a:pt x="143" y="44"/>
                  <a:pt x="151" y="38"/>
                </a:cubicBezTo>
                <a:cubicBezTo>
                  <a:pt x="153" y="39"/>
                  <a:pt x="153" y="37"/>
                  <a:pt x="155" y="38"/>
                </a:cubicBezTo>
                <a:cubicBezTo>
                  <a:pt x="156" y="37"/>
                  <a:pt x="157" y="37"/>
                  <a:pt x="157" y="35"/>
                </a:cubicBezTo>
                <a:cubicBezTo>
                  <a:pt x="165" y="35"/>
                  <a:pt x="172" y="28"/>
                  <a:pt x="182" y="27"/>
                </a:cubicBezTo>
                <a:cubicBezTo>
                  <a:pt x="200" y="19"/>
                  <a:pt x="222" y="16"/>
                  <a:pt x="242" y="11"/>
                </a:cubicBezTo>
                <a:cubicBezTo>
                  <a:pt x="338" y="0"/>
                  <a:pt x="445" y="8"/>
                  <a:pt x="518" y="46"/>
                </a:cubicBezTo>
                <a:cubicBezTo>
                  <a:pt x="541" y="54"/>
                  <a:pt x="557" y="67"/>
                  <a:pt x="574" y="80"/>
                </a:cubicBezTo>
                <a:cubicBezTo>
                  <a:pt x="585" y="89"/>
                  <a:pt x="594" y="96"/>
                  <a:pt x="601" y="106"/>
                </a:cubicBezTo>
                <a:cubicBezTo>
                  <a:pt x="604" y="110"/>
                  <a:pt x="605" y="115"/>
                  <a:pt x="609" y="119"/>
                </a:cubicBezTo>
                <a:cubicBezTo>
                  <a:pt x="615" y="126"/>
                  <a:pt x="623" y="131"/>
                  <a:pt x="629" y="139"/>
                </a:cubicBezTo>
                <a:cubicBezTo>
                  <a:pt x="634" y="146"/>
                  <a:pt x="638" y="153"/>
                  <a:pt x="643" y="161"/>
                </a:cubicBezTo>
                <a:cubicBezTo>
                  <a:pt x="656" y="184"/>
                  <a:pt x="657" y="213"/>
                  <a:pt x="648" y="238"/>
                </a:cubicBezTo>
                <a:cubicBezTo>
                  <a:pt x="646" y="238"/>
                  <a:pt x="648" y="241"/>
                  <a:pt x="645" y="241"/>
                </a:cubicBezTo>
                <a:cubicBezTo>
                  <a:pt x="645" y="243"/>
                  <a:pt x="644" y="245"/>
                  <a:pt x="644" y="247"/>
                </a:cubicBezTo>
                <a:cubicBezTo>
                  <a:pt x="644" y="249"/>
                  <a:pt x="643" y="248"/>
                  <a:pt x="642" y="248"/>
                </a:cubicBezTo>
                <a:cubicBezTo>
                  <a:pt x="644" y="255"/>
                  <a:pt x="639" y="265"/>
                  <a:pt x="638" y="274"/>
                </a:cubicBezTo>
                <a:cubicBezTo>
                  <a:pt x="637" y="273"/>
                  <a:pt x="637" y="271"/>
                  <a:pt x="636" y="271"/>
                </a:cubicBezTo>
                <a:cubicBezTo>
                  <a:pt x="634" y="273"/>
                  <a:pt x="638" y="273"/>
                  <a:pt x="637" y="275"/>
                </a:cubicBezTo>
                <a:cubicBezTo>
                  <a:pt x="631" y="294"/>
                  <a:pt x="623" y="311"/>
                  <a:pt x="614" y="327"/>
                </a:cubicBezTo>
                <a:cubicBezTo>
                  <a:pt x="613" y="327"/>
                  <a:pt x="611" y="327"/>
                  <a:pt x="611" y="326"/>
                </a:cubicBezTo>
                <a:cubicBezTo>
                  <a:pt x="598" y="339"/>
                  <a:pt x="587" y="359"/>
                  <a:pt x="572" y="371"/>
                </a:cubicBezTo>
                <a:cubicBezTo>
                  <a:pt x="556" y="385"/>
                  <a:pt x="539" y="396"/>
                  <a:pt x="521" y="409"/>
                </a:cubicBezTo>
                <a:cubicBezTo>
                  <a:pt x="511" y="411"/>
                  <a:pt x="502" y="419"/>
                  <a:pt x="490" y="415"/>
                </a:cubicBezTo>
                <a:cubicBezTo>
                  <a:pt x="463" y="424"/>
                  <a:pt x="433" y="423"/>
                  <a:pt x="402" y="423"/>
                </a:cubicBezTo>
                <a:cubicBezTo>
                  <a:pt x="388" y="423"/>
                  <a:pt x="374" y="427"/>
                  <a:pt x="360" y="427"/>
                </a:cubicBezTo>
                <a:cubicBezTo>
                  <a:pt x="334" y="428"/>
                  <a:pt x="311" y="423"/>
                  <a:pt x="289" y="418"/>
                </a:cubicBezTo>
                <a:cubicBezTo>
                  <a:pt x="286" y="422"/>
                  <a:pt x="285" y="427"/>
                  <a:pt x="281" y="429"/>
                </a:cubicBezTo>
                <a:cubicBezTo>
                  <a:pt x="275" y="428"/>
                  <a:pt x="279" y="422"/>
                  <a:pt x="281" y="419"/>
                </a:cubicBezTo>
                <a:cubicBezTo>
                  <a:pt x="265" y="414"/>
                  <a:pt x="248" y="414"/>
                  <a:pt x="230" y="409"/>
                </a:cubicBezTo>
                <a:cubicBezTo>
                  <a:pt x="230" y="412"/>
                  <a:pt x="237" y="413"/>
                  <a:pt x="237" y="418"/>
                </a:cubicBezTo>
                <a:cubicBezTo>
                  <a:pt x="232" y="421"/>
                  <a:pt x="228" y="416"/>
                  <a:pt x="224" y="413"/>
                </a:cubicBezTo>
                <a:cubicBezTo>
                  <a:pt x="216" y="409"/>
                  <a:pt x="208" y="404"/>
                  <a:pt x="199" y="399"/>
                </a:cubicBezTo>
                <a:cubicBezTo>
                  <a:pt x="195" y="397"/>
                  <a:pt x="190" y="395"/>
                  <a:pt x="185" y="393"/>
                </a:cubicBezTo>
                <a:close/>
                <a:moveTo>
                  <a:pt x="481" y="34"/>
                </a:moveTo>
                <a:cubicBezTo>
                  <a:pt x="446" y="23"/>
                  <a:pt x="408" y="15"/>
                  <a:pt x="368" y="12"/>
                </a:cubicBezTo>
                <a:cubicBezTo>
                  <a:pt x="307" y="8"/>
                  <a:pt x="244" y="10"/>
                  <a:pt x="191" y="27"/>
                </a:cubicBezTo>
                <a:cubicBezTo>
                  <a:pt x="164" y="37"/>
                  <a:pt x="137" y="49"/>
                  <a:pt x="117" y="65"/>
                </a:cubicBezTo>
                <a:cubicBezTo>
                  <a:pt x="115" y="66"/>
                  <a:pt x="111" y="67"/>
                  <a:pt x="112" y="70"/>
                </a:cubicBezTo>
                <a:cubicBezTo>
                  <a:pt x="113" y="70"/>
                  <a:pt x="117" y="70"/>
                  <a:pt x="119" y="71"/>
                </a:cubicBezTo>
                <a:cubicBezTo>
                  <a:pt x="125" y="65"/>
                  <a:pt x="135" y="63"/>
                  <a:pt x="143" y="59"/>
                </a:cubicBezTo>
                <a:cubicBezTo>
                  <a:pt x="159" y="32"/>
                  <a:pt x="203" y="32"/>
                  <a:pt x="237" y="32"/>
                </a:cubicBezTo>
                <a:cubicBezTo>
                  <a:pt x="247" y="32"/>
                  <a:pt x="261" y="29"/>
                  <a:pt x="272" y="29"/>
                </a:cubicBezTo>
                <a:cubicBezTo>
                  <a:pt x="272" y="26"/>
                  <a:pt x="267" y="26"/>
                  <a:pt x="269" y="21"/>
                </a:cubicBezTo>
                <a:cubicBezTo>
                  <a:pt x="270" y="15"/>
                  <a:pt x="282" y="19"/>
                  <a:pt x="287" y="21"/>
                </a:cubicBezTo>
                <a:cubicBezTo>
                  <a:pt x="295" y="23"/>
                  <a:pt x="300" y="26"/>
                  <a:pt x="307" y="28"/>
                </a:cubicBezTo>
                <a:cubicBezTo>
                  <a:pt x="313" y="29"/>
                  <a:pt x="327" y="26"/>
                  <a:pt x="334" y="28"/>
                </a:cubicBezTo>
                <a:cubicBezTo>
                  <a:pt x="330" y="24"/>
                  <a:pt x="324" y="20"/>
                  <a:pt x="324" y="14"/>
                </a:cubicBezTo>
                <a:cubicBezTo>
                  <a:pt x="334" y="7"/>
                  <a:pt x="349" y="19"/>
                  <a:pt x="360" y="23"/>
                </a:cubicBezTo>
                <a:cubicBezTo>
                  <a:pt x="366" y="26"/>
                  <a:pt x="371" y="27"/>
                  <a:pt x="375" y="28"/>
                </a:cubicBezTo>
                <a:cubicBezTo>
                  <a:pt x="372" y="25"/>
                  <a:pt x="367" y="24"/>
                  <a:pt x="367" y="17"/>
                </a:cubicBezTo>
                <a:cubicBezTo>
                  <a:pt x="373" y="13"/>
                  <a:pt x="377" y="17"/>
                  <a:pt x="383" y="20"/>
                </a:cubicBezTo>
                <a:cubicBezTo>
                  <a:pt x="392" y="24"/>
                  <a:pt x="407" y="27"/>
                  <a:pt x="413" y="33"/>
                </a:cubicBezTo>
                <a:cubicBezTo>
                  <a:pt x="418" y="33"/>
                  <a:pt x="420" y="34"/>
                  <a:pt x="425" y="34"/>
                </a:cubicBezTo>
                <a:cubicBezTo>
                  <a:pt x="424" y="32"/>
                  <a:pt x="423" y="29"/>
                  <a:pt x="422" y="27"/>
                </a:cubicBezTo>
                <a:cubicBezTo>
                  <a:pt x="424" y="25"/>
                  <a:pt x="426" y="25"/>
                  <a:pt x="428" y="23"/>
                </a:cubicBezTo>
                <a:cubicBezTo>
                  <a:pt x="453" y="30"/>
                  <a:pt x="471" y="45"/>
                  <a:pt x="493" y="50"/>
                </a:cubicBezTo>
                <a:cubicBezTo>
                  <a:pt x="493" y="47"/>
                  <a:pt x="491" y="47"/>
                  <a:pt x="492" y="44"/>
                </a:cubicBezTo>
                <a:cubicBezTo>
                  <a:pt x="492" y="42"/>
                  <a:pt x="495" y="42"/>
                  <a:pt x="496" y="40"/>
                </a:cubicBezTo>
                <a:cubicBezTo>
                  <a:pt x="490" y="38"/>
                  <a:pt x="485" y="37"/>
                  <a:pt x="481" y="34"/>
                </a:cubicBezTo>
                <a:close/>
                <a:moveTo>
                  <a:pt x="330" y="18"/>
                </a:moveTo>
                <a:cubicBezTo>
                  <a:pt x="333" y="21"/>
                  <a:pt x="335" y="26"/>
                  <a:pt x="340" y="28"/>
                </a:cubicBezTo>
                <a:cubicBezTo>
                  <a:pt x="347" y="31"/>
                  <a:pt x="360" y="26"/>
                  <a:pt x="367" y="29"/>
                </a:cubicBezTo>
                <a:cubicBezTo>
                  <a:pt x="357" y="24"/>
                  <a:pt x="344" y="16"/>
                  <a:pt x="330" y="18"/>
                </a:cubicBezTo>
                <a:close/>
                <a:moveTo>
                  <a:pt x="374" y="22"/>
                </a:moveTo>
                <a:cubicBezTo>
                  <a:pt x="379" y="28"/>
                  <a:pt x="397" y="37"/>
                  <a:pt x="408" y="32"/>
                </a:cubicBezTo>
                <a:cubicBezTo>
                  <a:pt x="398" y="29"/>
                  <a:pt x="387" y="20"/>
                  <a:pt x="374" y="22"/>
                </a:cubicBezTo>
                <a:close/>
                <a:moveTo>
                  <a:pt x="274" y="25"/>
                </a:moveTo>
                <a:cubicBezTo>
                  <a:pt x="277" y="30"/>
                  <a:pt x="289" y="29"/>
                  <a:pt x="294" y="25"/>
                </a:cubicBezTo>
                <a:cubicBezTo>
                  <a:pt x="288" y="25"/>
                  <a:pt x="277" y="22"/>
                  <a:pt x="274" y="25"/>
                </a:cubicBezTo>
                <a:close/>
                <a:moveTo>
                  <a:pt x="428" y="30"/>
                </a:moveTo>
                <a:cubicBezTo>
                  <a:pt x="429" y="35"/>
                  <a:pt x="433" y="34"/>
                  <a:pt x="437" y="35"/>
                </a:cubicBezTo>
                <a:cubicBezTo>
                  <a:pt x="448" y="38"/>
                  <a:pt x="462" y="46"/>
                  <a:pt x="471" y="44"/>
                </a:cubicBezTo>
                <a:cubicBezTo>
                  <a:pt x="458" y="38"/>
                  <a:pt x="443" y="28"/>
                  <a:pt x="428" y="30"/>
                </a:cubicBezTo>
                <a:close/>
                <a:moveTo>
                  <a:pt x="361" y="47"/>
                </a:moveTo>
                <a:cubicBezTo>
                  <a:pt x="350" y="42"/>
                  <a:pt x="343" y="27"/>
                  <a:pt x="325" y="33"/>
                </a:cubicBezTo>
                <a:cubicBezTo>
                  <a:pt x="335" y="40"/>
                  <a:pt x="349" y="45"/>
                  <a:pt x="361" y="47"/>
                </a:cubicBezTo>
                <a:close/>
                <a:moveTo>
                  <a:pt x="371" y="48"/>
                </a:moveTo>
                <a:cubicBezTo>
                  <a:pt x="373" y="47"/>
                  <a:pt x="375" y="45"/>
                  <a:pt x="379" y="46"/>
                </a:cubicBezTo>
                <a:cubicBezTo>
                  <a:pt x="379" y="44"/>
                  <a:pt x="378" y="44"/>
                  <a:pt x="380" y="43"/>
                </a:cubicBezTo>
                <a:cubicBezTo>
                  <a:pt x="393" y="40"/>
                  <a:pt x="399" y="56"/>
                  <a:pt x="413" y="55"/>
                </a:cubicBezTo>
                <a:cubicBezTo>
                  <a:pt x="411" y="52"/>
                  <a:pt x="403" y="51"/>
                  <a:pt x="405" y="48"/>
                </a:cubicBezTo>
                <a:cubicBezTo>
                  <a:pt x="404" y="47"/>
                  <a:pt x="402" y="46"/>
                  <a:pt x="400" y="46"/>
                </a:cubicBezTo>
                <a:cubicBezTo>
                  <a:pt x="387" y="33"/>
                  <a:pt x="367" y="35"/>
                  <a:pt x="348" y="32"/>
                </a:cubicBezTo>
                <a:cubicBezTo>
                  <a:pt x="354" y="39"/>
                  <a:pt x="363" y="44"/>
                  <a:pt x="371" y="48"/>
                </a:cubicBezTo>
                <a:close/>
                <a:moveTo>
                  <a:pt x="274" y="37"/>
                </a:moveTo>
                <a:cubicBezTo>
                  <a:pt x="264" y="36"/>
                  <a:pt x="254" y="35"/>
                  <a:pt x="247" y="35"/>
                </a:cubicBezTo>
                <a:cubicBezTo>
                  <a:pt x="215" y="40"/>
                  <a:pt x="178" y="45"/>
                  <a:pt x="150" y="60"/>
                </a:cubicBezTo>
                <a:cubicBezTo>
                  <a:pt x="159" y="60"/>
                  <a:pt x="168" y="56"/>
                  <a:pt x="177" y="54"/>
                </a:cubicBezTo>
                <a:cubicBezTo>
                  <a:pt x="186" y="51"/>
                  <a:pt x="196" y="48"/>
                  <a:pt x="206" y="47"/>
                </a:cubicBezTo>
                <a:cubicBezTo>
                  <a:pt x="224" y="45"/>
                  <a:pt x="242" y="44"/>
                  <a:pt x="258" y="42"/>
                </a:cubicBezTo>
                <a:cubicBezTo>
                  <a:pt x="269" y="41"/>
                  <a:pt x="279" y="43"/>
                  <a:pt x="289" y="42"/>
                </a:cubicBezTo>
                <a:cubicBezTo>
                  <a:pt x="286" y="37"/>
                  <a:pt x="281" y="38"/>
                  <a:pt x="274" y="37"/>
                </a:cubicBezTo>
                <a:close/>
                <a:moveTo>
                  <a:pt x="316" y="35"/>
                </a:moveTo>
                <a:cubicBezTo>
                  <a:pt x="318" y="36"/>
                  <a:pt x="323" y="38"/>
                  <a:pt x="324" y="37"/>
                </a:cubicBezTo>
                <a:cubicBezTo>
                  <a:pt x="321" y="37"/>
                  <a:pt x="319" y="33"/>
                  <a:pt x="316" y="35"/>
                </a:cubicBezTo>
                <a:close/>
                <a:moveTo>
                  <a:pt x="152" y="54"/>
                </a:moveTo>
                <a:cubicBezTo>
                  <a:pt x="172" y="46"/>
                  <a:pt x="197" y="41"/>
                  <a:pt x="219" y="35"/>
                </a:cubicBezTo>
                <a:cubicBezTo>
                  <a:pt x="194" y="36"/>
                  <a:pt x="164" y="37"/>
                  <a:pt x="152" y="54"/>
                </a:cubicBezTo>
                <a:close/>
                <a:moveTo>
                  <a:pt x="437" y="43"/>
                </a:moveTo>
                <a:cubicBezTo>
                  <a:pt x="432" y="42"/>
                  <a:pt x="432" y="36"/>
                  <a:pt x="425" y="37"/>
                </a:cubicBezTo>
                <a:cubicBezTo>
                  <a:pt x="427" y="40"/>
                  <a:pt x="433" y="44"/>
                  <a:pt x="437" y="43"/>
                </a:cubicBezTo>
                <a:close/>
                <a:moveTo>
                  <a:pt x="307" y="42"/>
                </a:moveTo>
                <a:cubicBezTo>
                  <a:pt x="304" y="39"/>
                  <a:pt x="297" y="40"/>
                  <a:pt x="293" y="38"/>
                </a:cubicBezTo>
                <a:cubicBezTo>
                  <a:pt x="295" y="45"/>
                  <a:pt x="303" y="41"/>
                  <a:pt x="307" y="42"/>
                </a:cubicBezTo>
                <a:close/>
                <a:moveTo>
                  <a:pt x="408" y="45"/>
                </a:moveTo>
                <a:cubicBezTo>
                  <a:pt x="404" y="43"/>
                  <a:pt x="402" y="40"/>
                  <a:pt x="398" y="39"/>
                </a:cubicBezTo>
                <a:cubicBezTo>
                  <a:pt x="399" y="42"/>
                  <a:pt x="405" y="44"/>
                  <a:pt x="408" y="45"/>
                </a:cubicBezTo>
                <a:close/>
                <a:moveTo>
                  <a:pt x="442" y="43"/>
                </a:moveTo>
                <a:cubicBezTo>
                  <a:pt x="451" y="42"/>
                  <a:pt x="459" y="53"/>
                  <a:pt x="463" y="47"/>
                </a:cubicBezTo>
                <a:cubicBezTo>
                  <a:pt x="457" y="44"/>
                  <a:pt x="447" y="41"/>
                  <a:pt x="439" y="39"/>
                </a:cubicBezTo>
                <a:cubicBezTo>
                  <a:pt x="438" y="42"/>
                  <a:pt x="442" y="41"/>
                  <a:pt x="442" y="43"/>
                </a:cubicBezTo>
                <a:close/>
                <a:moveTo>
                  <a:pt x="412" y="44"/>
                </a:moveTo>
                <a:cubicBezTo>
                  <a:pt x="413" y="45"/>
                  <a:pt x="417" y="47"/>
                  <a:pt x="417" y="44"/>
                </a:cubicBezTo>
                <a:cubicBezTo>
                  <a:pt x="416" y="44"/>
                  <a:pt x="412" y="42"/>
                  <a:pt x="412" y="44"/>
                </a:cubicBezTo>
                <a:close/>
                <a:moveTo>
                  <a:pt x="512" y="46"/>
                </a:moveTo>
                <a:cubicBezTo>
                  <a:pt x="506" y="44"/>
                  <a:pt x="500" y="44"/>
                  <a:pt x="496" y="46"/>
                </a:cubicBezTo>
                <a:cubicBezTo>
                  <a:pt x="496" y="49"/>
                  <a:pt x="498" y="49"/>
                  <a:pt x="498" y="52"/>
                </a:cubicBezTo>
                <a:cubicBezTo>
                  <a:pt x="528" y="59"/>
                  <a:pt x="543" y="81"/>
                  <a:pt x="569" y="92"/>
                </a:cubicBezTo>
                <a:cubicBezTo>
                  <a:pt x="556" y="75"/>
                  <a:pt x="533" y="55"/>
                  <a:pt x="512" y="46"/>
                </a:cubicBezTo>
                <a:close/>
                <a:moveTo>
                  <a:pt x="266" y="48"/>
                </a:moveTo>
                <a:cubicBezTo>
                  <a:pt x="260" y="47"/>
                  <a:pt x="257" y="48"/>
                  <a:pt x="252" y="47"/>
                </a:cubicBezTo>
                <a:cubicBezTo>
                  <a:pt x="255" y="50"/>
                  <a:pt x="263" y="51"/>
                  <a:pt x="266" y="48"/>
                </a:cubicBezTo>
                <a:close/>
                <a:moveTo>
                  <a:pt x="238" y="49"/>
                </a:moveTo>
                <a:cubicBezTo>
                  <a:pt x="237" y="49"/>
                  <a:pt x="236" y="49"/>
                  <a:pt x="236" y="49"/>
                </a:cubicBezTo>
                <a:cubicBezTo>
                  <a:pt x="225" y="50"/>
                  <a:pt x="216" y="54"/>
                  <a:pt x="207" y="57"/>
                </a:cubicBezTo>
                <a:cubicBezTo>
                  <a:pt x="202" y="58"/>
                  <a:pt x="197" y="59"/>
                  <a:pt x="193" y="62"/>
                </a:cubicBezTo>
                <a:cubicBezTo>
                  <a:pt x="209" y="58"/>
                  <a:pt x="220" y="56"/>
                  <a:pt x="239" y="53"/>
                </a:cubicBezTo>
                <a:cubicBezTo>
                  <a:pt x="239" y="51"/>
                  <a:pt x="238" y="51"/>
                  <a:pt x="238" y="49"/>
                </a:cubicBezTo>
                <a:close/>
                <a:moveTo>
                  <a:pt x="295" y="51"/>
                </a:moveTo>
                <a:cubicBezTo>
                  <a:pt x="301" y="54"/>
                  <a:pt x="308" y="56"/>
                  <a:pt x="313" y="59"/>
                </a:cubicBezTo>
                <a:cubicBezTo>
                  <a:pt x="312" y="55"/>
                  <a:pt x="307" y="54"/>
                  <a:pt x="305" y="50"/>
                </a:cubicBezTo>
                <a:cubicBezTo>
                  <a:pt x="301" y="51"/>
                  <a:pt x="298" y="50"/>
                  <a:pt x="295" y="51"/>
                </a:cubicBezTo>
                <a:close/>
                <a:moveTo>
                  <a:pt x="316" y="56"/>
                </a:moveTo>
                <a:cubicBezTo>
                  <a:pt x="327" y="58"/>
                  <a:pt x="332" y="70"/>
                  <a:pt x="343" y="71"/>
                </a:cubicBezTo>
                <a:cubicBezTo>
                  <a:pt x="351" y="73"/>
                  <a:pt x="359" y="68"/>
                  <a:pt x="371" y="69"/>
                </a:cubicBezTo>
                <a:cubicBezTo>
                  <a:pt x="370" y="65"/>
                  <a:pt x="373" y="64"/>
                  <a:pt x="376" y="62"/>
                </a:cubicBezTo>
                <a:cubicBezTo>
                  <a:pt x="357" y="57"/>
                  <a:pt x="336" y="51"/>
                  <a:pt x="310" y="50"/>
                </a:cubicBezTo>
                <a:cubicBezTo>
                  <a:pt x="311" y="53"/>
                  <a:pt x="316" y="52"/>
                  <a:pt x="316" y="56"/>
                </a:cubicBezTo>
                <a:close/>
                <a:moveTo>
                  <a:pt x="454" y="60"/>
                </a:moveTo>
                <a:cubicBezTo>
                  <a:pt x="445" y="55"/>
                  <a:pt x="436" y="50"/>
                  <a:pt x="425" y="50"/>
                </a:cubicBezTo>
                <a:cubicBezTo>
                  <a:pt x="425" y="50"/>
                  <a:pt x="424" y="51"/>
                  <a:pt x="424" y="51"/>
                </a:cubicBezTo>
                <a:cubicBezTo>
                  <a:pt x="437" y="61"/>
                  <a:pt x="453" y="68"/>
                  <a:pt x="473" y="71"/>
                </a:cubicBezTo>
                <a:cubicBezTo>
                  <a:pt x="469" y="65"/>
                  <a:pt x="461" y="63"/>
                  <a:pt x="454" y="60"/>
                </a:cubicBezTo>
                <a:close/>
                <a:moveTo>
                  <a:pt x="465" y="52"/>
                </a:moveTo>
                <a:cubicBezTo>
                  <a:pt x="473" y="56"/>
                  <a:pt x="484" y="60"/>
                  <a:pt x="493" y="60"/>
                </a:cubicBezTo>
                <a:cubicBezTo>
                  <a:pt x="485" y="58"/>
                  <a:pt x="475" y="47"/>
                  <a:pt x="465" y="52"/>
                </a:cubicBezTo>
                <a:close/>
                <a:moveTo>
                  <a:pt x="488" y="54"/>
                </a:moveTo>
                <a:cubicBezTo>
                  <a:pt x="488" y="52"/>
                  <a:pt x="486" y="53"/>
                  <a:pt x="487" y="51"/>
                </a:cubicBezTo>
                <a:cubicBezTo>
                  <a:pt x="484" y="50"/>
                  <a:pt x="486" y="53"/>
                  <a:pt x="485" y="52"/>
                </a:cubicBezTo>
                <a:cubicBezTo>
                  <a:pt x="484" y="51"/>
                  <a:pt x="481" y="49"/>
                  <a:pt x="479" y="51"/>
                </a:cubicBezTo>
                <a:cubicBezTo>
                  <a:pt x="482" y="52"/>
                  <a:pt x="485" y="53"/>
                  <a:pt x="488" y="54"/>
                </a:cubicBezTo>
                <a:close/>
                <a:moveTo>
                  <a:pt x="287" y="51"/>
                </a:moveTo>
                <a:cubicBezTo>
                  <a:pt x="285" y="53"/>
                  <a:pt x="280" y="53"/>
                  <a:pt x="278" y="56"/>
                </a:cubicBezTo>
                <a:cubicBezTo>
                  <a:pt x="285" y="63"/>
                  <a:pt x="297" y="65"/>
                  <a:pt x="305" y="72"/>
                </a:cubicBezTo>
                <a:cubicBezTo>
                  <a:pt x="314" y="69"/>
                  <a:pt x="325" y="74"/>
                  <a:pt x="335" y="73"/>
                </a:cubicBezTo>
                <a:cubicBezTo>
                  <a:pt x="322" y="63"/>
                  <a:pt x="303" y="59"/>
                  <a:pt x="287" y="51"/>
                </a:cubicBezTo>
                <a:close/>
                <a:moveTo>
                  <a:pt x="361" y="55"/>
                </a:moveTo>
                <a:cubicBezTo>
                  <a:pt x="361" y="53"/>
                  <a:pt x="357" y="52"/>
                  <a:pt x="355" y="53"/>
                </a:cubicBezTo>
                <a:cubicBezTo>
                  <a:pt x="358" y="53"/>
                  <a:pt x="360" y="54"/>
                  <a:pt x="361" y="55"/>
                </a:cubicBezTo>
                <a:close/>
                <a:moveTo>
                  <a:pt x="497" y="56"/>
                </a:moveTo>
                <a:cubicBezTo>
                  <a:pt x="498" y="53"/>
                  <a:pt x="495" y="54"/>
                  <a:pt x="493" y="53"/>
                </a:cubicBezTo>
                <a:cubicBezTo>
                  <a:pt x="493" y="56"/>
                  <a:pt x="495" y="56"/>
                  <a:pt x="497" y="56"/>
                </a:cubicBezTo>
                <a:close/>
                <a:moveTo>
                  <a:pt x="251" y="55"/>
                </a:moveTo>
                <a:cubicBezTo>
                  <a:pt x="252" y="58"/>
                  <a:pt x="255" y="59"/>
                  <a:pt x="258" y="60"/>
                </a:cubicBezTo>
                <a:cubicBezTo>
                  <a:pt x="260" y="59"/>
                  <a:pt x="263" y="58"/>
                  <a:pt x="265" y="56"/>
                </a:cubicBezTo>
                <a:cubicBezTo>
                  <a:pt x="262" y="53"/>
                  <a:pt x="256" y="54"/>
                  <a:pt x="251" y="55"/>
                </a:cubicBezTo>
                <a:close/>
                <a:moveTo>
                  <a:pt x="185" y="57"/>
                </a:moveTo>
                <a:cubicBezTo>
                  <a:pt x="186" y="56"/>
                  <a:pt x="189" y="55"/>
                  <a:pt x="190" y="54"/>
                </a:cubicBezTo>
                <a:cubicBezTo>
                  <a:pt x="187" y="55"/>
                  <a:pt x="185" y="54"/>
                  <a:pt x="185" y="57"/>
                </a:cubicBezTo>
                <a:close/>
                <a:moveTo>
                  <a:pt x="241" y="56"/>
                </a:moveTo>
                <a:cubicBezTo>
                  <a:pt x="232" y="58"/>
                  <a:pt x="217" y="60"/>
                  <a:pt x="209" y="63"/>
                </a:cubicBezTo>
                <a:cubicBezTo>
                  <a:pt x="221" y="65"/>
                  <a:pt x="232" y="69"/>
                  <a:pt x="244" y="73"/>
                </a:cubicBezTo>
                <a:cubicBezTo>
                  <a:pt x="247" y="69"/>
                  <a:pt x="251" y="66"/>
                  <a:pt x="254" y="63"/>
                </a:cubicBezTo>
                <a:cubicBezTo>
                  <a:pt x="249" y="61"/>
                  <a:pt x="245" y="55"/>
                  <a:pt x="241" y="56"/>
                </a:cubicBezTo>
                <a:close/>
                <a:moveTo>
                  <a:pt x="172" y="59"/>
                </a:moveTo>
                <a:cubicBezTo>
                  <a:pt x="166" y="61"/>
                  <a:pt x="159" y="61"/>
                  <a:pt x="155" y="66"/>
                </a:cubicBezTo>
                <a:cubicBezTo>
                  <a:pt x="165" y="63"/>
                  <a:pt x="174" y="59"/>
                  <a:pt x="183" y="56"/>
                </a:cubicBezTo>
                <a:cubicBezTo>
                  <a:pt x="180" y="56"/>
                  <a:pt x="176" y="58"/>
                  <a:pt x="172" y="59"/>
                </a:cubicBezTo>
                <a:close/>
                <a:moveTo>
                  <a:pt x="261" y="63"/>
                </a:moveTo>
                <a:cubicBezTo>
                  <a:pt x="267" y="66"/>
                  <a:pt x="270" y="70"/>
                  <a:pt x="276" y="73"/>
                </a:cubicBezTo>
                <a:cubicBezTo>
                  <a:pt x="279" y="70"/>
                  <a:pt x="284" y="68"/>
                  <a:pt x="288" y="69"/>
                </a:cubicBezTo>
                <a:cubicBezTo>
                  <a:pt x="282" y="63"/>
                  <a:pt x="268" y="53"/>
                  <a:pt x="261" y="63"/>
                </a:cubicBezTo>
                <a:close/>
                <a:moveTo>
                  <a:pt x="521" y="88"/>
                </a:moveTo>
                <a:cubicBezTo>
                  <a:pt x="506" y="78"/>
                  <a:pt x="490" y="66"/>
                  <a:pt x="472" y="60"/>
                </a:cubicBezTo>
                <a:cubicBezTo>
                  <a:pt x="485" y="73"/>
                  <a:pt x="503" y="84"/>
                  <a:pt x="521" y="88"/>
                </a:cubicBezTo>
                <a:close/>
                <a:moveTo>
                  <a:pt x="540" y="78"/>
                </a:moveTo>
                <a:cubicBezTo>
                  <a:pt x="531" y="70"/>
                  <a:pt x="521" y="65"/>
                  <a:pt x="509" y="60"/>
                </a:cubicBezTo>
                <a:cubicBezTo>
                  <a:pt x="516" y="70"/>
                  <a:pt x="528" y="74"/>
                  <a:pt x="540" y="78"/>
                </a:cubicBezTo>
                <a:close/>
                <a:moveTo>
                  <a:pt x="142" y="64"/>
                </a:moveTo>
                <a:cubicBezTo>
                  <a:pt x="145" y="65"/>
                  <a:pt x="145" y="62"/>
                  <a:pt x="148" y="63"/>
                </a:cubicBezTo>
                <a:cubicBezTo>
                  <a:pt x="148" y="60"/>
                  <a:pt x="142" y="62"/>
                  <a:pt x="142" y="64"/>
                </a:cubicBezTo>
                <a:close/>
                <a:moveTo>
                  <a:pt x="428" y="67"/>
                </a:moveTo>
                <a:cubicBezTo>
                  <a:pt x="428" y="64"/>
                  <a:pt x="420" y="61"/>
                  <a:pt x="417" y="62"/>
                </a:cubicBezTo>
                <a:cubicBezTo>
                  <a:pt x="420" y="63"/>
                  <a:pt x="424" y="65"/>
                  <a:pt x="428" y="67"/>
                </a:cubicBezTo>
                <a:close/>
                <a:moveTo>
                  <a:pt x="211" y="79"/>
                </a:moveTo>
                <a:cubicBezTo>
                  <a:pt x="213" y="79"/>
                  <a:pt x="213" y="82"/>
                  <a:pt x="214" y="79"/>
                </a:cubicBezTo>
                <a:cubicBezTo>
                  <a:pt x="209" y="76"/>
                  <a:pt x="198" y="71"/>
                  <a:pt x="203" y="63"/>
                </a:cubicBezTo>
                <a:cubicBezTo>
                  <a:pt x="198" y="65"/>
                  <a:pt x="193" y="66"/>
                  <a:pt x="188" y="67"/>
                </a:cubicBezTo>
                <a:cubicBezTo>
                  <a:pt x="194" y="72"/>
                  <a:pt x="205" y="76"/>
                  <a:pt x="211" y="79"/>
                </a:cubicBezTo>
                <a:close/>
                <a:moveTo>
                  <a:pt x="150" y="67"/>
                </a:moveTo>
                <a:cubicBezTo>
                  <a:pt x="152" y="67"/>
                  <a:pt x="155" y="68"/>
                  <a:pt x="154" y="65"/>
                </a:cubicBezTo>
                <a:cubicBezTo>
                  <a:pt x="153" y="64"/>
                  <a:pt x="151" y="66"/>
                  <a:pt x="150" y="67"/>
                </a:cubicBezTo>
                <a:close/>
                <a:moveTo>
                  <a:pt x="160" y="70"/>
                </a:moveTo>
                <a:cubicBezTo>
                  <a:pt x="164" y="72"/>
                  <a:pt x="166" y="69"/>
                  <a:pt x="170" y="69"/>
                </a:cubicBezTo>
                <a:cubicBezTo>
                  <a:pt x="170" y="67"/>
                  <a:pt x="170" y="67"/>
                  <a:pt x="171" y="66"/>
                </a:cubicBezTo>
                <a:cubicBezTo>
                  <a:pt x="167" y="65"/>
                  <a:pt x="162" y="67"/>
                  <a:pt x="160" y="70"/>
                </a:cubicBezTo>
                <a:close/>
                <a:moveTo>
                  <a:pt x="526" y="88"/>
                </a:moveTo>
                <a:cubicBezTo>
                  <a:pt x="516" y="79"/>
                  <a:pt x="508" y="65"/>
                  <a:pt x="492" y="66"/>
                </a:cubicBezTo>
                <a:cubicBezTo>
                  <a:pt x="503" y="72"/>
                  <a:pt x="515" y="82"/>
                  <a:pt x="526" y="88"/>
                </a:cubicBezTo>
                <a:close/>
                <a:moveTo>
                  <a:pt x="248" y="74"/>
                </a:moveTo>
                <a:cubicBezTo>
                  <a:pt x="254" y="78"/>
                  <a:pt x="258" y="71"/>
                  <a:pt x="260" y="67"/>
                </a:cubicBezTo>
                <a:cubicBezTo>
                  <a:pt x="255" y="64"/>
                  <a:pt x="250" y="71"/>
                  <a:pt x="248" y="74"/>
                </a:cubicBezTo>
                <a:close/>
                <a:moveTo>
                  <a:pt x="209" y="69"/>
                </a:moveTo>
                <a:cubicBezTo>
                  <a:pt x="214" y="77"/>
                  <a:pt x="225" y="80"/>
                  <a:pt x="232" y="86"/>
                </a:cubicBezTo>
                <a:cubicBezTo>
                  <a:pt x="235" y="83"/>
                  <a:pt x="238" y="79"/>
                  <a:pt x="241" y="76"/>
                </a:cubicBezTo>
                <a:cubicBezTo>
                  <a:pt x="233" y="71"/>
                  <a:pt x="221" y="69"/>
                  <a:pt x="209" y="69"/>
                </a:cubicBezTo>
                <a:close/>
                <a:moveTo>
                  <a:pt x="596" y="107"/>
                </a:moveTo>
                <a:cubicBezTo>
                  <a:pt x="584" y="92"/>
                  <a:pt x="570" y="80"/>
                  <a:pt x="553" y="69"/>
                </a:cubicBezTo>
                <a:cubicBezTo>
                  <a:pt x="566" y="83"/>
                  <a:pt x="578" y="101"/>
                  <a:pt x="596" y="107"/>
                </a:cubicBezTo>
                <a:close/>
                <a:moveTo>
                  <a:pt x="194" y="79"/>
                </a:moveTo>
                <a:cubicBezTo>
                  <a:pt x="195" y="78"/>
                  <a:pt x="195" y="76"/>
                  <a:pt x="197" y="77"/>
                </a:cubicBezTo>
                <a:cubicBezTo>
                  <a:pt x="194" y="73"/>
                  <a:pt x="187" y="72"/>
                  <a:pt x="180" y="70"/>
                </a:cubicBezTo>
                <a:cubicBezTo>
                  <a:pt x="185" y="73"/>
                  <a:pt x="189" y="77"/>
                  <a:pt x="194" y="79"/>
                </a:cubicBezTo>
                <a:close/>
                <a:moveTo>
                  <a:pt x="171" y="74"/>
                </a:moveTo>
                <a:cubicBezTo>
                  <a:pt x="175" y="75"/>
                  <a:pt x="178" y="77"/>
                  <a:pt x="183" y="78"/>
                </a:cubicBezTo>
                <a:cubicBezTo>
                  <a:pt x="179" y="76"/>
                  <a:pt x="174" y="67"/>
                  <a:pt x="171" y="74"/>
                </a:cubicBezTo>
                <a:close/>
                <a:moveTo>
                  <a:pt x="259" y="79"/>
                </a:moveTo>
                <a:cubicBezTo>
                  <a:pt x="270" y="87"/>
                  <a:pt x="281" y="76"/>
                  <a:pt x="265" y="71"/>
                </a:cubicBezTo>
                <a:cubicBezTo>
                  <a:pt x="264" y="74"/>
                  <a:pt x="260" y="75"/>
                  <a:pt x="259" y="79"/>
                </a:cubicBezTo>
                <a:close/>
                <a:moveTo>
                  <a:pt x="493" y="86"/>
                </a:moveTo>
                <a:cubicBezTo>
                  <a:pt x="486" y="77"/>
                  <a:pt x="469" y="75"/>
                  <a:pt x="457" y="72"/>
                </a:cubicBezTo>
                <a:cubicBezTo>
                  <a:pt x="467" y="79"/>
                  <a:pt x="480" y="85"/>
                  <a:pt x="493" y="86"/>
                </a:cubicBezTo>
                <a:close/>
                <a:moveTo>
                  <a:pt x="146" y="75"/>
                </a:moveTo>
                <a:cubicBezTo>
                  <a:pt x="148" y="79"/>
                  <a:pt x="156" y="76"/>
                  <a:pt x="158" y="73"/>
                </a:cubicBezTo>
                <a:cubicBezTo>
                  <a:pt x="154" y="72"/>
                  <a:pt x="147" y="71"/>
                  <a:pt x="146" y="75"/>
                </a:cubicBezTo>
                <a:close/>
                <a:moveTo>
                  <a:pt x="350" y="74"/>
                </a:moveTo>
                <a:cubicBezTo>
                  <a:pt x="357" y="83"/>
                  <a:pt x="370" y="84"/>
                  <a:pt x="383" y="83"/>
                </a:cubicBezTo>
                <a:cubicBezTo>
                  <a:pt x="379" y="80"/>
                  <a:pt x="374" y="78"/>
                  <a:pt x="373" y="73"/>
                </a:cubicBezTo>
                <a:cubicBezTo>
                  <a:pt x="367" y="72"/>
                  <a:pt x="358" y="75"/>
                  <a:pt x="350" y="74"/>
                </a:cubicBezTo>
                <a:close/>
                <a:moveTo>
                  <a:pt x="132" y="76"/>
                </a:moveTo>
                <a:cubicBezTo>
                  <a:pt x="134" y="75"/>
                  <a:pt x="135" y="74"/>
                  <a:pt x="137" y="74"/>
                </a:cubicBezTo>
                <a:cubicBezTo>
                  <a:pt x="136" y="71"/>
                  <a:pt x="132" y="74"/>
                  <a:pt x="132" y="76"/>
                </a:cubicBezTo>
                <a:close/>
                <a:moveTo>
                  <a:pt x="280" y="76"/>
                </a:moveTo>
                <a:cubicBezTo>
                  <a:pt x="281" y="76"/>
                  <a:pt x="282" y="77"/>
                  <a:pt x="283" y="77"/>
                </a:cubicBezTo>
                <a:cubicBezTo>
                  <a:pt x="284" y="75"/>
                  <a:pt x="286" y="75"/>
                  <a:pt x="289" y="76"/>
                </a:cubicBezTo>
                <a:cubicBezTo>
                  <a:pt x="289" y="74"/>
                  <a:pt x="291" y="74"/>
                  <a:pt x="292" y="73"/>
                </a:cubicBezTo>
                <a:cubicBezTo>
                  <a:pt x="287" y="73"/>
                  <a:pt x="283" y="72"/>
                  <a:pt x="280" y="76"/>
                </a:cubicBezTo>
                <a:close/>
                <a:moveTo>
                  <a:pt x="583" y="124"/>
                </a:moveTo>
                <a:cubicBezTo>
                  <a:pt x="580" y="120"/>
                  <a:pt x="576" y="117"/>
                  <a:pt x="574" y="113"/>
                </a:cubicBezTo>
                <a:cubicBezTo>
                  <a:pt x="566" y="113"/>
                  <a:pt x="560" y="107"/>
                  <a:pt x="558" y="99"/>
                </a:cubicBezTo>
                <a:cubicBezTo>
                  <a:pt x="552" y="100"/>
                  <a:pt x="546" y="95"/>
                  <a:pt x="545" y="90"/>
                </a:cubicBezTo>
                <a:cubicBezTo>
                  <a:pt x="533" y="89"/>
                  <a:pt x="528" y="77"/>
                  <a:pt x="516" y="73"/>
                </a:cubicBezTo>
                <a:cubicBezTo>
                  <a:pt x="533" y="95"/>
                  <a:pt x="560" y="108"/>
                  <a:pt x="583" y="124"/>
                </a:cubicBezTo>
                <a:close/>
                <a:moveTo>
                  <a:pt x="155" y="82"/>
                </a:moveTo>
                <a:cubicBezTo>
                  <a:pt x="162" y="85"/>
                  <a:pt x="167" y="91"/>
                  <a:pt x="175" y="94"/>
                </a:cubicBezTo>
                <a:cubicBezTo>
                  <a:pt x="178" y="90"/>
                  <a:pt x="180" y="85"/>
                  <a:pt x="183" y="82"/>
                </a:cubicBezTo>
                <a:cubicBezTo>
                  <a:pt x="174" y="78"/>
                  <a:pt x="161" y="70"/>
                  <a:pt x="155" y="82"/>
                </a:cubicBezTo>
                <a:close/>
                <a:moveTo>
                  <a:pt x="337" y="76"/>
                </a:moveTo>
                <a:cubicBezTo>
                  <a:pt x="339" y="78"/>
                  <a:pt x="343" y="79"/>
                  <a:pt x="343" y="83"/>
                </a:cubicBezTo>
                <a:cubicBezTo>
                  <a:pt x="345" y="81"/>
                  <a:pt x="347" y="81"/>
                  <a:pt x="349" y="79"/>
                </a:cubicBezTo>
                <a:cubicBezTo>
                  <a:pt x="346" y="80"/>
                  <a:pt x="348" y="78"/>
                  <a:pt x="347" y="77"/>
                </a:cubicBezTo>
                <a:cubicBezTo>
                  <a:pt x="342" y="77"/>
                  <a:pt x="340" y="74"/>
                  <a:pt x="337" y="76"/>
                </a:cubicBezTo>
                <a:close/>
                <a:moveTo>
                  <a:pt x="237" y="90"/>
                </a:moveTo>
                <a:cubicBezTo>
                  <a:pt x="244" y="91"/>
                  <a:pt x="247" y="83"/>
                  <a:pt x="250" y="78"/>
                </a:cubicBezTo>
                <a:cubicBezTo>
                  <a:pt x="243" y="73"/>
                  <a:pt x="237" y="84"/>
                  <a:pt x="237" y="90"/>
                </a:cubicBezTo>
                <a:close/>
                <a:moveTo>
                  <a:pt x="286" y="79"/>
                </a:moveTo>
                <a:cubicBezTo>
                  <a:pt x="289" y="84"/>
                  <a:pt x="301" y="79"/>
                  <a:pt x="306" y="77"/>
                </a:cubicBezTo>
                <a:cubicBezTo>
                  <a:pt x="301" y="76"/>
                  <a:pt x="291" y="77"/>
                  <a:pt x="286" y="79"/>
                </a:cubicBezTo>
                <a:close/>
                <a:moveTo>
                  <a:pt x="391" y="84"/>
                </a:moveTo>
                <a:cubicBezTo>
                  <a:pt x="399" y="87"/>
                  <a:pt x="410" y="85"/>
                  <a:pt x="417" y="86"/>
                </a:cubicBezTo>
                <a:cubicBezTo>
                  <a:pt x="407" y="82"/>
                  <a:pt x="396" y="76"/>
                  <a:pt x="382" y="77"/>
                </a:cubicBezTo>
                <a:cubicBezTo>
                  <a:pt x="385" y="78"/>
                  <a:pt x="387" y="82"/>
                  <a:pt x="391" y="84"/>
                </a:cubicBezTo>
                <a:close/>
                <a:moveTo>
                  <a:pt x="137" y="79"/>
                </a:moveTo>
                <a:cubicBezTo>
                  <a:pt x="139" y="79"/>
                  <a:pt x="141" y="82"/>
                  <a:pt x="145" y="80"/>
                </a:cubicBezTo>
                <a:cubicBezTo>
                  <a:pt x="144" y="76"/>
                  <a:pt x="139" y="76"/>
                  <a:pt x="137" y="79"/>
                </a:cubicBezTo>
                <a:close/>
                <a:moveTo>
                  <a:pt x="321" y="80"/>
                </a:moveTo>
                <a:cubicBezTo>
                  <a:pt x="325" y="83"/>
                  <a:pt x="330" y="84"/>
                  <a:pt x="338" y="83"/>
                </a:cubicBezTo>
                <a:cubicBezTo>
                  <a:pt x="335" y="77"/>
                  <a:pt x="327" y="76"/>
                  <a:pt x="321" y="80"/>
                </a:cubicBezTo>
                <a:close/>
                <a:moveTo>
                  <a:pt x="202" y="78"/>
                </a:moveTo>
                <a:cubicBezTo>
                  <a:pt x="201" y="80"/>
                  <a:pt x="200" y="82"/>
                  <a:pt x="199" y="83"/>
                </a:cubicBezTo>
                <a:cubicBezTo>
                  <a:pt x="207" y="86"/>
                  <a:pt x="224" y="104"/>
                  <a:pt x="230" y="91"/>
                </a:cubicBezTo>
                <a:cubicBezTo>
                  <a:pt x="221" y="86"/>
                  <a:pt x="211" y="81"/>
                  <a:pt x="202" y="78"/>
                </a:cubicBezTo>
                <a:close/>
                <a:moveTo>
                  <a:pt x="97" y="84"/>
                </a:moveTo>
                <a:cubicBezTo>
                  <a:pt x="103" y="86"/>
                  <a:pt x="104" y="81"/>
                  <a:pt x="107" y="79"/>
                </a:cubicBezTo>
                <a:cubicBezTo>
                  <a:pt x="103" y="79"/>
                  <a:pt x="100" y="81"/>
                  <a:pt x="97" y="84"/>
                </a:cubicBezTo>
                <a:close/>
                <a:moveTo>
                  <a:pt x="122" y="80"/>
                </a:moveTo>
                <a:cubicBezTo>
                  <a:pt x="124" y="81"/>
                  <a:pt x="126" y="79"/>
                  <a:pt x="124" y="79"/>
                </a:cubicBezTo>
                <a:cubicBezTo>
                  <a:pt x="124" y="80"/>
                  <a:pt x="122" y="78"/>
                  <a:pt x="122" y="80"/>
                </a:cubicBezTo>
                <a:close/>
                <a:moveTo>
                  <a:pt x="256" y="80"/>
                </a:moveTo>
                <a:cubicBezTo>
                  <a:pt x="253" y="85"/>
                  <a:pt x="249" y="88"/>
                  <a:pt x="247" y="93"/>
                </a:cubicBezTo>
                <a:cubicBezTo>
                  <a:pt x="255" y="92"/>
                  <a:pt x="260" y="88"/>
                  <a:pt x="264" y="83"/>
                </a:cubicBezTo>
                <a:cubicBezTo>
                  <a:pt x="261" y="83"/>
                  <a:pt x="259" y="81"/>
                  <a:pt x="256" y="80"/>
                </a:cubicBezTo>
                <a:close/>
                <a:moveTo>
                  <a:pt x="277" y="84"/>
                </a:moveTo>
                <a:cubicBezTo>
                  <a:pt x="281" y="84"/>
                  <a:pt x="283" y="85"/>
                  <a:pt x="285" y="83"/>
                </a:cubicBezTo>
                <a:cubicBezTo>
                  <a:pt x="283" y="81"/>
                  <a:pt x="278" y="80"/>
                  <a:pt x="277" y="84"/>
                </a:cubicBezTo>
                <a:close/>
                <a:moveTo>
                  <a:pt x="295" y="86"/>
                </a:moveTo>
                <a:cubicBezTo>
                  <a:pt x="301" y="85"/>
                  <a:pt x="311" y="87"/>
                  <a:pt x="315" y="83"/>
                </a:cubicBezTo>
                <a:cubicBezTo>
                  <a:pt x="310" y="79"/>
                  <a:pt x="300" y="83"/>
                  <a:pt x="295" y="86"/>
                </a:cubicBezTo>
                <a:close/>
                <a:moveTo>
                  <a:pt x="127" y="83"/>
                </a:moveTo>
                <a:cubicBezTo>
                  <a:pt x="129" y="84"/>
                  <a:pt x="130" y="86"/>
                  <a:pt x="134" y="86"/>
                </a:cubicBezTo>
                <a:cubicBezTo>
                  <a:pt x="134" y="85"/>
                  <a:pt x="137" y="85"/>
                  <a:pt x="138" y="83"/>
                </a:cubicBezTo>
                <a:cubicBezTo>
                  <a:pt x="137" y="82"/>
                  <a:pt x="135" y="81"/>
                  <a:pt x="133" y="82"/>
                </a:cubicBezTo>
                <a:cubicBezTo>
                  <a:pt x="133" y="84"/>
                  <a:pt x="131" y="84"/>
                  <a:pt x="129" y="84"/>
                </a:cubicBezTo>
                <a:cubicBezTo>
                  <a:pt x="128" y="83"/>
                  <a:pt x="131" y="82"/>
                  <a:pt x="128" y="82"/>
                </a:cubicBezTo>
                <a:cubicBezTo>
                  <a:pt x="128" y="82"/>
                  <a:pt x="127" y="82"/>
                  <a:pt x="127" y="83"/>
                </a:cubicBezTo>
                <a:close/>
                <a:moveTo>
                  <a:pt x="457" y="85"/>
                </a:moveTo>
                <a:cubicBezTo>
                  <a:pt x="454" y="86"/>
                  <a:pt x="453" y="81"/>
                  <a:pt x="451" y="83"/>
                </a:cubicBezTo>
                <a:cubicBezTo>
                  <a:pt x="453" y="83"/>
                  <a:pt x="456" y="88"/>
                  <a:pt x="457" y="85"/>
                </a:cubicBezTo>
                <a:close/>
                <a:moveTo>
                  <a:pt x="591" y="130"/>
                </a:moveTo>
                <a:cubicBezTo>
                  <a:pt x="592" y="131"/>
                  <a:pt x="594" y="131"/>
                  <a:pt x="595" y="133"/>
                </a:cubicBezTo>
                <a:cubicBezTo>
                  <a:pt x="595" y="134"/>
                  <a:pt x="595" y="135"/>
                  <a:pt x="595" y="136"/>
                </a:cubicBezTo>
                <a:cubicBezTo>
                  <a:pt x="600" y="141"/>
                  <a:pt x="603" y="148"/>
                  <a:pt x="609" y="150"/>
                </a:cubicBezTo>
                <a:cubicBezTo>
                  <a:pt x="599" y="121"/>
                  <a:pt x="572" y="102"/>
                  <a:pt x="548" y="85"/>
                </a:cubicBezTo>
                <a:cubicBezTo>
                  <a:pt x="544" y="85"/>
                  <a:pt x="541" y="82"/>
                  <a:pt x="539" y="83"/>
                </a:cubicBezTo>
                <a:cubicBezTo>
                  <a:pt x="558" y="96"/>
                  <a:pt x="578" y="110"/>
                  <a:pt x="591" y="130"/>
                </a:cubicBezTo>
                <a:close/>
                <a:moveTo>
                  <a:pt x="423" y="83"/>
                </a:moveTo>
                <a:cubicBezTo>
                  <a:pt x="423" y="85"/>
                  <a:pt x="425" y="85"/>
                  <a:pt x="424" y="86"/>
                </a:cubicBezTo>
                <a:cubicBezTo>
                  <a:pt x="427" y="85"/>
                  <a:pt x="430" y="92"/>
                  <a:pt x="433" y="88"/>
                </a:cubicBezTo>
                <a:cubicBezTo>
                  <a:pt x="431" y="87"/>
                  <a:pt x="427" y="86"/>
                  <a:pt x="425" y="83"/>
                </a:cubicBezTo>
                <a:cubicBezTo>
                  <a:pt x="425" y="83"/>
                  <a:pt x="424" y="84"/>
                  <a:pt x="423" y="83"/>
                </a:cubicBezTo>
                <a:close/>
                <a:moveTo>
                  <a:pt x="185" y="95"/>
                </a:moveTo>
                <a:cubicBezTo>
                  <a:pt x="187" y="93"/>
                  <a:pt x="188" y="87"/>
                  <a:pt x="191" y="87"/>
                </a:cubicBezTo>
                <a:cubicBezTo>
                  <a:pt x="191" y="85"/>
                  <a:pt x="189" y="84"/>
                  <a:pt x="186" y="83"/>
                </a:cubicBezTo>
                <a:cubicBezTo>
                  <a:pt x="187" y="88"/>
                  <a:pt x="183" y="92"/>
                  <a:pt x="185" y="95"/>
                </a:cubicBezTo>
                <a:close/>
                <a:moveTo>
                  <a:pt x="156" y="87"/>
                </a:moveTo>
                <a:cubicBezTo>
                  <a:pt x="154" y="86"/>
                  <a:pt x="153" y="83"/>
                  <a:pt x="151" y="85"/>
                </a:cubicBezTo>
                <a:cubicBezTo>
                  <a:pt x="152" y="86"/>
                  <a:pt x="155" y="88"/>
                  <a:pt x="156" y="87"/>
                </a:cubicBezTo>
                <a:close/>
                <a:moveTo>
                  <a:pt x="115" y="91"/>
                </a:moveTo>
                <a:cubicBezTo>
                  <a:pt x="118" y="91"/>
                  <a:pt x="119" y="93"/>
                  <a:pt x="123" y="93"/>
                </a:cubicBezTo>
                <a:cubicBezTo>
                  <a:pt x="125" y="91"/>
                  <a:pt x="128" y="90"/>
                  <a:pt x="130" y="88"/>
                </a:cubicBezTo>
                <a:cubicBezTo>
                  <a:pt x="125" y="87"/>
                  <a:pt x="118" y="84"/>
                  <a:pt x="115" y="91"/>
                </a:cubicBezTo>
                <a:close/>
                <a:moveTo>
                  <a:pt x="334" y="86"/>
                </a:moveTo>
                <a:cubicBezTo>
                  <a:pt x="337" y="90"/>
                  <a:pt x="343" y="87"/>
                  <a:pt x="347" y="88"/>
                </a:cubicBezTo>
                <a:cubicBezTo>
                  <a:pt x="346" y="84"/>
                  <a:pt x="339" y="88"/>
                  <a:pt x="334" y="86"/>
                </a:cubicBezTo>
                <a:close/>
                <a:moveTo>
                  <a:pt x="79" y="94"/>
                </a:moveTo>
                <a:cubicBezTo>
                  <a:pt x="82" y="92"/>
                  <a:pt x="86" y="90"/>
                  <a:pt x="88" y="86"/>
                </a:cubicBezTo>
                <a:cubicBezTo>
                  <a:pt x="84" y="87"/>
                  <a:pt x="77" y="91"/>
                  <a:pt x="79" y="94"/>
                </a:cubicBezTo>
                <a:close/>
                <a:moveTo>
                  <a:pt x="147" y="87"/>
                </a:moveTo>
                <a:cubicBezTo>
                  <a:pt x="144" y="88"/>
                  <a:pt x="142" y="90"/>
                  <a:pt x="140" y="92"/>
                </a:cubicBezTo>
                <a:cubicBezTo>
                  <a:pt x="150" y="97"/>
                  <a:pt x="159" y="103"/>
                  <a:pt x="168" y="108"/>
                </a:cubicBezTo>
                <a:cubicBezTo>
                  <a:pt x="169" y="105"/>
                  <a:pt x="172" y="103"/>
                  <a:pt x="173" y="99"/>
                </a:cubicBezTo>
                <a:cubicBezTo>
                  <a:pt x="164" y="95"/>
                  <a:pt x="156" y="91"/>
                  <a:pt x="147" y="87"/>
                </a:cubicBezTo>
                <a:close/>
                <a:moveTo>
                  <a:pt x="313" y="88"/>
                </a:moveTo>
                <a:cubicBezTo>
                  <a:pt x="310" y="89"/>
                  <a:pt x="304" y="88"/>
                  <a:pt x="302" y="90"/>
                </a:cubicBezTo>
                <a:cubicBezTo>
                  <a:pt x="308" y="92"/>
                  <a:pt x="315" y="90"/>
                  <a:pt x="323" y="90"/>
                </a:cubicBezTo>
                <a:cubicBezTo>
                  <a:pt x="322" y="86"/>
                  <a:pt x="316" y="88"/>
                  <a:pt x="313" y="88"/>
                </a:cubicBezTo>
                <a:close/>
                <a:moveTo>
                  <a:pt x="191" y="104"/>
                </a:moveTo>
                <a:cubicBezTo>
                  <a:pt x="198" y="102"/>
                  <a:pt x="205" y="99"/>
                  <a:pt x="214" y="99"/>
                </a:cubicBezTo>
                <a:cubicBezTo>
                  <a:pt x="209" y="94"/>
                  <a:pt x="204" y="90"/>
                  <a:pt x="197" y="88"/>
                </a:cubicBezTo>
                <a:cubicBezTo>
                  <a:pt x="195" y="94"/>
                  <a:pt x="194" y="99"/>
                  <a:pt x="191" y="104"/>
                </a:cubicBezTo>
                <a:close/>
                <a:moveTo>
                  <a:pt x="504" y="102"/>
                </a:moveTo>
                <a:cubicBezTo>
                  <a:pt x="514" y="107"/>
                  <a:pt x="521" y="114"/>
                  <a:pt x="530" y="119"/>
                </a:cubicBezTo>
                <a:cubicBezTo>
                  <a:pt x="523" y="102"/>
                  <a:pt x="505" y="94"/>
                  <a:pt x="485" y="89"/>
                </a:cubicBezTo>
                <a:cubicBezTo>
                  <a:pt x="490" y="95"/>
                  <a:pt x="499" y="97"/>
                  <a:pt x="504" y="102"/>
                </a:cubicBezTo>
                <a:close/>
                <a:moveTo>
                  <a:pt x="378" y="91"/>
                </a:moveTo>
                <a:cubicBezTo>
                  <a:pt x="387" y="94"/>
                  <a:pt x="395" y="98"/>
                  <a:pt x="403" y="102"/>
                </a:cubicBezTo>
                <a:cubicBezTo>
                  <a:pt x="397" y="96"/>
                  <a:pt x="391" y="87"/>
                  <a:pt x="378" y="91"/>
                </a:cubicBezTo>
                <a:close/>
                <a:moveTo>
                  <a:pt x="516" y="96"/>
                </a:moveTo>
                <a:cubicBezTo>
                  <a:pt x="518" y="96"/>
                  <a:pt x="519" y="97"/>
                  <a:pt x="520" y="96"/>
                </a:cubicBezTo>
                <a:cubicBezTo>
                  <a:pt x="517" y="94"/>
                  <a:pt x="513" y="92"/>
                  <a:pt x="509" y="90"/>
                </a:cubicBezTo>
                <a:cubicBezTo>
                  <a:pt x="510" y="93"/>
                  <a:pt x="516" y="92"/>
                  <a:pt x="516" y="96"/>
                </a:cubicBezTo>
                <a:close/>
                <a:moveTo>
                  <a:pt x="342" y="92"/>
                </a:moveTo>
                <a:cubicBezTo>
                  <a:pt x="344" y="93"/>
                  <a:pt x="346" y="94"/>
                  <a:pt x="349" y="94"/>
                </a:cubicBezTo>
                <a:cubicBezTo>
                  <a:pt x="349" y="92"/>
                  <a:pt x="351" y="92"/>
                  <a:pt x="351" y="91"/>
                </a:cubicBezTo>
                <a:cubicBezTo>
                  <a:pt x="347" y="91"/>
                  <a:pt x="344" y="91"/>
                  <a:pt x="342" y="92"/>
                </a:cubicBezTo>
                <a:close/>
                <a:moveTo>
                  <a:pt x="379" y="94"/>
                </a:moveTo>
                <a:cubicBezTo>
                  <a:pt x="379" y="92"/>
                  <a:pt x="376" y="93"/>
                  <a:pt x="375" y="91"/>
                </a:cubicBezTo>
                <a:cubicBezTo>
                  <a:pt x="375" y="94"/>
                  <a:pt x="377" y="94"/>
                  <a:pt x="379" y="94"/>
                </a:cubicBezTo>
                <a:close/>
                <a:moveTo>
                  <a:pt x="436" y="110"/>
                </a:moveTo>
                <a:cubicBezTo>
                  <a:pt x="437" y="109"/>
                  <a:pt x="438" y="108"/>
                  <a:pt x="440" y="108"/>
                </a:cubicBezTo>
                <a:cubicBezTo>
                  <a:pt x="440" y="111"/>
                  <a:pt x="442" y="112"/>
                  <a:pt x="444" y="113"/>
                </a:cubicBezTo>
                <a:cubicBezTo>
                  <a:pt x="450" y="113"/>
                  <a:pt x="457" y="118"/>
                  <a:pt x="464" y="120"/>
                </a:cubicBezTo>
                <a:cubicBezTo>
                  <a:pt x="458" y="111"/>
                  <a:pt x="450" y="108"/>
                  <a:pt x="442" y="102"/>
                </a:cubicBezTo>
                <a:cubicBezTo>
                  <a:pt x="439" y="100"/>
                  <a:pt x="437" y="97"/>
                  <a:pt x="434" y="96"/>
                </a:cubicBezTo>
                <a:cubicBezTo>
                  <a:pt x="425" y="91"/>
                  <a:pt x="413" y="93"/>
                  <a:pt x="403" y="91"/>
                </a:cubicBezTo>
                <a:cubicBezTo>
                  <a:pt x="413" y="99"/>
                  <a:pt x="422" y="107"/>
                  <a:pt x="436" y="110"/>
                </a:cubicBezTo>
                <a:close/>
                <a:moveTo>
                  <a:pt x="233" y="94"/>
                </a:moveTo>
                <a:cubicBezTo>
                  <a:pt x="234" y="95"/>
                  <a:pt x="235" y="94"/>
                  <a:pt x="235" y="93"/>
                </a:cubicBezTo>
                <a:cubicBezTo>
                  <a:pt x="234" y="93"/>
                  <a:pt x="234" y="92"/>
                  <a:pt x="233" y="92"/>
                </a:cubicBezTo>
                <a:cubicBezTo>
                  <a:pt x="233" y="93"/>
                  <a:pt x="232" y="93"/>
                  <a:pt x="233" y="94"/>
                </a:cubicBezTo>
                <a:close/>
                <a:moveTo>
                  <a:pt x="105" y="96"/>
                </a:moveTo>
                <a:cubicBezTo>
                  <a:pt x="109" y="102"/>
                  <a:pt x="117" y="102"/>
                  <a:pt x="120" y="96"/>
                </a:cubicBezTo>
                <a:cubicBezTo>
                  <a:pt x="115" y="94"/>
                  <a:pt x="107" y="90"/>
                  <a:pt x="105" y="96"/>
                </a:cubicBezTo>
                <a:close/>
                <a:moveTo>
                  <a:pt x="133" y="98"/>
                </a:moveTo>
                <a:cubicBezTo>
                  <a:pt x="144" y="103"/>
                  <a:pt x="154" y="108"/>
                  <a:pt x="165" y="113"/>
                </a:cubicBezTo>
                <a:cubicBezTo>
                  <a:pt x="165" y="110"/>
                  <a:pt x="161" y="111"/>
                  <a:pt x="162" y="108"/>
                </a:cubicBezTo>
                <a:cubicBezTo>
                  <a:pt x="151" y="105"/>
                  <a:pt x="149" y="98"/>
                  <a:pt x="140" y="97"/>
                </a:cubicBezTo>
                <a:cubicBezTo>
                  <a:pt x="140" y="96"/>
                  <a:pt x="139" y="95"/>
                  <a:pt x="139" y="94"/>
                </a:cubicBezTo>
                <a:cubicBezTo>
                  <a:pt x="138" y="94"/>
                  <a:pt x="137" y="94"/>
                  <a:pt x="137" y="93"/>
                </a:cubicBezTo>
                <a:cubicBezTo>
                  <a:pt x="136" y="96"/>
                  <a:pt x="134" y="96"/>
                  <a:pt x="133" y="98"/>
                </a:cubicBezTo>
                <a:close/>
                <a:moveTo>
                  <a:pt x="278" y="94"/>
                </a:moveTo>
                <a:cubicBezTo>
                  <a:pt x="278" y="95"/>
                  <a:pt x="277" y="96"/>
                  <a:pt x="278" y="96"/>
                </a:cubicBezTo>
                <a:cubicBezTo>
                  <a:pt x="279" y="95"/>
                  <a:pt x="280" y="95"/>
                  <a:pt x="282" y="95"/>
                </a:cubicBezTo>
                <a:cubicBezTo>
                  <a:pt x="281" y="92"/>
                  <a:pt x="280" y="94"/>
                  <a:pt x="278" y="94"/>
                </a:cubicBezTo>
                <a:close/>
                <a:moveTo>
                  <a:pt x="253" y="99"/>
                </a:moveTo>
                <a:cubicBezTo>
                  <a:pt x="258" y="101"/>
                  <a:pt x="270" y="98"/>
                  <a:pt x="273" y="96"/>
                </a:cubicBezTo>
                <a:cubicBezTo>
                  <a:pt x="267" y="94"/>
                  <a:pt x="256" y="94"/>
                  <a:pt x="253" y="99"/>
                </a:cubicBezTo>
                <a:close/>
                <a:moveTo>
                  <a:pt x="310" y="96"/>
                </a:moveTo>
                <a:cubicBezTo>
                  <a:pt x="316" y="99"/>
                  <a:pt x="319" y="105"/>
                  <a:pt x="329" y="104"/>
                </a:cubicBezTo>
                <a:cubicBezTo>
                  <a:pt x="329" y="100"/>
                  <a:pt x="333" y="100"/>
                  <a:pt x="334" y="96"/>
                </a:cubicBezTo>
                <a:cubicBezTo>
                  <a:pt x="327" y="96"/>
                  <a:pt x="317" y="94"/>
                  <a:pt x="310" y="96"/>
                </a:cubicBezTo>
                <a:close/>
                <a:moveTo>
                  <a:pt x="311" y="104"/>
                </a:moveTo>
                <a:cubicBezTo>
                  <a:pt x="305" y="102"/>
                  <a:pt x="291" y="90"/>
                  <a:pt x="290" y="104"/>
                </a:cubicBezTo>
                <a:cubicBezTo>
                  <a:pt x="297" y="108"/>
                  <a:pt x="304" y="112"/>
                  <a:pt x="313" y="110"/>
                </a:cubicBezTo>
                <a:cubicBezTo>
                  <a:pt x="312" y="108"/>
                  <a:pt x="311" y="106"/>
                  <a:pt x="311" y="104"/>
                </a:cubicBezTo>
                <a:close/>
                <a:moveTo>
                  <a:pt x="308" y="100"/>
                </a:moveTo>
                <a:cubicBezTo>
                  <a:pt x="308" y="97"/>
                  <a:pt x="306" y="97"/>
                  <a:pt x="304" y="97"/>
                </a:cubicBezTo>
                <a:cubicBezTo>
                  <a:pt x="304" y="99"/>
                  <a:pt x="307" y="99"/>
                  <a:pt x="308" y="100"/>
                </a:cubicBezTo>
                <a:close/>
                <a:moveTo>
                  <a:pt x="388" y="99"/>
                </a:moveTo>
                <a:cubicBezTo>
                  <a:pt x="389" y="99"/>
                  <a:pt x="389" y="99"/>
                  <a:pt x="390" y="100"/>
                </a:cubicBezTo>
                <a:cubicBezTo>
                  <a:pt x="391" y="98"/>
                  <a:pt x="385" y="97"/>
                  <a:pt x="387" y="98"/>
                </a:cubicBezTo>
                <a:cubicBezTo>
                  <a:pt x="387" y="98"/>
                  <a:pt x="388" y="99"/>
                  <a:pt x="388" y="99"/>
                </a:cubicBezTo>
                <a:close/>
                <a:moveTo>
                  <a:pt x="186" y="102"/>
                </a:moveTo>
                <a:cubicBezTo>
                  <a:pt x="188" y="103"/>
                  <a:pt x="189" y="98"/>
                  <a:pt x="187" y="98"/>
                </a:cubicBezTo>
                <a:cubicBezTo>
                  <a:pt x="188" y="100"/>
                  <a:pt x="186" y="100"/>
                  <a:pt x="186" y="102"/>
                </a:cubicBezTo>
                <a:close/>
                <a:moveTo>
                  <a:pt x="356" y="99"/>
                </a:moveTo>
                <a:cubicBezTo>
                  <a:pt x="366" y="105"/>
                  <a:pt x="375" y="111"/>
                  <a:pt x="385" y="116"/>
                </a:cubicBezTo>
                <a:cubicBezTo>
                  <a:pt x="385" y="114"/>
                  <a:pt x="387" y="115"/>
                  <a:pt x="386" y="113"/>
                </a:cubicBezTo>
                <a:cubicBezTo>
                  <a:pt x="375" y="107"/>
                  <a:pt x="369" y="97"/>
                  <a:pt x="356" y="99"/>
                </a:cubicBezTo>
                <a:close/>
                <a:moveTo>
                  <a:pt x="448" y="100"/>
                </a:moveTo>
                <a:cubicBezTo>
                  <a:pt x="447" y="100"/>
                  <a:pt x="444" y="98"/>
                  <a:pt x="443" y="99"/>
                </a:cubicBezTo>
                <a:cubicBezTo>
                  <a:pt x="444" y="99"/>
                  <a:pt x="447" y="101"/>
                  <a:pt x="448" y="100"/>
                </a:cubicBezTo>
                <a:close/>
                <a:moveTo>
                  <a:pt x="98" y="102"/>
                </a:moveTo>
                <a:cubicBezTo>
                  <a:pt x="102" y="103"/>
                  <a:pt x="106" y="107"/>
                  <a:pt x="109" y="104"/>
                </a:cubicBezTo>
                <a:cubicBezTo>
                  <a:pt x="106" y="102"/>
                  <a:pt x="104" y="99"/>
                  <a:pt x="101" y="99"/>
                </a:cubicBezTo>
                <a:cubicBezTo>
                  <a:pt x="100" y="100"/>
                  <a:pt x="98" y="100"/>
                  <a:pt x="98" y="102"/>
                </a:cubicBezTo>
                <a:close/>
                <a:moveTo>
                  <a:pt x="283" y="102"/>
                </a:moveTo>
                <a:cubicBezTo>
                  <a:pt x="283" y="101"/>
                  <a:pt x="285" y="102"/>
                  <a:pt x="286" y="102"/>
                </a:cubicBezTo>
                <a:cubicBezTo>
                  <a:pt x="286" y="101"/>
                  <a:pt x="286" y="100"/>
                  <a:pt x="286" y="99"/>
                </a:cubicBezTo>
                <a:cubicBezTo>
                  <a:pt x="283" y="98"/>
                  <a:pt x="282" y="101"/>
                  <a:pt x="283" y="102"/>
                </a:cubicBezTo>
                <a:close/>
                <a:moveTo>
                  <a:pt x="332" y="104"/>
                </a:moveTo>
                <a:cubicBezTo>
                  <a:pt x="335" y="105"/>
                  <a:pt x="336" y="107"/>
                  <a:pt x="339" y="108"/>
                </a:cubicBezTo>
                <a:cubicBezTo>
                  <a:pt x="341" y="107"/>
                  <a:pt x="343" y="104"/>
                  <a:pt x="344" y="101"/>
                </a:cubicBezTo>
                <a:cubicBezTo>
                  <a:pt x="341" y="95"/>
                  <a:pt x="335" y="101"/>
                  <a:pt x="332" y="104"/>
                </a:cubicBezTo>
                <a:close/>
                <a:moveTo>
                  <a:pt x="117" y="104"/>
                </a:moveTo>
                <a:cubicBezTo>
                  <a:pt x="118" y="105"/>
                  <a:pt x="119" y="106"/>
                  <a:pt x="121" y="105"/>
                </a:cubicBezTo>
                <a:cubicBezTo>
                  <a:pt x="120" y="101"/>
                  <a:pt x="124" y="102"/>
                  <a:pt x="125" y="99"/>
                </a:cubicBezTo>
                <a:cubicBezTo>
                  <a:pt x="122" y="101"/>
                  <a:pt x="118" y="101"/>
                  <a:pt x="117" y="104"/>
                </a:cubicBezTo>
                <a:close/>
                <a:moveTo>
                  <a:pt x="484" y="105"/>
                </a:moveTo>
                <a:cubicBezTo>
                  <a:pt x="481" y="103"/>
                  <a:pt x="477" y="99"/>
                  <a:pt x="475" y="100"/>
                </a:cubicBezTo>
                <a:cubicBezTo>
                  <a:pt x="477" y="102"/>
                  <a:pt x="480" y="103"/>
                  <a:pt x="484" y="105"/>
                </a:cubicBezTo>
                <a:close/>
                <a:moveTo>
                  <a:pt x="546" y="109"/>
                </a:moveTo>
                <a:cubicBezTo>
                  <a:pt x="540" y="106"/>
                  <a:pt x="539" y="100"/>
                  <a:pt x="532" y="99"/>
                </a:cubicBezTo>
                <a:cubicBezTo>
                  <a:pt x="532" y="101"/>
                  <a:pt x="532" y="102"/>
                  <a:pt x="531" y="102"/>
                </a:cubicBezTo>
                <a:cubicBezTo>
                  <a:pt x="536" y="104"/>
                  <a:pt x="541" y="108"/>
                  <a:pt x="546" y="109"/>
                </a:cubicBezTo>
                <a:close/>
                <a:moveTo>
                  <a:pt x="586" y="111"/>
                </a:moveTo>
                <a:cubicBezTo>
                  <a:pt x="583" y="106"/>
                  <a:pt x="579" y="102"/>
                  <a:pt x="574" y="99"/>
                </a:cubicBezTo>
                <a:cubicBezTo>
                  <a:pt x="577" y="103"/>
                  <a:pt x="581" y="107"/>
                  <a:pt x="586" y="111"/>
                </a:cubicBezTo>
                <a:close/>
                <a:moveTo>
                  <a:pt x="56" y="113"/>
                </a:moveTo>
                <a:cubicBezTo>
                  <a:pt x="63" y="114"/>
                  <a:pt x="66" y="106"/>
                  <a:pt x="70" y="102"/>
                </a:cubicBezTo>
                <a:cubicBezTo>
                  <a:pt x="64" y="100"/>
                  <a:pt x="58" y="107"/>
                  <a:pt x="56" y="113"/>
                </a:cubicBezTo>
                <a:close/>
                <a:moveTo>
                  <a:pt x="123" y="108"/>
                </a:moveTo>
                <a:cubicBezTo>
                  <a:pt x="126" y="110"/>
                  <a:pt x="128" y="112"/>
                  <a:pt x="131" y="113"/>
                </a:cubicBezTo>
                <a:cubicBezTo>
                  <a:pt x="133" y="109"/>
                  <a:pt x="136" y="107"/>
                  <a:pt x="138" y="104"/>
                </a:cubicBezTo>
                <a:cubicBezTo>
                  <a:pt x="132" y="99"/>
                  <a:pt x="125" y="101"/>
                  <a:pt x="123" y="108"/>
                </a:cubicBezTo>
                <a:close/>
                <a:moveTo>
                  <a:pt x="272" y="109"/>
                </a:moveTo>
                <a:cubicBezTo>
                  <a:pt x="273" y="108"/>
                  <a:pt x="274" y="107"/>
                  <a:pt x="274" y="104"/>
                </a:cubicBezTo>
                <a:cubicBezTo>
                  <a:pt x="271" y="104"/>
                  <a:pt x="267" y="102"/>
                  <a:pt x="262" y="104"/>
                </a:cubicBezTo>
                <a:cubicBezTo>
                  <a:pt x="266" y="105"/>
                  <a:pt x="268" y="108"/>
                  <a:pt x="272" y="109"/>
                </a:cubicBezTo>
                <a:close/>
                <a:moveTo>
                  <a:pt x="89" y="110"/>
                </a:moveTo>
                <a:cubicBezTo>
                  <a:pt x="92" y="111"/>
                  <a:pt x="95" y="113"/>
                  <a:pt x="97" y="115"/>
                </a:cubicBezTo>
                <a:cubicBezTo>
                  <a:pt x="98" y="111"/>
                  <a:pt x="103" y="111"/>
                  <a:pt x="103" y="107"/>
                </a:cubicBezTo>
                <a:cubicBezTo>
                  <a:pt x="97" y="104"/>
                  <a:pt x="92" y="103"/>
                  <a:pt x="89" y="110"/>
                </a:cubicBezTo>
                <a:close/>
                <a:moveTo>
                  <a:pt x="242" y="106"/>
                </a:moveTo>
                <a:cubicBezTo>
                  <a:pt x="243" y="108"/>
                  <a:pt x="247" y="109"/>
                  <a:pt x="250" y="111"/>
                </a:cubicBezTo>
                <a:cubicBezTo>
                  <a:pt x="250" y="108"/>
                  <a:pt x="251" y="107"/>
                  <a:pt x="251" y="104"/>
                </a:cubicBezTo>
                <a:cubicBezTo>
                  <a:pt x="247" y="104"/>
                  <a:pt x="246" y="106"/>
                  <a:pt x="242" y="106"/>
                </a:cubicBezTo>
                <a:close/>
                <a:moveTo>
                  <a:pt x="70" y="112"/>
                </a:moveTo>
                <a:cubicBezTo>
                  <a:pt x="73" y="111"/>
                  <a:pt x="75" y="109"/>
                  <a:pt x="76" y="106"/>
                </a:cubicBezTo>
                <a:cubicBezTo>
                  <a:pt x="76" y="106"/>
                  <a:pt x="75" y="105"/>
                  <a:pt x="75" y="105"/>
                </a:cubicBezTo>
                <a:cubicBezTo>
                  <a:pt x="74" y="107"/>
                  <a:pt x="69" y="109"/>
                  <a:pt x="70" y="112"/>
                </a:cubicBezTo>
                <a:close/>
                <a:moveTo>
                  <a:pt x="180" y="108"/>
                </a:moveTo>
                <a:cubicBezTo>
                  <a:pt x="182" y="108"/>
                  <a:pt x="184" y="107"/>
                  <a:pt x="185" y="106"/>
                </a:cubicBezTo>
                <a:cubicBezTo>
                  <a:pt x="184" y="106"/>
                  <a:pt x="184" y="105"/>
                  <a:pt x="183" y="105"/>
                </a:cubicBezTo>
                <a:cubicBezTo>
                  <a:pt x="182" y="106"/>
                  <a:pt x="180" y="107"/>
                  <a:pt x="180" y="108"/>
                </a:cubicBezTo>
                <a:close/>
                <a:moveTo>
                  <a:pt x="479" y="111"/>
                </a:moveTo>
                <a:cubicBezTo>
                  <a:pt x="477" y="108"/>
                  <a:pt x="471" y="105"/>
                  <a:pt x="468" y="105"/>
                </a:cubicBezTo>
                <a:cubicBezTo>
                  <a:pt x="471" y="108"/>
                  <a:pt x="475" y="110"/>
                  <a:pt x="479" y="111"/>
                </a:cubicBezTo>
                <a:close/>
                <a:moveTo>
                  <a:pt x="255" y="113"/>
                </a:moveTo>
                <a:cubicBezTo>
                  <a:pt x="258" y="114"/>
                  <a:pt x="261" y="116"/>
                  <a:pt x="265" y="118"/>
                </a:cubicBezTo>
                <a:cubicBezTo>
                  <a:pt x="267" y="117"/>
                  <a:pt x="269" y="115"/>
                  <a:pt x="269" y="113"/>
                </a:cubicBezTo>
                <a:cubicBezTo>
                  <a:pt x="266" y="109"/>
                  <a:pt x="260" y="108"/>
                  <a:pt x="256" y="105"/>
                </a:cubicBezTo>
                <a:cubicBezTo>
                  <a:pt x="254" y="107"/>
                  <a:pt x="254" y="110"/>
                  <a:pt x="255" y="113"/>
                </a:cubicBezTo>
                <a:close/>
                <a:moveTo>
                  <a:pt x="414" y="114"/>
                </a:moveTo>
                <a:cubicBezTo>
                  <a:pt x="415" y="116"/>
                  <a:pt x="412" y="115"/>
                  <a:pt x="413" y="117"/>
                </a:cubicBezTo>
                <a:cubicBezTo>
                  <a:pt x="417" y="120"/>
                  <a:pt x="421" y="123"/>
                  <a:pt x="425" y="125"/>
                </a:cubicBezTo>
                <a:cubicBezTo>
                  <a:pt x="426" y="123"/>
                  <a:pt x="428" y="123"/>
                  <a:pt x="428" y="120"/>
                </a:cubicBezTo>
                <a:cubicBezTo>
                  <a:pt x="419" y="116"/>
                  <a:pt x="414" y="108"/>
                  <a:pt x="403" y="105"/>
                </a:cubicBezTo>
                <a:cubicBezTo>
                  <a:pt x="406" y="109"/>
                  <a:pt x="412" y="110"/>
                  <a:pt x="414" y="114"/>
                </a:cubicBezTo>
                <a:close/>
                <a:moveTo>
                  <a:pt x="116" y="109"/>
                </a:moveTo>
                <a:cubicBezTo>
                  <a:pt x="116" y="107"/>
                  <a:pt x="114" y="107"/>
                  <a:pt x="113" y="107"/>
                </a:cubicBezTo>
                <a:cubicBezTo>
                  <a:pt x="113" y="109"/>
                  <a:pt x="114" y="109"/>
                  <a:pt x="116" y="109"/>
                </a:cubicBezTo>
                <a:close/>
                <a:moveTo>
                  <a:pt x="140" y="119"/>
                </a:moveTo>
                <a:cubicBezTo>
                  <a:pt x="144" y="121"/>
                  <a:pt x="146" y="123"/>
                  <a:pt x="149" y="125"/>
                </a:cubicBezTo>
                <a:cubicBezTo>
                  <a:pt x="154" y="122"/>
                  <a:pt x="159" y="119"/>
                  <a:pt x="163" y="116"/>
                </a:cubicBezTo>
                <a:cubicBezTo>
                  <a:pt x="158" y="111"/>
                  <a:pt x="151" y="109"/>
                  <a:pt x="144" y="107"/>
                </a:cubicBezTo>
                <a:cubicBezTo>
                  <a:pt x="143" y="111"/>
                  <a:pt x="141" y="116"/>
                  <a:pt x="140" y="119"/>
                </a:cubicBezTo>
                <a:close/>
                <a:moveTo>
                  <a:pt x="552" y="110"/>
                </a:moveTo>
                <a:cubicBezTo>
                  <a:pt x="552" y="108"/>
                  <a:pt x="550" y="108"/>
                  <a:pt x="548" y="107"/>
                </a:cubicBezTo>
                <a:cubicBezTo>
                  <a:pt x="548" y="109"/>
                  <a:pt x="549" y="110"/>
                  <a:pt x="552" y="110"/>
                </a:cubicBezTo>
                <a:close/>
                <a:moveTo>
                  <a:pt x="244" y="112"/>
                </a:moveTo>
                <a:cubicBezTo>
                  <a:pt x="243" y="109"/>
                  <a:pt x="241" y="109"/>
                  <a:pt x="238" y="108"/>
                </a:cubicBezTo>
                <a:cubicBezTo>
                  <a:pt x="239" y="110"/>
                  <a:pt x="243" y="110"/>
                  <a:pt x="244" y="112"/>
                </a:cubicBezTo>
                <a:close/>
                <a:moveTo>
                  <a:pt x="457" y="108"/>
                </a:moveTo>
                <a:cubicBezTo>
                  <a:pt x="461" y="113"/>
                  <a:pt x="465" y="118"/>
                  <a:pt x="472" y="121"/>
                </a:cubicBezTo>
                <a:cubicBezTo>
                  <a:pt x="473" y="114"/>
                  <a:pt x="462" y="110"/>
                  <a:pt x="457" y="108"/>
                </a:cubicBezTo>
                <a:close/>
                <a:moveTo>
                  <a:pt x="614" y="144"/>
                </a:moveTo>
                <a:cubicBezTo>
                  <a:pt x="611" y="127"/>
                  <a:pt x="602" y="113"/>
                  <a:pt x="588" y="109"/>
                </a:cubicBezTo>
                <a:cubicBezTo>
                  <a:pt x="597" y="120"/>
                  <a:pt x="604" y="133"/>
                  <a:pt x="614" y="144"/>
                </a:cubicBezTo>
                <a:close/>
                <a:moveTo>
                  <a:pt x="423" y="110"/>
                </a:moveTo>
                <a:cubicBezTo>
                  <a:pt x="422" y="110"/>
                  <a:pt x="422" y="109"/>
                  <a:pt x="420" y="109"/>
                </a:cubicBezTo>
                <a:cubicBezTo>
                  <a:pt x="419" y="111"/>
                  <a:pt x="423" y="111"/>
                  <a:pt x="423" y="110"/>
                </a:cubicBezTo>
                <a:close/>
                <a:moveTo>
                  <a:pt x="358" y="111"/>
                </a:moveTo>
                <a:cubicBezTo>
                  <a:pt x="358" y="110"/>
                  <a:pt x="354" y="109"/>
                  <a:pt x="354" y="110"/>
                </a:cubicBezTo>
                <a:cubicBezTo>
                  <a:pt x="355" y="110"/>
                  <a:pt x="357" y="112"/>
                  <a:pt x="358" y="111"/>
                </a:cubicBezTo>
                <a:close/>
                <a:moveTo>
                  <a:pt x="103" y="119"/>
                </a:moveTo>
                <a:cubicBezTo>
                  <a:pt x="105" y="119"/>
                  <a:pt x="105" y="121"/>
                  <a:pt x="107" y="121"/>
                </a:cubicBezTo>
                <a:cubicBezTo>
                  <a:pt x="109" y="117"/>
                  <a:pt x="113" y="116"/>
                  <a:pt x="114" y="111"/>
                </a:cubicBezTo>
                <a:cubicBezTo>
                  <a:pt x="108" y="108"/>
                  <a:pt x="106" y="116"/>
                  <a:pt x="103" y="119"/>
                </a:cubicBezTo>
                <a:close/>
                <a:moveTo>
                  <a:pt x="81" y="116"/>
                </a:moveTo>
                <a:cubicBezTo>
                  <a:pt x="84" y="114"/>
                  <a:pt x="89" y="114"/>
                  <a:pt x="89" y="118"/>
                </a:cubicBezTo>
                <a:cubicBezTo>
                  <a:pt x="88" y="121"/>
                  <a:pt x="85" y="123"/>
                  <a:pt x="86" y="125"/>
                </a:cubicBezTo>
                <a:cubicBezTo>
                  <a:pt x="91" y="124"/>
                  <a:pt x="93" y="121"/>
                  <a:pt x="93" y="116"/>
                </a:cubicBezTo>
                <a:cubicBezTo>
                  <a:pt x="92" y="115"/>
                  <a:pt x="87" y="113"/>
                  <a:pt x="85" y="111"/>
                </a:cubicBezTo>
                <a:cubicBezTo>
                  <a:pt x="84" y="113"/>
                  <a:pt x="82" y="114"/>
                  <a:pt x="81" y="116"/>
                </a:cubicBezTo>
                <a:close/>
                <a:moveTo>
                  <a:pt x="178" y="114"/>
                </a:moveTo>
                <a:cubicBezTo>
                  <a:pt x="180" y="114"/>
                  <a:pt x="184" y="113"/>
                  <a:pt x="183" y="111"/>
                </a:cubicBezTo>
                <a:cubicBezTo>
                  <a:pt x="182" y="113"/>
                  <a:pt x="178" y="111"/>
                  <a:pt x="178" y="114"/>
                </a:cubicBezTo>
                <a:close/>
                <a:moveTo>
                  <a:pt x="227" y="118"/>
                </a:moveTo>
                <a:cubicBezTo>
                  <a:pt x="235" y="120"/>
                  <a:pt x="241" y="126"/>
                  <a:pt x="250" y="122"/>
                </a:cubicBezTo>
                <a:cubicBezTo>
                  <a:pt x="247" y="117"/>
                  <a:pt x="240" y="116"/>
                  <a:pt x="237" y="111"/>
                </a:cubicBezTo>
                <a:cubicBezTo>
                  <a:pt x="235" y="111"/>
                  <a:pt x="234" y="111"/>
                  <a:pt x="233" y="111"/>
                </a:cubicBezTo>
                <a:cubicBezTo>
                  <a:pt x="232" y="115"/>
                  <a:pt x="229" y="115"/>
                  <a:pt x="227" y="118"/>
                </a:cubicBezTo>
                <a:close/>
                <a:moveTo>
                  <a:pt x="544" y="131"/>
                </a:moveTo>
                <a:cubicBezTo>
                  <a:pt x="544" y="127"/>
                  <a:pt x="546" y="125"/>
                  <a:pt x="545" y="121"/>
                </a:cubicBezTo>
                <a:cubicBezTo>
                  <a:pt x="540" y="118"/>
                  <a:pt x="534" y="112"/>
                  <a:pt x="529" y="111"/>
                </a:cubicBezTo>
                <a:cubicBezTo>
                  <a:pt x="535" y="117"/>
                  <a:pt x="535" y="128"/>
                  <a:pt x="544" y="131"/>
                </a:cubicBezTo>
                <a:close/>
                <a:moveTo>
                  <a:pt x="547" y="116"/>
                </a:moveTo>
                <a:cubicBezTo>
                  <a:pt x="545" y="113"/>
                  <a:pt x="541" y="113"/>
                  <a:pt x="538" y="111"/>
                </a:cubicBezTo>
                <a:cubicBezTo>
                  <a:pt x="540" y="113"/>
                  <a:pt x="544" y="117"/>
                  <a:pt x="547" y="116"/>
                </a:cubicBezTo>
                <a:close/>
                <a:moveTo>
                  <a:pt x="307" y="113"/>
                </a:moveTo>
                <a:cubicBezTo>
                  <a:pt x="313" y="116"/>
                  <a:pt x="319" y="120"/>
                  <a:pt x="325" y="122"/>
                </a:cubicBezTo>
                <a:cubicBezTo>
                  <a:pt x="324" y="113"/>
                  <a:pt x="316" y="109"/>
                  <a:pt x="307" y="113"/>
                </a:cubicBezTo>
                <a:close/>
                <a:moveTo>
                  <a:pt x="498" y="124"/>
                </a:moveTo>
                <a:cubicBezTo>
                  <a:pt x="499" y="122"/>
                  <a:pt x="492" y="119"/>
                  <a:pt x="490" y="116"/>
                </a:cubicBezTo>
                <a:cubicBezTo>
                  <a:pt x="491" y="116"/>
                  <a:pt x="491" y="116"/>
                  <a:pt x="490" y="115"/>
                </a:cubicBezTo>
                <a:cubicBezTo>
                  <a:pt x="488" y="116"/>
                  <a:pt x="488" y="113"/>
                  <a:pt x="486" y="113"/>
                </a:cubicBezTo>
                <a:cubicBezTo>
                  <a:pt x="487" y="114"/>
                  <a:pt x="485" y="114"/>
                  <a:pt x="484" y="114"/>
                </a:cubicBezTo>
                <a:cubicBezTo>
                  <a:pt x="483" y="118"/>
                  <a:pt x="490" y="117"/>
                  <a:pt x="490" y="120"/>
                </a:cubicBezTo>
                <a:cubicBezTo>
                  <a:pt x="490" y="120"/>
                  <a:pt x="496" y="121"/>
                  <a:pt x="498" y="124"/>
                </a:cubicBezTo>
                <a:close/>
                <a:moveTo>
                  <a:pt x="134" y="115"/>
                </a:moveTo>
                <a:cubicBezTo>
                  <a:pt x="136" y="116"/>
                  <a:pt x="137" y="115"/>
                  <a:pt x="137" y="113"/>
                </a:cubicBezTo>
                <a:cubicBezTo>
                  <a:pt x="135" y="113"/>
                  <a:pt x="135" y="114"/>
                  <a:pt x="134" y="115"/>
                </a:cubicBezTo>
                <a:close/>
                <a:moveTo>
                  <a:pt x="350" y="116"/>
                </a:moveTo>
                <a:cubicBezTo>
                  <a:pt x="359" y="121"/>
                  <a:pt x="366" y="128"/>
                  <a:pt x="375" y="133"/>
                </a:cubicBezTo>
                <a:cubicBezTo>
                  <a:pt x="368" y="125"/>
                  <a:pt x="359" y="120"/>
                  <a:pt x="351" y="113"/>
                </a:cubicBezTo>
                <a:cubicBezTo>
                  <a:pt x="351" y="114"/>
                  <a:pt x="350" y="115"/>
                  <a:pt x="350" y="116"/>
                </a:cubicBezTo>
                <a:close/>
                <a:moveTo>
                  <a:pt x="111" y="124"/>
                </a:moveTo>
                <a:cubicBezTo>
                  <a:pt x="113" y="125"/>
                  <a:pt x="115" y="126"/>
                  <a:pt x="117" y="128"/>
                </a:cubicBezTo>
                <a:cubicBezTo>
                  <a:pt x="121" y="125"/>
                  <a:pt x="123" y="121"/>
                  <a:pt x="126" y="117"/>
                </a:cubicBezTo>
                <a:cubicBezTo>
                  <a:pt x="119" y="111"/>
                  <a:pt x="114" y="117"/>
                  <a:pt x="111" y="124"/>
                </a:cubicBezTo>
                <a:close/>
                <a:moveTo>
                  <a:pt x="306" y="121"/>
                </a:moveTo>
                <a:cubicBezTo>
                  <a:pt x="306" y="120"/>
                  <a:pt x="306" y="120"/>
                  <a:pt x="307" y="120"/>
                </a:cubicBezTo>
                <a:cubicBezTo>
                  <a:pt x="307" y="117"/>
                  <a:pt x="304" y="118"/>
                  <a:pt x="304" y="116"/>
                </a:cubicBezTo>
                <a:cubicBezTo>
                  <a:pt x="303" y="116"/>
                  <a:pt x="301" y="116"/>
                  <a:pt x="301" y="114"/>
                </a:cubicBezTo>
                <a:cubicBezTo>
                  <a:pt x="299" y="114"/>
                  <a:pt x="298" y="114"/>
                  <a:pt x="296" y="114"/>
                </a:cubicBezTo>
                <a:cubicBezTo>
                  <a:pt x="298" y="117"/>
                  <a:pt x="302" y="119"/>
                  <a:pt x="306" y="121"/>
                </a:cubicBezTo>
                <a:close/>
                <a:moveTo>
                  <a:pt x="364" y="114"/>
                </a:moveTo>
                <a:cubicBezTo>
                  <a:pt x="362" y="114"/>
                  <a:pt x="361" y="114"/>
                  <a:pt x="360" y="115"/>
                </a:cubicBezTo>
                <a:cubicBezTo>
                  <a:pt x="364" y="117"/>
                  <a:pt x="368" y="123"/>
                  <a:pt x="372" y="123"/>
                </a:cubicBezTo>
                <a:cubicBezTo>
                  <a:pt x="370" y="120"/>
                  <a:pt x="365" y="119"/>
                  <a:pt x="364" y="114"/>
                </a:cubicBezTo>
                <a:close/>
                <a:moveTo>
                  <a:pt x="521" y="137"/>
                </a:moveTo>
                <a:cubicBezTo>
                  <a:pt x="513" y="129"/>
                  <a:pt x="506" y="118"/>
                  <a:pt x="493" y="114"/>
                </a:cubicBezTo>
                <a:cubicBezTo>
                  <a:pt x="502" y="122"/>
                  <a:pt x="511" y="131"/>
                  <a:pt x="521" y="137"/>
                </a:cubicBezTo>
                <a:close/>
                <a:moveTo>
                  <a:pt x="273" y="115"/>
                </a:moveTo>
                <a:cubicBezTo>
                  <a:pt x="271" y="117"/>
                  <a:pt x="274" y="116"/>
                  <a:pt x="273" y="118"/>
                </a:cubicBezTo>
                <a:cubicBezTo>
                  <a:pt x="273" y="119"/>
                  <a:pt x="270" y="118"/>
                  <a:pt x="270" y="119"/>
                </a:cubicBezTo>
                <a:cubicBezTo>
                  <a:pt x="272" y="122"/>
                  <a:pt x="275" y="123"/>
                  <a:pt x="278" y="124"/>
                </a:cubicBezTo>
                <a:cubicBezTo>
                  <a:pt x="278" y="122"/>
                  <a:pt x="279" y="121"/>
                  <a:pt x="279" y="119"/>
                </a:cubicBezTo>
                <a:cubicBezTo>
                  <a:pt x="279" y="118"/>
                  <a:pt x="276" y="119"/>
                  <a:pt x="274" y="117"/>
                </a:cubicBezTo>
                <a:cubicBezTo>
                  <a:pt x="274" y="116"/>
                  <a:pt x="276" y="117"/>
                  <a:pt x="275" y="114"/>
                </a:cubicBezTo>
                <a:cubicBezTo>
                  <a:pt x="274" y="114"/>
                  <a:pt x="273" y="115"/>
                  <a:pt x="273" y="115"/>
                </a:cubicBezTo>
                <a:close/>
                <a:moveTo>
                  <a:pt x="440" y="115"/>
                </a:moveTo>
                <a:cubicBezTo>
                  <a:pt x="444" y="121"/>
                  <a:pt x="455" y="128"/>
                  <a:pt x="464" y="131"/>
                </a:cubicBezTo>
                <a:cubicBezTo>
                  <a:pt x="465" y="130"/>
                  <a:pt x="468" y="128"/>
                  <a:pt x="468" y="125"/>
                </a:cubicBezTo>
                <a:cubicBezTo>
                  <a:pt x="458" y="122"/>
                  <a:pt x="450" y="116"/>
                  <a:pt x="440" y="115"/>
                </a:cubicBezTo>
                <a:close/>
                <a:moveTo>
                  <a:pt x="339" y="116"/>
                </a:moveTo>
                <a:cubicBezTo>
                  <a:pt x="339" y="117"/>
                  <a:pt x="341" y="117"/>
                  <a:pt x="343" y="118"/>
                </a:cubicBezTo>
                <a:cubicBezTo>
                  <a:pt x="342" y="116"/>
                  <a:pt x="340" y="115"/>
                  <a:pt x="339" y="116"/>
                </a:cubicBezTo>
                <a:close/>
                <a:moveTo>
                  <a:pt x="517" y="117"/>
                </a:moveTo>
                <a:cubicBezTo>
                  <a:pt x="517" y="116"/>
                  <a:pt x="515" y="115"/>
                  <a:pt x="514" y="115"/>
                </a:cubicBezTo>
                <a:cubicBezTo>
                  <a:pt x="513" y="117"/>
                  <a:pt x="516" y="117"/>
                  <a:pt x="517" y="117"/>
                </a:cubicBezTo>
                <a:close/>
                <a:moveTo>
                  <a:pt x="66" y="117"/>
                </a:moveTo>
                <a:cubicBezTo>
                  <a:pt x="67" y="118"/>
                  <a:pt x="70" y="118"/>
                  <a:pt x="69" y="116"/>
                </a:cubicBezTo>
                <a:cubicBezTo>
                  <a:pt x="68" y="116"/>
                  <a:pt x="66" y="116"/>
                  <a:pt x="66" y="117"/>
                </a:cubicBezTo>
                <a:close/>
                <a:moveTo>
                  <a:pt x="188" y="121"/>
                </a:moveTo>
                <a:cubicBezTo>
                  <a:pt x="191" y="123"/>
                  <a:pt x="195" y="125"/>
                  <a:pt x="198" y="127"/>
                </a:cubicBezTo>
                <a:cubicBezTo>
                  <a:pt x="202" y="126"/>
                  <a:pt x="204" y="122"/>
                  <a:pt x="207" y="119"/>
                </a:cubicBezTo>
                <a:cubicBezTo>
                  <a:pt x="201" y="114"/>
                  <a:pt x="194" y="117"/>
                  <a:pt x="188" y="121"/>
                </a:cubicBezTo>
                <a:close/>
                <a:moveTo>
                  <a:pt x="301" y="122"/>
                </a:moveTo>
                <a:cubicBezTo>
                  <a:pt x="295" y="122"/>
                  <a:pt x="292" y="113"/>
                  <a:pt x="287" y="117"/>
                </a:cubicBezTo>
                <a:cubicBezTo>
                  <a:pt x="295" y="123"/>
                  <a:pt x="304" y="127"/>
                  <a:pt x="312" y="132"/>
                </a:cubicBezTo>
                <a:cubicBezTo>
                  <a:pt x="310" y="128"/>
                  <a:pt x="301" y="126"/>
                  <a:pt x="301" y="122"/>
                </a:cubicBezTo>
                <a:close/>
                <a:moveTo>
                  <a:pt x="390" y="121"/>
                </a:moveTo>
                <a:cubicBezTo>
                  <a:pt x="395" y="124"/>
                  <a:pt x="402" y="126"/>
                  <a:pt x="408" y="130"/>
                </a:cubicBezTo>
                <a:cubicBezTo>
                  <a:pt x="403" y="125"/>
                  <a:pt x="398" y="120"/>
                  <a:pt x="391" y="117"/>
                </a:cubicBezTo>
                <a:cubicBezTo>
                  <a:pt x="391" y="119"/>
                  <a:pt x="390" y="119"/>
                  <a:pt x="390" y="121"/>
                </a:cubicBezTo>
                <a:close/>
                <a:moveTo>
                  <a:pt x="423" y="128"/>
                </a:moveTo>
                <a:cubicBezTo>
                  <a:pt x="418" y="126"/>
                  <a:pt x="414" y="119"/>
                  <a:pt x="409" y="119"/>
                </a:cubicBezTo>
                <a:cubicBezTo>
                  <a:pt x="414" y="120"/>
                  <a:pt x="419" y="133"/>
                  <a:pt x="423" y="128"/>
                </a:cubicBezTo>
                <a:close/>
                <a:moveTo>
                  <a:pt x="487" y="122"/>
                </a:moveTo>
                <a:cubicBezTo>
                  <a:pt x="488" y="121"/>
                  <a:pt x="485" y="119"/>
                  <a:pt x="482" y="119"/>
                </a:cubicBezTo>
                <a:cubicBezTo>
                  <a:pt x="482" y="121"/>
                  <a:pt x="485" y="121"/>
                  <a:pt x="487" y="122"/>
                </a:cubicBezTo>
                <a:close/>
                <a:moveTo>
                  <a:pt x="562" y="128"/>
                </a:moveTo>
                <a:cubicBezTo>
                  <a:pt x="565" y="123"/>
                  <a:pt x="555" y="121"/>
                  <a:pt x="551" y="119"/>
                </a:cubicBezTo>
                <a:cubicBezTo>
                  <a:pt x="552" y="124"/>
                  <a:pt x="558" y="125"/>
                  <a:pt x="562" y="128"/>
                </a:cubicBezTo>
                <a:close/>
                <a:moveTo>
                  <a:pt x="121" y="131"/>
                </a:moveTo>
                <a:cubicBezTo>
                  <a:pt x="125" y="132"/>
                  <a:pt x="127" y="136"/>
                  <a:pt x="131" y="136"/>
                </a:cubicBezTo>
                <a:cubicBezTo>
                  <a:pt x="133" y="132"/>
                  <a:pt x="133" y="126"/>
                  <a:pt x="135" y="121"/>
                </a:cubicBezTo>
                <a:cubicBezTo>
                  <a:pt x="134" y="120"/>
                  <a:pt x="132" y="120"/>
                  <a:pt x="131" y="119"/>
                </a:cubicBezTo>
                <a:cubicBezTo>
                  <a:pt x="127" y="123"/>
                  <a:pt x="124" y="126"/>
                  <a:pt x="121" y="131"/>
                </a:cubicBezTo>
                <a:close/>
                <a:moveTo>
                  <a:pt x="347" y="122"/>
                </a:moveTo>
                <a:cubicBezTo>
                  <a:pt x="356" y="126"/>
                  <a:pt x="365" y="133"/>
                  <a:pt x="374" y="136"/>
                </a:cubicBezTo>
                <a:cubicBezTo>
                  <a:pt x="365" y="130"/>
                  <a:pt x="357" y="125"/>
                  <a:pt x="348" y="119"/>
                </a:cubicBezTo>
                <a:cubicBezTo>
                  <a:pt x="348" y="120"/>
                  <a:pt x="347" y="121"/>
                  <a:pt x="347" y="122"/>
                </a:cubicBezTo>
                <a:close/>
                <a:moveTo>
                  <a:pt x="79" y="122"/>
                </a:moveTo>
                <a:cubicBezTo>
                  <a:pt x="81" y="123"/>
                  <a:pt x="82" y="123"/>
                  <a:pt x="84" y="122"/>
                </a:cubicBezTo>
                <a:cubicBezTo>
                  <a:pt x="84" y="122"/>
                  <a:pt x="84" y="121"/>
                  <a:pt x="84" y="120"/>
                </a:cubicBezTo>
                <a:cubicBezTo>
                  <a:pt x="82" y="121"/>
                  <a:pt x="80" y="121"/>
                  <a:pt x="79" y="122"/>
                </a:cubicBezTo>
                <a:close/>
                <a:moveTo>
                  <a:pt x="31" y="166"/>
                </a:moveTo>
                <a:cubicBezTo>
                  <a:pt x="35" y="159"/>
                  <a:pt x="35" y="148"/>
                  <a:pt x="42" y="144"/>
                </a:cubicBezTo>
                <a:cubicBezTo>
                  <a:pt x="42" y="141"/>
                  <a:pt x="44" y="140"/>
                  <a:pt x="44" y="138"/>
                </a:cubicBezTo>
                <a:cubicBezTo>
                  <a:pt x="43" y="137"/>
                  <a:pt x="43" y="135"/>
                  <a:pt x="42" y="134"/>
                </a:cubicBezTo>
                <a:cubicBezTo>
                  <a:pt x="46" y="131"/>
                  <a:pt x="52" y="127"/>
                  <a:pt x="52" y="122"/>
                </a:cubicBezTo>
                <a:cubicBezTo>
                  <a:pt x="51" y="121"/>
                  <a:pt x="51" y="121"/>
                  <a:pt x="50" y="121"/>
                </a:cubicBezTo>
                <a:cubicBezTo>
                  <a:pt x="40" y="132"/>
                  <a:pt x="32" y="148"/>
                  <a:pt x="31" y="166"/>
                </a:cubicBezTo>
                <a:close/>
                <a:moveTo>
                  <a:pt x="60" y="122"/>
                </a:moveTo>
                <a:cubicBezTo>
                  <a:pt x="60" y="126"/>
                  <a:pt x="66" y="125"/>
                  <a:pt x="66" y="122"/>
                </a:cubicBezTo>
                <a:cubicBezTo>
                  <a:pt x="65" y="121"/>
                  <a:pt x="61" y="121"/>
                  <a:pt x="60" y="122"/>
                </a:cubicBezTo>
                <a:close/>
                <a:moveTo>
                  <a:pt x="97" y="130"/>
                </a:moveTo>
                <a:cubicBezTo>
                  <a:pt x="102" y="133"/>
                  <a:pt x="104" y="128"/>
                  <a:pt x="105" y="124"/>
                </a:cubicBezTo>
                <a:cubicBezTo>
                  <a:pt x="103" y="124"/>
                  <a:pt x="104" y="122"/>
                  <a:pt x="101" y="122"/>
                </a:cubicBezTo>
                <a:cubicBezTo>
                  <a:pt x="100" y="124"/>
                  <a:pt x="98" y="127"/>
                  <a:pt x="97" y="130"/>
                </a:cubicBezTo>
                <a:close/>
                <a:moveTo>
                  <a:pt x="204" y="132"/>
                </a:moveTo>
                <a:cubicBezTo>
                  <a:pt x="205" y="133"/>
                  <a:pt x="207" y="133"/>
                  <a:pt x="208" y="133"/>
                </a:cubicBezTo>
                <a:cubicBezTo>
                  <a:pt x="210" y="130"/>
                  <a:pt x="212" y="127"/>
                  <a:pt x="212" y="122"/>
                </a:cubicBezTo>
                <a:cubicBezTo>
                  <a:pt x="208" y="124"/>
                  <a:pt x="205" y="127"/>
                  <a:pt x="204" y="132"/>
                </a:cubicBezTo>
                <a:close/>
                <a:moveTo>
                  <a:pt x="459" y="138"/>
                </a:moveTo>
                <a:cubicBezTo>
                  <a:pt x="462" y="133"/>
                  <a:pt x="452" y="134"/>
                  <a:pt x="454" y="130"/>
                </a:cubicBezTo>
                <a:cubicBezTo>
                  <a:pt x="447" y="130"/>
                  <a:pt x="444" y="122"/>
                  <a:pt x="438" y="123"/>
                </a:cubicBezTo>
                <a:cubicBezTo>
                  <a:pt x="446" y="128"/>
                  <a:pt x="452" y="134"/>
                  <a:pt x="459" y="138"/>
                </a:cubicBezTo>
                <a:close/>
                <a:moveTo>
                  <a:pt x="532" y="127"/>
                </a:moveTo>
                <a:cubicBezTo>
                  <a:pt x="531" y="124"/>
                  <a:pt x="527" y="124"/>
                  <a:pt x="525" y="122"/>
                </a:cubicBezTo>
                <a:cubicBezTo>
                  <a:pt x="526" y="125"/>
                  <a:pt x="529" y="126"/>
                  <a:pt x="532" y="127"/>
                </a:cubicBezTo>
                <a:close/>
                <a:moveTo>
                  <a:pt x="153" y="126"/>
                </a:moveTo>
                <a:cubicBezTo>
                  <a:pt x="152" y="129"/>
                  <a:pt x="156" y="129"/>
                  <a:pt x="157" y="128"/>
                </a:cubicBezTo>
                <a:cubicBezTo>
                  <a:pt x="156" y="127"/>
                  <a:pt x="158" y="124"/>
                  <a:pt x="159" y="123"/>
                </a:cubicBezTo>
                <a:cubicBezTo>
                  <a:pt x="156" y="123"/>
                  <a:pt x="156" y="126"/>
                  <a:pt x="153" y="126"/>
                </a:cubicBezTo>
                <a:close/>
                <a:moveTo>
                  <a:pt x="286" y="124"/>
                </a:moveTo>
                <a:cubicBezTo>
                  <a:pt x="286" y="126"/>
                  <a:pt x="288" y="128"/>
                  <a:pt x="289" y="130"/>
                </a:cubicBezTo>
                <a:cubicBezTo>
                  <a:pt x="298" y="134"/>
                  <a:pt x="305" y="141"/>
                  <a:pt x="317" y="144"/>
                </a:cubicBezTo>
                <a:cubicBezTo>
                  <a:pt x="317" y="143"/>
                  <a:pt x="318" y="143"/>
                  <a:pt x="318" y="141"/>
                </a:cubicBezTo>
                <a:cubicBezTo>
                  <a:pt x="315" y="139"/>
                  <a:pt x="309" y="139"/>
                  <a:pt x="309" y="135"/>
                </a:cubicBezTo>
                <a:cubicBezTo>
                  <a:pt x="306" y="136"/>
                  <a:pt x="303" y="134"/>
                  <a:pt x="303" y="131"/>
                </a:cubicBezTo>
                <a:cubicBezTo>
                  <a:pt x="296" y="133"/>
                  <a:pt x="293" y="123"/>
                  <a:pt x="286" y="124"/>
                </a:cubicBezTo>
                <a:close/>
                <a:moveTo>
                  <a:pt x="138" y="132"/>
                </a:moveTo>
                <a:cubicBezTo>
                  <a:pt x="140" y="130"/>
                  <a:pt x="144" y="130"/>
                  <a:pt x="145" y="127"/>
                </a:cubicBezTo>
                <a:cubicBezTo>
                  <a:pt x="143" y="125"/>
                  <a:pt x="141" y="125"/>
                  <a:pt x="139" y="124"/>
                </a:cubicBezTo>
                <a:cubicBezTo>
                  <a:pt x="139" y="127"/>
                  <a:pt x="137" y="128"/>
                  <a:pt x="138" y="132"/>
                </a:cubicBezTo>
                <a:close/>
                <a:moveTo>
                  <a:pt x="509" y="147"/>
                </a:moveTo>
                <a:cubicBezTo>
                  <a:pt x="512" y="146"/>
                  <a:pt x="512" y="143"/>
                  <a:pt x="510" y="141"/>
                </a:cubicBezTo>
                <a:cubicBezTo>
                  <a:pt x="506" y="141"/>
                  <a:pt x="503" y="137"/>
                  <a:pt x="500" y="135"/>
                </a:cubicBezTo>
                <a:cubicBezTo>
                  <a:pt x="497" y="134"/>
                  <a:pt x="490" y="131"/>
                  <a:pt x="490" y="128"/>
                </a:cubicBezTo>
                <a:cubicBezTo>
                  <a:pt x="486" y="128"/>
                  <a:pt x="485" y="125"/>
                  <a:pt x="482" y="124"/>
                </a:cubicBezTo>
                <a:cubicBezTo>
                  <a:pt x="487" y="136"/>
                  <a:pt x="500" y="140"/>
                  <a:pt x="509" y="147"/>
                </a:cubicBezTo>
                <a:close/>
                <a:moveTo>
                  <a:pt x="169" y="136"/>
                </a:moveTo>
                <a:cubicBezTo>
                  <a:pt x="171" y="136"/>
                  <a:pt x="171" y="137"/>
                  <a:pt x="173" y="137"/>
                </a:cubicBezTo>
                <a:cubicBezTo>
                  <a:pt x="175" y="133"/>
                  <a:pt x="178" y="129"/>
                  <a:pt x="179" y="124"/>
                </a:cubicBezTo>
                <a:cubicBezTo>
                  <a:pt x="173" y="125"/>
                  <a:pt x="170" y="130"/>
                  <a:pt x="169" y="136"/>
                </a:cubicBezTo>
                <a:close/>
                <a:moveTo>
                  <a:pt x="248" y="127"/>
                </a:moveTo>
                <a:cubicBezTo>
                  <a:pt x="250" y="127"/>
                  <a:pt x="251" y="128"/>
                  <a:pt x="253" y="128"/>
                </a:cubicBezTo>
                <a:cubicBezTo>
                  <a:pt x="255" y="123"/>
                  <a:pt x="249" y="124"/>
                  <a:pt x="248" y="127"/>
                </a:cubicBezTo>
                <a:close/>
                <a:moveTo>
                  <a:pt x="332" y="127"/>
                </a:moveTo>
                <a:cubicBezTo>
                  <a:pt x="334" y="128"/>
                  <a:pt x="337" y="129"/>
                  <a:pt x="340" y="131"/>
                </a:cubicBezTo>
                <a:cubicBezTo>
                  <a:pt x="340" y="126"/>
                  <a:pt x="336" y="126"/>
                  <a:pt x="334" y="124"/>
                </a:cubicBezTo>
                <a:cubicBezTo>
                  <a:pt x="334" y="125"/>
                  <a:pt x="332" y="125"/>
                  <a:pt x="332" y="127"/>
                </a:cubicBezTo>
                <a:close/>
                <a:moveTo>
                  <a:pt x="581" y="131"/>
                </a:moveTo>
                <a:cubicBezTo>
                  <a:pt x="582" y="128"/>
                  <a:pt x="576" y="125"/>
                  <a:pt x="574" y="125"/>
                </a:cubicBezTo>
                <a:cubicBezTo>
                  <a:pt x="577" y="127"/>
                  <a:pt x="579" y="129"/>
                  <a:pt x="581" y="131"/>
                </a:cubicBezTo>
                <a:close/>
                <a:moveTo>
                  <a:pt x="75" y="133"/>
                </a:moveTo>
                <a:cubicBezTo>
                  <a:pt x="77" y="134"/>
                  <a:pt x="79" y="129"/>
                  <a:pt x="81" y="127"/>
                </a:cubicBezTo>
                <a:cubicBezTo>
                  <a:pt x="79" y="126"/>
                  <a:pt x="79" y="125"/>
                  <a:pt x="76" y="125"/>
                </a:cubicBezTo>
                <a:cubicBezTo>
                  <a:pt x="75" y="127"/>
                  <a:pt x="75" y="131"/>
                  <a:pt x="75" y="133"/>
                </a:cubicBezTo>
                <a:close/>
                <a:moveTo>
                  <a:pt x="524" y="133"/>
                </a:moveTo>
                <a:cubicBezTo>
                  <a:pt x="527" y="136"/>
                  <a:pt x="529" y="141"/>
                  <a:pt x="532" y="142"/>
                </a:cubicBezTo>
                <a:cubicBezTo>
                  <a:pt x="534" y="146"/>
                  <a:pt x="537" y="147"/>
                  <a:pt x="540" y="149"/>
                </a:cubicBezTo>
                <a:cubicBezTo>
                  <a:pt x="542" y="146"/>
                  <a:pt x="537" y="141"/>
                  <a:pt x="534" y="141"/>
                </a:cubicBezTo>
                <a:cubicBezTo>
                  <a:pt x="534" y="137"/>
                  <a:pt x="529" y="137"/>
                  <a:pt x="527" y="133"/>
                </a:cubicBezTo>
                <a:cubicBezTo>
                  <a:pt x="526" y="131"/>
                  <a:pt x="520" y="129"/>
                  <a:pt x="518" y="125"/>
                </a:cubicBezTo>
                <a:cubicBezTo>
                  <a:pt x="519" y="125"/>
                  <a:pt x="519" y="125"/>
                  <a:pt x="518" y="125"/>
                </a:cubicBezTo>
                <a:cubicBezTo>
                  <a:pt x="516" y="128"/>
                  <a:pt x="522" y="130"/>
                  <a:pt x="524" y="133"/>
                </a:cubicBezTo>
                <a:close/>
                <a:moveTo>
                  <a:pt x="182" y="131"/>
                </a:moveTo>
                <a:cubicBezTo>
                  <a:pt x="186" y="129"/>
                  <a:pt x="190" y="133"/>
                  <a:pt x="194" y="130"/>
                </a:cubicBezTo>
                <a:cubicBezTo>
                  <a:pt x="190" y="128"/>
                  <a:pt x="189" y="126"/>
                  <a:pt x="183" y="125"/>
                </a:cubicBezTo>
                <a:cubicBezTo>
                  <a:pt x="183" y="127"/>
                  <a:pt x="182" y="128"/>
                  <a:pt x="182" y="131"/>
                </a:cubicBezTo>
                <a:close/>
                <a:moveTo>
                  <a:pt x="549" y="135"/>
                </a:moveTo>
                <a:cubicBezTo>
                  <a:pt x="552" y="137"/>
                  <a:pt x="556" y="140"/>
                  <a:pt x="560" y="143"/>
                </a:cubicBezTo>
                <a:cubicBezTo>
                  <a:pt x="561" y="140"/>
                  <a:pt x="562" y="137"/>
                  <a:pt x="561" y="133"/>
                </a:cubicBezTo>
                <a:cubicBezTo>
                  <a:pt x="557" y="131"/>
                  <a:pt x="555" y="127"/>
                  <a:pt x="550" y="125"/>
                </a:cubicBezTo>
                <a:cubicBezTo>
                  <a:pt x="550" y="129"/>
                  <a:pt x="548" y="132"/>
                  <a:pt x="549" y="135"/>
                </a:cubicBezTo>
                <a:close/>
                <a:moveTo>
                  <a:pt x="272" y="128"/>
                </a:moveTo>
                <a:cubicBezTo>
                  <a:pt x="274" y="127"/>
                  <a:pt x="275" y="127"/>
                  <a:pt x="276" y="128"/>
                </a:cubicBezTo>
                <a:cubicBezTo>
                  <a:pt x="276" y="127"/>
                  <a:pt x="274" y="127"/>
                  <a:pt x="273" y="126"/>
                </a:cubicBezTo>
                <a:cubicBezTo>
                  <a:pt x="273" y="127"/>
                  <a:pt x="272" y="127"/>
                  <a:pt x="272" y="128"/>
                </a:cubicBezTo>
                <a:close/>
                <a:moveTo>
                  <a:pt x="388" y="128"/>
                </a:moveTo>
                <a:cubicBezTo>
                  <a:pt x="388" y="133"/>
                  <a:pt x="394" y="132"/>
                  <a:pt x="400" y="132"/>
                </a:cubicBezTo>
                <a:cubicBezTo>
                  <a:pt x="397" y="127"/>
                  <a:pt x="393" y="125"/>
                  <a:pt x="388" y="128"/>
                </a:cubicBezTo>
                <a:close/>
                <a:moveTo>
                  <a:pt x="433" y="131"/>
                </a:moveTo>
                <a:cubicBezTo>
                  <a:pt x="440" y="136"/>
                  <a:pt x="446" y="142"/>
                  <a:pt x="453" y="147"/>
                </a:cubicBezTo>
                <a:cubicBezTo>
                  <a:pt x="453" y="144"/>
                  <a:pt x="456" y="144"/>
                  <a:pt x="456" y="141"/>
                </a:cubicBezTo>
                <a:cubicBezTo>
                  <a:pt x="449" y="136"/>
                  <a:pt x="442" y="131"/>
                  <a:pt x="436" y="126"/>
                </a:cubicBezTo>
                <a:cubicBezTo>
                  <a:pt x="435" y="128"/>
                  <a:pt x="434" y="129"/>
                  <a:pt x="433" y="131"/>
                </a:cubicBezTo>
                <a:close/>
                <a:moveTo>
                  <a:pt x="55" y="135"/>
                </a:moveTo>
                <a:cubicBezTo>
                  <a:pt x="57" y="133"/>
                  <a:pt x="57" y="129"/>
                  <a:pt x="59" y="128"/>
                </a:cubicBezTo>
                <a:cubicBezTo>
                  <a:pt x="57" y="126"/>
                  <a:pt x="51" y="134"/>
                  <a:pt x="55" y="135"/>
                </a:cubicBezTo>
                <a:close/>
                <a:moveTo>
                  <a:pt x="112" y="136"/>
                </a:moveTo>
                <a:cubicBezTo>
                  <a:pt x="112" y="134"/>
                  <a:pt x="114" y="132"/>
                  <a:pt x="115" y="131"/>
                </a:cubicBezTo>
                <a:cubicBezTo>
                  <a:pt x="109" y="121"/>
                  <a:pt x="102" y="135"/>
                  <a:pt x="112" y="136"/>
                </a:cubicBezTo>
                <a:close/>
                <a:moveTo>
                  <a:pt x="78" y="135"/>
                </a:moveTo>
                <a:cubicBezTo>
                  <a:pt x="80" y="136"/>
                  <a:pt x="80" y="138"/>
                  <a:pt x="81" y="138"/>
                </a:cubicBezTo>
                <a:cubicBezTo>
                  <a:pt x="84" y="135"/>
                  <a:pt x="85" y="132"/>
                  <a:pt x="86" y="128"/>
                </a:cubicBezTo>
                <a:cubicBezTo>
                  <a:pt x="85" y="128"/>
                  <a:pt x="84" y="128"/>
                  <a:pt x="84" y="128"/>
                </a:cubicBezTo>
                <a:cubicBezTo>
                  <a:pt x="82" y="131"/>
                  <a:pt x="80" y="133"/>
                  <a:pt x="78" y="135"/>
                </a:cubicBezTo>
                <a:close/>
                <a:moveTo>
                  <a:pt x="219" y="131"/>
                </a:moveTo>
                <a:cubicBezTo>
                  <a:pt x="221" y="132"/>
                  <a:pt x="221" y="130"/>
                  <a:pt x="223" y="131"/>
                </a:cubicBezTo>
                <a:cubicBezTo>
                  <a:pt x="223" y="129"/>
                  <a:pt x="221" y="128"/>
                  <a:pt x="219" y="128"/>
                </a:cubicBezTo>
                <a:cubicBezTo>
                  <a:pt x="219" y="129"/>
                  <a:pt x="219" y="130"/>
                  <a:pt x="219" y="131"/>
                </a:cubicBezTo>
                <a:close/>
                <a:moveTo>
                  <a:pt x="236" y="130"/>
                </a:moveTo>
                <a:cubicBezTo>
                  <a:pt x="241" y="136"/>
                  <a:pt x="247" y="131"/>
                  <a:pt x="255" y="135"/>
                </a:cubicBezTo>
                <a:cubicBezTo>
                  <a:pt x="251" y="130"/>
                  <a:pt x="241" y="126"/>
                  <a:pt x="236" y="130"/>
                </a:cubicBezTo>
                <a:close/>
                <a:moveTo>
                  <a:pt x="468" y="135"/>
                </a:moveTo>
                <a:cubicBezTo>
                  <a:pt x="471" y="134"/>
                  <a:pt x="471" y="130"/>
                  <a:pt x="473" y="128"/>
                </a:cubicBezTo>
                <a:cubicBezTo>
                  <a:pt x="470" y="129"/>
                  <a:pt x="467" y="132"/>
                  <a:pt x="468" y="135"/>
                </a:cubicBezTo>
                <a:close/>
                <a:moveTo>
                  <a:pt x="149" y="128"/>
                </a:moveTo>
                <a:cubicBezTo>
                  <a:pt x="146" y="133"/>
                  <a:pt x="140" y="134"/>
                  <a:pt x="136" y="139"/>
                </a:cubicBezTo>
                <a:cubicBezTo>
                  <a:pt x="140" y="139"/>
                  <a:pt x="141" y="139"/>
                  <a:pt x="144" y="139"/>
                </a:cubicBezTo>
                <a:cubicBezTo>
                  <a:pt x="146" y="136"/>
                  <a:pt x="149" y="134"/>
                  <a:pt x="152" y="131"/>
                </a:cubicBezTo>
                <a:cubicBezTo>
                  <a:pt x="152" y="130"/>
                  <a:pt x="151" y="129"/>
                  <a:pt x="149" y="128"/>
                </a:cubicBezTo>
                <a:close/>
                <a:moveTo>
                  <a:pt x="261" y="133"/>
                </a:moveTo>
                <a:cubicBezTo>
                  <a:pt x="265" y="134"/>
                  <a:pt x="269" y="137"/>
                  <a:pt x="273" y="138"/>
                </a:cubicBezTo>
                <a:cubicBezTo>
                  <a:pt x="274" y="137"/>
                  <a:pt x="274" y="136"/>
                  <a:pt x="274" y="134"/>
                </a:cubicBezTo>
                <a:cubicBezTo>
                  <a:pt x="269" y="133"/>
                  <a:pt x="267" y="130"/>
                  <a:pt x="263" y="128"/>
                </a:cubicBezTo>
                <a:cubicBezTo>
                  <a:pt x="262" y="130"/>
                  <a:pt x="261" y="130"/>
                  <a:pt x="261" y="133"/>
                </a:cubicBezTo>
                <a:close/>
                <a:moveTo>
                  <a:pt x="324" y="133"/>
                </a:moveTo>
                <a:cubicBezTo>
                  <a:pt x="324" y="131"/>
                  <a:pt x="320" y="129"/>
                  <a:pt x="319" y="130"/>
                </a:cubicBezTo>
                <a:cubicBezTo>
                  <a:pt x="321" y="131"/>
                  <a:pt x="321" y="134"/>
                  <a:pt x="324" y="133"/>
                </a:cubicBezTo>
                <a:close/>
                <a:moveTo>
                  <a:pt x="338" y="135"/>
                </a:moveTo>
                <a:cubicBezTo>
                  <a:pt x="338" y="131"/>
                  <a:pt x="334" y="131"/>
                  <a:pt x="332" y="130"/>
                </a:cubicBezTo>
                <a:cubicBezTo>
                  <a:pt x="333" y="132"/>
                  <a:pt x="336" y="133"/>
                  <a:pt x="338" y="135"/>
                </a:cubicBezTo>
                <a:close/>
                <a:moveTo>
                  <a:pt x="623" y="157"/>
                </a:moveTo>
                <a:cubicBezTo>
                  <a:pt x="624" y="158"/>
                  <a:pt x="627" y="156"/>
                  <a:pt x="628" y="158"/>
                </a:cubicBezTo>
                <a:cubicBezTo>
                  <a:pt x="630" y="169"/>
                  <a:pt x="623" y="180"/>
                  <a:pt x="629" y="190"/>
                </a:cubicBezTo>
                <a:cubicBezTo>
                  <a:pt x="633" y="188"/>
                  <a:pt x="631" y="180"/>
                  <a:pt x="635" y="178"/>
                </a:cubicBezTo>
                <a:cubicBezTo>
                  <a:pt x="631" y="174"/>
                  <a:pt x="635" y="165"/>
                  <a:pt x="638" y="161"/>
                </a:cubicBezTo>
                <a:cubicBezTo>
                  <a:pt x="634" y="154"/>
                  <a:pt x="630" y="147"/>
                  <a:pt x="625" y="142"/>
                </a:cubicBezTo>
                <a:cubicBezTo>
                  <a:pt x="624" y="138"/>
                  <a:pt x="619" y="138"/>
                  <a:pt x="619" y="134"/>
                </a:cubicBezTo>
                <a:cubicBezTo>
                  <a:pt x="617" y="134"/>
                  <a:pt x="615" y="128"/>
                  <a:pt x="614" y="131"/>
                </a:cubicBezTo>
                <a:cubicBezTo>
                  <a:pt x="618" y="139"/>
                  <a:pt x="621" y="147"/>
                  <a:pt x="623" y="157"/>
                </a:cubicBezTo>
                <a:close/>
                <a:moveTo>
                  <a:pt x="284" y="133"/>
                </a:moveTo>
                <a:cubicBezTo>
                  <a:pt x="285" y="130"/>
                  <a:pt x="281" y="129"/>
                  <a:pt x="281" y="131"/>
                </a:cubicBezTo>
                <a:cubicBezTo>
                  <a:pt x="282" y="131"/>
                  <a:pt x="283" y="132"/>
                  <a:pt x="284" y="133"/>
                </a:cubicBezTo>
                <a:close/>
                <a:moveTo>
                  <a:pt x="351" y="136"/>
                </a:moveTo>
                <a:cubicBezTo>
                  <a:pt x="348" y="135"/>
                  <a:pt x="346" y="132"/>
                  <a:pt x="344" y="130"/>
                </a:cubicBezTo>
                <a:cubicBezTo>
                  <a:pt x="343" y="130"/>
                  <a:pt x="343" y="132"/>
                  <a:pt x="343" y="133"/>
                </a:cubicBezTo>
                <a:cubicBezTo>
                  <a:pt x="346" y="133"/>
                  <a:pt x="349" y="137"/>
                  <a:pt x="351" y="136"/>
                </a:cubicBezTo>
                <a:close/>
                <a:moveTo>
                  <a:pt x="89" y="140"/>
                </a:moveTo>
                <a:cubicBezTo>
                  <a:pt x="86" y="138"/>
                  <a:pt x="91" y="134"/>
                  <a:pt x="91" y="131"/>
                </a:cubicBezTo>
                <a:cubicBezTo>
                  <a:pt x="88" y="131"/>
                  <a:pt x="83" y="143"/>
                  <a:pt x="89" y="140"/>
                </a:cubicBezTo>
                <a:close/>
                <a:moveTo>
                  <a:pt x="163" y="133"/>
                </a:moveTo>
                <a:cubicBezTo>
                  <a:pt x="164" y="133"/>
                  <a:pt x="164" y="133"/>
                  <a:pt x="165" y="133"/>
                </a:cubicBezTo>
                <a:cubicBezTo>
                  <a:pt x="165" y="132"/>
                  <a:pt x="165" y="131"/>
                  <a:pt x="166" y="131"/>
                </a:cubicBezTo>
                <a:cubicBezTo>
                  <a:pt x="164" y="131"/>
                  <a:pt x="163" y="131"/>
                  <a:pt x="163" y="133"/>
                </a:cubicBezTo>
                <a:close/>
                <a:moveTo>
                  <a:pt x="425" y="133"/>
                </a:moveTo>
                <a:cubicBezTo>
                  <a:pt x="426" y="135"/>
                  <a:pt x="428" y="133"/>
                  <a:pt x="428" y="131"/>
                </a:cubicBezTo>
                <a:cubicBezTo>
                  <a:pt x="427" y="132"/>
                  <a:pt x="427" y="131"/>
                  <a:pt x="426" y="131"/>
                </a:cubicBezTo>
                <a:cubicBezTo>
                  <a:pt x="426" y="133"/>
                  <a:pt x="425" y="132"/>
                  <a:pt x="425" y="133"/>
                </a:cubicBezTo>
                <a:close/>
                <a:moveTo>
                  <a:pt x="473" y="138"/>
                </a:moveTo>
                <a:cubicBezTo>
                  <a:pt x="479" y="140"/>
                  <a:pt x="482" y="144"/>
                  <a:pt x="488" y="145"/>
                </a:cubicBezTo>
                <a:cubicBezTo>
                  <a:pt x="487" y="138"/>
                  <a:pt x="481" y="135"/>
                  <a:pt x="476" y="131"/>
                </a:cubicBezTo>
                <a:cubicBezTo>
                  <a:pt x="475" y="134"/>
                  <a:pt x="473" y="134"/>
                  <a:pt x="473" y="138"/>
                </a:cubicBezTo>
                <a:close/>
                <a:moveTo>
                  <a:pt x="219" y="136"/>
                </a:moveTo>
                <a:cubicBezTo>
                  <a:pt x="222" y="137"/>
                  <a:pt x="225" y="138"/>
                  <a:pt x="228" y="139"/>
                </a:cubicBezTo>
                <a:cubicBezTo>
                  <a:pt x="230" y="138"/>
                  <a:pt x="231" y="137"/>
                  <a:pt x="231" y="135"/>
                </a:cubicBezTo>
                <a:cubicBezTo>
                  <a:pt x="228" y="131"/>
                  <a:pt x="222" y="133"/>
                  <a:pt x="219" y="136"/>
                </a:cubicBezTo>
                <a:close/>
                <a:moveTo>
                  <a:pt x="93" y="138"/>
                </a:moveTo>
                <a:cubicBezTo>
                  <a:pt x="95" y="138"/>
                  <a:pt x="97" y="136"/>
                  <a:pt x="97" y="133"/>
                </a:cubicBezTo>
                <a:cubicBezTo>
                  <a:pt x="96" y="133"/>
                  <a:pt x="96" y="132"/>
                  <a:pt x="95" y="133"/>
                </a:cubicBezTo>
                <a:cubicBezTo>
                  <a:pt x="95" y="135"/>
                  <a:pt x="93" y="136"/>
                  <a:pt x="93" y="138"/>
                </a:cubicBezTo>
                <a:close/>
                <a:moveTo>
                  <a:pt x="115" y="138"/>
                </a:moveTo>
                <a:cubicBezTo>
                  <a:pt x="119" y="139"/>
                  <a:pt x="122" y="142"/>
                  <a:pt x="127" y="142"/>
                </a:cubicBezTo>
                <a:cubicBezTo>
                  <a:pt x="128" y="141"/>
                  <a:pt x="128" y="140"/>
                  <a:pt x="129" y="139"/>
                </a:cubicBezTo>
                <a:cubicBezTo>
                  <a:pt x="123" y="139"/>
                  <a:pt x="118" y="129"/>
                  <a:pt x="115" y="138"/>
                </a:cubicBezTo>
                <a:close/>
                <a:moveTo>
                  <a:pt x="580" y="139"/>
                </a:moveTo>
                <a:cubicBezTo>
                  <a:pt x="580" y="136"/>
                  <a:pt x="578" y="135"/>
                  <a:pt x="575" y="133"/>
                </a:cubicBezTo>
                <a:cubicBezTo>
                  <a:pt x="576" y="136"/>
                  <a:pt x="578" y="137"/>
                  <a:pt x="580" y="139"/>
                </a:cubicBezTo>
                <a:close/>
                <a:moveTo>
                  <a:pt x="66" y="139"/>
                </a:moveTo>
                <a:cubicBezTo>
                  <a:pt x="67" y="140"/>
                  <a:pt x="68" y="141"/>
                  <a:pt x="70" y="141"/>
                </a:cubicBezTo>
                <a:cubicBezTo>
                  <a:pt x="71" y="139"/>
                  <a:pt x="70" y="138"/>
                  <a:pt x="70" y="135"/>
                </a:cubicBezTo>
                <a:cubicBezTo>
                  <a:pt x="69" y="136"/>
                  <a:pt x="69" y="133"/>
                  <a:pt x="67" y="134"/>
                </a:cubicBezTo>
                <a:cubicBezTo>
                  <a:pt x="67" y="136"/>
                  <a:pt x="65" y="137"/>
                  <a:pt x="66" y="139"/>
                </a:cubicBezTo>
                <a:close/>
                <a:moveTo>
                  <a:pt x="312" y="150"/>
                </a:moveTo>
                <a:cubicBezTo>
                  <a:pt x="313" y="149"/>
                  <a:pt x="314" y="148"/>
                  <a:pt x="314" y="147"/>
                </a:cubicBezTo>
                <a:cubicBezTo>
                  <a:pt x="307" y="143"/>
                  <a:pt x="299" y="138"/>
                  <a:pt x="290" y="135"/>
                </a:cubicBezTo>
                <a:cubicBezTo>
                  <a:pt x="295" y="142"/>
                  <a:pt x="304" y="146"/>
                  <a:pt x="312" y="150"/>
                </a:cubicBezTo>
                <a:close/>
                <a:moveTo>
                  <a:pt x="431" y="135"/>
                </a:moveTo>
                <a:cubicBezTo>
                  <a:pt x="435" y="141"/>
                  <a:pt x="444" y="146"/>
                  <a:pt x="450" y="148"/>
                </a:cubicBezTo>
                <a:cubicBezTo>
                  <a:pt x="444" y="144"/>
                  <a:pt x="438" y="137"/>
                  <a:pt x="431" y="135"/>
                </a:cubicBezTo>
                <a:close/>
                <a:moveTo>
                  <a:pt x="181" y="138"/>
                </a:moveTo>
                <a:cubicBezTo>
                  <a:pt x="182" y="137"/>
                  <a:pt x="186" y="138"/>
                  <a:pt x="186" y="135"/>
                </a:cubicBezTo>
                <a:cubicBezTo>
                  <a:pt x="184" y="135"/>
                  <a:pt x="182" y="135"/>
                  <a:pt x="180" y="135"/>
                </a:cubicBezTo>
                <a:cubicBezTo>
                  <a:pt x="180" y="137"/>
                  <a:pt x="181" y="137"/>
                  <a:pt x="181" y="138"/>
                </a:cubicBezTo>
                <a:close/>
                <a:moveTo>
                  <a:pt x="341" y="138"/>
                </a:moveTo>
                <a:cubicBezTo>
                  <a:pt x="346" y="141"/>
                  <a:pt x="354" y="153"/>
                  <a:pt x="358" y="144"/>
                </a:cubicBezTo>
                <a:cubicBezTo>
                  <a:pt x="353" y="141"/>
                  <a:pt x="348" y="137"/>
                  <a:pt x="342" y="135"/>
                </a:cubicBezTo>
                <a:cubicBezTo>
                  <a:pt x="343" y="137"/>
                  <a:pt x="341" y="137"/>
                  <a:pt x="341" y="138"/>
                </a:cubicBezTo>
                <a:close/>
                <a:moveTo>
                  <a:pt x="510" y="138"/>
                </a:moveTo>
                <a:cubicBezTo>
                  <a:pt x="510" y="136"/>
                  <a:pt x="507" y="135"/>
                  <a:pt x="507" y="136"/>
                </a:cubicBezTo>
                <a:cubicBezTo>
                  <a:pt x="508" y="136"/>
                  <a:pt x="508" y="138"/>
                  <a:pt x="510" y="138"/>
                </a:cubicBezTo>
                <a:close/>
                <a:moveTo>
                  <a:pt x="152" y="141"/>
                </a:moveTo>
                <a:cubicBezTo>
                  <a:pt x="156" y="141"/>
                  <a:pt x="158" y="143"/>
                  <a:pt x="160" y="144"/>
                </a:cubicBezTo>
                <a:cubicBezTo>
                  <a:pt x="161" y="142"/>
                  <a:pt x="163" y="141"/>
                  <a:pt x="163" y="138"/>
                </a:cubicBezTo>
                <a:cubicBezTo>
                  <a:pt x="159" y="135"/>
                  <a:pt x="153" y="136"/>
                  <a:pt x="152" y="141"/>
                </a:cubicBezTo>
                <a:close/>
                <a:moveTo>
                  <a:pt x="183" y="142"/>
                </a:moveTo>
                <a:cubicBezTo>
                  <a:pt x="183" y="146"/>
                  <a:pt x="188" y="144"/>
                  <a:pt x="190" y="146"/>
                </a:cubicBezTo>
                <a:cubicBezTo>
                  <a:pt x="191" y="143"/>
                  <a:pt x="196" y="138"/>
                  <a:pt x="194" y="136"/>
                </a:cubicBezTo>
                <a:cubicBezTo>
                  <a:pt x="190" y="137"/>
                  <a:pt x="188" y="141"/>
                  <a:pt x="183" y="142"/>
                </a:cubicBezTo>
                <a:close/>
                <a:moveTo>
                  <a:pt x="411" y="146"/>
                </a:moveTo>
                <a:cubicBezTo>
                  <a:pt x="411" y="145"/>
                  <a:pt x="413" y="143"/>
                  <a:pt x="414" y="141"/>
                </a:cubicBezTo>
                <a:cubicBezTo>
                  <a:pt x="410" y="137"/>
                  <a:pt x="403" y="136"/>
                  <a:pt x="397" y="136"/>
                </a:cubicBezTo>
                <a:cubicBezTo>
                  <a:pt x="400" y="140"/>
                  <a:pt x="406" y="145"/>
                  <a:pt x="411" y="146"/>
                </a:cubicBezTo>
                <a:close/>
                <a:moveTo>
                  <a:pt x="335" y="142"/>
                </a:moveTo>
                <a:cubicBezTo>
                  <a:pt x="336" y="140"/>
                  <a:pt x="335" y="137"/>
                  <a:pt x="333" y="137"/>
                </a:cubicBezTo>
                <a:cubicBezTo>
                  <a:pt x="333" y="139"/>
                  <a:pt x="333" y="141"/>
                  <a:pt x="335" y="142"/>
                </a:cubicBezTo>
                <a:close/>
                <a:moveTo>
                  <a:pt x="252" y="139"/>
                </a:moveTo>
                <a:cubicBezTo>
                  <a:pt x="252" y="138"/>
                  <a:pt x="251" y="138"/>
                  <a:pt x="249" y="138"/>
                </a:cubicBezTo>
                <a:cubicBezTo>
                  <a:pt x="248" y="140"/>
                  <a:pt x="250" y="139"/>
                  <a:pt x="252" y="139"/>
                </a:cubicBezTo>
                <a:close/>
                <a:moveTo>
                  <a:pt x="278" y="138"/>
                </a:moveTo>
                <a:cubicBezTo>
                  <a:pt x="278" y="141"/>
                  <a:pt x="282" y="143"/>
                  <a:pt x="285" y="142"/>
                </a:cubicBezTo>
                <a:cubicBezTo>
                  <a:pt x="283" y="141"/>
                  <a:pt x="280" y="137"/>
                  <a:pt x="278" y="138"/>
                </a:cubicBezTo>
                <a:close/>
                <a:moveTo>
                  <a:pt x="384" y="138"/>
                </a:moveTo>
                <a:cubicBezTo>
                  <a:pt x="386" y="142"/>
                  <a:pt x="390" y="144"/>
                  <a:pt x="394" y="147"/>
                </a:cubicBezTo>
                <a:cubicBezTo>
                  <a:pt x="392" y="143"/>
                  <a:pt x="387" y="139"/>
                  <a:pt x="384" y="138"/>
                </a:cubicBezTo>
                <a:close/>
                <a:moveTo>
                  <a:pt x="467" y="141"/>
                </a:moveTo>
                <a:cubicBezTo>
                  <a:pt x="467" y="139"/>
                  <a:pt x="464" y="139"/>
                  <a:pt x="464" y="138"/>
                </a:cubicBezTo>
                <a:cubicBezTo>
                  <a:pt x="462" y="140"/>
                  <a:pt x="465" y="143"/>
                  <a:pt x="467" y="141"/>
                </a:cubicBezTo>
                <a:close/>
                <a:moveTo>
                  <a:pt x="503" y="153"/>
                </a:moveTo>
                <a:cubicBezTo>
                  <a:pt x="504" y="152"/>
                  <a:pt x="505" y="152"/>
                  <a:pt x="506" y="150"/>
                </a:cubicBezTo>
                <a:cubicBezTo>
                  <a:pt x="502" y="145"/>
                  <a:pt x="496" y="142"/>
                  <a:pt x="491" y="138"/>
                </a:cubicBezTo>
                <a:cubicBezTo>
                  <a:pt x="493" y="145"/>
                  <a:pt x="499" y="148"/>
                  <a:pt x="503" y="153"/>
                </a:cubicBezTo>
                <a:close/>
                <a:moveTo>
                  <a:pt x="566" y="147"/>
                </a:moveTo>
                <a:cubicBezTo>
                  <a:pt x="568" y="150"/>
                  <a:pt x="571" y="151"/>
                  <a:pt x="572" y="154"/>
                </a:cubicBezTo>
                <a:cubicBezTo>
                  <a:pt x="571" y="154"/>
                  <a:pt x="572" y="156"/>
                  <a:pt x="570" y="156"/>
                </a:cubicBezTo>
                <a:cubicBezTo>
                  <a:pt x="571" y="158"/>
                  <a:pt x="573" y="159"/>
                  <a:pt x="575" y="161"/>
                </a:cubicBezTo>
                <a:cubicBezTo>
                  <a:pt x="575" y="155"/>
                  <a:pt x="579" y="152"/>
                  <a:pt x="579" y="147"/>
                </a:cubicBezTo>
                <a:cubicBezTo>
                  <a:pt x="576" y="143"/>
                  <a:pt x="572" y="140"/>
                  <a:pt x="567" y="138"/>
                </a:cubicBezTo>
                <a:cubicBezTo>
                  <a:pt x="567" y="143"/>
                  <a:pt x="567" y="143"/>
                  <a:pt x="566" y="147"/>
                </a:cubicBezTo>
                <a:close/>
                <a:moveTo>
                  <a:pt x="75" y="142"/>
                </a:moveTo>
                <a:cubicBezTo>
                  <a:pt x="75" y="144"/>
                  <a:pt x="76" y="145"/>
                  <a:pt x="77" y="145"/>
                </a:cubicBezTo>
                <a:cubicBezTo>
                  <a:pt x="79" y="144"/>
                  <a:pt x="79" y="142"/>
                  <a:pt x="80" y="141"/>
                </a:cubicBezTo>
                <a:cubicBezTo>
                  <a:pt x="77" y="141"/>
                  <a:pt x="79" y="138"/>
                  <a:pt x="77" y="139"/>
                </a:cubicBezTo>
                <a:cubicBezTo>
                  <a:pt x="77" y="141"/>
                  <a:pt x="74" y="140"/>
                  <a:pt x="75" y="142"/>
                </a:cubicBezTo>
                <a:close/>
                <a:moveTo>
                  <a:pt x="233" y="140"/>
                </a:moveTo>
                <a:cubicBezTo>
                  <a:pt x="236" y="144"/>
                  <a:pt x="242" y="145"/>
                  <a:pt x="247" y="147"/>
                </a:cubicBezTo>
                <a:cubicBezTo>
                  <a:pt x="246" y="144"/>
                  <a:pt x="245" y="144"/>
                  <a:pt x="245" y="141"/>
                </a:cubicBezTo>
                <a:cubicBezTo>
                  <a:pt x="240" y="143"/>
                  <a:pt x="237" y="137"/>
                  <a:pt x="233" y="140"/>
                </a:cubicBezTo>
                <a:close/>
                <a:moveTo>
                  <a:pt x="254" y="142"/>
                </a:moveTo>
                <a:cubicBezTo>
                  <a:pt x="257" y="143"/>
                  <a:pt x="257" y="145"/>
                  <a:pt x="261" y="145"/>
                </a:cubicBezTo>
                <a:cubicBezTo>
                  <a:pt x="261" y="142"/>
                  <a:pt x="259" y="141"/>
                  <a:pt x="258" y="139"/>
                </a:cubicBezTo>
                <a:cubicBezTo>
                  <a:pt x="257" y="139"/>
                  <a:pt x="256" y="139"/>
                  <a:pt x="255" y="139"/>
                </a:cubicBezTo>
                <a:cubicBezTo>
                  <a:pt x="256" y="141"/>
                  <a:pt x="254" y="141"/>
                  <a:pt x="254" y="142"/>
                </a:cubicBezTo>
                <a:close/>
                <a:moveTo>
                  <a:pt x="99" y="149"/>
                </a:moveTo>
                <a:cubicBezTo>
                  <a:pt x="103" y="147"/>
                  <a:pt x="109" y="146"/>
                  <a:pt x="114" y="144"/>
                </a:cubicBezTo>
                <a:cubicBezTo>
                  <a:pt x="115" y="146"/>
                  <a:pt x="122" y="149"/>
                  <a:pt x="123" y="145"/>
                </a:cubicBezTo>
                <a:cubicBezTo>
                  <a:pt x="120" y="143"/>
                  <a:pt x="117" y="142"/>
                  <a:pt x="113" y="141"/>
                </a:cubicBezTo>
                <a:cubicBezTo>
                  <a:pt x="110" y="145"/>
                  <a:pt x="105" y="146"/>
                  <a:pt x="102" y="140"/>
                </a:cubicBezTo>
                <a:cubicBezTo>
                  <a:pt x="101" y="143"/>
                  <a:pt x="98" y="147"/>
                  <a:pt x="99" y="149"/>
                </a:cubicBezTo>
                <a:close/>
                <a:moveTo>
                  <a:pt x="269" y="149"/>
                </a:moveTo>
                <a:cubicBezTo>
                  <a:pt x="269" y="146"/>
                  <a:pt x="271" y="145"/>
                  <a:pt x="271" y="142"/>
                </a:cubicBezTo>
                <a:cubicBezTo>
                  <a:pt x="268" y="142"/>
                  <a:pt x="265" y="140"/>
                  <a:pt x="263" y="141"/>
                </a:cubicBezTo>
                <a:cubicBezTo>
                  <a:pt x="266" y="142"/>
                  <a:pt x="265" y="148"/>
                  <a:pt x="269" y="149"/>
                </a:cubicBezTo>
                <a:close/>
                <a:moveTo>
                  <a:pt x="165" y="146"/>
                </a:moveTo>
                <a:cubicBezTo>
                  <a:pt x="169" y="146"/>
                  <a:pt x="170" y="150"/>
                  <a:pt x="174" y="149"/>
                </a:cubicBezTo>
                <a:cubicBezTo>
                  <a:pt x="174" y="147"/>
                  <a:pt x="172" y="146"/>
                  <a:pt x="172" y="144"/>
                </a:cubicBezTo>
                <a:cubicBezTo>
                  <a:pt x="170" y="143"/>
                  <a:pt x="168" y="142"/>
                  <a:pt x="166" y="141"/>
                </a:cubicBezTo>
                <a:cubicBezTo>
                  <a:pt x="167" y="143"/>
                  <a:pt x="165" y="143"/>
                  <a:pt x="165" y="146"/>
                </a:cubicBezTo>
                <a:close/>
                <a:moveTo>
                  <a:pt x="215" y="147"/>
                </a:moveTo>
                <a:cubicBezTo>
                  <a:pt x="214" y="146"/>
                  <a:pt x="215" y="141"/>
                  <a:pt x="211" y="141"/>
                </a:cubicBezTo>
                <a:cubicBezTo>
                  <a:pt x="210" y="144"/>
                  <a:pt x="213" y="148"/>
                  <a:pt x="215" y="147"/>
                </a:cubicBezTo>
                <a:close/>
                <a:moveTo>
                  <a:pt x="227" y="145"/>
                </a:moveTo>
                <a:cubicBezTo>
                  <a:pt x="227" y="141"/>
                  <a:pt x="222" y="141"/>
                  <a:pt x="220" y="142"/>
                </a:cubicBezTo>
                <a:cubicBezTo>
                  <a:pt x="223" y="142"/>
                  <a:pt x="224" y="145"/>
                  <a:pt x="227" y="145"/>
                </a:cubicBezTo>
                <a:close/>
                <a:moveTo>
                  <a:pt x="586" y="143"/>
                </a:moveTo>
                <a:cubicBezTo>
                  <a:pt x="586" y="141"/>
                  <a:pt x="585" y="141"/>
                  <a:pt x="583" y="141"/>
                </a:cubicBezTo>
                <a:cubicBezTo>
                  <a:pt x="583" y="143"/>
                  <a:pt x="584" y="143"/>
                  <a:pt x="586" y="143"/>
                </a:cubicBezTo>
                <a:close/>
                <a:moveTo>
                  <a:pt x="342" y="145"/>
                </a:moveTo>
                <a:cubicBezTo>
                  <a:pt x="343" y="141"/>
                  <a:pt x="337" y="141"/>
                  <a:pt x="338" y="145"/>
                </a:cubicBezTo>
                <a:cubicBezTo>
                  <a:pt x="343" y="146"/>
                  <a:pt x="345" y="151"/>
                  <a:pt x="349" y="150"/>
                </a:cubicBezTo>
                <a:cubicBezTo>
                  <a:pt x="347" y="148"/>
                  <a:pt x="346" y="146"/>
                  <a:pt x="342" y="145"/>
                </a:cubicBezTo>
                <a:close/>
                <a:moveTo>
                  <a:pt x="456" y="149"/>
                </a:moveTo>
                <a:cubicBezTo>
                  <a:pt x="457" y="150"/>
                  <a:pt x="458" y="153"/>
                  <a:pt x="461" y="153"/>
                </a:cubicBezTo>
                <a:cubicBezTo>
                  <a:pt x="462" y="150"/>
                  <a:pt x="463" y="148"/>
                  <a:pt x="464" y="145"/>
                </a:cubicBezTo>
                <a:cubicBezTo>
                  <a:pt x="461" y="145"/>
                  <a:pt x="461" y="143"/>
                  <a:pt x="460" y="142"/>
                </a:cubicBezTo>
                <a:cubicBezTo>
                  <a:pt x="459" y="145"/>
                  <a:pt x="456" y="146"/>
                  <a:pt x="456" y="149"/>
                </a:cubicBezTo>
                <a:close/>
                <a:moveTo>
                  <a:pt x="470" y="143"/>
                </a:moveTo>
                <a:cubicBezTo>
                  <a:pt x="470" y="144"/>
                  <a:pt x="470" y="144"/>
                  <a:pt x="470" y="145"/>
                </a:cubicBezTo>
                <a:cubicBezTo>
                  <a:pt x="478" y="150"/>
                  <a:pt x="485" y="157"/>
                  <a:pt x="495" y="161"/>
                </a:cubicBezTo>
                <a:cubicBezTo>
                  <a:pt x="489" y="152"/>
                  <a:pt x="479" y="147"/>
                  <a:pt x="470" y="143"/>
                </a:cubicBezTo>
                <a:close/>
                <a:moveTo>
                  <a:pt x="63" y="147"/>
                </a:moveTo>
                <a:cubicBezTo>
                  <a:pt x="65" y="148"/>
                  <a:pt x="65" y="149"/>
                  <a:pt x="67" y="149"/>
                </a:cubicBezTo>
                <a:cubicBezTo>
                  <a:pt x="68" y="148"/>
                  <a:pt x="69" y="147"/>
                  <a:pt x="69" y="145"/>
                </a:cubicBezTo>
                <a:cubicBezTo>
                  <a:pt x="67" y="143"/>
                  <a:pt x="62" y="141"/>
                  <a:pt x="63" y="147"/>
                </a:cubicBezTo>
                <a:close/>
                <a:moveTo>
                  <a:pt x="81" y="147"/>
                </a:moveTo>
                <a:cubicBezTo>
                  <a:pt x="83" y="148"/>
                  <a:pt x="83" y="149"/>
                  <a:pt x="84" y="148"/>
                </a:cubicBezTo>
                <a:cubicBezTo>
                  <a:pt x="84" y="146"/>
                  <a:pt x="87" y="147"/>
                  <a:pt x="86" y="144"/>
                </a:cubicBezTo>
                <a:cubicBezTo>
                  <a:pt x="84" y="145"/>
                  <a:pt x="84" y="144"/>
                  <a:pt x="83" y="144"/>
                </a:cubicBezTo>
                <a:cubicBezTo>
                  <a:pt x="83" y="146"/>
                  <a:pt x="81" y="145"/>
                  <a:pt x="81" y="147"/>
                </a:cubicBezTo>
                <a:close/>
                <a:moveTo>
                  <a:pt x="193" y="148"/>
                </a:moveTo>
                <a:cubicBezTo>
                  <a:pt x="195" y="150"/>
                  <a:pt x="198" y="152"/>
                  <a:pt x="202" y="153"/>
                </a:cubicBezTo>
                <a:cubicBezTo>
                  <a:pt x="203" y="150"/>
                  <a:pt x="204" y="149"/>
                  <a:pt x="204" y="145"/>
                </a:cubicBezTo>
                <a:cubicBezTo>
                  <a:pt x="200" y="141"/>
                  <a:pt x="196" y="147"/>
                  <a:pt x="193" y="148"/>
                </a:cubicBezTo>
                <a:close/>
                <a:moveTo>
                  <a:pt x="319" y="147"/>
                </a:moveTo>
                <a:cubicBezTo>
                  <a:pt x="323" y="148"/>
                  <a:pt x="326" y="151"/>
                  <a:pt x="330" y="152"/>
                </a:cubicBezTo>
                <a:cubicBezTo>
                  <a:pt x="328" y="148"/>
                  <a:pt x="324" y="146"/>
                  <a:pt x="321" y="144"/>
                </a:cubicBezTo>
                <a:cubicBezTo>
                  <a:pt x="320" y="145"/>
                  <a:pt x="319" y="145"/>
                  <a:pt x="319" y="147"/>
                </a:cubicBezTo>
                <a:close/>
                <a:moveTo>
                  <a:pt x="413" y="150"/>
                </a:moveTo>
                <a:cubicBezTo>
                  <a:pt x="414" y="150"/>
                  <a:pt x="414" y="153"/>
                  <a:pt x="417" y="153"/>
                </a:cubicBezTo>
                <a:cubicBezTo>
                  <a:pt x="418" y="151"/>
                  <a:pt x="420" y="149"/>
                  <a:pt x="420" y="145"/>
                </a:cubicBezTo>
                <a:cubicBezTo>
                  <a:pt x="417" y="141"/>
                  <a:pt x="414" y="147"/>
                  <a:pt x="413" y="150"/>
                </a:cubicBezTo>
                <a:close/>
                <a:moveTo>
                  <a:pt x="134" y="147"/>
                </a:moveTo>
                <a:cubicBezTo>
                  <a:pt x="135" y="147"/>
                  <a:pt x="136" y="146"/>
                  <a:pt x="137" y="145"/>
                </a:cubicBezTo>
                <a:cubicBezTo>
                  <a:pt x="136" y="143"/>
                  <a:pt x="131" y="145"/>
                  <a:pt x="134" y="147"/>
                </a:cubicBezTo>
                <a:close/>
                <a:moveTo>
                  <a:pt x="217" y="149"/>
                </a:moveTo>
                <a:cubicBezTo>
                  <a:pt x="220" y="151"/>
                  <a:pt x="223" y="153"/>
                  <a:pt x="226" y="156"/>
                </a:cubicBezTo>
                <a:cubicBezTo>
                  <a:pt x="227" y="154"/>
                  <a:pt x="225" y="153"/>
                  <a:pt x="227" y="151"/>
                </a:cubicBezTo>
                <a:cubicBezTo>
                  <a:pt x="223" y="149"/>
                  <a:pt x="222" y="145"/>
                  <a:pt x="217" y="144"/>
                </a:cubicBezTo>
                <a:cubicBezTo>
                  <a:pt x="217" y="146"/>
                  <a:pt x="218" y="148"/>
                  <a:pt x="217" y="149"/>
                </a:cubicBezTo>
                <a:close/>
                <a:moveTo>
                  <a:pt x="230" y="147"/>
                </a:moveTo>
                <a:cubicBezTo>
                  <a:pt x="235" y="149"/>
                  <a:pt x="237" y="153"/>
                  <a:pt x="243" y="153"/>
                </a:cubicBezTo>
                <a:cubicBezTo>
                  <a:pt x="243" y="151"/>
                  <a:pt x="243" y="151"/>
                  <a:pt x="244" y="149"/>
                </a:cubicBezTo>
                <a:cubicBezTo>
                  <a:pt x="239" y="148"/>
                  <a:pt x="235" y="146"/>
                  <a:pt x="231" y="144"/>
                </a:cubicBezTo>
                <a:cubicBezTo>
                  <a:pt x="231" y="145"/>
                  <a:pt x="231" y="146"/>
                  <a:pt x="230" y="147"/>
                </a:cubicBezTo>
                <a:close/>
                <a:moveTo>
                  <a:pt x="272" y="153"/>
                </a:moveTo>
                <a:cubicBezTo>
                  <a:pt x="280" y="159"/>
                  <a:pt x="289" y="165"/>
                  <a:pt x="299" y="170"/>
                </a:cubicBezTo>
                <a:cubicBezTo>
                  <a:pt x="299" y="169"/>
                  <a:pt x="301" y="169"/>
                  <a:pt x="300" y="167"/>
                </a:cubicBezTo>
                <a:cubicBezTo>
                  <a:pt x="293" y="161"/>
                  <a:pt x="286" y="156"/>
                  <a:pt x="278" y="150"/>
                </a:cubicBezTo>
                <a:cubicBezTo>
                  <a:pt x="277" y="148"/>
                  <a:pt x="278" y="145"/>
                  <a:pt x="277" y="145"/>
                </a:cubicBezTo>
                <a:cubicBezTo>
                  <a:pt x="277" y="144"/>
                  <a:pt x="276" y="144"/>
                  <a:pt x="275" y="144"/>
                </a:cubicBezTo>
                <a:cubicBezTo>
                  <a:pt x="275" y="148"/>
                  <a:pt x="272" y="150"/>
                  <a:pt x="272" y="153"/>
                </a:cubicBezTo>
                <a:close/>
                <a:moveTo>
                  <a:pt x="42" y="167"/>
                </a:moveTo>
                <a:cubicBezTo>
                  <a:pt x="46" y="161"/>
                  <a:pt x="50" y="152"/>
                  <a:pt x="52" y="145"/>
                </a:cubicBezTo>
                <a:cubicBezTo>
                  <a:pt x="47" y="151"/>
                  <a:pt x="43" y="157"/>
                  <a:pt x="42" y="167"/>
                </a:cubicBezTo>
                <a:close/>
                <a:moveTo>
                  <a:pt x="148" y="148"/>
                </a:moveTo>
                <a:cubicBezTo>
                  <a:pt x="151" y="150"/>
                  <a:pt x="153" y="152"/>
                  <a:pt x="157" y="153"/>
                </a:cubicBezTo>
                <a:cubicBezTo>
                  <a:pt x="158" y="151"/>
                  <a:pt x="159" y="150"/>
                  <a:pt x="159" y="147"/>
                </a:cubicBezTo>
                <a:cubicBezTo>
                  <a:pt x="155" y="147"/>
                  <a:pt x="149" y="142"/>
                  <a:pt x="148" y="148"/>
                </a:cubicBezTo>
                <a:close/>
                <a:moveTo>
                  <a:pt x="380" y="147"/>
                </a:moveTo>
                <a:cubicBezTo>
                  <a:pt x="385" y="153"/>
                  <a:pt x="392" y="158"/>
                  <a:pt x="400" y="162"/>
                </a:cubicBezTo>
                <a:cubicBezTo>
                  <a:pt x="400" y="160"/>
                  <a:pt x="401" y="159"/>
                  <a:pt x="402" y="157"/>
                </a:cubicBezTo>
                <a:cubicBezTo>
                  <a:pt x="395" y="153"/>
                  <a:pt x="388" y="145"/>
                  <a:pt x="380" y="147"/>
                </a:cubicBezTo>
                <a:close/>
                <a:moveTo>
                  <a:pt x="512" y="149"/>
                </a:moveTo>
                <a:cubicBezTo>
                  <a:pt x="512" y="151"/>
                  <a:pt x="513" y="151"/>
                  <a:pt x="514" y="152"/>
                </a:cubicBezTo>
                <a:cubicBezTo>
                  <a:pt x="514" y="150"/>
                  <a:pt x="518" y="147"/>
                  <a:pt x="515" y="146"/>
                </a:cubicBezTo>
                <a:cubicBezTo>
                  <a:pt x="514" y="147"/>
                  <a:pt x="514" y="149"/>
                  <a:pt x="512" y="149"/>
                </a:cubicBezTo>
                <a:close/>
                <a:moveTo>
                  <a:pt x="250" y="147"/>
                </a:moveTo>
                <a:cubicBezTo>
                  <a:pt x="250" y="150"/>
                  <a:pt x="253" y="150"/>
                  <a:pt x="255" y="152"/>
                </a:cubicBezTo>
                <a:cubicBezTo>
                  <a:pt x="255" y="151"/>
                  <a:pt x="255" y="149"/>
                  <a:pt x="255" y="148"/>
                </a:cubicBezTo>
                <a:cubicBezTo>
                  <a:pt x="253" y="149"/>
                  <a:pt x="252" y="145"/>
                  <a:pt x="250" y="147"/>
                </a:cubicBezTo>
                <a:close/>
                <a:moveTo>
                  <a:pt x="358" y="151"/>
                </a:moveTo>
                <a:cubicBezTo>
                  <a:pt x="359" y="153"/>
                  <a:pt x="360" y="154"/>
                  <a:pt x="362" y="155"/>
                </a:cubicBezTo>
                <a:cubicBezTo>
                  <a:pt x="364" y="152"/>
                  <a:pt x="365" y="151"/>
                  <a:pt x="366" y="147"/>
                </a:cubicBezTo>
                <a:cubicBezTo>
                  <a:pt x="362" y="146"/>
                  <a:pt x="359" y="148"/>
                  <a:pt x="358" y="151"/>
                </a:cubicBezTo>
                <a:close/>
                <a:moveTo>
                  <a:pt x="93" y="152"/>
                </a:moveTo>
                <a:cubicBezTo>
                  <a:pt x="93" y="152"/>
                  <a:pt x="93" y="151"/>
                  <a:pt x="93" y="151"/>
                </a:cubicBezTo>
                <a:cubicBezTo>
                  <a:pt x="93" y="149"/>
                  <a:pt x="92" y="149"/>
                  <a:pt x="91" y="148"/>
                </a:cubicBezTo>
                <a:cubicBezTo>
                  <a:pt x="89" y="149"/>
                  <a:pt x="90" y="153"/>
                  <a:pt x="93" y="152"/>
                </a:cubicBezTo>
                <a:close/>
                <a:moveTo>
                  <a:pt x="315" y="153"/>
                </a:moveTo>
                <a:cubicBezTo>
                  <a:pt x="318" y="156"/>
                  <a:pt x="323" y="157"/>
                  <a:pt x="325" y="161"/>
                </a:cubicBezTo>
                <a:cubicBezTo>
                  <a:pt x="328" y="160"/>
                  <a:pt x="329" y="158"/>
                  <a:pt x="329" y="154"/>
                </a:cubicBezTo>
                <a:cubicBezTo>
                  <a:pt x="325" y="152"/>
                  <a:pt x="321" y="150"/>
                  <a:pt x="318" y="148"/>
                </a:cubicBezTo>
                <a:cubicBezTo>
                  <a:pt x="317" y="150"/>
                  <a:pt x="315" y="151"/>
                  <a:pt x="315" y="153"/>
                </a:cubicBezTo>
                <a:close/>
                <a:moveTo>
                  <a:pt x="445" y="156"/>
                </a:moveTo>
                <a:cubicBezTo>
                  <a:pt x="448" y="152"/>
                  <a:pt x="440" y="151"/>
                  <a:pt x="437" y="148"/>
                </a:cubicBezTo>
                <a:cubicBezTo>
                  <a:pt x="439" y="152"/>
                  <a:pt x="442" y="154"/>
                  <a:pt x="445" y="156"/>
                </a:cubicBezTo>
                <a:close/>
                <a:moveTo>
                  <a:pt x="464" y="156"/>
                </a:moveTo>
                <a:cubicBezTo>
                  <a:pt x="470" y="162"/>
                  <a:pt x="477" y="168"/>
                  <a:pt x="485" y="172"/>
                </a:cubicBezTo>
                <a:cubicBezTo>
                  <a:pt x="487" y="170"/>
                  <a:pt x="490" y="168"/>
                  <a:pt x="492" y="164"/>
                </a:cubicBezTo>
                <a:cubicBezTo>
                  <a:pt x="484" y="159"/>
                  <a:pt x="477" y="154"/>
                  <a:pt x="467" y="148"/>
                </a:cubicBezTo>
                <a:cubicBezTo>
                  <a:pt x="466" y="151"/>
                  <a:pt x="465" y="153"/>
                  <a:pt x="464" y="156"/>
                </a:cubicBezTo>
                <a:close/>
                <a:moveTo>
                  <a:pt x="517" y="155"/>
                </a:moveTo>
                <a:cubicBezTo>
                  <a:pt x="521" y="156"/>
                  <a:pt x="522" y="161"/>
                  <a:pt x="527" y="162"/>
                </a:cubicBezTo>
                <a:cubicBezTo>
                  <a:pt x="529" y="161"/>
                  <a:pt x="529" y="157"/>
                  <a:pt x="529" y="154"/>
                </a:cubicBezTo>
                <a:cubicBezTo>
                  <a:pt x="526" y="152"/>
                  <a:pt x="523" y="151"/>
                  <a:pt x="521" y="148"/>
                </a:cubicBezTo>
                <a:cubicBezTo>
                  <a:pt x="519" y="150"/>
                  <a:pt x="518" y="152"/>
                  <a:pt x="517" y="155"/>
                </a:cubicBezTo>
                <a:close/>
                <a:moveTo>
                  <a:pt x="70" y="152"/>
                </a:moveTo>
                <a:cubicBezTo>
                  <a:pt x="72" y="154"/>
                  <a:pt x="72" y="148"/>
                  <a:pt x="70" y="149"/>
                </a:cubicBezTo>
                <a:cubicBezTo>
                  <a:pt x="71" y="151"/>
                  <a:pt x="70" y="151"/>
                  <a:pt x="70" y="152"/>
                </a:cubicBezTo>
                <a:close/>
                <a:moveTo>
                  <a:pt x="206" y="155"/>
                </a:moveTo>
                <a:cubicBezTo>
                  <a:pt x="209" y="156"/>
                  <a:pt x="212" y="157"/>
                  <a:pt x="215" y="158"/>
                </a:cubicBezTo>
                <a:cubicBezTo>
                  <a:pt x="215" y="156"/>
                  <a:pt x="214" y="155"/>
                  <a:pt x="214" y="153"/>
                </a:cubicBezTo>
                <a:cubicBezTo>
                  <a:pt x="212" y="152"/>
                  <a:pt x="210" y="150"/>
                  <a:pt x="208" y="149"/>
                </a:cubicBezTo>
                <a:cubicBezTo>
                  <a:pt x="208" y="152"/>
                  <a:pt x="205" y="152"/>
                  <a:pt x="206" y="155"/>
                </a:cubicBezTo>
                <a:close/>
                <a:moveTo>
                  <a:pt x="423" y="149"/>
                </a:moveTo>
                <a:cubicBezTo>
                  <a:pt x="423" y="151"/>
                  <a:pt x="422" y="154"/>
                  <a:pt x="420" y="156"/>
                </a:cubicBezTo>
                <a:cubicBezTo>
                  <a:pt x="425" y="160"/>
                  <a:pt x="431" y="164"/>
                  <a:pt x="437" y="167"/>
                </a:cubicBezTo>
                <a:cubicBezTo>
                  <a:pt x="438" y="165"/>
                  <a:pt x="439" y="164"/>
                  <a:pt x="440" y="161"/>
                </a:cubicBezTo>
                <a:cubicBezTo>
                  <a:pt x="435" y="157"/>
                  <a:pt x="431" y="152"/>
                  <a:pt x="423" y="149"/>
                </a:cubicBezTo>
                <a:close/>
                <a:moveTo>
                  <a:pt x="160" y="156"/>
                </a:moveTo>
                <a:cubicBezTo>
                  <a:pt x="163" y="157"/>
                  <a:pt x="165" y="160"/>
                  <a:pt x="168" y="162"/>
                </a:cubicBezTo>
                <a:cubicBezTo>
                  <a:pt x="171" y="160"/>
                  <a:pt x="175" y="159"/>
                  <a:pt x="176" y="155"/>
                </a:cubicBezTo>
                <a:cubicBezTo>
                  <a:pt x="171" y="153"/>
                  <a:pt x="168" y="150"/>
                  <a:pt x="163" y="150"/>
                </a:cubicBezTo>
                <a:cubicBezTo>
                  <a:pt x="162" y="152"/>
                  <a:pt x="160" y="154"/>
                  <a:pt x="160" y="156"/>
                </a:cubicBezTo>
                <a:close/>
                <a:moveTo>
                  <a:pt x="365" y="156"/>
                </a:moveTo>
                <a:cubicBezTo>
                  <a:pt x="366" y="158"/>
                  <a:pt x="368" y="161"/>
                  <a:pt x="371" y="159"/>
                </a:cubicBezTo>
                <a:cubicBezTo>
                  <a:pt x="370" y="156"/>
                  <a:pt x="372" y="155"/>
                  <a:pt x="372" y="152"/>
                </a:cubicBezTo>
                <a:cubicBezTo>
                  <a:pt x="372" y="151"/>
                  <a:pt x="370" y="151"/>
                  <a:pt x="369" y="150"/>
                </a:cubicBezTo>
                <a:cubicBezTo>
                  <a:pt x="368" y="152"/>
                  <a:pt x="366" y="154"/>
                  <a:pt x="365" y="156"/>
                </a:cubicBezTo>
                <a:close/>
                <a:moveTo>
                  <a:pt x="578" y="164"/>
                </a:moveTo>
                <a:cubicBezTo>
                  <a:pt x="581" y="165"/>
                  <a:pt x="581" y="167"/>
                  <a:pt x="584" y="168"/>
                </a:cubicBezTo>
                <a:cubicBezTo>
                  <a:pt x="586" y="161"/>
                  <a:pt x="590" y="151"/>
                  <a:pt x="583" y="150"/>
                </a:cubicBezTo>
                <a:cubicBezTo>
                  <a:pt x="580" y="153"/>
                  <a:pt x="580" y="159"/>
                  <a:pt x="578" y="164"/>
                </a:cubicBezTo>
                <a:close/>
                <a:moveTo>
                  <a:pt x="76" y="157"/>
                </a:moveTo>
                <a:cubicBezTo>
                  <a:pt x="80" y="157"/>
                  <a:pt x="83" y="154"/>
                  <a:pt x="81" y="150"/>
                </a:cubicBezTo>
                <a:cubicBezTo>
                  <a:pt x="77" y="150"/>
                  <a:pt x="78" y="154"/>
                  <a:pt x="76" y="157"/>
                </a:cubicBezTo>
                <a:close/>
                <a:moveTo>
                  <a:pt x="104" y="152"/>
                </a:moveTo>
                <a:cubicBezTo>
                  <a:pt x="106" y="153"/>
                  <a:pt x="107" y="155"/>
                  <a:pt x="109" y="155"/>
                </a:cubicBezTo>
                <a:cubicBezTo>
                  <a:pt x="110" y="154"/>
                  <a:pt x="110" y="152"/>
                  <a:pt x="110" y="150"/>
                </a:cubicBezTo>
                <a:cubicBezTo>
                  <a:pt x="107" y="150"/>
                  <a:pt x="105" y="150"/>
                  <a:pt x="104" y="152"/>
                </a:cubicBezTo>
                <a:close/>
                <a:moveTo>
                  <a:pt x="114" y="156"/>
                </a:moveTo>
                <a:cubicBezTo>
                  <a:pt x="115" y="154"/>
                  <a:pt x="116" y="152"/>
                  <a:pt x="118" y="151"/>
                </a:cubicBezTo>
                <a:cubicBezTo>
                  <a:pt x="116" y="151"/>
                  <a:pt x="116" y="150"/>
                  <a:pt x="115" y="150"/>
                </a:cubicBezTo>
                <a:cubicBezTo>
                  <a:pt x="115" y="152"/>
                  <a:pt x="113" y="155"/>
                  <a:pt x="114" y="156"/>
                </a:cubicBezTo>
                <a:close/>
                <a:moveTo>
                  <a:pt x="294" y="154"/>
                </a:moveTo>
                <a:cubicBezTo>
                  <a:pt x="293" y="152"/>
                  <a:pt x="292" y="151"/>
                  <a:pt x="290" y="150"/>
                </a:cubicBezTo>
                <a:cubicBezTo>
                  <a:pt x="291" y="152"/>
                  <a:pt x="293" y="153"/>
                  <a:pt x="294" y="154"/>
                </a:cubicBezTo>
                <a:close/>
                <a:moveTo>
                  <a:pt x="152" y="156"/>
                </a:moveTo>
                <a:cubicBezTo>
                  <a:pt x="151" y="153"/>
                  <a:pt x="147" y="153"/>
                  <a:pt x="145" y="151"/>
                </a:cubicBezTo>
                <a:cubicBezTo>
                  <a:pt x="144" y="154"/>
                  <a:pt x="149" y="155"/>
                  <a:pt x="152" y="156"/>
                </a:cubicBezTo>
                <a:close/>
                <a:moveTo>
                  <a:pt x="245" y="155"/>
                </a:moveTo>
                <a:cubicBezTo>
                  <a:pt x="247" y="155"/>
                  <a:pt x="248" y="152"/>
                  <a:pt x="250" y="152"/>
                </a:cubicBezTo>
                <a:cubicBezTo>
                  <a:pt x="250" y="153"/>
                  <a:pt x="251" y="153"/>
                  <a:pt x="251" y="154"/>
                </a:cubicBezTo>
                <a:cubicBezTo>
                  <a:pt x="252" y="156"/>
                  <a:pt x="251" y="157"/>
                  <a:pt x="251" y="159"/>
                </a:cubicBezTo>
                <a:cubicBezTo>
                  <a:pt x="255" y="161"/>
                  <a:pt x="258" y="164"/>
                  <a:pt x="262" y="166"/>
                </a:cubicBezTo>
                <a:cubicBezTo>
                  <a:pt x="263" y="163"/>
                  <a:pt x="265" y="161"/>
                  <a:pt x="265" y="158"/>
                </a:cubicBezTo>
                <a:cubicBezTo>
                  <a:pt x="258" y="156"/>
                  <a:pt x="254" y="152"/>
                  <a:pt x="247" y="151"/>
                </a:cubicBezTo>
                <a:cubicBezTo>
                  <a:pt x="247" y="153"/>
                  <a:pt x="246" y="154"/>
                  <a:pt x="245" y="155"/>
                </a:cubicBezTo>
                <a:close/>
                <a:moveTo>
                  <a:pt x="63" y="161"/>
                </a:moveTo>
                <a:cubicBezTo>
                  <a:pt x="64" y="158"/>
                  <a:pt x="68" y="152"/>
                  <a:pt x="62" y="152"/>
                </a:cubicBezTo>
                <a:cubicBezTo>
                  <a:pt x="61" y="155"/>
                  <a:pt x="58" y="160"/>
                  <a:pt x="63" y="161"/>
                </a:cubicBezTo>
                <a:close/>
                <a:moveTo>
                  <a:pt x="548" y="154"/>
                </a:moveTo>
                <a:cubicBezTo>
                  <a:pt x="547" y="153"/>
                  <a:pt x="546" y="152"/>
                  <a:pt x="544" y="152"/>
                </a:cubicBezTo>
                <a:cubicBezTo>
                  <a:pt x="544" y="154"/>
                  <a:pt x="547" y="155"/>
                  <a:pt x="548" y="154"/>
                </a:cubicBezTo>
                <a:close/>
                <a:moveTo>
                  <a:pt x="117" y="160"/>
                </a:moveTo>
                <a:cubicBezTo>
                  <a:pt x="118" y="162"/>
                  <a:pt x="120" y="163"/>
                  <a:pt x="122" y="164"/>
                </a:cubicBezTo>
                <a:cubicBezTo>
                  <a:pt x="124" y="161"/>
                  <a:pt x="126" y="158"/>
                  <a:pt x="128" y="156"/>
                </a:cubicBezTo>
                <a:cubicBezTo>
                  <a:pt x="125" y="148"/>
                  <a:pt x="117" y="155"/>
                  <a:pt x="117" y="160"/>
                </a:cubicBezTo>
                <a:close/>
                <a:moveTo>
                  <a:pt x="506" y="156"/>
                </a:moveTo>
                <a:cubicBezTo>
                  <a:pt x="508" y="157"/>
                  <a:pt x="508" y="158"/>
                  <a:pt x="510" y="158"/>
                </a:cubicBezTo>
                <a:cubicBezTo>
                  <a:pt x="510" y="156"/>
                  <a:pt x="512" y="155"/>
                  <a:pt x="512" y="153"/>
                </a:cubicBezTo>
                <a:cubicBezTo>
                  <a:pt x="509" y="151"/>
                  <a:pt x="507" y="154"/>
                  <a:pt x="506" y="156"/>
                </a:cubicBezTo>
                <a:close/>
                <a:moveTo>
                  <a:pt x="238" y="161"/>
                </a:moveTo>
                <a:cubicBezTo>
                  <a:pt x="238" y="160"/>
                  <a:pt x="238" y="159"/>
                  <a:pt x="239" y="158"/>
                </a:cubicBezTo>
                <a:cubicBezTo>
                  <a:pt x="237" y="156"/>
                  <a:pt x="234" y="154"/>
                  <a:pt x="231" y="153"/>
                </a:cubicBezTo>
                <a:cubicBezTo>
                  <a:pt x="232" y="157"/>
                  <a:pt x="232" y="161"/>
                  <a:pt x="238" y="161"/>
                </a:cubicBezTo>
                <a:close/>
                <a:moveTo>
                  <a:pt x="609" y="159"/>
                </a:moveTo>
                <a:cubicBezTo>
                  <a:pt x="606" y="158"/>
                  <a:pt x="606" y="154"/>
                  <a:pt x="604" y="153"/>
                </a:cubicBezTo>
                <a:cubicBezTo>
                  <a:pt x="604" y="155"/>
                  <a:pt x="605" y="160"/>
                  <a:pt x="609" y="159"/>
                </a:cubicBezTo>
                <a:close/>
                <a:moveTo>
                  <a:pt x="55" y="156"/>
                </a:moveTo>
                <a:cubicBezTo>
                  <a:pt x="57" y="156"/>
                  <a:pt x="57" y="155"/>
                  <a:pt x="57" y="153"/>
                </a:cubicBezTo>
                <a:cubicBezTo>
                  <a:pt x="55" y="153"/>
                  <a:pt x="55" y="155"/>
                  <a:pt x="55" y="156"/>
                </a:cubicBezTo>
                <a:close/>
                <a:moveTo>
                  <a:pt x="621" y="169"/>
                </a:moveTo>
                <a:cubicBezTo>
                  <a:pt x="620" y="164"/>
                  <a:pt x="620" y="157"/>
                  <a:pt x="617" y="153"/>
                </a:cubicBezTo>
                <a:cubicBezTo>
                  <a:pt x="616" y="161"/>
                  <a:pt x="616" y="167"/>
                  <a:pt x="621" y="169"/>
                </a:cubicBezTo>
                <a:close/>
                <a:moveTo>
                  <a:pt x="87" y="164"/>
                </a:moveTo>
                <a:cubicBezTo>
                  <a:pt x="89" y="164"/>
                  <a:pt x="89" y="165"/>
                  <a:pt x="90" y="165"/>
                </a:cubicBezTo>
                <a:cubicBezTo>
                  <a:pt x="91" y="162"/>
                  <a:pt x="91" y="159"/>
                  <a:pt x="92" y="156"/>
                </a:cubicBezTo>
                <a:cubicBezTo>
                  <a:pt x="90" y="155"/>
                  <a:pt x="90" y="154"/>
                  <a:pt x="88" y="155"/>
                </a:cubicBezTo>
                <a:cubicBezTo>
                  <a:pt x="87" y="157"/>
                  <a:pt x="87" y="161"/>
                  <a:pt x="87" y="164"/>
                </a:cubicBezTo>
                <a:close/>
                <a:moveTo>
                  <a:pt x="200" y="157"/>
                </a:moveTo>
                <a:cubicBezTo>
                  <a:pt x="200" y="156"/>
                  <a:pt x="200" y="155"/>
                  <a:pt x="200" y="155"/>
                </a:cubicBezTo>
                <a:cubicBezTo>
                  <a:pt x="197" y="154"/>
                  <a:pt x="197" y="157"/>
                  <a:pt x="200" y="157"/>
                </a:cubicBezTo>
                <a:close/>
                <a:moveTo>
                  <a:pt x="408" y="156"/>
                </a:moveTo>
                <a:cubicBezTo>
                  <a:pt x="410" y="157"/>
                  <a:pt x="411" y="159"/>
                  <a:pt x="414" y="159"/>
                </a:cubicBezTo>
                <a:cubicBezTo>
                  <a:pt x="414" y="156"/>
                  <a:pt x="409" y="153"/>
                  <a:pt x="408" y="156"/>
                </a:cubicBezTo>
                <a:close/>
                <a:moveTo>
                  <a:pt x="65" y="161"/>
                </a:moveTo>
                <a:cubicBezTo>
                  <a:pt x="66" y="162"/>
                  <a:pt x="67" y="163"/>
                  <a:pt x="70" y="162"/>
                </a:cubicBezTo>
                <a:cubicBezTo>
                  <a:pt x="71" y="160"/>
                  <a:pt x="71" y="158"/>
                  <a:pt x="70" y="155"/>
                </a:cubicBezTo>
                <a:cubicBezTo>
                  <a:pt x="66" y="155"/>
                  <a:pt x="66" y="159"/>
                  <a:pt x="65" y="161"/>
                </a:cubicBezTo>
                <a:close/>
                <a:moveTo>
                  <a:pt x="218" y="161"/>
                </a:moveTo>
                <a:cubicBezTo>
                  <a:pt x="223" y="161"/>
                  <a:pt x="224" y="164"/>
                  <a:pt x="229" y="165"/>
                </a:cubicBezTo>
                <a:cubicBezTo>
                  <a:pt x="228" y="159"/>
                  <a:pt x="221" y="158"/>
                  <a:pt x="217" y="155"/>
                </a:cubicBezTo>
                <a:cubicBezTo>
                  <a:pt x="217" y="158"/>
                  <a:pt x="219" y="158"/>
                  <a:pt x="218" y="161"/>
                </a:cubicBezTo>
                <a:close/>
                <a:moveTo>
                  <a:pt x="303" y="162"/>
                </a:moveTo>
                <a:cubicBezTo>
                  <a:pt x="305" y="161"/>
                  <a:pt x="307" y="161"/>
                  <a:pt x="307" y="158"/>
                </a:cubicBezTo>
                <a:cubicBezTo>
                  <a:pt x="304" y="158"/>
                  <a:pt x="303" y="155"/>
                  <a:pt x="299" y="155"/>
                </a:cubicBezTo>
                <a:cubicBezTo>
                  <a:pt x="300" y="158"/>
                  <a:pt x="302" y="159"/>
                  <a:pt x="303" y="162"/>
                </a:cubicBezTo>
                <a:close/>
                <a:moveTo>
                  <a:pt x="373" y="164"/>
                </a:moveTo>
                <a:cubicBezTo>
                  <a:pt x="379" y="167"/>
                  <a:pt x="383" y="172"/>
                  <a:pt x="389" y="175"/>
                </a:cubicBezTo>
                <a:cubicBezTo>
                  <a:pt x="391" y="173"/>
                  <a:pt x="393" y="170"/>
                  <a:pt x="394" y="167"/>
                </a:cubicBezTo>
                <a:cubicBezTo>
                  <a:pt x="388" y="162"/>
                  <a:pt x="384" y="158"/>
                  <a:pt x="376" y="155"/>
                </a:cubicBezTo>
                <a:cubicBezTo>
                  <a:pt x="375" y="158"/>
                  <a:pt x="373" y="160"/>
                  <a:pt x="373" y="164"/>
                </a:cubicBezTo>
                <a:close/>
                <a:moveTo>
                  <a:pt x="107" y="159"/>
                </a:moveTo>
                <a:cubicBezTo>
                  <a:pt x="105" y="158"/>
                  <a:pt x="104" y="156"/>
                  <a:pt x="101" y="156"/>
                </a:cubicBezTo>
                <a:cubicBezTo>
                  <a:pt x="102" y="158"/>
                  <a:pt x="105" y="160"/>
                  <a:pt x="107" y="159"/>
                </a:cubicBezTo>
                <a:close/>
                <a:moveTo>
                  <a:pt x="448" y="159"/>
                </a:moveTo>
                <a:cubicBezTo>
                  <a:pt x="450" y="160"/>
                  <a:pt x="452" y="162"/>
                  <a:pt x="454" y="164"/>
                </a:cubicBezTo>
                <a:cubicBezTo>
                  <a:pt x="455" y="162"/>
                  <a:pt x="457" y="162"/>
                  <a:pt x="456" y="159"/>
                </a:cubicBezTo>
                <a:cubicBezTo>
                  <a:pt x="454" y="159"/>
                  <a:pt x="453" y="156"/>
                  <a:pt x="450" y="156"/>
                </a:cubicBezTo>
                <a:cubicBezTo>
                  <a:pt x="450" y="157"/>
                  <a:pt x="448" y="157"/>
                  <a:pt x="448" y="159"/>
                </a:cubicBezTo>
                <a:close/>
                <a:moveTo>
                  <a:pt x="513" y="161"/>
                </a:moveTo>
                <a:cubicBezTo>
                  <a:pt x="517" y="162"/>
                  <a:pt x="519" y="165"/>
                  <a:pt x="524" y="167"/>
                </a:cubicBezTo>
                <a:cubicBezTo>
                  <a:pt x="525" y="161"/>
                  <a:pt x="517" y="160"/>
                  <a:pt x="515" y="156"/>
                </a:cubicBezTo>
                <a:cubicBezTo>
                  <a:pt x="514" y="158"/>
                  <a:pt x="513" y="159"/>
                  <a:pt x="513" y="161"/>
                </a:cubicBezTo>
                <a:close/>
                <a:moveTo>
                  <a:pt x="330" y="164"/>
                </a:moveTo>
                <a:cubicBezTo>
                  <a:pt x="332" y="165"/>
                  <a:pt x="336" y="170"/>
                  <a:pt x="338" y="167"/>
                </a:cubicBezTo>
                <a:cubicBezTo>
                  <a:pt x="336" y="163"/>
                  <a:pt x="337" y="159"/>
                  <a:pt x="333" y="157"/>
                </a:cubicBezTo>
                <a:cubicBezTo>
                  <a:pt x="332" y="159"/>
                  <a:pt x="330" y="161"/>
                  <a:pt x="330" y="164"/>
                </a:cubicBezTo>
                <a:close/>
                <a:moveTo>
                  <a:pt x="171" y="164"/>
                </a:moveTo>
                <a:cubicBezTo>
                  <a:pt x="173" y="164"/>
                  <a:pt x="174" y="166"/>
                  <a:pt x="176" y="166"/>
                </a:cubicBezTo>
                <a:cubicBezTo>
                  <a:pt x="176" y="164"/>
                  <a:pt x="178" y="163"/>
                  <a:pt x="179" y="162"/>
                </a:cubicBezTo>
                <a:cubicBezTo>
                  <a:pt x="179" y="161"/>
                  <a:pt x="179" y="158"/>
                  <a:pt x="177" y="158"/>
                </a:cubicBezTo>
                <a:cubicBezTo>
                  <a:pt x="176" y="160"/>
                  <a:pt x="172" y="161"/>
                  <a:pt x="171" y="164"/>
                </a:cubicBezTo>
                <a:close/>
                <a:moveTo>
                  <a:pt x="204" y="161"/>
                </a:moveTo>
                <a:cubicBezTo>
                  <a:pt x="208" y="163"/>
                  <a:pt x="212" y="166"/>
                  <a:pt x="216" y="168"/>
                </a:cubicBezTo>
                <a:cubicBezTo>
                  <a:pt x="217" y="165"/>
                  <a:pt x="215" y="165"/>
                  <a:pt x="215" y="162"/>
                </a:cubicBezTo>
                <a:cubicBezTo>
                  <a:pt x="214" y="160"/>
                  <a:pt x="214" y="163"/>
                  <a:pt x="212" y="162"/>
                </a:cubicBezTo>
                <a:cubicBezTo>
                  <a:pt x="211" y="160"/>
                  <a:pt x="207" y="160"/>
                  <a:pt x="205" y="158"/>
                </a:cubicBezTo>
                <a:cubicBezTo>
                  <a:pt x="204" y="158"/>
                  <a:pt x="204" y="159"/>
                  <a:pt x="204" y="161"/>
                </a:cubicBezTo>
                <a:close/>
                <a:moveTo>
                  <a:pt x="593" y="178"/>
                </a:moveTo>
                <a:cubicBezTo>
                  <a:pt x="595" y="171"/>
                  <a:pt x="598" y="161"/>
                  <a:pt x="591" y="158"/>
                </a:cubicBezTo>
                <a:cubicBezTo>
                  <a:pt x="590" y="164"/>
                  <a:pt x="585" y="176"/>
                  <a:pt x="593" y="178"/>
                </a:cubicBezTo>
                <a:close/>
                <a:moveTo>
                  <a:pt x="138" y="164"/>
                </a:moveTo>
                <a:cubicBezTo>
                  <a:pt x="141" y="166"/>
                  <a:pt x="146" y="168"/>
                  <a:pt x="149" y="169"/>
                </a:cubicBezTo>
                <a:cubicBezTo>
                  <a:pt x="151" y="168"/>
                  <a:pt x="151" y="165"/>
                  <a:pt x="152" y="163"/>
                </a:cubicBezTo>
                <a:cubicBezTo>
                  <a:pt x="148" y="161"/>
                  <a:pt x="139" y="155"/>
                  <a:pt x="138" y="164"/>
                </a:cubicBezTo>
                <a:close/>
                <a:moveTo>
                  <a:pt x="99" y="170"/>
                </a:moveTo>
                <a:cubicBezTo>
                  <a:pt x="97" y="167"/>
                  <a:pt x="98" y="162"/>
                  <a:pt x="95" y="160"/>
                </a:cubicBezTo>
                <a:cubicBezTo>
                  <a:pt x="94" y="165"/>
                  <a:pt x="93" y="170"/>
                  <a:pt x="99" y="170"/>
                </a:cubicBezTo>
                <a:close/>
                <a:moveTo>
                  <a:pt x="307" y="164"/>
                </a:moveTo>
                <a:cubicBezTo>
                  <a:pt x="312" y="167"/>
                  <a:pt x="316" y="171"/>
                  <a:pt x="321" y="174"/>
                </a:cubicBezTo>
                <a:cubicBezTo>
                  <a:pt x="322" y="172"/>
                  <a:pt x="323" y="170"/>
                  <a:pt x="324" y="168"/>
                </a:cubicBezTo>
                <a:cubicBezTo>
                  <a:pt x="318" y="167"/>
                  <a:pt x="310" y="155"/>
                  <a:pt x="307" y="164"/>
                </a:cubicBezTo>
                <a:close/>
                <a:moveTo>
                  <a:pt x="428" y="167"/>
                </a:moveTo>
                <a:cubicBezTo>
                  <a:pt x="425" y="165"/>
                  <a:pt x="421" y="159"/>
                  <a:pt x="417" y="161"/>
                </a:cubicBezTo>
                <a:cubicBezTo>
                  <a:pt x="421" y="163"/>
                  <a:pt x="425" y="167"/>
                  <a:pt x="428" y="167"/>
                </a:cubicBezTo>
                <a:close/>
                <a:moveTo>
                  <a:pt x="104" y="169"/>
                </a:moveTo>
                <a:cubicBezTo>
                  <a:pt x="106" y="168"/>
                  <a:pt x="108" y="167"/>
                  <a:pt x="107" y="164"/>
                </a:cubicBezTo>
                <a:cubicBezTo>
                  <a:pt x="106" y="162"/>
                  <a:pt x="104" y="161"/>
                  <a:pt x="101" y="161"/>
                </a:cubicBezTo>
                <a:cubicBezTo>
                  <a:pt x="101" y="164"/>
                  <a:pt x="104" y="166"/>
                  <a:pt x="104" y="169"/>
                </a:cubicBezTo>
                <a:close/>
                <a:moveTo>
                  <a:pt x="269" y="161"/>
                </a:moveTo>
                <a:cubicBezTo>
                  <a:pt x="268" y="164"/>
                  <a:pt x="265" y="165"/>
                  <a:pt x="265" y="169"/>
                </a:cubicBezTo>
                <a:cubicBezTo>
                  <a:pt x="269" y="171"/>
                  <a:pt x="271" y="174"/>
                  <a:pt x="276" y="175"/>
                </a:cubicBezTo>
                <a:cubicBezTo>
                  <a:pt x="277" y="174"/>
                  <a:pt x="278" y="173"/>
                  <a:pt x="279" y="172"/>
                </a:cubicBezTo>
                <a:cubicBezTo>
                  <a:pt x="276" y="170"/>
                  <a:pt x="274" y="165"/>
                  <a:pt x="273" y="163"/>
                </a:cubicBezTo>
                <a:cubicBezTo>
                  <a:pt x="272" y="164"/>
                  <a:pt x="271" y="160"/>
                  <a:pt x="269" y="161"/>
                </a:cubicBezTo>
                <a:close/>
                <a:moveTo>
                  <a:pt x="402" y="164"/>
                </a:moveTo>
                <a:cubicBezTo>
                  <a:pt x="404" y="166"/>
                  <a:pt x="406" y="168"/>
                  <a:pt x="409" y="169"/>
                </a:cubicBezTo>
                <a:cubicBezTo>
                  <a:pt x="410" y="163"/>
                  <a:pt x="403" y="157"/>
                  <a:pt x="402" y="164"/>
                </a:cubicBezTo>
                <a:close/>
                <a:moveTo>
                  <a:pt x="572" y="172"/>
                </a:moveTo>
                <a:cubicBezTo>
                  <a:pt x="572" y="166"/>
                  <a:pt x="570" y="164"/>
                  <a:pt x="566" y="162"/>
                </a:cubicBezTo>
                <a:cubicBezTo>
                  <a:pt x="568" y="165"/>
                  <a:pt x="570" y="168"/>
                  <a:pt x="572" y="172"/>
                </a:cubicBezTo>
                <a:close/>
                <a:moveTo>
                  <a:pt x="458" y="167"/>
                </a:moveTo>
                <a:cubicBezTo>
                  <a:pt x="465" y="171"/>
                  <a:pt x="470" y="179"/>
                  <a:pt x="478" y="180"/>
                </a:cubicBezTo>
                <a:cubicBezTo>
                  <a:pt x="474" y="172"/>
                  <a:pt x="467" y="168"/>
                  <a:pt x="460" y="162"/>
                </a:cubicBezTo>
                <a:cubicBezTo>
                  <a:pt x="460" y="164"/>
                  <a:pt x="458" y="164"/>
                  <a:pt x="458" y="167"/>
                </a:cubicBezTo>
                <a:close/>
                <a:moveTo>
                  <a:pt x="504" y="167"/>
                </a:moveTo>
                <a:cubicBezTo>
                  <a:pt x="504" y="166"/>
                  <a:pt x="504" y="165"/>
                  <a:pt x="504" y="164"/>
                </a:cubicBezTo>
                <a:cubicBezTo>
                  <a:pt x="502" y="164"/>
                  <a:pt x="502" y="162"/>
                  <a:pt x="500" y="162"/>
                </a:cubicBezTo>
                <a:cubicBezTo>
                  <a:pt x="501" y="165"/>
                  <a:pt x="501" y="167"/>
                  <a:pt x="504" y="167"/>
                </a:cubicBezTo>
                <a:close/>
                <a:moveTo>
                  <a:pt x="534" y="170"/>
                </a:moveTo>
                <a:cubicBezTo>
                  <a:pt x="534" y="167"/>
                  <a:pt x="537" y="165"/>
                  <a:pt x="535" y="162"/>
                </a:cubicBezTo>
                <a:cubicBezTo>
                  <a:pt x="533" y="164"/>
                  <a:pt x="531" y="168"/>
                  <a:pt x="534" y="170"/>
                </a:cubicBezTo>
                <a:close/>
                <a:moveTo>
                  <a:pt x="608" y="175"/>
                </a:moveTo>
                <a:cubicBezTo>
                  <a:pt x="610" y="169"/>
                  <a:pt x="606" y="165"/>
                  <a:pt x="603" y="162"/>
                </a:cubicBezTo>
                <a:cubicBezTo>
                  <a:pt x="601" y="168"/>
                  <a:pt x="606" y="171"/>
                  <a:pt x="608" y="175"/>
                </a:cubicBezTo>
                <a:close/>
                <a:moveTo>
                  <a:pt x="244" y="167"/>
                </a:moveTo>
                <a:cubicBezTo>
                  <a:pt x="249" y="169"/>
                  <a:pt x="253" y="173"/>
                  <a:pt x="259" y="175"/>
                </a:cubicBezTo>
                <a:cubicBezTo>
                  <a:pt x="258" y="168"/>
                  <a:pt x="250" y="167"/>
                  <a:pt x="246" y="163"/>
                </a:cubicBezTo>
                <a:cubicBezTo>
                  <a:pt x="245" y="164"/>
                  <a:pt x="244" y="165"/>
                  <a:pt x="244" y="167"/>
                </a:cubicBezTo>
                <a:close/>
                <a:moveTo>
                  <a:pt x="77" y="165"/>
                </a:moveTo>
                <a:cubicBezTo>
                  <a:pt x="79" y="167"/>
                  <a:pt x="78" y="170"/>
                  <a:pt x="81" y="169"/>
                </a:cubicBezTo>
                <a:cubicBezTo>
                  <a:pt x="81" y="167"/>
                  <a:pt x="82" y="166"/>
                  <a:pt x="82" y="164"/>
                </a:cubicBezTo>
                <a:cubicBezTo>
                  <a:pt x="80" y="163"/>
                  <a:pt x="78" y="164"/>
                  <a:pt x="77" y="165"/>
                </a:cubicBezTo>
                <a:close/>
                <a:moveTo>
                  <a:pt x="223" y="165"/>
                </a:moveTo>
                <a:cubicBezTo>
                  <a:pt x="221" y="165"/>
                  <a:pt x="221" y="164"/>
                  <a:pt x="219" y="164"/>
                </a:cubicBezTo>
                <a:cubicBezTo>
                  <a:pt x="218" y="165"/>
                  <a:pt x="219" y="167"/>
                  <a:pt x="219" y="170"/>
                </a:cubicBezTo>
                <a:cubicBezTo>
                  <a:pt x="222" y="171"/>
                  <a:pt x="224" y="173"/>
                  <a:pt x="228" y="174"/>
                </a:cubicBezTo>
                <a:cubicBezTo>
                  <a:pt x="229" y="168"/>
                  <a:pt x="222" y="170"/>
                  <a:pt x="220" y="166"/>
                </a:cubicBezTo>
                <a:cubicBezTo>
                  <a:pt x="221" y="164"/>
                  <a:pt x="223" y="167"/>
                  <a:pt x="223" y="165"/>
                </a:cubicBezTo>
                <a:close/>
                <a:moveTo>
                  <a:pt x="343" y="167"/>
                </a:moveTo>
                <a:cubicBezTo>
                  <a:pt x="345" y="170"/>
                  <a:pt x="346" y="173"/>
                  <a:pt x="347" y="176"/>
                </a:cubicBezTo>
                <a:cubicBezTo>
                  <a:pt x="351" y="174"/>
                  <a:pt x="352" y="170"/>
                  <a:pt x="354" y="167"/>
                </a:cubicBezTo>
                <a:cubicBezTo>
                  <a:pt x="351" y="166"/>
                  <a:pt x="344" y="161"/>
                  <a:pt x="343" y="167"/>
                </a:cubicBezTo>
                <a:close/>
                <a:moveTo>
                  <a:pt x="282" y="170"/>
                </a:moveTo>
                <a:cubicBezTo>
                  <a:pt x="285" y="167"/>
                  <a:pt x="280" y="166"/>
                  <a:pt x="278" y="164"/>
                </a:cubicBezTo>
                <a:cubicBezTo>
                  <a:pt x="279" y="167"/>
                  <a:pt x="281" y="168"/>
                  <a:pt x="282" y="170"/>
                </a:cubicBezTo>
                <a:close/>
                <a:moveTo>
                  <a:pt x="366" y="169"/>
                </a:moveTo>
                <a:cubicBezTo>
                  <a:pt x="366" y="166"/>
                  <a:pt x="362" y="164"/>
                  <a:pt x="360" y="165"/>
                </a:cubicBezTo>
                <a:cubicBezTo>
                  <a:pt x="362" y="166"/>
                  <a:pt x="363" y="168"/>
                  <a:pt x="366" y="169"/>
                </a:cubicBezTo>
                <a:close/>
                <a:moveTo>
                  <a:pt x="521" y="170"/>
                </a:moveTo>
                <a:cubicBezTo>
                  <a:pt x="522" y="168"/>
                  <a:pt x="516" y="166"/>
                  <a:pt x="514" y="164"/>
                </a:cubicBezTo>
                <a:cubicBezTo>
                  <a:pt x="515" y="168"/>
                  <a:pt x="518" y="169"/>
                  <a:pt x="521" y="170"/>
                </a:cubicBezTo>
                <a:close/>
                <a:moveTo>
                  <a:pt x="179" y="169"/>
                </a:moveTo>
                <a:cubicBezTo>
                  <a:pt x="180" y="170"/>
                  <a:pt x="181" y="169"/>
                  <a:pt x="183" y="169"/>
                </a:cubicBezTo>
                <a:cubicBezTo>
                  <a:pt x="183" y="168"/>
                  <a:pt x="183" y="166"/>
                  <a:pt x="182" y="165"/>
                </a:cubicBezTo>
                <a:cubicBezTo>
                  <a:pt x="182" y="165"/>
                  <a:pt x="181" y="165"/>
                  <a:pt x="180" y="165"/>
                </a:cubicBezTo>
                <a:cubicBezTo>
                  <a:pt x="180" y="166"/>
                  <a:pt x="179" y="168"/>
                  <a:pt x="179" y="169"/>
                </a:cubicBezTo>
                <a:close/>
                <a:moveTo>
                  <a:pt x="430" y="176"/>
                </a:moveTo>
                <a:cubicBezTo>
                  <a:pt x="430" y="175"/>
                  <a:pt x="432" y="174"/>
                  <a:pt x="431" y="172"/>
                </a:cubicBezTo>
                <a:cubicBezTo>
                  <a:pt x="426" y="171"/>
                  <a:pt x="422" y="165"/>
                  <a:pt x="417" y="165"/>
                </a:cubicBezTo>
                <a:cubicBezTo>
                  <a:pt x="421" y="169"/>
                  <a:pt x="425" y="173"/>
                  <a:pt x="430" y="176"/>
                </a:cubicBezTo>
                <a:close/>
                <a:moveTo>
                  <a:pt x="440" y="170"/>
                </a:moveTo>
                <a:cubicBezTo>
                  <a:pt x="443" y="170"/>
                  <a:pt x="443" y="172"/>
                  <a:pt x="445" y="172"/>
                </a:cubicBezTo>
                <a:cubicBezTo>
                  <a:pt x="445" y="169"/>
                  <a:pt x="444" y="167"/>
                  <a:pt x="442" y="165"/>
                </a:cubicBezTo>
                <a:cubicBezTo>
                  <a:pt x="442" y="168"/>
                  <a:pt x="440" y="168"/>
                  <a:pt x="440" y="170"/>
                </a:cubicBezTo>
                <a:close/>
                <a:moveTo>
                  <a:pt x="549" y="184"/>
                </a:moveTo>
                <a:cubicBezTo>
                  <a:pt x="549" y="177"/>
                  <a:pt x="545" y="170"/>
                  <a:pt x="541" y="165"/>
                </a:cubicBezTo>
                <a:cubicBezTo>
                  <a:pt x="534" y="174"/>
                  <a:pt x="543" y="180"/>
                  <a:pt x="549" y="184"/>
                </a:cubicBezTo>
                <a:close/>
                <a:moveTo>
                  <a:pt x="108" y="177"/>
                </a:moveTo>
                <a:cubicBezTo>
                  <a:pt x="110" y="179"/>
                  <a:pt x="112" y="180"/>
                  <a:pt x="115" y="180"/>
                </a:cubicBezTo>
                <a:cubicBezTo>
                  <a:pt x="115" y="176"/>
                  <a:pt x="119" y="174"/>
                  <a:pt x="118" y="170"/>
                </a:cubicBezTo>
                <a:cubicBezTo>
                  <a:pt x="117" y="168"/>
                  <a:pt x="115" y="166"/>
                  <a:pt x="112" y="166"/>
                </a:cubicBezTo>
                <a:cubicBezTo>
                  <a:pt x="111" y="170"/>
                  <a:pt x="109" y="173"/>
                  <a:pt x="108" y="177"/>
                </a:cubicBezTo>
                <a:close/>
                <a:moveTo>
                  <a:pt x="153" y="172"/>
                </a:moveTo>
                <a:cubicBezTo>
                  <a:pt x="155" y="172"/>
                  <a:pt x="156" y="174"/>
                  <a:pt x="159" y="173"/>
                </a:cubicBezTo>
                <a:cubicBezTo>
                  <a:pt x="159" y="171"/>
                  <a:pt x="161" y="171"/>
                  <a:pt x="162" y="169"/>
                </a:cubicBezTo>
                <a:cubicBezTo>
                  <a:pt x="159" y="168"/>
                  <a:pt x="158" y="166"/>
                  <a:pt x="155" y="166"/>
                </a:cubicBezTo>
                <a:cubicBezTo>
                  <a:pt x="155" y="168"/>
                  <a:pt x="154" y="170"/>
                  <a:pt x="153" y="172"/>
                </a:cubicBezTo>
                <a:close/>
                <a:moveTo>
                  <a:pt x="191" y="169"/>
                </a:moveTo>
                <a:cubicBezTo>
                  <a:pt x="190" y="169"/>
                  <a:pt x="188" y="165"/>
                  <a:pt x="187" y="167"/>
                </a:cubicBezTo>
                <a:cubicBezTo>
                  <a:pt x="188" y="167"/>
                  <a:pt x="190" y="170"/>
                  <a:pt x="191" y="169"/>
                </a:cubicBezTo>
                <a:close/>
                <a:moveTo>
                  <a:pt x="231" y="171"/>
                </a:moveTo>
                <a:cubicBezTo>
                  <a:pt x="231" y="168"/>
                  <a:pt x="227" y="165"/>
                  <a:pt x="224" y="167"/>
                </a:cubicBezTo>
                <a:cubicBezTo>
                  <a:pt x="226" y="168"/>
                  <a:pt x="229" y="169"/>
                  <a:pt x="231" y="171"/>
                </a:cubicBezTo>
                <a:close/>
                <a:moveTo>
                  <a:pt x="86" y="172"/>
                </a:moveTo>
                <a:cubicBezTo>
                  <a:pt x="87" y="173"/>
                  <a:pt x="88" y="174"/>
                  <a:pt x="90" y="173"/>
                </a:cubicBezTo>
                <a:cubicBezTo>
                  <a:pt x="90" y="173"/>
                  <a:pt x="90" y="172"/>
                  <a:pt x="90" y="172"/>
                </a:cubicBezTo>
                <a:cubicBezTo>
                  <a:pt x="90" y="169"/>
                  <a:pt x="88" y="168"/>
                  <a:pt x="86" y="167"/>
                </a:cubicBezTo>
                <a:cubicBezTo>
                  <a:pt x="86" y="169"/>
                  <a:pt x="86" y="171"/>
                  <a:pt x="86" y="172"/>
                </a:cubicBezTo>
                <a:close/>
                <a:moveTo>
                  <a:pt x="488" y="175"/>
                </a:moveTo>
                <a:cubicBezTo>
                  <a:pt x="491" y="175"/>
                  <a:pt x="491" y="179"/>
                  <a:pt x="495" y="179"/>
                </a:cubicBezTo>
                <a:cubicBezTo>
                  <a:pt x="498" y="177"/>
                  <a:pt x="499" y="172"/>
                  <a:pt x="497" y="167"/>
                </a:cubicBezTo>
                <a:cubicBezTo>
                  <a:pt x="492" y="168"/>
                  <a:pt x="490" y="172"/>
                  <a:pt x="488" y="175"/>
                </a:cubicBezTo>
                <a:close/>
                <a:moveTo>
                  <a:pt x="507" y="168"/>
                </a:moveTo>
                <a:cubicBezTo>
                  <a:pt x="507" y="172"/>
                  <a:pt x="511" y="172"/>
                  <a:pt x="513" y="174"/>
                </a:cubicBezTo>
                <a:cubicBezTo>
                  <a:pt x="513" y="172"/>
                  <a:pt x="516" y="173"/>
                  <a:pt x="515" y="171"/>
                </a:cubicBezTo>
                <a:cubicBezTo>
                  <a:pt x="511" y="171"/>
                  <a:pt x="510" y="166"/>
                  <a:pt x="507" y="168"/>
                </a:cubicBezTo>
                <a:close/>
                <a:moveTo>
                  <a:pt x="640" y="175"/>
                </a:moveTo>
                <a:cubicBezTo>
                  <a:pt x="638" y="184"/>
                  <a:pt x="635" y="199"/>
                  <a:pt x="635" y="209"/>
                </a:cubicBezTo>
                <a:cubicBezTo>
                  <a:pt x="636" y="204"/>
                  <a:pt x="637" y="200"/>
                  <a:pt x="640" y="198"/>
                </a:cubicBezTo>
                <a:cubicBezTo>
                  <a:pt x="641" y="199"/>
                  <a:pt x="643" y="199"/>
                  <a:pt x="643" y="201"/>
                </a:cubicBezTo>
                <a:cubicBezTo>
                  <a:pt x="641" y="214"/>
                  <a:pt x="636" y="227"/>
                  <a:pt x="639" y="241"/>
                </a:cubicBezTo>
                <a:cubicBezTo>
                  <a:pt x="638" y="234"/>
                  <a:pt x="643" y="229"/>
                  <a:pt x="644" y="223"/>
                </a:cubicBezTo>
                <a:cubicBezTo>
                  <a:pt x="645" y="213"/>
                  <a:pt x="644" y="203"/>
                  <a:pt x="650" y="196"/>
                </a:cubicBezTo>
                <a:cubicBezTo>
                  <a:pt x="649" y="184"/>
                  <a:pt x="646" y="174"/>
                  <a:pt x="640" y="167"/>
                </a:cubicBezTo>
                <a:cubicBezTo>
                  <a:pt x="640" y="170"/>
                  <a:pt x="640" y="171"/>
                  <a:pt x="640" y="175"/>
                </a:cubicBezTo>
                <a:close/>
                <a:moveTo>
                  <a:pt x="52" y="175"/>
                </a:moveTo>
                <a:cubicBezTo>
                  <a:pt x="53" y="173"/>
                  <a:pt x="54" y="173"/>
                  <a:pt x="55" y="172"/>
                </a:cubicBezTo>
                <a:cubicBezTo>
                  <a:pt x="55" y="170"/>
                  <a:pt x="56" y="168"/>
                  <a:pt x="53" y="168"/>
                </a:cubicBezTo>
                <a:cubicBezTo>
                  <a:pt x="53" y="170"/>
                  <a:pt x="50" y="173"/>
                  <a:pt x="52" y="175"/>
                </a:cubicBezTo>
                <a:close/>
                <a:moveTo>
                  <a:pt x="392" y="178"/>
                </a:moveTo>
                <a:cubicBezTo>
                  <a:pt x="395" y="180"/>
                  <a:pt x="397" y="182"/>
                  <a:pt x="400" y="184"/>
                </a:cubicBezTo>
                <a:cubicBezTo>
                  <a:pt x="402" y="181"/>
                  <a:pt x="404" y="178"/>
                  <a:pt x="405" y="174"/>
                </a:cubicBezTo>
                <a:cubicBezTo>
                  <a:pt x="403" y="171"/>
                  <a:pt x="400" y="171"/>
                  <a:pt x="397" y="169"/>
                </a:cubicBezTo>
                <a:cubicBezTo>
                  <a:pt x="397" y="173"/>
                  <a:pt x="393" y="174"/>
                  <a:pt x="392" y="178"/>
                </a:cubicBezTo>
                <a:close/>
                <a:moveTo>
                  <a:pt x="69" y="174"/>
                </a:moveTo>
                <a:cubicBezTo>
                  <a:pt x="69" y="171"/>
                  <a:pt x="71" y="171"/>
                  <a:pt x="71" y="169"/>
                </a:cubicBezTo>
                <a:cubicBezTo>
                  <a:pt x="69" y="169"/>
                  <a:pt x="66" y="174"/>
                  <a:pt x="69" y="174"/>
                </a:cubicBezTo>
                <a:close/>
                <a:moveTo>
                  <a:pt x="219" y="173"/>
                </a:moveTo>
                <a:cubicBezTo>
                  <a:pt x="214" y="173"/>
                  <a:pt x="211" y="167"/>
                  <a:pt x="209" y="170"/>
                </a:cubicBezTo>
                <a:cubicBezTo>
                  <a:pt x="212" y="171"/>
                  <a:pt x="216" y="177"/>
                  <a:pt x="219" y="173"/>
                </a:cubicBezTo>
                <a:close/>
                <a:moveTo>
                  <a:pt x="358" y="182"/>
                </a:moveTo>
                <a:cubicBezTo>
                  <a:pt x="361" y="180"/>
                  <a:pt x="362" y="176"/>
                  <a:pt x="363" y="172"/>
                </a:cubicBezTo>
                <a:cubicBezTo>
                  <a:pt x="360" y="172"/>
                  <a:pt x="360" y="169"/>
                  <a:pt x="356" y="169"/>
                </a:cubicBezTo>
                <a:cubicBezTo>
                  <a:pt x="353" y="176"/>
                  <a:pt x="349" y="179"/>
                  <a:pt x="358" y="182"/>
                </a:cubicBezTo>
                <a:close/>
                <a:moveTo>
                  <a:pt x="619" y="179"/>
                </a:moveTo>
                <a:cubicBezTo>
                  <a:pt x="621" y="177"/>
                  <a:pt x="618" y="175"/>
                  <a:pt x="617" y="173"/>
                </a:cubicBezTo>
                <a:cubicBezTo>
                  <a:pt x="618" y="173"/>
                  <a:pt x="619" y="174"/>
                  <a:pt x="619" y="174"/>
                </a:cubicBezTo>
                <a:cubicBezTo>
                  <a:pt x="618" y="172"/>
                  <a:pt x="616" y="171"/>
                  <a:pt x="615" y="169"/>
                </a:cubicBezTo>
                <a:cubicBezTo>
                  <a:pt x="613" y="173"/>
                  <a:pt x="617" y="176"/>
                  <a:pt x="619" y="179"/>
                </a:cubicBezTo>
                <a:close/>
                <a:moveTo>
                  <a:pt x="69" y="176"/>
                </a:moveTo>
                <a:cubicBezTo>
                  <a:pt x="73" y="177"/>
                  <a:pt x="74" y="180"/>
                  <a:pt x="78" y="181"/>
                </a:cubicBezTo>
                <a:cubicBezTo>
                  <a:pt x="77" y="178"/>
                  <a:pt x="76" y="174"/>
                  <a:pt x="75" y="170"/>
                </a:cubicBezTo>
                <a:cubicBezTo>
                  <a:pt x="74" y="170"/>
                  <a:pt x="74" y="170"/>
                  <a:pt x="73" y="170"/>
                </a:cubicBezTo>
                <a:cubicBezTo>
                  <a:pt x="73" y="173"/>
                  <a:pt x="70" y="173"/>
                  <a:pt x="69" y="176"/>
                </a:cubicBezTo>
                <a:close/>
                <a:moveTo>
                  <a:pt x="161" y="175"/>
                </a:moveTo>
                <a:cubicBezTo>
                  <a:pt x="164" y="176"/>
                  <a:pt x="165" y="177"/>
                  <a:pt x="168" y="178"/>
                </a:cubicBezTo>
                <a:cubicBezTo>
                  <a:pt x="168" y="176"/>
                  <a:pt x="170" y="176"/>
                  <a:pt x="170" y="174"/>
                </a:cubicBezTo>
                <a:cubicBezTo>
                  <a:pt x="168" y="173"/>
                  <a:pt x="166" y="171"/>
                  <a:pt x="163" y="170"/>
                </a:cubicBezTo>
                <a:cubicBezTo>
                  <a:pt x="163" y="172"/>
                  <a:pt x="161" y="173"/>
                  <a:pt x="161" y="175"/>
                </a:cubicBezTo>
                <a:close/>
                <a:moveTo>
                  <a:pt x="306" y="173"/>
                </a:moveTo>
                <a:cubicBezTo>
                  <a:pt x="304" y="172"/>
                  <a:pt x="304" y="171"/>
                  <a:pt x="303" y="170"/>
                </a:cubicBezTo>
                <a:cubicBezTo>
                  <a:pt x="300" y="172"/>
                  <a:pt x="304" y="175"/>
                  <a:pt x="306" y="173"/>
                </a:cubicBezTo>
                <a:close/>
                <a:moveTo>
                  <a:pt x="206" y="172"/>
                </a:moveTo>
                <a:cubicBezTo>
                  <a:pt x="205" y="172"/>
                  <a:pt x="200" y="170"/>
                  <a:pt x="202" y="171"/>
                </a:cubicBezTo>
                <a:cubicBezTo>
                  <a:pt x="203" y="171"/>
                  <a:pt x="205" y="175"/>
                  <a:pt x="206" y="172"/>
                </a:cubicBezTo>
                <a:close/>
                <a:moveTo>
                  <a:pt x="427" y="179"/>
                </a:moveTo>
                <a:cubicBezTo>
                  <a:pt x="425" y="176"/>
                  <a:pt x="420" y="174"/>
                  <a:pt x="417" y="170"/>
                </a:cubicBezTo>
                <a:cubicBezTo>
                  <a:pt x="418" y="176"/>
                  <a:pt x="422" y="178"/>
                  <a:pt x="427" y="179"/>
                </a:cubicBezTo>
                <a:close/>
                <a:moveTo>
                  <a:pt x="292" y="181"/>
                </a:moveTo>
                <a:cubicBezTo>
                  <a:pt x="292" y="179"/>
                  <a:pt x="294" y="178"/>
                  <a:pt x="295" y="176"/>
                </a:cubicBezTo>
                <a:cubicBezTo>
                  <a:pt x="292" y="174"/>
                  <a:pt x="289" y="173"/>
                  <a:pt x="286" y="171"/>
                </a:cubicBezTo>
                <a:cubicBezTo>
                  <a:pt x="286" y="176"/>
                  <a:pt x="288" y="179"/>
                  <a:pt x="292" y="181"/>
                </a:cubicBezTo>
                <a:close/>
                <a:moveTo>
                  <a:pt x="324" y="177"/>
                </a:moveTo>
                <a:cubicBezTo>
                  <a:pt x="327" y="177"/>
                  <a:pt x="328" y="180"/>
                  <a:pt x="330" y="181"/>
                </a:cubicBezTo>
                <a:cubicBezTo>
                  <a:pt x="332" y="179"/>
                  <a:pt x="332" y="177"/>
                  <a:pt x="333" y="175"/>
                </a:cubicBezTo>
                <a:cubicBezTo>
                  <a:pt x="331" y="174"/>
                  <a:pt x="329" y="172"/>
                  <a:pt x="327" y="171"/>
                </a:cubicBezTo>
                <a:cubicBezTo>
                  <a:pt x="326" y="173"/>
                  <a:pt x="325" y="175"/>
                  <a:pt x="324" y="177"/>
                </a:cubicBezTo>
                <a:close/>
                <a:moveTo>
                  <a:pt x="605" y="193"/>
                </a:moveTo>
                <a:cubicBezTo>
                  <a:pt x="608" y="186"/>
                  <a:pt x="608" y="175"/>
                  <a:pt x="601" y="172"/>
                </a:cubicBezTo>
                <a:cubicBezTo>
                  <a:pt x="597" y="181"/>
                  <a:pt x="598" y="189"/>
                  <a:pt x="605" y="193"/>
                </a:cubicBezTo>
                <a:close/>
                <a:moveTo>
                  <a:pt x="100" y="178"/>
                </a:moveTo>
                <a:cubicBezTo>
                  <a:pt x="99" y="174"/>
                  <a:pt x="97" y="175"/>
                  <a:pt x="93" y="173"/>
                </a:cubicBezTo>
                <a:cubicBezTo>
                  <a:pt x="92" y="176"/>
                  <a:pt x="97" y="179"/>
                  <a:pt x="100" y="178"/>
                </a:cubicBezTo>
                <a:close/>
                <a:moveTo>
                  <a:pt x="254" y="186"/>
                </a:moveTo>
                <a:cubicBezTo>
                  <a:pt x="253" y="183"/>
                  <a:pt x="257" y="184"/>
                  <a:pt x="256" y="180"/>
                </a:cubicBezTo>
                <a:cubicBezTo>
                  <a:pt x="250" y="178"/>
                  <a:pt x="245" y="174"/>
                  <a:pt x="238" y="173"/>
                </a:cubicBezTo>
                <a:cubicBezTo>
                  <a:pt x="242" y="179"/>
                  <a:pt x="248" y="182"/>
                  <a:pt x="254" y="186"/>
                </a:cubicBezTo>
                <a:close/>
                <a:moveTo>
                  <a:pt x="504" y="186"/>
                </a:moveTo>
                <a:cubicBezTo>
                  <a:pt x="509" y="185"/>
                  <a:pt x="511" y="182"/>
                  <a:pt x="512" y="178"/>
                </a:cubicBezTo>
                <a:cubicBezTo>
                  <a:pt x="509" y="176"/>
                  <a:pt x="506" y="174"/>
                  <a:pt x="504" y="173"/>
                </a:cubicBezTo>
                <a:cubicBezTo>
                  <a:pt x="502" y="177"/>
                  <a:pt x="505" y="180"/>
                  <a:pt x="504" y="186"/>
                </a:cubicBezTo>
                <a:close/>
                <a:moveTo>
                  <a:pt x="453" y="178"/>
                </a:moveTo>
                <a:cubicBezTo>
                  <a:pt x="459" y="181"/>
                  <a:pt x="463" y="186"/>
                  <a:pt x="470" y="188"/>
                </a:cubicBezTo>
                <a:cubicBezTo>
                  <a:pt x="466" y="182"/>
                  <a:pt x="460" y="178"/>
                  <a:pt x="454" y="173"/>
                </a:cubicBezTo>
                <a:cubicBezTo>
                  <a:pt x="455" y="176"/>
                  <a:pt x="453" y="175"/>
                  <a:pt x="453" y="178"/>
                </a:cubicBezTo>
                <a:close/>
                <a:moveTo>
                  <a:pt x="60" y="178"/>
                </a:moveTo>
                <a:cubicBezTo>
                  <a:pt x="61" y="178"/>
                  <a:pt x="63" y="174"/>
                  <a:pt x="60" y="174"/>
                </a:cubicBezTo>
                <a:cubicBezTo>
                  <a:pt x="60" y="175"/>
                  <a:pt x="59" y="178"/>
                  <a:pt x="60" y="178"/>
                </a:cubicBezTo>
                <a:close/>
                <a:moveTo>
                  <a:pt x="224" y="179"/>
                </a:moveTo>
                <a:cubicBezTo>
                  <a:pt x="223" y="178"/>
                  <a:pt x="224" y="178"/>
                  <a:pt x="224" y="176"/>
                </a:cubicBezTo>
                <a:cubicBezTo>
                  <a:pt x="220" y="178"/>
                  <a:pt x="222" y="174"/>
                  <a:pt x="220" y="174"/>
                </a:cubicBezTo>
                <a:cubicBezTo>
                  <a:pt x="220" y="177"/>
                  <a:pt x="222" y="178"/>
                  <a:pt x="224" y="179"/>
                </a:cubicBezTo>
                <a:close/>
                <a:moveTo>
                  <a:pt x="582" y="184"/>
                </a:moveTo>
                <a:cubicBezTo>
                  <a:pt x="580" y="179"/>
                  <a:pt x="580" y="176"/>
                  <a:pt x="575" y="174"/>
                </a:cubicBezTo>
                <a:cubicBezTo>
                  <a:pt x="575" y="180"/>
                  <a:pt x="578" y="184"/>
                  <a:pt x="582" y="184"/>
                </a:cubicBezTo>
                <a:close/>
                <a:moveTo>
                  <a:pt x="270" y="182"/>
                </a:moveTo>
                <a:cubicBezTo>
                  <a:pt x="271" y="181"/>
                  <a:pt x="272" y="181"/>
                  <a:pt x="272" y="178"/>
                </a:cubicBezTo>
                <a:cubicBezTo>
                  <a:pt x="268" y="178"/>
                  <a:pt x="265" y="176"/>
                  <a:pt x="262" y="175"/>
                </a:cubicBezTo>
                <a:cubicBezTo>
                  <a:pt x="262" y="180"/>
                  <a:pt x="267" y="180"/>
                  <a:pt x="270" y="182"/>
                </a:cubicBezTo>
                <a:close/>
                <a:moveTo>
                  <a:pt x="473" y="184"/>
                </a:moveTo>
                <a:cubicBezTo>
                  <a:pt x="473" y="181"/>
                  <a:pt x="466" y="180"/>
                  <a:pt x="467" y="177"/>
                </a:cubicBezTo>
                <a:cubicBezTo>
                  <a:pt x="465" y="177"/>
                  <a:pt x="463" y="174"/>
                  <a:pt x="461" y="175"/>
                </a:cubicBezTo>
                <a:cubicBezTo>
                  <a:pt x="466" y="178"/>
                  <a:pt x="468" y="182"/>
                  <a:pt x="473" y="184"/>
                </a:cubicBezTo>
                <a:close/>
                <a:moveTo>
                  <a:pt x="126" y="184"/>
                </a:moveTo>
                <a:cubicBezTo>
                  <a:pt x="130" y="186"/>
                  <a:pt x="135" y="188"/>
                  <a:pt x="140" y="190"/>
                </a:cubicBezTo>
                <a:cubicBezTo>
                  <a:pt x="141" y="188"/>
                  <a:pt x="142" y="186"/>
                  <a:pt x="143" y="183"/>
                </a:cubicBezTo>
                <a:cubicBezTo>
                  <a:pt x="138" y="180"/>
                  <a:pt x="134" y="177"/>
                  <a:pt x="129" y="175"/>
                </a:cubicBezTo>
                <a:cubicBezTo>
                  <a:pt x="127" y="178"/>
                  <a:pt x="126" y="181"/>
                  <a:pt x="126" y="184"/>
                </a:cubicBezTo>
                <a:close/>
                <a:moveTo>
                  <a:pt x="318" y="179"/>
                </a:moveTo>
                <a:cubicBezTo>
                  <a:pt x="317" y="177"/>
                  <a:pt x="315" y="176"/>
                  <a:pt x="312" y="175"/>
                </a:cubicBezTo>
                <a:cubicBezTo>
                  <a:pt x="312" y="178"/>
                  <a:pt x="318" y="181"/>
                  <a:pt x="318" y="179"/>
                </a:cubicBezTo>
                <a:close/>
                <a:moveTo>
                  <a:pt x="362" y="184"/>
                </a:moveTo>
                <a:cubicBezTo>
                  <a:pt x="367" y="187"/>
                  <a:pt x="371" y="191"/>
                  <a:pt x="377" y="193"/>
                </a:cubicBezTo>
                <a:cubicBezTo>
                  <a:pt x="378" y="190"/>
                  <a:pt x="381" y="189"/>
                  <a:pt x="381" y="185"/>
                </a:cubicBezTo>
                <a:cubicBezTo>
                  <a:pt x="377" y="181"/>
                  <a:pt x="371" y="178"/>
                  <a:pt x="366" y="175"/>
                </a:cubicBezTo>
                <a:cubicBezTo>
                  <a:pt x="366" y="179"/>
                  <a:pt x="363" y="181"/>
                  <a:pt x="362" y="184"/>
                </a:cubicBezTo>
                <a:close/>
                <a:moveTo>
                  <a:pt x="432" y="178"/>
                </a:moveTo>
                <a:cubicBezTo>
                  <a:pt x="434" y="182"/>
                  <a:pt x="438" y="185"/>
                  <a:pt x="442" y="187"/>
                </a:cubicBezTo>
                <a:cubicBezTo>
                  <a:pt x="443" y="185"/>
                  <a:pt x="444" y="183"/>
                  <a:pt x="445" y="181"/>
                </a:cubicBezTo>
                <a:cubicBezTo>
                  <a:pt x="441" y="179"/>
                  <a:pt x="435" y="172"/>
                  <a:pt x="432" y="178"/>
                </a:cubicBezTo>
                <a:close/>
                <a:moveTo>
                  <a:pt x="533" y="178"/>
                </a:moveTo>
                <a:cubicBezTo>
                  <a:pt x="533" y="177"/>
                  <a:pt x="533" y="176"/>
                  <a:pt x="533" y="175"/>
                </a:cubicBezTo>
                <a:cubicBezTo>
                  <a:pt x="530" y="175"/>
                  <a:pt x="530" y="178"/>
                  <a:pt x="533" y="178"/>
                </a:cubicBezTo>
                <a:close/>
                <a:moveTo>
                  <a:pt x="198" y="176"/>
                </a:moveTo>
                <a:cubicBezTo>
                  <a:pt x="194" y="184"/>
                  <a:pt x="207" y="187"/>
                  <a:pt x="213" y="192"/>
                </a:cubicBezTo>
                <a:cubicBezTo>
                  <a:pt x="215" y="190"/>
                  <a:pt x="218" y="189"/>
                  <a:pt x="217" y="186"/>
                </a:cubicBezTo>
                <a:cubicBezTo>
                  <a:pt x="212" y="183"/>
                  <a:pt x="206" y="177"/>
                  <a:pt x="198" y="176"/>
                </a:cubicBezTo>
                <a:close/>
                <a:moveTo>
                  <a:pt x="90" y="190"/>
                </a:moveTo>
                <a:cubicBezTo>
                  <a:pt x="90" y="186"/>
                  <a:pt x="89" y="180"/>
                  <a:pt x="89" y="177"/>
                </a:cubicBezTo>
                <a:cubicBezTo>
                  <a:pt x="87" y="177"/>
                  <a:pt x="87" y="176"/>
                  <a:pt x="86" y="176"/>
                </a:cubicBezTo>
                <a:cubicBezTo>
                  <a:pt x="85" y="181"/>
                  <a:pt x="83" y="190"/>
                  <a:pt x="90" y="190"/>
                </a:cubicBezTo>
                <a:close/>
                <a:moveTo>
                  <a:pt x="299" y="176"/>
                </a:moveTo>
                <a:cubicBezTo>
                  <a:pt x="297" y="179"/>
                  <a:pt x="295" y="181"/>
                  <a:pt x="293" y="184"/>
                </a:cubicBezTo>
                <a:cubicBezTo>
                  <a:pt x="297" y="189"/>
                  <a:pt x="304" y="192"/>
                  <a:pt x="309" y="195"/>
                </a:cubicBezTo>
                <a:cubicBezTo>
                  <a:pt x="312" y="193"/>
                  <a:pt x="314" y="190"/>
                  <a:pt x="315" y="187"/>
                </a:cubicBezTo>
                <a:cubicBezTo>
                  <a:pt x="311" y="182"/>
                  <a:pt x="305" y="179"/>
                  <a:pt x="299" y="176"/>
                </a:cubicBezTo>
                <a:close/>
                <a:moveTo>
                  <a:pt x="523" y="180"/>
                </a:moveTo>
                <a:cubicBezTo>
                  <a:pt x="521" y="179"/>
                  <a:pt x="521" y="177"/>
                  <a:pt x="519" y="176"/>
                </a:cubicBezTo>
                <a:cubicBezTo>
                  <a:pt x="519" y="179"/>
                  <a:pt x="522" y="181"/>
                  <a:pt x="523" y="180"/>
                </a:cubicBezTo>
                <a:close/>
                <a:moveTo>
                  <a:pt x="555" y="184"/>
                </a:moveTo>
                <a:cubicBezTo>
                  <a:pt x="555" y="182"/>
                  <a:pt x="557" y="178"/>
                  <a:pt x="555" y="176"/>
                </a:cubicBezTo>
                <a:cubicBezTo>
                  <a:pt x="553" y="179"/>
                  <a:pt x="554" y="183"/>
                  <a:pt x="555" y="184"/>
                </a:cubicBezTo>
                <a:close/>
                <a:moveTo>
                  <a:pt x="568" y="186"/>
                </a:moveTo>
                <a:cubicBezTo>
                  <a:pt x="569" y="181"/>
                  <a:pt x="564" y="178"/>
                  <a:pt x="560" y="176"/>
                </a:cubicBezTo>
                <a:cubicBezTo>
                  <a:pt x="562" y="181"/>
                  <a:pt x="565" y="183"/>
                  <a:pt x="568" y="186"/>
                </a:cubicBezTo>
                <a:close/>
                <a:moveTo>
                  <a:pt x="171" y="180"/>
                </a:moveTo>
                <a:cubicBezTo>
                  <a:pt x="174" y="180"/>
                  <a:pt x="175" y="182"/>
                  <a:pt x="177" y="183"/>
                </a:cubicBezTo>
                <a:cubicBezTo>
                  <a:pt x="177" y="179"/>
                  <a:pt x="175" y="178"/>
                  <a:pt x="172" y="177"/>
                </a:cubicBezTo>
                <a:cubicBezTo>
                  <a:pt x="172" y="178"/>
                  <a:pt x="171" y="178"/>
                  <a:pt x="171" y="180"/>
                </a:cubicBezTo>
                <a:close/>
                <a:moveTo>
                  <a:pt x="403" y="187"/>
                </a:moveTo>
                <a:cubicBezTo>
                  <a:pt x="408" y="189"/>
                  <a:pt x="411" y="193"/>
                  <a:pt x="416" y="195"/>
                </a:cubicBezTo>
                <a:cubicBezTo>
                  <a:pt x="417" y="192"/>
                  <a:pt x="419" y="190"/>
                  <a:pt x="421" y="188"/>
                </a:cubicBezTo>
                <a:cubicBezTo>
                  <a:pt x="420" y="181"/>
                  <a:pt x="414" y="179"/>
                  <a:pt x="408" y="177"/>
                </a:cubicBezTo>
                <a:cubicBezTo>
                  <a:pt x="407" y="181"/>
                  <a:pt x="404" y="183"/>
                  <a:pt x="403" y="187"/>
                </a:cubicBezTo>
                <a:close/>
                <a:moveTo>
                  <a:pt x="63" y="183"/>
                </a:moveTo>
                <a:cubicBezTo>
                  <a:pt x="69" y="186"/>
                  <a:pt x="75" y="190"/>
                  <a:pt x="81" y="193"/>
                </a:cubicBezTo>
                <a:cubicBezTo>
                  <a:pt x="80" y="185"/>
                  <a:pt x="71" y="182"/>
                  <a:pt x="64" y="178"/>
                </a:cubicBezTo>
                <a:cubicBezTo>
                  <a:pt x="65" y="180"/>
                  <a:pt x="63" y="181"/>
                  <a:pt x="63" y="183"/>
                </a:cubicBezTo>
                <a:close/>
                <a:moveTo>
                  <a:pt x="165" y="180"/>
                </a:moveTo>
                <a:cubicBezTo>
                  <a:pt x="162" y="179"/>
                  <a:pt x="160" y="178"/>
                  <a:pt x="157" y="178"/>
                </a:cubicBezTo>
                <a:cubicBezTo>
                  <a:pt x="159" y="179"/>
                  <a:pt x="164" y="184"/>
                  <a:pt x="165" y="180"/>
                </a:cubicBezTo>
                <a:close/>
                <a:moveTo>
                  <a:pt x="288" y="185"/>
                </a:moveTo>
                <a:cubicBezTo>
                  <a:pt x="286" y="183"/>
                  <a:pt x="285" y="179"/>
                  <a:pt x="282" y="178"/>
                </a:cubicBezTo>
                <a:cubicBezTo>
                  <a:pt x="282" y="179"/>
                  <a:pt x="281" y="179"/>
                  <a:pt x="281" y="181"/>
                </a:cubicBezTo>
                <a:cubicBezTo>
                  <a:pt x="284" y="181"/>
                  <a:pt x="286" y="184"/>
                  <a:pt x="288" y="185"/>
                </a:cubicBezTo>
                <a:close/>
                <a:moveTo>
                  <a:pt x="335" y="184"/>
                </a:moveTo>
                <a:cubicBezTo>
                  <a:pt x="337" y="185"/>
                  <a:pt x="338" y="187"/>
                  <a:pt x="341" y="188"/>
                </a:cubicBezTo>
                <a:cubicBezTo>
                  <a:pt x="342" y="186"/>
                  <a:pt x="343" y="184"/>
                  <a:pt x="344" y="182"/>
                </a:cubicBezTo>
                <a:cubicBezTo>
                  <a:pt x="341" y="181"/>
                  <a:pt x="339" y="179"/>
                  <a:pt x="337" y="178"/>
                </a:cubicBezTo>
                <a:cubicBezTo>
                  <a:pt x="336" y="180"/>
                  <a:pt x="335" y="182"/>
                  <a:pt x="335" y="184"/>
                </a:cubicBezTo>
                <a:close/>
                <a:moveTo>
                  <a:pt x="498" y="182"/>
                </a:moveTo>
                <a:cubicBezTo>
                  <a:pt x="499" y="182"/>
                  <a:pt x="499" y="182"/>
                  <a:pt x="500" y="182"/>
                </a:cubicBezTo>
                <a:cubicBezTo>
                  <a:pt x="499" y="180"/>
                  <a:pt x="500" y="179"/>
                  <a:pt x="499" y="178"/>
                </a:cubicBezTo>
                <a:cubicBezTo>
                  <a:pt x="499" y="180"/>
                  <a:pt x="498" y="180"/>
                  <a:pt x="498" y="182"/>
                </a:cubicBezTo>
                <a:close/>
                <a:moveTo>
                  <a:pt x="608" y="200"/>
                </a:moveTo>
                <a:cubicBezTo>
                  <a:pt x="610" y="201"/>
                  <a:pt x="609" y="206"/>
                  <a:pt x="612" y="206"/>
                </a:cubicBezTo>
                <a:cubicBezTo>
                  <a:pt x="614" y="197"/>
                  <a:pt x="620" y="186"/>
                  <a:pt x="612" y="179"/>
                </a:cubicBezTo>
                <a:cubicBezTo>
                  <a:pt x="611" y="185"/>
                  <a:pt x="618" y="197"/>
                  <a:pt x="608" y="200"/>
                </a:cubicBezTo>
                <a:close/>
                <a:moveTo>
                  <a:pt x="544" y="185"/>
                </a:moveTo>
                <a:cubicBezTo>
                  <a:pt x="541" y="183"/>
                  <a:pt x="540" y="180"/>
                  <a:pt x="536" y="179"/>
                </a:cubicBezTo>
                <a:cubicBezTo>
                  <a:pt x="537" y="183"/>
                  <a:pt x="542" y="185"/>
                  <a:pt x="544" y="185"/>
                </a:cubicBezTo>
                <a:close/>
                <a:moveTo>
                  <a:pt x="591" y="188"/>
                </a:moveTo>
                <a:cubicBezTo>
                  <a:pt x="593" y="184"/>
                  <a:pt x="590" y="181"/>
                  <a:pt x="588" y="179"/>
                </a:cubicBezTo>
                <a:cubicBezTo>
                  <a:pt x="586" y="183"/>
                  <a:pt x="590" y="186"/>
                  <a:pt x="591" y="188"/>
                </a:cubicBezTo>
                <a:close/>
                <a:moveTo>
                  <a:pt x="556" y="189"/>
                </a:moveTo>
                <a:cubicBezTo>
                  <a:pt x="559" y="191"/>
                  <a:pt x="561" y="194"/>
                  <a:pt x="565" y="195"/>
                </a:cubicBezTo>
                <a:cubicBezTo>
                  <a:pt x="566" y="193"/>
                  <a:pt x="567" y="192"/>
                  <a:pt x="567" y="189"/>
                </a:cubicBezTo>
                <a:cubicBezTo>
                  <a:pt x="564" y="186"/>
                  <a:pt x="561" y="183"/>
                  <a:pt x="558" y="180"/>
                </a:cubicBezTo>
                <a:cubicBezTo>
                  <a:pt x="557" y="183"/>
                  <a:pt x="557" y="186"/>
                  <a:pt x="556" y="189"/>
                </a:cubicBezTo>
                <a:close/>
                <a:moveTo>
                  <a:pt x="635" y="184"/>
                </a:moveTo>
                <a:cubicBezTo>
                  <a:pt x="636" y="184"/>
                  <a:pt x="638" y="180"/>
                  <a:pt x="636" y="181"/>
                </a:cubicBezTo>
                <a:cubicBezTo>
                  <a:pt x="636" y="182"/>
                  <a:pt x="635" y="182"/>
                  <a:pt x="635" y="184"/>
                </a:cubicBezTo>
                <a:close/>
                <a:moveTo>
                  <a:pt x="51" y="186"/>
                </a:moveTo>
                <a:cubicBezTo>
                  <a:pt x="52" y="185"/>
                  <a:pt x="52" y="186"/>
                  <a:pt x="53" y="186"/>
                </a:cubicBezTo>
                <a:cubicBezTo>
                  <a:pt x="53" y="184"/>
                  <a:pt x="54" y="183"/>
                  <a:pt x="54" y="182"/>
                </a:cubicBezTo>
                <a:cubicBezTo>
                  <a:pt x="53" y="181"/>
                  <a:pt x="52" y="181"/>
                  <a:pt x="51" y="181"/>
                </a:cubicBezTo>
                <a:cubicBezTo>
                  <a:pt x="51" y="183"/>
                  <a:pt x="51" y="184"/>
                  <a:pt x="51" y="186"/>
                </a:cubicBezTo>
                <a:close/>
                <a:moveTo>
                  <a:pt x="487" y="189"/>
                </a:moveTo>
                <a:cubicBezTo>
                  <a:pt x="484" y="187"/>
                  <a:pt x="483" y="180"/>
                  <a:pt x="479" y="182"/>
                </a:cubicBezTo>
                <a:cubicBezTo>
                  <a:pt x="480" y="186"/>
                  <a:pt x="484" y="186"/>
                  <a:pt x="487" y="189"/>
                </a:cubicBezTo>
                <a:close/>
                <a:moveTo>
                  <a:pt x="39" y="192"/>
                </a:moveTo>
                <a:cubicBezTo>
                  <a:pt x="41" y="190"/>
                  <a:pt x="41" y="184"/>
                  <a:pt x="39" y="182"/>
                </a:cubicBezTo>
                <a:cubicBezTo>
                  <a:pt x="40" y="185"/>
                  <a:pt x="38" y="189"/>
                  <a:pt x="39" y="192"/>
                </a:cubicBezTo>
                <a:close/>
                <a:moveTo>
                  <a:pt x="233" y="184"/>
                </a:moveTo>
                <a:cubicBezTo>
                  <a:pt x="232" y="184"/>
                  <a:pt x="232" y="181"/>
                  <a:pt x="230" y="182"/>
                </a:cubicBezTo>
                <a:cubicBezTo>
                  <a:pt x="230" y="183"/>
                  <a:pt x="232" y="186"/>
                  <a:pt x="233" y="184"/>
                </a:cubicBezTo>
                <a:close/>
                <a:moveTo>
                  <a:pt x="55" y="188"/>
                </a:moveTo>
                <a:cubicBezTo>
                  <a:pt x="57" y="187"/>
                  <a:pt x="58" y="184"/>
                  <a:pt x="56" y="183"/>
                </a:cubicBezTo>
                <a:cubicBezTo>
                  <a:pt x="55" y="183"/>
                  <a:pt x="54" y="186"/>
                  <a:pt x="55" y="188"/>
                </a:cubicBezTo>
                <a:close/>
                <a:moveTo>
                  <a:pt x="168" y="183"/>
                </a:moveTo>
                <a:cubicBezTo>
                  <a:pt x="170" y="187"/>
                  <a:pt x="177" y="189"/>
                  <a:pt x="180" y="190"/>
                </a:cubicBezTo>
                <a:cubicBezTo>
                  <a:pt x="179" y="186"/>
                  <a:pt x="173" y="183"/>
                  <a:pt x="168" y="183"/>
                </a:cubicBezTo>
                <a:close/>
                <a:moveTo>
                  <a:pt x="188" y="187"/>
                </a:moveTo>
                <a:cubicBezTo>
                  <a:pt x="187" y="184"/>
                  <a:pt x="185" y="183"/>
                  <a:pt x="182" y="183"/>
                </a:cubicBezTo>
                <a:cubicBezTo>
                  <a:pt x="183" y="185"/>
                  <a:pt x="185" y="189"/>
                  <a:pt x="188" y="187"/>
                </a:cubicBezTo>
                <a:close/>
                <a:moveTo>
                  <a:pt x="257" y="189"/>
                </a:moveTo>
                <a:cubicBezTo>
                  <a:pt x="260" y="192"/>
                  <a:pt x="263" y="188"/>
                  <a:pt x="265" y="187"/>
                </a:cubicBezTo>
                <a:cubicBezTo>
                  <a:pt x="265" y="184"/>
                  <a:pt x="262" y="184"/>
                  <a:pt x="260" y="183"/>
                </a:cubicBezTo>
                <a:cubicBezTo>
                  <a:pt x="259" y="184"/>
                  <a:pt x="258" y="186"/>
                  <a:pt x="257" y="189"/>
                </a:cubicBezTo>
                <a:close/>
                <a:moveTo>
                  <a:pt x="397" y="188"/>
                </a:moveTo>
                <a:cubicBezTo>
                  <a:pt x="395" y="185"/>
                  <a:pt x="391" y="185"/>
                  <a:pt x="388" y="183"/>
                </a:cubicBezTo>
                <a:cubicBezTo>
                  <a:pt x="390" y="185"/>
                  <a:pt x="394" y="188"/>
                  <a:pt x="397" y="188"/>
                </a:cubicBezTo>
                <a:close/>
                <a:moveTo>
                  <a:pt x="514" y="192"/>
                </a:moveTo>
                <a:cubicBezTo>
                  <a:pt x="516" y="193"/>
                  <a:pt x="517" y="196"/>
                  <a:pt x="521" y="196"/>
                </a:cubicBezTo>
                <a:cubicBezTo>
                  <a:pt x="521" y="193"/>
                  <a:pt x="523" y="191"/>
                  <a:pt x="523" y="187"/>
                </a:cubicBezTo>
                <a:cubicBezTo>
                  <a:pt x="522" y="185"/>
                  <a:pt x="520" y="185"/>
                  <a:pt x="520" y="183"/>
                </a:cubicBezTo>
                <a:cubicBezTo>
                  <a:pt x="519" y="183"/>
                  <a:pt x="518" y="183"/>
                  <a:pt x="517" y="183"/>
                </a:cubicBezTo>
                <a:cubicBezTo>
                  <a:pt x="516" y="186"/>
                  <a:pt x="514" y="188"/>
                  <a:pt x="514" y="192"/>
                </a:cubicBezTo>
                <a:close/>
                <a:moveTo>
                  <a:pt x="276" y="187"/>
                </a:moveTo>
                <a:cubicBezTo>
                  <a:pt x="280" y="188"/>
                  <a:pt x="282" y="191"/>
                  <a:pt x="286" y="190"/>
                </a:cubicBezTo>
                <a:cubicBezTo>
                  <a:pt x="284" y="187"/>
                  <a:pt x="282" y="185"/>
                  <a:pt x="279" y="183"/>
                </a:cubicBezTo>
                <a:cubicBezTo>
                  <a:pt x="278" y="184"/>
                  <a:pt x="277" y="185"/>
                  <a:pt x="276" y="187"/>
                </a:cubicBezTo>
                <a:close/>
                <a:moveTo>
                  <a:pt x="356" y="187"/>
                </a:moveTo>
                <a:cubicBezTo>
                  <a:pt x="355" y="185"/>
                  <a:pt x="355" y="183"/>
                  <a:pt x="352" y="183"/>
                </a:cubicBezTo>
                <a:cubicBezTo>
                  <a:pt x="352" y="185"/>
                  <a:pt x="354" y="187"/>
                  <a:pt x="356" y="187"/>
                </a:cubicBezTo>
                <a:close/>
                <a:moveTo>
                  <a:pt x="445" y="190"/>
                </a:moveTo>
                <a:cubicBezTo>
                  <a:pt x="448" y="193"/>
                  <a:pt x="451" y="195"/>
                  <a:pt x="454" y="197"/>
                </a:cubicBezTo>
                <a:cubicBezTo>
                  <a:pt x="455" y="191"/>
                  <a:pt x="452" y="188"/>
                  <a:pt x="450" y="184"/>
                </a:cubicBezTo>
                <a:cubicBezTo>
                  <a:pt x="446" y="184"/>
                  <a:pt x="447" y="188"/>
                  <a:pt x="445" y="190"/>
                </a:cubicBezTo>
                <a:close/>
                <a:moveTo>
                  <a:pt x="145" y="193"/>
                </a:moveTo>
                <a:cubicBezTo>
                  <a:pt x="147" y="192"/>
                  <a:pt x="151" y="187"/>
                  <a:pt x="146" y="186"/>
                </a:cubicBezTo>
                <a:cubicBezTo>
                  <a:pt x="146" y="188"/>
                  <a:pt x="143" y="191"/>
                  <a:pt x="145" y="193"/>
                </a:cubicBezTo>
                <a:close/>
                <a:moveTo>
                  <a:pt x="344" y="190"/>
                </a:moveTo>
                <a:cubicBezTo>
                  <a:pt x="347" y="192"/>
                  <a:pt x="349" y="194"/>
                  <a:pt x="352" y="195"/>
                </a:cubicBezTo>
                <a:cubicBezTo>
                  <a:pt x="352" y="190"/>
                  <a:pt x="349" y="188"/>
                  <a:pt x="346" y="186"/>
                </a:cubicBezTo>
                <a:cubicBezTo>
                  <a:pt x="346" y="188"/>
                  <a:pt x="344" y="188"/>
                  <a:pt x="344" y="190"/>
                </a:cubicBezTo>
                <a:close/>
                <a:moveTo>
                  <a:pt x="501" y="189"/>
                </a:moveTo>
                <a:cubicBezTo>
                  <a:pt x="500" y="188"/>
                  <a:pt x="498" y="185"/>
                  <a:pt x="496" y="186"/>
                </a:cubicBezTo>
                <a:cubicBezTo>
                  <a:pt x="498" y="187"/>
                  <a:pt x="499" y="188"/>
                  <a:pt x="501" y="189"/>
                </a:cubicBezTo>
                <a:close/>
                <a:moveTo>
                  <a:pt x="535" y="189"/>
                </a:moveTo>
                <a:cubicBezTo>
                  <a:pt x="537" y="192"/>
                  <a:pt x="542" y="193"/>
                  <a:pt x="544" y="196"/>
                </a:cubicBezTo>
                <a:cubicBezTo>
                  <a:pt x="545" y="195"/>
                  <a:pt x="546" y="192"/>
                  <a:pt x="545" y="190"/>
                </a:cubicBezTo>
                <a:cubicBezTo>
                  <a:pt x="540" y="190"/>
                  <a:pt x="540" y="186"/>
                  <a:pt x="535" y="186"/>
                </a:cubicBezTo>
                <a:cubicBezTo>
                  <a:pt x="535" y="186"/>
                  <a:pt x="534" y="187"/>
                  <a:pt x="535" y="189"/>
                </a:cubicBezTo>
                <a:close/>
                <a:moveTo>
                  <a:pt x="62" y="194"/>
                </a:moveTo>
                <a:cubicBezTo>
                  <a:pt x="70" y="198"/>
                  <a:pt x="76" y="204"/>
                  <a:pt x="83" y="209"/>
                </a:cubicBezTo>
                <a:cubicBezTo>
                  <a:pt x="83" y="205"/>
                  <a:pt x="83" y="202"/>
                  <a:pt x="82" y="197"/>
                </a:cubicBezTo>
                <a:cubicBezTo>
                  <a:pt x="75" y="193"/>
                  <a:pt x="69" y="189"/>
                  <a:pt x="61" y="186"/>
                </a:cubicBezTo>
                <a:cubicBezTo>
                  <a:pt x="59" y="189"/>
                  <a:pt x="62" y="191"/>
                  <a:pt x="62" y="194"/>
                </a:cubicBezTo>
                <a:close/>
                <a:moveTo>
                  <a:pt x="439" y="192"/>
                </a:moveTo>
                <a:cubicBezTo>
                  <a:pt x="439" y="189"/>
                  <a:pt x="433" y="186"/>
                  <a:pt x="433" y="187"/>
                </a:cubicBezTo>
                <a:cubicBezTo>
                  <a:pt x="434" y="189"/>
                  <a:pt x="437" y="190"/>
                  <a:pt x="439" y="192"/>
                </a:cubicBezTo>
                <a:close/>
                <a:moveTo>
                  <a:pt x="104" y="201"/>
                </a:moveTo>
                <a:cubicBezTo>
                  <a:pt x="107" y="200"/>
                  <a:pt x="108" y="198"/>
                  <a:pt x="111" y="197"/>
                </a:cubicBezTo>
                <a:cubicBezTo>
                  <a:pt x="108" y="196"/>
                  <a:pt x="111" y="194"/>
                  <a:pt x="110" y="191"/>
                </a:cubicBezTo>
                <a:cubicBezTo>
                  <a:pt x="107" y="190"/>
                  <a:pt x="108" y="188"/>
                  <a:pt x="104" y="187"/>
                </a:cubicBezTo>
                <a:cubicBezTo>
                  <a:pt x="104" y="192"/>
                  <a:pt x="98" y="199"/>
                  <a:pt x="104" y="201"/>
                </a:cubicBezTo>
                <a:close/>
                <a:moveTo>
                  <a:pt x="485" y="193"/>
                </a:moveTo>
                <a:cubicBezTo>
                  <a:pt x="485" y="191"/>
                  <a:pt x="483" y="191"/>
                  <a:pt x="484" y="190"/>
                </a:cubicBezTo>
                <a:cubicBezTo>
                  <a:pt x="480" y="191"/>
                  <a:pt x="480" y="187"/>
                  <a:pt x="476" y="187"/>
                </a:cubicBezTo>
                <a:cubicBezTo>
                  <a:pt x="478" y="190"/>
                  <a:pt x="482" y="197"/>
                  <a:pt x="485" y="193"/>
                </a:cubicBezTo>
                <a:close/>
                <a:moveTo>
                  <a:pt x="183" y="198"/>
                </a:moveTo>
                <a:cubicBezTo>
                  <a:pt x="182" y="194"/>
                  <a:pt x="177" y="194"/>
                  <a:pt x="177" y="192"/>
                </a:cubicBezTo>
                <a:cubicBezTo>
                  <a:pt x="172" y="193"/>
                  <a:pt x="170" y="187"/>
                  <a:pt x="165" y="187"/>
                </a:cubicBezTo>
                <a:cubicBezTo>
                  <a:pt x="170" y="191"/>
                  <a:pt x="176" y="196"/>
                  <a:pt x="183" y="198"/>
                </a:cubicBezTo>
                <a:close/>
                <a:moveTo>
                  <a:pt x="496" y="194"/>
                </a:moveTo>
                <a:cubicBezTo>
                  <a:pt x="498" y="194"/>
                  <a:pt x="499" y="193"/>
                  <a:pt x="499" y="191"/>
                </a:cubicBezTo>
                <a:cubicBezTo>
                  <a:pt x="496" y="191"/>
                  <a:pt x="496" y="187"/>
                  <a:pt x="493" y="187"/>
                </a:cubicBezTo>
                <a:cubicBezTo>
                  <a:pt x="493" y="191"/>
                  <a:pt x="496" y="191"/>
                  <a:pt x="496" y="194"/>
                </a:cubicBezTo>
                <a:close/>
                <a:moveTo>
                  <a:pt x="45" y="198"/>
                </a:moveTo>
                <a:cubicBezTo>
                  <a:pt x="46" y="195"/>
                  <a:pt x="46" y="191"/>
                  <a:pt x="46" y="188"/>
                </a:cubicBezTo>
                <a:cubicBezTo>
                  <a:pt x="45" y="191"/>
                  <a:pt x="40" y="196"/>
                  <a:pt x="45" y="198"/>
                </a:cubicBezTo>
                <a:close/>
                <a:moveTo>
                  <a:pt x="379" y="195"/>
                </a:moveTo>
                <a:cubicBezTo>
                  <a:pt x="383" y="196"/>
                  <a:pt x="386" y="199"/>
                  <a:pt x="391" y="200"/>
                </a:cubicBezTo>
                <a:cubicBezTo>
                  <a:pt x="391" y="197"/>
                  <a:pt x="388" y="196"/>
                  <a:pt x="389" y="192"/>
                </a:cubicBezTo>
                <a:cubicBezTo>
                  <a:pt x="385" y="194"/>
                  <a:pt x="387" y="188"/>
                  <a:pt x="384" y="188"/>
                </a:cubicBezTo>
                <a:cubicBezTo>
                  <a:pt x="383" y="190"/>
                  <a:pt x="380" y="192"/>
                  <a:pt x="379" y="195"/>
                </a:cubicBezTo>
                <a:close/>
                <a:moveTo>
                  <a:pt x="396" y="192"/>
                </a:moveTo>
                <a:cubicBezTo>
                  <a:pt x="395" y="189"/>
                  <a:pt x="392" y="189"/>
                  <a:pt x="390" y="188"/>
                </a:cubicBezTo>
                <a:cubicBezTo>
                  <a:pt x="391" y="190"/>
                  <a:pt x="393" y="191"/>
                  <a:pt x="396" y="192"/>
                </a:cubicBezTo>
                <a:close/>
                <a:moveTo>
                  <a:pt x="265" y="192"/>
                </a:moveTo>
                <a:cubicBezTo>
                  <a:pt x="268" y="192"/>
                  <a:pt x="268" y="190"/>
                  <a:pt x="269" y="189"/>
                </a:cubicBezTo>
                <a:cubicBezTo>
                  <a:pt x="267" y="189"/>
                  <a:pt x="266" y="191"/>
                  <a:pt x="265" y="192"/>
                </a:cubicBezTo>
                <a:close/>
                <a:moveTo>
                  <a:pt x="373" y="197"/>
                </a:moveTo>
                <a:cubicBezTo>
                  <a:pt x="368" y="194"/>
                  <a:pt x="364" y="191"/>
                  <a:pt x="359" y="189"/>
                </a:cubicBezTo>
                <a:cubicBezTo>
                  <a:pt x="361" y="194"/>
                  <a:pt x="369" y="204"/>
                  <a:pt x="373" y="197"/>
                </a:cubicBezTo>
                <a:close/>
                <a:moveTo>
                  <a:pt x="137" y="196"/>
                </a:moveTo>
                <a:cubicBezTo>
                  <a:pt x="137" y="195"/>
                  <a:pt x="137" y="195"/>
                  <a:pt x="138" y="195"/>
                </a:cubicBezTo>
                <a:cubicBezTo>
                  <a:pt x="136" y="192"/>
                  <a:pt x="130" y="190"/>
                  <a:pt x="126" y="190"/>
                </a:cubicBezTo>
                <a:cubicBezTo>
                  <a:pt x="131" y="191"/>
                  <a:pt x="132" y="195"/>
                  <a:pt x="137" y="196"/>
                </a:cubicBezTo>
                <a:close/>
                <a:moveTo>
                  <a:pt x="270" y="194"/>
                </a:moveTo>
                <a:cubicBezTo>
                  <a:pt x="271" y="197"/>
                  <a:pt x="275" y="198"/>
                  <a:pt x="279" y="200"/>
                </a:cubicBezTo>
                <a:cubicBezTo>
                  <a:pt x="278" y="196"/>
                  <a:pt x="281" y="197"/>
                  <a:pt x="281" y="194"/>
                </a:cubicBezTo>
                <a:cubicBezTo>
                  <a:pt x="279" y="192"/>
                  <a:pt x="276" y="191"/>
                  <a:pt x="274" y="189"/>
                </a:cubicBezTo>
                <a:cubicBezTo>
                  <a:pt x="273" y="191"/>
                  <a:pt x="271" y="193"/>
                  <a:pt x="270" y="194"/>
                </a:cubicBezTo>
                <a:close/>
                <a:moveTo>
                  <a:pt x="526" y="200"/>
                </a:moveTo>
                <a:cubicBezTo>
                  <a:pt x="528" y="197"/>
                  <a:pt x="527" y="194"/>
                  <a:pt x="529" y="190"/>
                </a:cubicBezTo>
                <a:cubicBezTo>
                  <a:pt x="528" y="190"/>
                  <a:pt x="528" y="189"/>
                  <a:pt x="527" y="189"/>
                </a:cubicBezTo>
                <a:cubicBezTo>
                  <a:pt x="527" y="193"/>
                  <a:pt x="523" y="198"/>
                  <a:pt x="526" y="200"/>
                </a:cubicBezTo>
                <a:close/>
                <a:moveTo>
                  <a:pt x="218" y="196"/>
                </a:moveTo>
                <a:cubicBezTo>
                  <a:pt x="226" y="200"/>
                  <a:pt x="231" y="206"/>
                  <a:pt x="239" y="209"/>
                </a:cubicBezTo>
                <a:cubicBezTo>
                  <a:pt x="241" y="208"/>
                  <a:pt x="242" y="205"/>
                  <a:pt x="244" y="206"/>
                </a:cubicBezTo>
                <a:cubicBezTo>
                  <a:pt x="244" y="204"/>
                  <a:pt x="245" y="204"/>
                  <a:pt x="245" y="202"/>
                </a:cubicBezTo>
                <a:cubicBezTo>
                  <a:pt x="238" y="199"/>
                  <a:pt x="229" y="190"/>
                  <a:pt x="224" y="191"/>
                </a:cubicBezTo>
                <a:cubicBezTo>
                  <a:pt x="224" y="191"/>
                  <a:pt x="225" y="191"/>
                  <a:pt x="225" y="192"/>
                </a:cubicBezTo>
                <a:cubicBezTo>
                  <a:pt x="222" y="188"/>
                  <a:pt x="219" y="193"/>
                  <a:pt x="218" y="196"/>
                </a:cubicBezTo>
                <a:close/>
                <a:moveTo>
                  <a:pt x="460" y="198"/>
                </a:moveTo>
                <a:cubicBezTo>
                  <a:pt x="460" y="196"/>
                  <a:pt x="463" y="197"/>
                  <a:pt x="463" y="195"/>
                </a:cubicBezTo>
                <a:cubicBezTo>
                  <a:pt x="462" y="193"/>
                  <a:pt x="459" y="189"/>
                  <a:pt x="457" y="190"/>
                </a:cubicBezTo>
                <a:cubicBezTo>
                  <a:pt x="459" y="192"/>
                  <a:pt x="459" y="196"/>
                  <a:pt x="460" y="198"/>
                </a:cubicBezTo>
                <a:close/>
                <a:moveTo>
                  <a:pt x="633" y="196"/>
                </a:moveTo>
                <a:cubicBezTo>
                  <a:pt x="633" y="194"/>
                  <a:pt x="636" y="191"/>
                  <a:pt x="634" y="190"/>
                </a:cubicBezTo>
                <a:cubicBezTo>
                  <a:pt x="634" y="192"/>
                  <a:pt x="631" y="195"/>
                  <a:pt x="633" y="196"/>
                </a:cubicBezTo>
                <a:close/>
                <a:moveTo>
                  <a:pt x="293" y="195"/>
                </a:moveTo>
                <a:cubicBezTo>
                  <a:pt x="293" y="193"/>
                  <a:pt x="290" y="193"/>
                  <a:pt x="290" y="190"/>
                </a:cubicBezTo>
                <a:cubicBezTo>
                  <a:pt x="289" y="190"/>
                  <a:pt x="288" y="191"/>
                  <a:pt x="287" y="191"/>
                </a:cubicBezTo>
                <a:cubicBezTo>
                  <a:pt x="287" y="194"/>
                  <a:pt x="292" y="196"/>
                  <a:pt x="293" y="195"/>
                </a:cubicBezTo>
                <a:close/>
                <a:moveTo>
                  <a:pt x="327" y="196"/>
                </a:moveTo>
                <a:cubicBezTo>
                  <a:pt x="330" y="193"/>
                  <a:pt x="324" y="192"/>
                  <a:pt x="324" y="190"/>
                </a:cubicBezTo>
                <a:cubicBezTo>
                  <a:pt x="323" y="192"/>
                  <a:pt x="326" y="195"/>
                  <a:pt x="327" y="196"/>
                </a:cubicBezTo>
                <a:close/>
                <a:moveTo>
                  <a:pt x="433" y="201"/>
                </a:moveTo>
                <a:cubicBezTo>
                  <a:pt x="435" y="200"/>
                  <a:pt x="436" y="198"/>
                  <a:pt x="437" y="195"/>
                </a:cubicBezTo>
                <a:cubicBezTo>
                  <a:pt x="432" y="195"/>
                  <a:pt x="431" y="189"/>
                  <a:pt x="428" y="191"/>
                </a:cubicBezTo>
                <a:cubicBezTo>
                  <a:pt x="430" y="194"/>
                  <a:pt x="431" y="198"/>
                  <a:pt x="433" y="201"/>
                </a:cubicBezTo>
                <a:close/>
                <a:moveTo>
                  <a:pt x="333" y="192"/>
                </a:moveTo>
                <a:cubicBezTo>
                  <a:pt x="335" y="193"/>
                  <a:pt x="335" y="195"/>
                  <a:pt x="337" y="195"/>
                </a:cubicBezTo>
                <a:cubicBezTo>
                  <a:pt x="337" y="193"/>
                  <a:pt x="334" y="190"/>
                  <a:pt x="333" y="192"/>
                </a:cubicBezTo>
                <a:close/>
                <a:moveTo>
                  <a:pt x="417" y="198"/>
                </a:moveTo>
                <a:cubicBezTo>
                  <a:pt x="422" y="200"/>
                  <a:pt x="425" y="203"/>
                  <a:pt x="430" y="206"/>
                </a:cubicBezTo>
                <a:cubicBezTo>
                  <a:pt x="429" y="202"/>
                  <a:pt x="426" y="201"/>
                  <a:pt x="428" y="196"/>
                </a:cubicBezTo>
                <a:cubicBezTo>
                  <a:pt x="423" y="196"/>
                  <a:pt x="426" y="192"/>
                  <a:pt x="422" y="191"/>
                </a:cubicBezTo>
                <a:cubicBezTo>
                  <a:pt x="420" y="193"/>
                  <a:pt x="418" y="195"/>
                  <a:pt x="417" y="198"/>
                </a:cubicBezTo>
                <a:close/>
                <a:moveTo>
                  <a:pt x="600" y="195"/>
                </a:moveTo>
                <a:cubicBezTo>
                  <a:pt x="600" y="193"/>
                  <a:pt x="598" y="193"/>
                  <a:pt x="597" y="191"/>
                </a:cubicBezTo>
                <a:cubicBezTo>
                  <a:pt x="595" y="193"/>
                  <a:pt x="597" y="196"/>
                  <a:pt x="600" y="195"/>
                </a:cubicBezTo>
                <a:close/>
                <a:moveTo>
                  <a:pt x="149" y="195"/>
                </a:moveTo>
                <a:cubicBezTo>
                  <a:pt x="151" y="196"/>
                  <a:pt x="154" y="198"/>
                  <a:pt x="155" y="195"/>
                </a:cubicBezTo>
                <a:cubicBezTo>
                  <a:pt x="153" y="191"/>
                  <a:pt x="150" y="191"/>
                  <a:pt x="149" y="195"/>
                </a:cubicBezTo>
                <a:close/>
                <a:moveTo>
                  <a:pt x="509" y="195"/>
                </a:moveTo>
                <a:cubicBezTo>
                  <a:pt x="509" y="193"/>
                  <a:pt x="507" y="192"/>
                  <a:pt x="505" y="192"/>
                </a:cubicBezTo>
                <a:cubicBezTo>
                  <a:pt x="505" y="193"/>
                  <a:pt x="506" y="196"/>
                  <a:pt x="509" y="195"/>
                </a:cubicBezTo>
                <a:close/>
                <a:moveTo>
                  <a:pt x="189" y="195"/>
                </a:moveTo>
                <a:cubicBezTo>
                  <a:pt x="193" y="198"/>
                  <a:pt x="198" y="200"/>
                  <a:pt x="202" y="203"/>
                </a:cubicBezTo>
                <a:cubicBezTo>
                  <a:pt x="203" y="201"/>
                  <a:pt x="205" y="201"/>
                  <a:pt x="205" y="199"/>
                </a:cubicBezTo>
                <a:cubicBezTo>
                  <a:pt x="200" y="198"/>
                  <a:pt x="192" y="189"/>
                  <a:pt x="189" y="195"/>
                </a:cubicBezTo>
                <a:close/>
                <a:moveTo>
                  <a:pt x="585" y="208"/>
                </a:moveTo>
                <a:cubicBezTo>
                  <a:pt x="589" y="204"/>
                  <a:pt x="588" y="199"/>
                  <a:pt x="589" y="194"/>
                </a:cubicBezTo>
                <a:cubicBezTo>
                  <a:pt x="588" y="194"/>
                  <a:pt x="587" y="192"/>
                  <a:pt x="584" y="192"/>
                </a:cubicBezTo>
                <a:cubicBezTo>
                  <a:pt x="583" y="198"/>
                  <a:pt x="584" y="202"/>
                  <a:pt x="585" y="208"/>
                </a:cubicBezTo>
                <a:close/>
                <a:moveTo>
                  <a:pt x="177" y="213"/>
                </a:moveTo>
                <a:cubicBezTo>
                  <a:pt x="177" y="211"/>
                  <a:pt x="179" y="209"/>
                  <a:pt x="179" y="207"/>
                </a:cubicBezTo>
                <a:cubicBezTo>
                  <a:pt x="173" y="204"/>
                  <a:pt x="170" y="199"/>
                  <a:pt x="163" y="197"/>
                </a:cubicBezTo>
                <a:cubicBezTo>
                  <a:pt x="165" y="195"/>
                  <a:pt x="161" y="195"/>
                  <a:pt x="160" y="193"/>
                </a:cubicBezTo>
                <a:cubicBezTo>
                  <a:pt x="163" y="200"/>
                  <a:pt x="170" y="207"/>
                  <a:pt x="177" y="213"/>
                </a:cubicBezTo>
                <a:close/>
                <a:moveTo>
                  <a:pt x="209" y="195"/>
                </a:moveTo>
                <a:cubicBezTo>
                  <a:pt x="209" y="194"/>
                  <a:pt x="209" y="194"/>
                  <a:pt x="209" y="193"/>
                </a:cubicBezTo>
                <a:cubicBezTo>
                  <a:pt x="208" y="193"/>
                  <a:pt x="207" y="193"/>
                  <a:pt x="207" y="193"/>
                </a:cubicBezTo>
                <a:cubicBezTo>
                  <a:pt x="207" y="194"/>
                  <a:pt x="207" y="195"/>
                  <a:pt x="209" y="195"/>
                </a:cubicBezTo>
                <a:close/>
                <a:moveTo>
                  <a:pt x="399" y="193"/>
                </a:moveTo>
                <a:cubicBezTo>
                  <a:pt x="400" y="199"/>
                  <a:pt x="405" y="200"/>
                  <a:pt x="409" y="203"/>
                </a:cubicBezTo>
                <a:cubicBezTo>
                  <a:pt x="409" y="202"/>
                  <a:pt x="410" y="201"/>
                  <a:pt x="411" y="201"/>
                </a:cubicBezTo>
                <a:cubicBezTo>
                  <a:pt x="408" y="197"/>
                  <a:pt x="402" y="194"/>
                  <a:pt x="399" y="193"/>
                </a:cubicBezTo>
                <a:close/>
                <a:moveTo>
                  <a:pt x="315" y="200"/>
                </a:moveTo>
                <a:cubicBezTo>
                  <a:pt x="319" y="203"/>
                  <a:pt x="323" y="206"/>
                  <a:pt x="327" y="209"/>
                </a:cubicBezTo>
                <a:cubicBezTo>
                  <a:pt x="330" y="202"/>
                  <a:pt x="322" y="198"/>
                  <a:pt x="320" y="194"/>
                </a:cubicBezTo>
                <a:cubicBezTo>
                  <a:pt x="318" y="197"/>
                  <a:pt x="315" y="197"/>
                  <a:pt x="315" y="200"/>
                </a:cubicBezTo>
                <a:close/>
                <a:moveTo>
                  <a:pt x="530" y="204"/>
                </a:moveTo>
                <a:cubicBezTo>
                  <a:pt x="534" y="206"/>
                  <a:pt x="537" y="208"/>
                  <a:pt x="540" y="210"/>
                </a:cubicBezTo>
                <a:cubicBezTo>
                  <a:pt x="542" y="209"/>
                  <a:pt x="542" y="206"/>
                  <a:pt x="543" y="204"/>
                </a:cubicBezTo>
                <a:cubicBezTo>
                  <a:pt x="541" y="199"/>
                  <a:pt x="537" y="197"/>
                  <a:pt x="534" y="194"/>
                </a:cubicBezTo>
                <a:cubicBezTo>
                  <a:pt x="532" y="196"/>
                  <a:pt x="532" y="200"/>
                  <a:pt x="530" y="204"/>
                </a:cubicBezTo>
                <a:close/>
                <a:moveTo>
                  <a:pt x="575" y="203"/>
                </a:moveTo>
                <a:cubicBezTo>
                  <a:pt x="576" y="200"/>
                  <a:pt x="574" y="195"/>
                  <a:pt x="571" y="194"/>
                </a:cubicBezTo>
                <a:cubicBezTo>
                  <a:pt x="568" y="198"/>
                  <a:pt x="571" y="202"/>
                  <a:pt x="575" y="203"/>
                </a:cubicBezTo>
                <a:close/>
                <a:moveTo>
                  <a:pt x="614" y="214"/>
                </a:moveTo>
                <a:cubicBezTo>
                  <a:pt x="617" y="210"/>
                  <a:pt x="620" y="199"/>
                  <a:pt x="619" y="194"/>
                </a:cubicBezTo>
                <a:cubicBezTo>
                  <a:pt x="617" y="201"/>
                  <a:pt x="613" y="207"/>
                  <a:pt x="614" y="214"/>
                </a:cubicBezTo>
                <a:close/>
                <a:moveTo>
                  <a:pt x="90" y="198"/>
                </a:moveTo>
                <a:cubicBezTo>
                  <a:pt x="90" y="197"/>
                  <a:pt x="89" y="194"/>
                  <a:pt x="87" y="195"/>
                </a:cubicBezTo>
                <a:cubicBezTo>
                  <a:pt x="88" y="196"/>
                  <a:pt x="89" y="198"/>
                  <a:pt x="90" y="198"/>
                </a:cubicBezTo>
                <a:close/>
                <a:moveTo>
                  <a:pt x="547" y="199"/>
                </a:moveTo>
                <a:cubicBezTo>
                  <a:pt x="549" y="199"/>
                  <a:pt x="549" y="200"/>
                  <a:pt x="551" y="200"/>
                </a:cubicBezTo>
                <a:cubicBezTo>
                  <a:pt x="550" y="197"/>
                  <a:pt x="554" y="196"/>
                  <a:pt x="549" y="195"/>
                </a:cubicBezTo>
                <a:cubicBezTo>
                  <a:pt x="549" y="197"/>
                  <a:pt x="547" y="196"/>
                  <a:pt x="547" y="199"/>
                </a:cubicBezTo>
                <a:close/>
                <a:moveTo>
                  <a:pt x="486" y="196"/>
                </a:moveTo>
                <a:cubicBezTo>
                  <a:pt x="486" y="199"/>
                  <a:pt x="489" y="199"/>
                  <a:pt x="489" y="201"/>
                </a:cubicBezTo>
                <a:cubicBezTo>
                  <a:pt x="491" y="202"/>
                  <a:pt x="491" y="199"/>
                  <a:pt x="493" y="200"/>
                </a:cubicBezTo>
                <a:cubicBezTo>
                  <a:pt x="492" y="198"/>
                  <a:pt x="492" y="198"/>
                  <a:pt x="493" y="196"/>
                </a:cubicBezTo>
                <a:cubicBezTo>
                  <a:pt x="491" y="196"/>
                  <a:pt x="487" y="195"/>
                  <a:pt x="486" y="196"/>
                </a:cubicBezTo>
                <a:close/>
                <a:moveTo>
                  <a:pt x="140" y="200"/>
                </a:moveTo>
                <a:cubicBezTo>
                  <a:pt x="141" y="200"/>
                  <a:pt x="142" y="201"/>
                  <a:pt x="144" y="201"/>
                </a:cubicBezTo>
                <a:cubicBezTo>
                  <a:pt x="144" y="199"/>
                  <a:pt x="144" y="197"/>
                  <a:pt x="143" y="196"/>
                </a:cubicBezTo>
                <a:cubicBezTo>
                  <a:pt x="143" y="196"/>
                  <a:pt x="142" y="196"/>
                  <a:pt x="142" y="196"/>
                </a:cubicBezTo>
                <a:cubicBezTo>
                  <a:pt x="142" y="198"/>
                  <a:pt x="141" y="198"/>
                  <a:pt x="140" y="200"/>
                </a:cubicBezTo>
                <a:close/>
                <a:moveTo>
                  <a:pt x="281" y="201"/>
                </a:moveTo>
                <a:cubicBezTo>
                  <a:pt x="286" y="203"/>
                  <a:pt x="290" y="206"/>
                  <a:pt x="295" y="208"/>
                </a:cubicBezTo>
                <a:cubicBezTo>
                  <a:pt x="297" y="208"/>
                  <a:pt x="298" y="206"/>
                  <a:pt x="299" y="204"/>
                </a:cubicBezTo>
                <a:cubicBezTo>
                  <a:pt x="292" y="203"/>
                  <a:pt x="284" y="189"/>
                  <a:pt x="281" y="201"/>
                </a:cubicBezTo>
                <a:close/>
                <a:moveTo>
                  <a:pt x="626" y="204"/>
                </a:moveTo>
                <a:cubicBezTo>
                  <a:pt x="628" y="202"/>
                  <a:pt x="628" y="197"/>
                  <a:pt x="626" y="196"/>
                </a:cubicBezTo>
                <a:cubicBezTo>
                  <a:pt x="626" y="200"/>
                  <a:pt x="625" y="202"/>
                  <a:pt x="626" y="204"/>
                </a:cubicBezTo>
                <a:close/>
                <a:moveTo>
                  <a:pt x="55" y="204"/>
                </a:moveTo>
                <a:cubicBezTo>
                  <a:pt x="57" y="205"/>
                  <a:pt x="60" y="208"/>
                  <a:pt x="62" y="207"/>
                </a:cubicBezTo>
                <a:cubicBezTo>
                  <a:pt x="60" y="202"/>
                  <a:pt x="61" y="199"/>
                  <a:pt x="57" y="196"/>
                </a:cubicBezTo>
                <a:cubicBezTo>
                  <a:pt x="56" y="199"/>
                  <a:pt x="55" y="200"/>
                  <a:pt x="55" y="204"/>
                </a:cubicBezTo>
                <a:close/>
                <a:moveTo>
                  <a:pt x="462" y="202"/>
                </a:moveTo>
                <a:cubicBezTo>
                  <a:pt x="465" y="205"/>
                  <a:pt x="468" y="207"/>
                  <a:pt x="472" y="209"/>
                </a:cubicBezTo>
                <a:cubicBezTo>
                  <a:pt x="474" y="207"/>
                  <a:pt x="475" y="206"/>
                  <a:pt x="476" y="203"/>
                </a:cubicBezTo>
                <a:cubicBezTo>
                  <a:pt x="471" y="200"/>
                  <a:pt x="464" y="193"/>
                  <a:pt x="462" y="202"/>
                </a:cubicBezTo>
                <a:close/>
                <a:moveTo>
                  <a:pt x="518" y="205"/>
                </a:moveTo>
                <a:cubicBezTo>
                  <a:pt x="521" y="200"/>
                  <a:pt x="516" y="197"/>
                  <a:pt x="512" y="196"/>
                </a:cubicBezTo>
                <a:cubicBezTo>
                  <a:pt x="511" y="201"/>
                  <a:pt x="515" y="204"/>
                  <a:pt x="518" y="205"/>
                </a:cubicBezTo>
                <a:close/>
                <a:moveTo>
                  <a:pt x="145" y="203"/>
                </a:moveTo>
                <a:cubicBezTo>
                  <a:pt x="147" y="203"/>
                  <a:pt x="147" y="204"/>
                  <a:pt x="148" y="204"/>
                </a:cubicBezTo>
                <a:cubicBezTo>
                  <a:pt x="150" y="202"/>
                  <a:pt x="150" y="202"/>
                  <a:pt x="151" y="199"/>
                </a:cubicBezTo>
                <a:cubicBezTo>
                  <a:pt x="148" y="198"/>
                  <a:pt x="147" y="199"/>
                  <a:pt x="146" y="197"/>
                </a:cubicBezTo>
                <a:cubicBezTo>
                  <a:pt x="146" y="200"/>
                  <a:pt x="146" y="200"/>
                  <a:pt x="145" y="203"/>
                </a:cubicBezTo>
                <a:close/>
                <a:moveTo>
                  <a:pt x="269" y="199"/>
                </a:moveTo>
                <a:cubicBezTo>
                  <a:pt x="272" y="199"/>
                  <a:pt x="275" y="204"/>
                  <a:pt x="276" y="201"/>
                </a:cubicBezTo>
                <a:cubicBezTo>
                  <a:pt x="274" y="201"/>
                  <a:pt x="271" y="196"/>
                  <a:pt x="269" y="199"/>
                </a:cubicBezTo>
                <a:close/>
                <a:moveTo>
                  <a:pt x="444" y="216"/>
                </a:moveTo>
                <a:cubicBezTo>
                  <a:pt x="446" y="213"/>
                  <a:pt x="450" y="210"/>
                  <a:pt x="452" y="206"/>
                </a:cubicBezTo>
                <a:cubicBezTo>
                  <a:pt x="449" y="203"/>
                  <a:pt x="443" y="202"/>
                  <a:pt x="441" y="198"/>
                </a:cubicBezTo>
                <a:cubicBezTo>
                  <a:pt x="434" y="203"/>
                  <a:pt x="435" y="214"/>
                  <a:pt x="444" y="216"/>
                </a:cubicBezTo>
                <a:close/>
                <a:moveTo>
                  <a:pt x="601" y="207"/>
                </a:moveTo>
                <a:cubicBezTo>
                  <a:pt x="601" y="204"/>
                  <a:pt x="602" y="202"/>
                  <a:pt x="603" y="200"/>
                </a:cubicBezTo>
                <a:cubicBezTo>
                  <a:pt x="600" y="199"/>
                  <a:pt x="601" y="197"/>
                  <a:pt x="597" y="198"/>
                </a:cubicBezTo>
                <a:cubicBezTo>
                  <a:pt x="597" y="200"/>
                  <a:pt x="599" y="205"/>
                  <a:pt x="601" y="207"/>
                </a:cubicBezTo>
                <a:close/>
                <a:moveTo>
                  <a:pt x="334" y="204"/>
                </a:moveTo>
                <a:cubicBezTo>
                  <a:pt x="336" y="207"/>
                  <a:pt x="339" y="211"/>
                  <a:pt x="342" y="214"/>
                </a:cubicBezTo>
                <a:cubicBezTo>
                  <a:pt x="343" y="211"/>
                  <a:pt x="346" y="209"/>
                  <a:pt x="346" y="206"/>
                </a:cubicBezTo>
                <a:cubicBezTo>
                  <a:pt x="345" y="202"/>
                  <a:pt x="339" y="201"/>
                  <a:pt x="338" y="199"/>
                </a:cubicBezTo>
                <a:cubicBezTo>
                  <a:pt x="338" y="199"/>
                  <a:pt x="338" y="198"/>
                  <a:pt x="337" y="198"/>
                </a:cubicBezTo>
                <a:cubicBezTo>
                  <a:pt x="336" y="200"/>
                  <a:pt x="335" y="203"/>
                  <a:pt x="334" y="204"/>
                </a:cubicBezTo>
                <a:close/>
                <a:moveTo>
                  <a:pt x="405" y="209"/>
                </a:moveTo>
                <a:cubicBezTo>
                  <a:pt x="405" y="207"/>
                  <a:pt x="407" y="207"/>
                  <a:pt x="406" y="204"/>
                </a:cubicBezTo>
                <a:cubicBezTo>
                  <a:pt x="403" y="205"/>
                  <a:pt x="405" y="203"/>
                  <a:pt x="404" y="202"/>
                </a:cubicBezTo>
                <a:cubicBezTo>
                  <a:pt x="403" y="202"/>
                  <a:pt x="403" y="203"/>
                  <a:pt x="402" y="203"/>
                </a:cubicBezTo>
                <a:cubicBezTo>
                  <a:pt x="401" y="202"/>
                  <a:pt x="401" y="200"/>
                  <a:pt x="400" y="200"/>
                </a:cubicBezTo>
                <a:cubicBezTo>
                  <a:pt x="398" y="200"/>
                  <a:pt x="398" y="199"/>
                  <a:pt x="396" y="199"/>
                </a:cubicBezTo>
                <a:cubicBezTo>
                  <a:pt x="398" y="203"/>
                  <a:pt x="399" y="208"/>
                  <a:pt x="405" y="209"/>
                </a:cubicBezTo>
                <a:close/>
                <a:moveTo>
                  <a:pt x="505" y="202"/>
                </a:moveTo>
                <a:cubicBezTo>
                  <a:pt x="508" y="202"/>
                  <a:pt x="507" y="197"/>
                  <a:pt x="505" y="200"/>
                </a:cubicBezTo>
                <a:cubicBezTo>
                  <a:pt x="507" y="200"/>
                  <a:pt x="505" y="201"/>
                  <a:pt x="505" y="202"/>
                </a:cubicBezTo>
                <a:close/>
                <a:moveTo>
                  <a:pt x="382" y="214"/>
                </a:moveTo>
                <a:cubicBezTo>
                  <a:pt x="383" y="210"/>
                  <a:pt x="386" y="209"/>
                  <a:pt x="386" y="205"/>
                </a:cubicBezTo>
                <a:cubicBezTo>
                  <a:pt x="383" y="203"/>
                  <a:pt x="379" y="201"/>
                  <a:pt x="375" y="200"/>
                </a:cubicBezTo>
                <a:cubicBezTo>
                  <a:pt x="369" y="204"/>
                  <a:pt x="378" y="210"/>
                  <a:pt x="382" y="214"/>
                </a:cubicBezTo>
                <a:close/>
                <a:moveTo>
                  <a:pt x="553" y="203"/>
                </a:moveTo>
                <a:cubicBezTo>
                  <a:pt x="554" y="202"/>
                  <a:pt x="555" y="204"/>
                  <a:pt x="556" y="204"/>
                </a:cubicBezTo>
                <a:cubicBezTo>
                  <a:pt x="556" y="202"/>
                  <a:pt x="555" y="201"/>
                  <a:pt x="553" y="200"/>
                </a:cubicBezTo>
                <a:cubicBezTo>
                  <a:pt x="554" y="201"/>
                  <a:pt x="552" y="201"/>
                  <a:pt x="553" y="203"/>
                </a:cubicBezTo>
                <a:close/>
                <a:moveTo>
                  <a:pt x="108" y="204"/>
                </a:moveTo>
                <a:cubicBezTo>
                  <a:pt x="109" y="204"/>
                  <a:pt x="110" y="205"/>
                  <a:pt x="111" y="205"/>
                </a:cubicBezTo>
                <a:cubicBezTo>
                  <a:pt x="111" y="204"/>
                  <a:pt x="112" y="201"/>
                  <a:pt x="111" y="200"/>
                </a:cubicBezTo>
                <a:cubicBezTo>
                  <a:pt x="110" y="201"/>
                  <a:pt x="108" y="202"/>
                  <a:pt x="108" y="204"/>
                </a:cubicBezTo>
                <a:close/>
                <a:moveTo>
                  <a:pt x="83" y="219"/>
                </a:moveTo>
                <a:cubicBezTo>
                  <a:pt x="84" y="209"/>
                  <a:pt x="71" y="209"/>
                  <a:pt x="67" y="202"/>
                </a:cubicBezTo>
                <a:cubicBezTo>
                  <a:pt x="67" y="203"/>
                  <a:pt x="66" y="200"/>
                  <a:pt x="64" y="201"/>
                </a:cubicBezTo>
                <a:cubicBezTo>
                  <a:pt x="64" y="213"/>
                  <a:pt x="76" y="215"/>
                  <a:pt x="83" y="219"/>
                </a:cubicBezTo>
                <a:close/>
                <a:moveTo>
                  <a:pt x="87" y="210"/>
                </a:moveTo>
                <a:cubicBezTo>
                  <a:pt x="92" y="209"/>
                  <a:pt x="87" y="203"/>
                  <a:pt x="86" y="201"/>
                </a:cubicBezTo>
                <a:cubicBezTo>
                  <a:pt x="86" y="203"/>
                  <a:pt x="86" y="208"/>
                  <a:pt x="87" y="210"/>
                </a:cubicBezTo>
                <a:close/>
                <a:moveTo>
                  <a:pt x="194" y="203"/>
                </a:moveTo>
                <a:cubicBezTo>
                  <a:pt x="194" y="202"/>
                  <a:pt x="193" y="201"/>
                  <a:pt x="192" y="201"/>
                </a:cubicBezTo>
                <a:cubicBezTo>
                  <a:pt x="192" y="202"/>
                  <a:pt x="193" y="203"/>
                  <a:pt x="194" y="203"/>
                </a:cubicBezTo>
                <a:close/>
                <a:moveTo>
                  <a:pt x="41" y="208"/>
                </a:moveTo>
                <a:cubicBezTo>
                  <a:pt x="43" y="209"/>
                  <a:pt x="44" y="211"/>
                  <a:pt x="47" y="210"/>
                </a:cubicBezTo>
                <a:cubicBezTo>
                  <a:pt x="47" y="207"/>
                  <a:pt x="47" y="200"/>
                  <a:pt x="42" y="201"/>
                </a:cubicBezTo>
                <a:cubicBezTo>
                  <a:pt x="42" y="204"/>
                  <a:pt x="42" y="206"/>
                  <a:pt x="41" y="208"/>
                </a:cubicBezTo>
                <a:close/>
                <a:moveTo>
                  <a:pt x="273" y="204"/>
                </a:moveTo>
                <a:cubicBezTo>
                  <a:pt x="270" y="204"/>
                  <a:pt x="268" y="200"/>
                  <a:pt x="265" y="202"/>
                </a:cubicBezTo>
                <a:cubicBezTo>
                  <a:pt x="268" y="202"/>
                  <a:pt x="271" y="207"/>
                  <a:pt x="273" y="204"/>
                </a:cubicBezTo>
                <a:close/>
                <a:moveTo>
                  <a:pt x="493" y="204"/>
                </a:moveTo>
                <a:cubicBezTo>
                  <a:pt x="494" y="204"/>
                  <a:pt x="494" y="206"/>
                  <a:pt x="495" y="206"/>
                </a:cubicBezTo>
                <a:cubicBezTo>
                  <a:pt x="497" y="205"/>
                  <a:pt x="497" y="203"/>
                  <a:pt x="496" y="201"/>
                </a:cubicBezTo>
                <a:cubicBezTo>
                  <a:pt x="495" y="202"/>
                  <a:pt x="493" y="202"/>
                  <a:pt x="493" y="204"/>
                </a:cubicBezTo>
                <a:close/>
                <a:moveTo>
                  <a:pt x="151" y="207"/>
                </a:moveTo>
                <a:cubicBezTo>
                  <a:pt x="156" y="213"/>
                  <a:pt x="165" y="216"/>
                  <a:pt x="174" y="219"/>
                </a:cubicBezTo>
                <a:cubicBezTo>
                  <a:pt x="170" y="211"/>
                  <a:pt x="161" y="206"/>
                  <a:pt x="153" y="202"/>
                </a:cubicBezTo>
                <a:cubicBezTo>
                  <a:pt x="153" y="204"/>
                  <a:pt x="151" y="205"/>
                  <a:pt x="151" y="207"/>
                </a:cubicBezTo>
                <a:close/>
                <a:moveTo>
                  <a:pt x="362" y="209"/>
                </a:moveTo>
                <a:cubicBezTo>
                  <a:pt x="361" y="206"/>
                  <a:pt x="354" y="203"/>
                  <a:pt x="354" y="203"/>
                </a:cubicBezTo>
                <a:cubicBezTo>
                  <a:pt x="356" y="205"/>
                  <a:pt x="359" y="208"/>
                  <a:pt x="362" y="209"/>
                </a:cubicBezTo>
                <a:close/>
                <a:moveTo>
                  <a:pt x="368" y="206"/>
                </a:moveTo>
                <a:cubicBezTo>
                  <a:pt x="367" y="204"/>
                  <a:pt x="365" y="201"/>
                  <a:pt x="363" y="203"/>
                </a:cubicBezTo>
                <a:cubicBezTo>
                  <a:pt x="365" y="203"/>
                  <a:pt x="365" y="206"/>
                  <a:pt x="368" y="206"/>
                </a:cubicBezTo>
                <a:close/>
                <a:moveTo>
                  <a:pt x="411" y="205"/>
                </a:moveTo>
                <a:cubicBezTo>
                  <a:pt x="416" y="208"/>
                  <a:pt x="420" y="213"/>
                  <a:pt x="425" y="215"/>
                </a:cubicBezTo>
                <a:cubicBezTo>
                  <a:pt x="426" y="213"/>
                  <a:pt x="428" y="213"/>
                  <a:pt x="428" y="210"/>
                </a:cubicBezTo>
                <a:cubicBezTo>
                  <a:pt x="423" y="209"/>
                  <a:pt x="415" y="198"/>
                  <a:pt x="411" y="205"/>
                </a:cubicBezTo>
                <a:close/>
                <a:moveTo>
                  <a:pt x="562" y="205"/>
                </a:moveTo>
                <a:cubicBezTo>
                  <a:pt x="564" y="204"/>
                  <a:pt x="561" y="201"/>
                  <a:pt x="560" y="203"/>
                </a:cubicBezTo>
                <a:cubicBezTo>
                  <a:pt x="561" y="203"/>
                  <a:pt x="560" y="205"/>
                  <a:pt x="562" y="205"/>
                </a:cubicBezTo>
                <a:close/>
                <a:moveTo>
                  <a:pt x="280" y="203"/>
                </a:moveTo>
                <a:cubicBezTo>
                  <a:pt x="280" y="204"/>
                  <a:pt x="278" y="203"/>
                  <a:pt x="278" y="204"/>
                </a:cubicBezTo>
                <a:cubicBezTo>
                  <a:pt x="283" y="206"/>
                  <a:pt x="286" y="211"/>
                  <a:pt x="292" y="211"/>
                </a:cubicBezTo>
                <a:cubicBezTo>
                  <a:pt x="290" y="207"/>
                  <a:pt x="283" y="207"/>
                  <a:pt x="280" y="203"/>
                </a:cubicBezTo>
                <a:close/>
                <a:moveTo>
                  <a:pt x="510" y="206"/>
                </a:moveTo>
                <a:cubicBezTo>
                  <a:pt x="512" y="207"/>
                  <a:pt x="514" y="212"/>
                  <a:pt x="516" y="210"/>
                </a:cubicBezTo>
                <a:cubicBezTo>
                  <a:pt x="516" y="206"/>
                  <a:pt x="514" y="204"/>
                  <a:pt x="510" y="203"/>
                </a:cubicBezTo>
                <a:cubicBezTo>
                  <a:pt x="511" y="205"/>
                  <a:pt x="509" y="205"/>
                  <a:pt x="510" y="206"/>
                </a:cubicBezTo>
                <a:close/>
                <a:moveTo>
                  <a:pt x="521" y="209"/>
                </a:moveTo>
                <a:cubicBezTo>
                  <a:pt x="525" y="210"/>
                  <a:pt x="524" y="207"/>
                  <a:pt x="524" y="204"/>
                </a:cubicBezTo>
                <a:cubicBezTo>
                  <a:pt x="524" y="204"/>
                  <a:pt x="523" y="204"/>
                  <a:pt x="522" y="204"/>
                </a:cubicBezTo>
                <a:cubicBezTo>
                  <a:pt x="522" y="206"/>
                  <a:pt x="521" y="207"/>
                  <a:pt x="521" y="209"/>
                </a:cubicBezTo>
                <a:close/>
                <a:moveTo>
                  <a:pt x="119" y="207"/>
                </a:moveTo>
                <a:cubicBezTo>
                  <a:pt x="119" y="206"/>
                  <a:pt x="119" y="205"/>
                  <a:pt x="118" y="204"/>
                </a:cubicBezTo>
                <a:cubicBezTo>
                  <a:pt x="117" y="205"/>
                  <a:pt x="117" y="208"/>
                  <a:pt x="119" y="207"/>
                </a:cubicBezTo>
                <a:close/>
                <a:moveTo>
                  <a:pt x="213" y="207"/>
                </a:moveTo>
                <a:cubicBezTo>
                  <a:pt x="211" y="207"/>
                  <a:pt x="211" y="203"/>
                  <a:pt x="208" y="205"/>
                </a:cubicBezTo>
                <a:cubicBezTo>
                  <a:pt x="208" y="207"/>
                  <a:pt x="212" y="208"/>
                  <a:pt x="213" y="207"/>
                </a:cubicBezTo>
                <a:close/>
                <a:moveTo>
                  <a:pt x="245" y="215"/>
                </a:moveTo>
                <a:cubicBezTo>
                  <a:pt x="250" y="215"/>
                  <a:pt x="251" y="211"/>
                  <a:pt x="253" y="208"/>
                </a:cubicBezTo>
                <a:cubicBezTo>
                  <a:pt x="251" y="208"/>
                  <a:pt x="251" y="205"/>
                  <a:pt x="249" y="205"/>
                </a:cubicBezTo>
                <a:cubicBezTo>
                  <a:pt x="248" y="209"/>
                  <a:pt x="246" y="211"/>
                  <a:pt x="245" y="215"/>
                </a:cubicBezTo>
                <a:close/>
                <a:moveTo>
                  <a:pt x="591" y="217"/>
                </a:moveTo>
                <a:cubicBezTo>
                  <a:pt x="591" y="220"/>
                  <a:pt x="594" y="221"/>
                  <a:pt x="593" y="224"/>
                </a:cubicBezTo>
                <a:cubicBezTo>
                  <a:pt x="592" y="226"/>
                  <a:pt x="590" y="227"/>
                  <a:pt x="588" y="228"/>
                </a:cubicBezTo>
                <a:cubicBezTo>
                  <a:pt x="586" y="236"/>
                  <a:pt x="585" y="246"/>
                  <a:pt x="585" y="255"/>
                </a:cubicBezTo>
                <a:cubicBezTo>
                  <a:pt x="583" y="258"/>
                  <a:pt x="579" y="264"/>
                  <a:pt x="581" y="267"/>
                </a:cubicBezTo>
                <a:cubicBezTo>
                  <a:pt x="584" y="259"/>
                  <a:pt x="588" y="250"/>
                  <a:pt x="592" y="239"/>
                </a:cubicBezTo>
                <a:cubicBezTo>
                  <a:pt x="595" y="229"/>
                  <a:pt x="602" y="212"/>
                  <a:pt x="594" y="205"/>
                </a:cubicBezTo>
                <a:cubicBezTo>
                  <a:pt x="594" y="209"/>
                  <a:pt x="590" y="212"/>
                  <a:pt x="591" y="217"/>
                </a:cubicBezTo>
                <a:close/>
                <a:moveTo>
                  <a:pt x="607" y="223"/>
                </a:moveTo>
                <a:cubicBezTo>
                  <a:pt x="610" y="218"/>
                  <a:pt x="610" y="211"/>
                  <a:pt x="606" y="205"/>
                </a:cubicBezTo>
                <a:cubicBezTo>
                  <a:pt x="604" y="211"/>
                  <a:pt x="602" y="218"/>
                  <a:pt x="607" y="223"/>
                </a:cubicBezTo>
                <a:close/>
                <a:moveTo>
                  <a:pt x="469" y="213"/>
                </a:moveTo>
                <a:cubicBezTo>
                  <a:pt x="470" y="209"/>
                  <a:pt x="463" y="208"/>
                  <a:pt x="461" y="206"/>
                </a:cubicBezTo>
                <a:cubicBezTo>
                  <a:pt x="462" y="209"/>
                  <a:pt x="466" y="212"/>
                  <a:pt x="469" y="213"/>
                </a:cubicBezTo>
                <a:close/>
                <a:moveTo>
                  <a:pt x="543" y="212"/>
                </a:moveTo>
                <a:cubicBezTo>
                  <a:pt x="544" y="213"/>
                  <a:pt x="546" y="216"/>
                  <a:pt x="547" y="215"/>
                </a:cubicBezTo>
                <a:cubicBezTo>
                  <a:pt x="545" y="212"/>
                  <a:pt x="547" y="211"/>
                  <a:pt x="549" y="210"/>
                </a:cubicBezTo>
                <a:cubicBezTo>
                  <a:pt x="548" y="208"/>
                  <a:pt x="547" y="206"/>
                  <a:pt x="546" y="206"/>
                </a:cubicBezTo>
                <a:cubicBezTo>
                  <a:pt x="545" y="208"/>
                  <a:pt x="543" y="209"/>
                  <a:pt x="543" y="212"/>
                </a:cubicBezTo>
                <a:close/>
                <a:moveTo>
                  <a:pt x="140" y="212"/>
                </a:moveTo>
                <a:cubicBezTo>
                  <a:pt x="141" y="211"/>
                  <a:pt x="141" y="208"/>
                  <a:pt x="140" y="207"/>
                </a:cubicBezTo>
                <a:cubicBezTo>
                  <a:pt x="139" y="208"/>
                  <a:pt x="137" y="206"/>
                  <a:pt x="136" y="206"/>
                </a:cubicBezTo>
                <a:cubicBezTo>
                  <a:pt x="136" y="210"/>
                  <a:pt x="137" y="212"/>
                  <a:pt x="140" y="212"/>
                </a:cubicBezTo>
                <a:close/>
                <a:moveTo>
                  <a:pt x="556" y="212"/>
                </a:moveTo>
                <a:cubicBezTo>
                  <a:pt x="557" y="208"/>
                  <a:pt x="554" y="207"/>
                  <a:pt x="552" y="206"/>
                </a:cubicBezTo>
                <a:cubicBezTo>
                  <a:pt x="550" y="209"/>
                  <a:pt x="554" y="211"/>
                  <a:pt x="556" y="212"/>
                </a:cubicBezTo>
                <a:close/>
                <a:moveTo>
                  <a:pt x="566" y="212"/>
                </a:moveTo>
                <a:cubicBezTo>
                  <a:pt x="569" y="212"/>
                  <a:pt x="570" y="215"/>
                  <a:pt x="572" y="217"/>
                </a:cubicBezTo>
                <a:cubicBezTo>
                  <a:pt x="572" y="214"/>
                  <a:pt x="572" y="212"/>
                  <a:pt x="574" y="210"/>
                </a:cubicBezTo>
                <a:cubicBezTo>
                  <a:pt x="571" y="209"/>
                  <a:pt x="570" y="207"/>
                  <a:pt x="567" y="206"/>
                </a:cubicBezTo>
                <a:cubicBezTo>
                  <a:pt x="567" y="209"/>
                  <a:pt x="565" y="209"/>
                  <a:pt x="566" y="212"/>
                </a:cubicBezTo>
                <a:close/>
                <a:moveTo>
                  <a:pt x="476" y="212"/>
                </a:moveTo>
                <a:cubicBezTo>
                  <a:pt x="479" y="216"/>
                  <a:pt x="480" y="209"/>
                  <a:pt x="484" y="209"/>
                </a:cubicBezTo>
                <a:cubicBezTo>
                  <a:pt x="480" y="206"/>
                  <a:pt x="476" y="207"/>
                  <a:pt x="476" y="212"/>
                </a:cubicBezTo>
                <a:close/>
                <a:moveTo>
                  <a:pt x="58" y="220"/>
                </a:moveTo>
                <a:cubicBezTo>
                  <a:pt x="62" y="223"/>
                  <a:pt x="67" y="229"/>
                  <a:pt x="72" y="230"/>
                </a:cubicBezTo>
                <a:cubicBezTo>
                  <a:pt x="66" y="223"/>
                  <a:pt x="66" y="209"/>
                  <a:pt x="54" y="207"/>
                </a:cubicBezTo>
                <a:cubicBezTo>
                  <a:pt x="55" y="212"/>
                  <a:pt x="57" y="216"/>
                  <a:pt x="58" y="220"/>
                </a:cubicBezTo>
                <a:close/>
                <a:moveTo>
                  <a:pt x="351" y="207"/>
                </a:moveTo>
                <a:cubicBezTo>
                  <a:pt x="349" y="211"/>
                  <a:pt x="346" y="214"/>
                  <a:pt x="345" y="218"/>
                </a:cubicBezTo>
                <a:cubicBezTo>
                  <a:pt x="347" y="218"/>
                  <a:pt x="348" y="220"/>
                  <a:pt x="349" y="221"/>
                </a:cubicBezTo>
                <a:cubicBezTo>
                  <a:pt x="352" y="218"/>
                  <a:pt x="356" y="217"/>
                  <a:pt x="358" y="213"/>
                </a:cubicBezTo>
                <a:cubicBezTo>
                  <a:pt x="356" y="210"/>
                  <a:pt x="353" y="209"/>
                  <a:pt x="351" y="207"/>
                </a:cubicBezTo>
                <a:close/>
                <a:moveTo>
                  <a:pt x="406" y="211"/>
                </a:moveTo>
                <a:cubicBezTo>
                  <a:pt x="413" y="213"/>
                  <a:pt x="417" y="218"/>
                  <a:pt x="423" y="220"/>
                </a:cubicBezTo>
                <a:cubicBezTo>
                  <a:pt x="423" y="218"/>
                  <a:pt x="422" y="217"/>
                  <a:pt x="421" y="215"/>
                </a:cubicBezTo>
                <a:cubicBezTo>
                  <a:pt x="414" y="216"/>
                  <a:pt x="411" y="202"/>
                  <a:pt x="406" y="211"/>
                </a:cubicBezTo>
                <a:close/>
                <a:moveTo>
                  <a:pt x="628" y="215"/>
                </a:moveTo>
                <a:cubicBezTo>
                  <a:pt x="630" y="213"/>
                  <a:pt x="630" y="208"/>
                  <a:pt x="629" y="207"/>
                </a:cubicBezTo>
                <a:cubicBezTo>
                  <a:pt x="629" y="210"/>
                  <a:pt x="627" y="213"/>
                  <a:pt x="628" y="215"/>
                </a:cubicBezTo>
                <a:close/>
                <a:moveTo>
                  <a:pt x="494" y="212"/>
                </a:moveTo>
                <a:cubicBezTo>
                  <a:pt x="493" y="210"/>
                  <a:pt x="490" y="209"/>
                  <a:pt x="488" y="208"/>
                </a:cubicBezTo>
                <a:cubicBezTo>
                  <a:pt x="490" y="210"/>
                  <a:pt x="492" y="211"/>
                  <a:pt x="494" y="212"/>
                </a:cubicBezTo>
                <a:close/>
                <a:moveTo>
                  <a:pt x="527" y="215"/>
                </a:moveTo>
                <a:cubicBezTo>
                  <a:pt x="531" y="217"/>
                  <a:pt x="532" y="222"/>
                  <a:pt x="536" y="223"/>
                </a:cubicBezTo>
                <a:cubicBezTo>
                  <a:pt x="537" y="220"/>
                  <a:pt x="539" y="218"/>
                  <a:pt x="538" y="214"/>
                </a:cubicBezTo>
                <a:cubicBezTo>
                  <a:pt x="535" y="212"/>
                  <a:pt x="533" y="209"/>
                  <a:pt x="529" y="208"/>
                </a:cubicBezTo>
                <a:cubicBezTo>
                  <a:pt x="529" y="211"/>
                  <a:pt x="527" y="212"/>
                  <a:pt x="527" y="215"/>
                </a:cubicBezTo>
                <a:close/>
                <a:moveTo>
                  <a:pt x="273" y="211"/>
                </a:moveTo>
                <a:cubicBezTo>
                  <a:pt x="277" y="214"/>
                  <a:pt x="280" y="216"/>
                  <a:pt x="284" y="218"/>
                </a:cubicBezTo>
                <a:cubicBezTo>
                  <a:pt x="286" y="217"/>
                  <a:pt x="288" y="216"/>
                  <a:pt x="289" y="214"/>
                </a:cubicBezTo>
                <a:cubicBezTo>
                  <a:pt x="286" y="212"/>
                  <a:pt x="283" y="210"/>
                  <a:pt x="280" y="209"/>
                </a:cubicBezTo>
                <a:cubicBezTo>
                  <a:pt x="280" y="213"/>
                  <a:pt x="276" y="209"/>
                  <a:pt x="273" y="211"/>
                </a:cubicBezTo>
                <a:close/>
                <a:moveTo>
                  <a:pt x="385" y="217"/>
                </a:moveTo>
                <a:cubicBezTo>
                  <a:pt x="388" y="218"/>
                  <a:pt x="390" y="221"/>
                  <a:pt x="393" y="221"/>
                </a:cubicBezTo>
                <a:cubicBezTo>
                  <a:pt x="395" y="219"/>
                  <a:pt x="398" y="218"/>
                  <a:pt x="399" y="214"/>
                </a:cubicBezTo>
                <a:cubicBezTo>
                  <a:pt x="395" y="213"/>
                  <a:pt x="393" y="210"/>
                  <a:pt x="389" y="209"/>
                </a:cubicBezTo>
                <a:cubicBezTo>
                  <a:pt x="388" y="212"/>
                  <a:pt x="385" y="213"/>
                  <a:pt x="385" y="217"/>
                </a:cubicBezTo>
                <a:close/>
                <a:moveTo>
                  <a:pt x="454" y="209"/>
                </a:moveTo>
                <a:cubicBezTo>
                  <a:pt x="451" y="212"/>
                  <a:pt x="448" y="214"/>
                  <a:pt x="446" y="218"/>
                </a:cubicBezTo>
                <a:cubicBezTo>
                  <a:pt x="451" y="220"/>
                  <a:pt x="454" y="225"/>
                  <a:pt x="459" y="225"/>
                </a:cubicBezTo>
                <a:cubicBezTo>
                  <a:pt x="457" y="220"/>
                  <a:pt x="460" y="210"/>
                  <a:pt x="454" y="209"/>
                </a:cubicBezTo>
                <a:close/>
                <a:moveTo>
                  <a:pt x="233" y="214"/>
                </a:moveTo>
                <a:cubicBezTo>
                  <a:pt x="235" y="211"/>
                  <a:pt x="230" y="210"/>
                  <a:pt x="227" y="209"/>
                </a:cubicBezTo>
                <a:cubicBezTo>
                  <a:pt x="229" y="211"/>
                  <a:pt x="230" y="214"/>
                  <a:pt x="233" y="214"/>
                </a:cubicBezTo>
                <a:close/>
                <a:moveTo>
                  <a:pt x="515" y="218"/>
                </a:moveTo>
                <a:cubicBezTo>
                  <a:pt x="515" y="213"/>
                  <a:pt x="510" y="213"/>
                  <a:pt x="509" y="209"/>
                </a:cubicBezTo>
                <a:cubicBezTo>
                  <a:pt x="505" y="214"/>
                  <a:pt x="511" y="219"/>
                  <a:pt x="515" y="218"/>
                </a:cubicBezTo>
                <a:close/>
                <a:moveTo>
                  <a:pt x="180" y="216"/>
                </a:moveTo>
                <a:cubicBezTo>
                  <a:pt x="183" y="216"/>
                  <a:pt x="183" y="219"/>
                  <a:pt x="186" y="219"/>
                </a:cubicBezTo>
                <a:cubicBezTo>
                  <a:pt x="187" y="217"/>
                  <a:pt x="189" y="216"/>
                  <a:pt x="191" y="214"/>
                </a:cubicBezTo>
                <a:cubicBezTo>
                  <a:pt x="188" y="215"/>
                  <a:pt x="189" y="212"/>
                  <a:pt x="188" y="212"/>
                </a:cubicBezTo>
                <a:cubicBezTo>
                  <a:pt x="186" y="213"/>
                  <a:pt x="184" y="210"/>
                  <a:pt x="183" y="210"/>
                </a:cubicBezTo>
                <a:cubicBezTo>
                  <a:pt x="182" y="212"/>
                  <a:pt x="180" y="213"/>
                  <a:pt x="180" y="216"/>
                </a:cubicBezTo>
                <a:close/>
                <a:moveTo>
                  <a:pt x="230" y="217"/>
                </a:moveTo>
                <a:cubicBezTo>
                  <a:pt x="225" y="215"/>
                  <a:pt x="224" y="210"/>
                  <a:pt x="220" y="210"/>
                </a:cubicBezTo>
                <a:cubicBezTo>
                  <a:pt x="222" y="213"/>
                  <a:pt x="226" y="218"/>
                  <a:pt x="230" y="217"/>
                </a:cubicBezTo>
                <a:close/>
                <a:moveTo>
                  <a:pt x="649" y="219"/>
                </a:moveTo>
                <a:cubicBezTo>
                  <a:pt x="648" y="216"/>
                  <a:pt x="651" y="212"/>
                  <a:pt x="649" y="210"/>
                </a:cubicBezTo>
                <a:cubicBezTo>
                  <a:pt x="649" y="213"/>
                  <a:pt x="646" y="218"/>
                  <a:pt x="649" y="219"/>
                </a:cubicBezTo>
                <a:close/>
                <a:moveTo>
                  <a:pt x="36" y="217"/>
                </a:moveTo>
                <a:cubicBezTo>
                  <a:pt x="38" y="215"/>
                  <a:pt x="38" y="212"/>
                  <a:pt x="36" y="210"/>
                </a:cubicBezTo>
                <a:cubicBezTo>
                  <a:pt x="36" y="212"/>
                  <a:pt x="35" y="215"/>
                  <a:pt x="36" y="217"/>
                </a:cubicBezTo>
                <a:close/>
                <a:moveTo>
                  <a:pt x="145" y="215"/>
                </a:moveTo>
                <a:cubicBezTo>
                  <a:pt x="152" y="220"/>
                  <a:pt x="160" y="226"/>
                  <a:pt x="168" y="230"/>
                </a:cubicBezTo>
                <a:cubicBezTo>
                  <a:pt x="170" y="229"/>
                  <a:pt x="170" y="227"/>
                  <a:pt x="171" y="225"/>
                </a:cubicBezTo>
                <a:cubicBezTo>
                  <a:pt x="166" y="223"/>
                  <a:pt x="155" y="217"/>
                  <a:pt x="156" y="214"/>
                </a:cubicBezTo>
                <a:cubicBezTo>
                  <a:pt x="152" y="214"/>
                  <a:pt x="150" y="211"/>
                  <a:pt x="147" y="210"/>
                </a:cubicBezTo>
                <a:cubicBezTo>
                  <a:pt x="146" y="212"/>
                  <a:pt x="144" y="213"/>
                  <a:pt x="145" y="215"/>
                </a:cubicBezTo>
                <a:close/>
                <a:moveTo>
                  <a:pt x="306" y="214"/>
                </a:moveTo>
                <a:cubicBezTo>
                  <a:pt x="309" y="217"/>
                  <a:pt x="313" y="219"/>
                  <a:pt x="318" y="220"/>
                </a:cubicBezTo>
                <a:cubicBezTo>
                  <a:pt x="319" y="216"/>
                  <a:pt x="308" y="206"/>
                  <a:pt x="306" y="214"/>
                </a:cubicBezTo>
                <a:close/>
                <a:moveTo>
                  <a:pt x="99" y="217"/>
                </a:moveTo>
                <a:cubicBezTo>
                  <a:pt x="102" y="223"/>
                  <a:pt x="107" y="227"/>
                  <a:pt x="114" y="230"/>
                </a:cubicBezTo>
                <a:cubicBezTo>
                  <a:pt x="111" y="222"/>
                  <a:pt x="107" y="216"/>
                  <a:pt x="101" y="211"/>
                </a:cubicBezTo>
                <a:cubicBezTo>
                  <a:pt x="101" y="214"/>
                  <a:pt x="99" y="214"/>
                  <a:pt x="99" y="217"/>
                </a:cubicBezTo>
                <a:close/>
                <a:moveTo>
                  <a:pt x="203" y="212"/>
                </a:moveTo>
                <a:cubicBezTo>
                  <a:pt x="209" y="216"/>
                  <a:pt x="215" y="221"/>
                  <a:pt x="224" y="224"/>
                </a:cubicBezTo>
                <a:cubicBezTo>
                  <a:pt x="223" y="223"/>
                  <a:pt x="225" y="222"/>
                  <a:pt x="224" y="221"/>
                </a:cubicBezTo>
                <a:cubicBezTo>
                  <a:pt x="221" y="219"/>
                  <a:pt x="209" y="212"/>
                  <a:pt x="203" y="212"/>
                </a:cubicBezTo>
                <a:close/>
                <a:moveTo>
                  <a:pt x="481" y="216"/>
                </a:moveTo>
                <a:cubicBezTo>
                  <a:pt x="483" y="218"/>
                  <a:pt x="484" y="217"/>
                  <a:pt x="487" y="217"/>
                </a:cubicBezTo>
                <a:cubicBezTo>
                  <a:pt x="488" y="218"/>
                  <a:pt x="487" y="223"/>
                  <a:pt x="491" y="223"/>
                </a:cubicBezTo>
                <a:cubicBezTo>
                  <a:pt x="492" y="220"/>
                  <a:pt x="493" y="219"/>
                  <a:pt x="493" y="216"/>
                </a:cubicBezTo>
                <a:cubicBezTo>
                  <a:pt x="488" y="213"/>
                  <a:pt x="484" y="209"/>
                  <a:pt x="481" y="216"/>
                </a:cubicBezTo>
                <a:close/>
                <a:moveTo>
                  <a:pt x="549" y="217"/>
                </a:moveTo>
                <a:cubicBezTo>
                  <a:pt x="552" y="218"/>
                  <a:pt x="553" y="222"/>
                  <a:pt x="557" y="223"/>
                </a:cubicBezTo>
                <a:cubicBezTo>
                  <a:pt x="557" y="218"/>
                  <a:pt x="554" y="214"/>
                  <a:pt x="550" y="212"/>
                </a:cubicBezTo>
                <a:cubicBezTo>
                  <a:pt x="550" y="214"/>
                  <a:pt x="549" y="215"/>
                  <a:pt x="549" y="217"/>
                </a:cubicBezTo>
                <a:close/>
                <a:moveTo>
                  <a:pt x="575" y="218"/>
                </a:moveTo>
                <a:cubicBezTo>
                  <a:pt x="575" y="217"/>
                  <a:pt x="577" y="211"/>
                  <a:pt x="575" y="212"/>
                </a:cubicBezTo>
                <a:cubicBezTo>
                  <a:pt x="576" y="215"/>
                  <a:pt x="572" y="217"/>
                  <a:pt x="575" y="218"/>
                </a:cubicBezTo>
                <a:close/>
                <a:moveTo>
                  <a:pt x="618" y="221"/>
                </a:moveTo>
                <a:cubicBezTo>
                  <a:pt x="619" y="219"/>
                  <a:pt x="621" y="214"/>
                  <a:pt x="619" y="212"/>
                </a:cubicBezTo>
                <a:cubicBezTo>
                  <a:pt x="620" y="215"/>
                  <a:pt x="617" y="219"/>
                  <a:pt x="618" y="221"/>
                </a:cubicBezTo>
                <a:close/>
                <a:moveTo>
                  <a:pt x="251" y="218"/>
                </a:moveTo>
                <a:cubicBezTo>
                  <a:pt x="255" y="219"/>
                  <a:pt x="256" y="222"/>
                  <a:pt x="260" y="223"/>
                </a:cubicBezTo>
                <a:cubicBezTo>
                  <a:pt x="260" y="222"/>
                  <a:pt x="261" y="222"/>
                  <a:pt x="262" y="221"/>
                </a:cubicBezTo>
                <a:cubicBezTo>
                  <a:pt x="260" y="218"/>
                  <a:pt x="259" y="214"/>
                  <a:pt x="255" y="212"/>
                </a:cubicBezTo>
                <a:cubicBezTo>
                  <a:pt x="255" y="215"/>
                  <a:pt x="251" y="215"/>
                  <a:pt x="251" y="218"/>
                </a:cubicBezTo>
                <a:close/>
                <a:moveTo>
                  <a:pt x="522" y="215"/>
                </a:moveTo>
                <a:cubicBezTo>
                  <a:pt x="522" y="213"/>
                  <a:pt x="521" y="213"/>
                  <a:pt x="520" y="212"/>
                </a:cubicBezTo>
                <a:cubicBezTo>
                  <a:pt x="519" y="214"/>
                  <a:pt x="520" y="215"/>
                  <a:pt x="522" y="215"/>
                </a:cubicBezTo>
                <a:close/>
                <a:moveTo>
                  <a:pt x="132" y="215"/>
                </a:moveTo>
                <a:cubicBezTo>
                  <a:pt x="135" y="215"/>
                  <a:pt x="135" y="217"/>
                  <a:pt x="137" y="217"/>
                </a:cubicBezTo>
                <a:cubicBezTo>
                  <a:pt x="136" y="215"/>
                  <a:pt x="135" y="215"/>
                  <a:pt x="135" y="213"/>
                </a:cubicBezTo>
                <a:cubicBezTo>
                  <a:pt x="135" y="214"/>
                  <a:pt x="132" y="213"/>
                  <a:pt x="132" y="215"/>
                </a:cubicBezTo>
                <a:close/>
                <a:moveTo>
                  <a:pt x="420" y="224"/>
                </a:moveTo>
                <a:cubicBezTo>
                  <a:pt x="417" y="218"/>
                  <a:pt x="410" y="216"/>
                  <a:pt x="404" y="213"/>
                </a:cubicBezTo>
                <a:cubicBezTo>
                  <a:pt x="408" y="218"/>
                  <a:pt x="414" y="221"/>
                  <a:pt x="420" y="224"/>
                </a:cubicBezTo>
                <a:close/>
                <a:moveTo>
                  <a:pt x="43" y="220"/>
                </a:moveTo>
                <a:cubicBezTo>
                  <a:pt x="42" y="219"/>
                  <a:pt x="43" y="215"/>
                  <a:pt x="42" y="214"/>
                </a:cubicBezTo>
                <a:cubicBezTo>
                  <a:pt x="42" y="214"/>
                  <a:pt x="41" y="214"/>
                  <a:pt x="41" y="214"/>
                </a:cubicBezTo>
                <a:cubicBezTo>
                  <a:pt x="40" y="216"/>
                  <a:pt x="40" y="222"/>
                  <a:pt x="43" y="220"/>
                </a:cubicBezTo>
                <a:close/>
                <a:moveTo>
                  <a:pt x="429" y="218"/>
                </a:moveTo>
                <a:cubicBezTo>
                  <a:pt x="431" y="221"/>
                  <a:pt x="433" y="222"/>
                  <a:pt x="436" y="223"/>
                </a:cubicBezTo>
                <a:cubicBezTo>
                  <a:pt x="436" y="219"/>
                  <a:pt x="435" y="215"/>
                  <a:pt x="431" y="214"/>
                </a:cubicBezTo>
                <a:cubicBezTo>
                  <a:pt x="431" y="216"/>
                  <a:pt x="429" y="216"/>
                  <a:pt x="429" y="218"/>
                </a:cubicBezTo>
                <a:close/>
                <a:moveTo>
                  <a:pt x="475" y="218"/>
                </a:moveTo>
                <a:cubicBezTo>
                  <a:pt x="475" y="218"/>
                  <a:pt x="475" y="217"/>
                  <a:pt x="476" y="217"/>
                </a:cubicBezTo>
                <a:cubicBezTo>
                  <a:pt x="476" y="215"/>
                  <a:pt x="475" y="214"/>
                  <a:pt x="473" y="214"/>
                </a:cubicBezTo>
                <a:cubicBezTo>
                  <a:pt x="472" y="216"/>
                  <a:pt x="473" y="217"/>
                  <a:pt x="475" y="218"/>
                </a:cubicBezTo>
                <a:close/>
                <a:moveTo>
                  <a:pt x="378" y="219"/>
                </a:moveTo>
                <a:cubicBezTo>
                  <a:pt x="376" y="218"/>
                  <a:pt x="378" y="217"/>
                  <a:pt x="377" y="215"/>
                </a:cubicBezTo>
                <a:cubicBezTo>
                  <a:pt x="375" y="216"/>
                  <a:pt x="374" y="215"/>
                  <a:pt x="374" y="215"/>
                </a:cubicBezTo>
                <a:cubicBezTo>
                  <a:pt x="374" y="217"/>
                  <a:pt x="376" y="221"/>
                  <a:pt x="378" y="219"/>
                </a:cubicBezTo>
                <a:close/>
                <a:moveTo>
                  <a:pt x="83" y="238"/>
                </a:moveTo>
                <a:cubicBezTo>
                  <a:pt x="83" y="233"/>
                  <a:pt x="81" y="227"/>
                  <a:pt x="83" y="223"/>
                </a:cubicBezTo>
                <a:cubicBezTo>
                  <a:pt x="78" y="220"/>
                  <a:pt x="74" y="217"/>
                  <a:pt x="69" y="215"/>
                </a:cubicBezTo>
                <a:cubicBezTo>
                  <a:pt x="73" y="223"/>
                  <a:pt x="74" y="234"/>
                  <a:pt x="83" y="238"/>
                </a:cubicBezTo>
                <a:close/>
                <a:moveTo>
                  <a:pt x="237" y="217"/>
                </a:moveTo>
                <a:cubicBezTo>
                  <a:pt x="236" y="217"/>
                  <a:pt x="236" y="217"/>
                  <a:pt x="236" y="217"/>
                </a:cubicBezTo>
                <a:cubicBezTo>
                  <a:pt x="235" y="218"/>
                  <a:pt x="237" y="218"/>
                  <a:pt x="239" y="218"/>
                </a:cubicBezTo>
                <a:cubicBezTo>
                  <a:pt x="238" y="217"/>
                  <a:pt x="240" y="217"/>
                  <a:pt x="239" y="215"/>
                </a:cubicBezTo>
                <a:cubicBezTo>
                  <a:pt x="237" y="214"/>
                  <a:pt x="238" y="217"/>
                  <a:pt x="237" y="217"/>
                </a:cubicBezTo>
                <a:close/>
                <a:moveTo>
                  <a:pt x="462" y="221"/>
                </a:moveTo>
                <a:cubicBezTo>
                  <a:pt x="464" y="221"/>
                  <a:pt x="465" y="218"/>
                  <a:pt x="465" y="217"/>
                </a:cubicBezTo>
                <a:cubicBezTo>
                  <a:pt x="463" y="217"/>
                  <a:pt x="464" y="215"/>
                  <a:pt x="462" y="215"/>
                </a:cubicBezTo>
                <a:cubicBezTo>
                  <a:pt x="462" y="217"/>
                  <a:pt x="462" y="219"/>
                  <a:pt x="462" y="221"/>
                </a:cubicBezTo>
                <a:close/>
                <a:moveTo>
                  <a:pt x="287" y="221"/>
                </a:moveTo>
                <a:cubicBezTo>
                  <a:pt x="290" y="221"/>
                  <a:pt x="293" y="218"/>
                  <a:pt x="292" y="216"/>
                </a:cubicBezTo>
                <a:cubicBezTo>
                  <a:pt x="291" y="218"/>
                  <a:pt x="288" y="219"/>
                  <a:pt x="287" y="221"/>
                </a:cubicBezTo>
                <a:close/>
                <a:moveTo>
                  <a:pt x="363" y="217"/>
                </a:moveTo>
                <a:cubicBezTo>
                  <a:pt x="360" y="220"/>
                  <a:pt x="357" y="223"/>
                  <a:pt x="355" y="227"/>
                </a:cubicBezTo>
                <a:cubicBezTo>
                  <a:pt x="358" y="231"/>
                  <a:pt x="364" y="233"/>
                  <a:pt x="368" y="235"/>
                </a:cubicBezTo>
                <a:cubicBezTo>
                  <a:pt x="370" y="231"/>
                  <a:pt x="373" y="229"/>
                  <a:pt x="374" y="224"/>
                </a:cubicBezTo>
                <a:cubicBezTo>
                  <a:pt x="370" y="223"/>
                  <a:pt x="369" y="218"/>
                  <a:pt x="363" y="217"/>
                </a:cubicBezTo>
                <a:close/>
                <a:moveTo>
                  <a:pt x="19" y="235"/>
                </a:moveTo>
                <a:cubicBezTo>
                  <a:pt x="19" y="228"/>
                  <a:pt x="22" y="220"/>
                  <a:pt x="19" y="217"/>
                </a:cubicBezTo>
                <a:cubicBezTo>
                  <a:pt x="19" y="223"/>
                  <a:pt x="14" y="232"/>
                  <a:pt x="19" y="235"/>
                </a:cubicBezTo>
                <a:close/>
                <a:moveTo>
                  <a:pt x="315" y="224"/>
                </a:moveTo>
                <a:cubicBezTo>
                  <a:pt x="313" y="220"/>
                  <a:pt x="308" y="219"/>
                  <a:pt x="304" y="217"/>
                </a:cubicBezTo>
                <a:cubicBezTo>
                  <a:pt x="304" y="221"/>
                  <a:pt x="312" y="224"/>
                  <a:pt x="315" y="224"/>
                </a:cubicBezTo>
                <a:close/>
                <a:moveTo>
                  <a:pt x="396" y="223"/>
                </a:moveTo>
                <a:cubicBezTo>
                  <a:pt x="397" y="224"/>
                  <a:pt x="398" y="225"/>
                  <a:pt x="400" y="226"/>
                </a:cubicBezTo>
                <a:cubicBezTo>
                  <a:pt x="402" y="224"/>
                  <a:pt x="402" y="219"/>
                  <a:pt x="400" y="217"/>
                </a:cubicBezTo>
                <a:cubicBezTo>
                  <a:pt x="399" y="219"/>
                  <a:pt x="397" y="221"/>
                  <a:pt x="396" y="223"/>
                </a:cubicBezTo>
                <a:close/>
                <a:moveTo>
                  <a:pt x="538" y="227"/>
                </a:moveTo>
                <a:cubicBezTo>
                  <a:pt x="540" y="228"/>
                  <a:pt x="541" y="229"/>
                  <a:pt x="542" y="230"/>
                </a:cubicBezTo>
                <a:cubicBezTo>
                  <a:pt x="543" y="226"/>
                  <a:pt x="544" y="223"/>
                  <a:pt x="545" y="219"/>
                </a:cubicBezTo>
                <a:cubicBezTo>
                  <a:pt x="543" y="219"/>
                  <a:pt x="543" y="217"/>
                  <a:pt x="541" y="217"/>
                </a:cubicBezTo>
                <a:cubicBezTo>
                  <a:pt x="541" y="222"/>
                  <a:pt x="538" y="223"/>
                  <a:pt x="538" y="227"/>
                </a:cubicBezTo>
                <a:close/>
                <a:moveTo>
                  <a:pt x="569" y="226"/>
                </a:moveTo>
                <a:cubicBezTo>
                  <a:pt x="566" y="223"/>
                  <a:pt x="566" y="220"/>
                  <a:pt x="564" y="217"/>
                </a:cubicBezTo>
                <a:cubicBezTo>
                  <a:pt x="561" y="221"/>
                  <a:pt x="566" y="227"/>
                  <a:pt x="569" y="226"/>
                </a:cubicBezTo>
                <a:close/>
                <a:moveTo>
                  <a:pt x="481" y="222"/>
                </a:moveTo>
                <a:cubicBezTo>
                  <a:pt x="483" y="220"/>
                  <a:pt x="480" y="219"/>
                  <a:pt x="478" y="218"/>
                </a:cubicBezTo>
                <a:cubicBezTo>
                  <a:pt x="477" y="220"/>
                  <a:pt x="479" y="221"/>
                  <a:pt x="481" y="222"/>
                </a:cubicBezTo>
                <a:close/>
                <a:moveTo>
                  <a:pt x="92" y="224"/>
                </a:moveTo>
                <a:cubicBezTo>
                  <a:pt x="92" y="220"/>
                  <a:pt x="90" y="219"/>
                  <a:pt x="88" y="218"/>
                </a:cubicBezTo>
                <a:cubicBezTo>
                  <a:pt x="89" y="220"/>
                  <a:pt x="88" y="224"/>
                  <a:pt x="92" y="224"/>
                </a:cubicBezTo>
                <a:close/>
                <a:moveTo>
                  <a:pt x="166" y="237"/>
                </a:moveTo>
                <a:cubicBezTo>
                  <a:pt x="165" y="235"/>
                  <a:pt x="167" y="235"/>
                  <a:pt x="167" y="234"/>
                </a:cubicBezTo>
                <a:cubicBezTo>
                  <a:pt x="166" y="232"/>
                  <a:pt x="162" y="233"/>
                  <a:pt x="162" y="230"/>
                </a:cubicBezTo>
                <a:cubicBezTo>
                  <a:pt x="158" y="231"/>
                  <a:pt x="158" y="228"/>
                  <a:pt x="157" y="226"/>
                </a:cubicBezTo>
                <a:cubicBezTo>
                  <a:pt x="151" y="225"/>
                  <a:pt x="148" y="221"/>
                  <a:pt x="141" y="218"/>
                </a:cubicBezTo>
                <a:cubicBezTo>
                  <a:pt x="149" y="225"/>
                  <a:pt x="158" y="230"/>
                  <a:pt x="166" y="237"/>
                </a:cubicBezTo>
                <a:close/>
                <a:moveTo>
                  <a:pt x="292" y="224"/>
                </a:moveTo>
                <a:cubicBezTo>
                  <a:pt x="292" y="226"/>
                  <a:pt x="293" y="227"/>
                  <a:pt x="295" y="227"/>
                </a:cubicBezTo>
                <a:cubicBezTo>
                  <a:pt x="296" y="224"/>
                  <a:pt x="298" y="222"/>
                  <a:pt x="299" y="219"/>
                </a:cubicBezTo>
                <a:cubicBezTo>
                  <a:pt x="295" y="218"/>
                  <a:pt x="293" y="222"/>
                  <a:pt x="292" y="224"/>
                </a:cubicBezTo>
                <a:close/>
                <a:moveTo>
                  <a:pt x="517" y="222"/>
                </a:moveTo>
                <a:cubicBezTo>
                  <a:pt x="519" y="223"/>
                  <a:pt x="520" y="222"/>
                  <a:pt x="520" y="220"/>
                </a:cubicBezTo>
                <a:cubicBezTo>
                  <a:pt x="519" y="220"/>
                  <a:pt x="519" y="218"/>
                  <a:pt x="518" y="218"/>
                </a:cubicBezTo>
                <a:cubicBezTo>
                  <a:pt x="518" y="220"/>
                  <a:pt x="517" y="221"/>
                  <a:pt x="517" y="222"/>
                </a:cubicBezTo>
                <a:close/>
                <a:moveTo>
                  <a:pt x="628" y="238"/>
                </a:moveTo>
                <a:cubicBezTo>
                  <a:pt x="628" y="231"/>
                  <a:pt x="634" y="224"/>
                  <a:pt x="631" y="218"/>
                </a:cubicBezTo>
                <a:cubicBezTo>
                  <a:pt x="630" y="225"/>
                  <a:pt x="626" y="232"/>
                  <a:pt x="628" y="238"/>
                </a:cubicBezTo>
                <a:close/>
                <a:moveTo>
                  <a:pt x="278" y="224"/>
                </a:moveTo>
                <a:cubicBezTo>
                  <a:pt x="279" y="221"/>
                  <a:pt x="274" y="221"/>
                  <a:pt x="273" y="219"/>
                </a:cubicBezTo>
                <a:cubicBezTo>
                  <a:pt x="273" y="222"/>
                  <a:pt x="277" y="222"/>
                  <a:pt x="278" y="224"/>
                </a:cubicBezTo>
                <a:close/>
                <a:moveTo>
                  <a:pt x="193" y="226"/>
                </a:moveTo>
                <a:cubicBezTo>
                  <a:pt x="198" y="229"/>
                  <a:pt x="201" y="234"/>
                  <a:pt x="208" y="235"/>
                </a:cubicBezTo>
                <a:cubicBezTo>
                  <a:pt x="208" y="235"/>
                  <a:pt x="208" y="234"/>
                  <a:pt x="209" y="234"/>
                </a:cubicBezTo>
                <a:cubicBezTo>
                  <a:pt x="206" y="227"/>
                  <a:pt x="197" y="213"/>
                  <a:pt x="193" y="226"/>
                </a:cubicBezTo>
                <a:close/>
                <a:moveTo>
                  <a:pt x="611" y="237"/>
                </a:moveTo>
                <a:cubicBezTo>
                  <a:pt x="609" y="232"/>
                  <a:pt x="616" y="223"/>
                  <a:pt x="611" y="220"/>
                </a:cubicBezTo>
                <a:cubicBezTo>
                  <a:pt x="610" y="225"/>
                  <a:pt x="607" y="234"/>
                  <a:pt x="611" y="237"/>
                </a:cubicBezTo>
                <a:close/>
                <a:moveTo>
                  <a:pt x="646" y="224"/>
                </a:moveTo>
                <a:cubicBezTo>
                  <a:pt x="648" y="224"/>
                  <a:pt x="649" y="220"/>
                  <a:pt x="648" y="220"/>
                </a:cubicBezTo>
                <a:cubicBezTo>
                  <a:pt x="648" y="221"/>
                  <a:pt x="647" y="222"/>
                  <a:pt x="646" y="224"/>
                </a:cubicBezTo>
                <a:close/>
                <a:moveTo>
                  <a:pt x="495" y="226"/>
                </a:moveTo>
                <a:cubicBezTo>
                  <a:pt x="496" y="227"/>
                  <a:pt x="496" y="228"/>
                  <a:pt x="498" y="227"/>
                </a:cubicBezTo>
                <a:cubicBezTo>
                  <a:pt x="499" y="226"/>
                  <a:pt x="499" y="224"/>
                  <a:pt x="499" y="221"/>
                </a:cubicBezTo>
                <a:cubicBezTo>
                  <a:pt x="498" y="222"/>
                  <a:pt x="498" y="220"/>
                  <a:pt x="497" y="220"/>
                </a:cubicBezTo>
                <a:cubicBezTo>
                  <a:pt x="496" y="222"/>
                  <a:pt x="495" y="224"/>
                  <a:pt x="495" y="226"/>
                </a:cubicBezTo>
                <a:close/>
                <a:moveTo>
                  <a:pt x="462" y="229"/>
                </a:moveTo>
                <a:cubicBezTo>
                  <a:pt x="466" y="227"/>
                  <a:pt x="468" y="225"/>
                  <a:pt x="470" y="221"/>
                </a:cubicBezTo>
                <a:cubicBezTo>
                  <a:pt x="466" y="220"/>
                  <a:pt x="463" y="225"/>
                  <a:pt x="462" y="229"/>
                </a:cubicBezTo>
                <a:close/>
                <a:moveTo>
                  <a:pt x="56" y="227"/>
                </a:moveTo>
                <a:cubicBezTo>
                  <a:pt x="56" y="224"/>
                  <a:pt x="55" y="222"/>
                  <a:pt x="52" y="221"/>
                </a:cubicBezTo>
                <a:cubicBezTo>
                  <a:pt x="51" y="225"/>
                  <a:pt x="54" y="229"/>
                  <a:pt x="56" y="227"/>
                </a:cubicBezTo>
                <a:close/>
                <a:moveTo>
                  <a:pt x="573" y="226"/>
                </a:moveTo>
                <a:cubicBezTo>
                  <a:pt x="574" y="226"/>
                  <a:pt x="574" y="221"/>
                  <a:pt x="572" y="221"/>
                </a:cubicBezTo>
                <a:cubicBezTo>
                  <a:pt x="572" y="222"/>
                  <a:pt x="570" y="226"/>
                  <a:pt x="573" y="226"/>
                </a:cubicBezTo>
                <a:close/>
                <a:moveTo>
                  <a:pt x="244" y="225"/>
                </a:moveTo>
                <a:cubicBezTo>
                  <a:pt x="248" y="227"/>
                  <a:pt x="249" y="231"/>
                  <a:pt x="254" y="232"/>
                </a:cubicBezTo>
                <a:cubicBezTo>
                  <a:pt x="254" y="228"/>
                  <a:pt x="258" y="228"/>
                  <a:pt x="258" y="224"/>
                </a:cubicBezTo>
                <a:cubicBezTo>
                  <a:pt x="254" y="222"/>
                  <a:pt x="247" y="222"/>
                  <a:pt x="244" y="225"/>
                </a:cubicBezTo>
                <a:close/>
                <a:moveTo>
                  <a:pt x="408" y="232"/>
                </a:moveTo>
                <a:cubicBezTo>
                  <a:pt x="410" y="232"/>
                  <a:pt x="411" y="235"/>
                  <a:pt x="414" y="235"/>
                </a:cubicBezTo>
                <a:cubicBezTo>
                  <a:pt x="415" y="232"/>
                  <a:pt x="417" y="231"/>
                  <a:pt x="417" y="228"/>
                </a:cubicBezTo>
                <a:cubicBezTo>
                  <a:pt x="416" y="225"/>
                  <a:pt x="413" y="223"/>
                  <a:pt x="410" y="222"/>
                </a:cubicBezTo>
                <a:cubicBezTo>
                  <a:pt x="409" y="227"/>
                  <a:pt x="406" y="226"/>
                  <a:pt x="408" y="232"/>
                </a:cubicBezTo>
                <a:close/>
                <a:moveTo>
                  <a:pt x="433" y="227"/>
                </a:moveTo>
                <a:cubicBezTo>
                  <a:pt x="431" y="225"/>
                  <a:pt x="430" y="222"/>
                  <a:pt x="426" y="222"/>
                </a:cubicBezTo>
                <a:cubicBezTo>
                  <a:pt x="427" y="225"/>
                  <a:pt x="431" y="226"/>
                  <a:pt x="433" y="227"/>
                </a:cubicBezTo>
                <a:close/>
                <a:moveTo>
                  <a:pt x="545" y="234"/>
                </a:moveTo>
                <a:cubicBezTo>
                  <a:pt x="547" y="235"/>
                  <a:pt x="550" y="239"/>
                  <a:pt x="552" y="238"/>
                </a:cubicBezTo>
                <a:cubicBezTo>
                  <a:pt x="551" y="235"/>
                  <a:pt x="555" y="233"/>
                  <a:pt x="555" y="231"/>
                </a:cubicBezTo>
                <a:cubicBezTo>
                  <a:pt x="555" y="226"/>
                  <a:pt x="551" y="224"/>
                  <a:pt x="547" y="222"/>
                </a:cubicBezTo>
                <a:cubicBezTo>
                  <a:pt x="547" y="225"/>
                  <a:pt x="545" y="229"/>
                  <a:pt x="545" y="234"/>
                </a:cubicBezTo>
                <a:close/>
                <a:moveTo>
                  <a:pt x="274" y="227"/>
                </a:moveTo>
                <a:cubicBezTo>
                  <a:pt x="275" y="224"/>
                  <a:pt x="271" y="222"/>
                  <a:pt x="270" y="223"/>
                </a:cubicBezTo>
                <a:cubicBezTo>
                  <a:pt x="272" y="224"/>
                  <a:pt x="271" y="228"/>
                  <a:pt x="274" y="227"/>
                </a:cubicBezTo>
                <a:close/>
                <a:moveTo>
                  <a:pt x="298" y="230"/>
                </a:moveTo>
                <a:cubicBezTo>
                  <a:pt x="301" y="232"/>
                  <a:pt x="303" y="234"/>
                  <a:pt x="306" y="235"/>
                </a:cubicBezTo>
                <a:cubicBezTo>
                  <a:pt x="307" y="232"/>
                  <a:pt x="311" y="231"/>
                  <a:pt x="312" y="227"/>
                </a:cubicBezTo>
                <a:cubicBezTo>
                  <a:pt x="306" y="223"/>
                  <a:pt x="300" y="221"/>
                  <a:pt x="298" y="230"/>
                </a:cubicBezTo>
                <a:close/>
                <a:moveTo>
                  <a:pt x="120" y="229"/>
                </a:moveTo>
                <a:cubicBezTo>
                  <a:pt x="121" y="228"/>
                  <a:pt x="122" y="227"/>
                  <a:pt x="122" y="225"/>
                </a:cubicBezTo>
                <a:cubicBezTo>
                  <a:pt x="120" y="225"/>
                  <a:pt x="120" y="223"/>
                  <a:pt x="118" y="223"/>
                </a:cubicBezTo>
                <a:cubicBezTo>
                  <a:pt x="119" y="227"/>
                  <a:pt x="119" y="228"/>
                  <a:pt x="120" y="229"/>
                </a:cubicBezTo>
                <a:close/>
                <a:moveTo>
                  <a:pt x="450" y="235"/>
                </a:moveTo>
                <a:cubicBezTo>
                  <a:pt x="451" y="234"/>
                  <a:pt x="451" y="234"/>
                  <a:pt x="452" y="234"/>
                </a:cubicBezTo>
                <a:cubicBezTo>
                  <a:pt x="449" y="229"/>
                  <a:pt x="446" y="225"/>
                  <a:pt x="441" y="223"/>
                </a:cubicBezTo>
                <a:cubicBezTo>
                  <a:pt x="441" y="230"/>
                  <a:pt x="447" y="232"/>
                  <a:pt x="450" y="235"/>
                </a:cubicBezTo>
                <a:close/>
                <a:moveTo>
                  <a:pt x="486" y="224"/>
                </a:moveTo>
                <a:cubicBezTo>
                  <a:pt x="486" y="227"/>
                  <a:pt x="487" y="228"/>
                  <a:pt x="489" y="228"/>
                </a:cubicBezTo>
                <a:cubicBezTo>
                  <a:pt x="491" y="226"/>
                  <a:pt x="488" y="223"/>
                  <a:pt x="486" y="224"/>
                </a:cubicBezTo>
                <a:close/>
                <a:moveTo>
                  <a:pt x="533" y="231"/>
                </a:moveTo>
                <a:cubicBezTo>
                  <a:pt x="533" y="231"/>
                  <a:pt x="533" y="230"/>
                  <a:pt x="533" y="229"/>
                </a:cubicBezTo>
                <a:cubicBezTo>
                  <a:pt x="530" y="228"/>
                  <a:pt x="528" y="225"/>
                  <a:pt x="524" y="223"/>
                </a:cubicBezTo>
                <a:cubicBezTo>
                  <a:pt x="524" y="227"/>
                  <a:pt x="530" y="232"/>
                  <a:pt x="533" y="231"/>
                </a:cubicBezTo>
                <a:close/>
                <a:moveTo>
                  <a:pt x="44" y="232"/>
                </a:moveTo>
                <a:cubicBezTo>
                  <a:pt x="44" y="230"/>
                  <a:pt x="44" y="228"/>
                  <a:pt x="44" y="225"/>
                </a:cubicBezTo>
                <a:cubicBezTo>
                  <a:pt x="42" y="225"/>
                  <a:pt x="42" y="224"/>
                  <a:pt x="41" y="224"/>
                </a:cubicBezTo>
                <a:cubicBezTo>
                  <a:pt x="39" y="227"/>
                  <a:pt x="40" y="232"/>
                  <a:pt x="44" y="232"/>
                </a:cubicBezTo>
                <a:close/>
                <a:moveTo>
                  <a:pt x="565" y="229"/>
                </a:moveTo>
                <a:cubicBezTo>
                  <a:pt x="565" y="227"/>
                  <a:pt x="562" y="226"/>
                  <a:pt x="561" y="224"/>
                </a:cubicBezTo>
                <a:cubicBezTo>
                  <a:pt x="561" y="225"/>
                  <a:pt x="560" y="225"/>
                  <a:pt x="560" y="226"/>
                </a:cubicBezTo>
                <a:cubicBezTo>
                  <a:pt x="562" y="227"/>
                  <a:pt x="564" y="228"/>
                  <a:pt x="565" y="229"/>
                </a:cubicBezTo>
                <a:close/>
                <a:moveTo>
                  <a:pt x="578" y="239"/>
                </a:moveTo>
                <a:cubicBezTo>
                  <a:pt x="580" y="235"/>
                  <a:pt x="580" y="230"/>
                  <a:pt x="579" y="224"/>
                </a:cubicBezTo>
                <a:cubicBezTo>
                  <a:pt x="578" y="224"/>
                  <a:pt x="578" y="224"/>
                  <a:pt x="577" y="224"/>
                </a:cubicBezTo>
                <a:cubicBezTo>
                  <a:pt x="576" y="229"/>
                  <a:pt x="573" y="236"/>
                  <a:pt x="578" y="239"/>
                </a:cubicBezTo>
                <a:close/>
                <a:moveTo>
                  <a:pt x="153" y="233"/>
                </a:moveTo>
                <a:cubicBezTo>
                  <a:pt x="149" y="230"/>
                  <a:pt x="144" y="228"/>
                  <a:pt x="140" y="224"/>
                </a:cubicBezTo>
                <a:cubicBezTo>
                  <a:pt x="142" y="230"/>
                  <a:pt x="149" y="232"/>
                  <a:pt x="153" y="233"/>
                </a:cubicBezTo>
                <a:close/>
                <a:moveTo>
                  <a:pt x="229" y="227"/>
                </a:moveTo>
                <a:cubicBezTo>
                  <a:pt x="228" y="226"/>
                  <a:pt x="228" y="224"/>
                  <a:pt x="225" y="224"/>
                </a:cubicBezTo>
                <a:cubicBezTo>
                  <a:pt x="226" y="226"/>
                  <a:pt x="227" y="227"/>
                  <a:pt x="229" y="227"/>
                </a:cubicBezTo>
                <a:close/>
                <a:moveTo>
                  <a:pt x="466" y="231"/>
                </a:moveTo>
                <a:cubicBezTo>
                  <a:pt x="469" y="233"/>
                  <a:pt x="472" y="236"/>
                  <a:pt x="476" y="238"/>
                </a:cubicBezTo>
                <a:cubicBezTo>
                  <a:pt x="477" y="235"/>
                  <a:pt x="478" y="233"/>
                  <a:pt x="478" y="230"/>
                </a:cubicBezTo>
                <a:cubicBezTo>
                  <a:pt x="475" y="223"/>
                  <a:pt x="469" y="225"/>
                  <a:pt x="466" y="231"/>
                </a:cubicBezTo>
                <a:close/>
                <a:moveTo>
                  <a:pt x="591" y="265"/>
                </a:moveTo>
                <a:cubicBezTo>
                  <a:pt x="589" y="272"/>
                  <a:pt x="587" y="278"/>
                  <a:pt x="588" y="283"/>
                </a:cubicBezTo>
                <a:cubicBezTo>
                  <a:pt x="592" y="279"/>
                  <a:pt x="592" y="274"/>
                  <a:pt x="594" y="266"/>
                </a:cubicBezTo>
                <a:cubicBezTo>
                  <a:pt x="597" y="255"/>
                  <a:pt x="608" y="235"/>
                  <a:pt x="601" y="224"/>
                </a:cubicBezTo>
                <a:cubicBezTo>
                  <a:pt x="599" y="240"/>
                  <a:pt x="595" y="252"/>
                  <a:pt x="591" y="265"/>
                </a:cubicBezTo>
                <a:close/>
                <a:moveTo>
                  <a:pt x="281" y="228"/>
                </a:moveTo>
                <a:cubicBezTo>
                  <a:pt x="281" y="228"/>
                  <a:pt x="281" y="228"/>
                  <a:pt x="281" y="228"/>
                </a:cubicBezTo>
                <a:moveTo>
                  <a:pt x="318" y="226"/>
                </a:moveTo>
                <a:cubicBezTo>
                  <a:pt x="318" y="230"/>
                  <a:pt x="326" y="231"/>
                  <a:pt x="329" y="234"/>
                </a:cubicBezTo>
                <a:cubicBezTo>
                  <a:pt x="330" y="234"/>
                  <a:pt x="330" y="233"/>
                  <a:pt x="330" y="232"/>
                </a:cubicBezTo>
                <a:cubicBezTo>
                  <a:pt x="327" y="230"/>
                  <a:pt x="322" y="226"/>
                  <a:pt x="318" y="226"/>
                </a:cubicBezTo>
                <a:close/>
                <a:moveTo>
                  <a:pt x="455" y="230"/>
                </a:moveTo>
                <a:cubicBezTo>
                  <a:pt x="454" y="228"/>
                  <a:pt x="449" y="224"/>
                  <a:pt x="449" y="226"/>
                </a:cubicBezTo>
                <a:cubicBezTo>
                  <a:pt x="451" y="227"/>
                  <a:pt x="452" y="230"/>
                  <a:pt x="455" y="230"/>
                </a:cubicBezTo>
                <a:close/>
                <a:moveTo>
                  <a:pt x="502" y="231"/>
                </a:moveTo>
                <a:cubicBezTo>
                  <a:pt x="504" y="232"/>
                  <a:pt x="505" y="235"/>
                  <a:pt x="509" y="235"/>
                </a:cubicBezTo>
                <a:cubicBezTo>
                  <a:pt x="511" y="230"/>
                  <a:pt x="506" y="227"/>
                  <a:pt x="503" y="225"/>
                </a:cubicBezTo>
                <a:cubicBezTo>
                  <a:pt x="503" y="227"/>
                  <a:pt x="502" y="229"/>
                  <a:pt x="502" y="231"/>
                </a:cubicBezTo>
                <a:close/>
                <a:moveTo>
                  <a:pt x="431" y="231"/>
                </a:moveTo>
                <a:cubicBezTo>
                  <a:pt x="430" y="228"/>
                  <a:pt x="427" y="227"/>
                  <a:pt x="424" y="226"/>
                </a:cubicBezTo>
                <a:cubicBezTo>
                  <a:pt x="425" y="229"/>
                  <a:pt x="427" y="230"/>
                  <a:pt x="431" y="231"/>
                </a:cubicBezTo>
                <a:close/>
                <a:moveTo>
                  <a:pt x="256" y="234"/>
                </a:moveTo>
                <a:cubicBezTo>
                  <a:pt x="258" y="235"/>
                  <a:pt x="260" y="237"/>
                  <a:pt x="263" y="238"/>
                </a:cubicBezTo>
                <a:cubicBezTo>
                  <a:pt x="264" y="235"/>
                  <a:pt x="268" y="234"/>
                  <a:pt x="269" y="231"/>
                </a:cubicBezTo>
                <a:cubicBezTo>
                  <a:pt x="267" y="228"/>
                  <a:pt x="264" y="227"/>
                  <a:pt x="261" y="226"/>
                </a:cubicBezTo>
                <a:cubicBezTo>
                  <a:pt x="260" y="229"/>
                  <a:pt x="257" y="231"/>
                  <a:pt x="256" y="234"/>
                </a:cubicBezTo>
                <a:close/>
                <a:moveTo>
                  <a:pt x="76" y="240"/>
                </a:moveTo>
                <a:cubicBezTo>
                  <a:pt x="73" y="234"/>
                  <a:pt x="65" y="232"/>
                  <a:pt x="61" y="227"/>
                </a:cubicBezTo>
                <a:cubicBezTo>
                  <a:pt x="61" y="234"/>
                  <a:pt x="71" y="236"/>
                  <a:pt x="76" y="240"/>
                </a:cubicBezTo>
                <a:close/>
                <a:moveTo>
                  <a:pt x="123" y="233"/>
                </a:moveTo>
                <a:cubicBezTo>
                  <a:pt x="125" y="234"/>
                  <a:pt x="126" y="230"/>
                  <a:pt x="128" y="231"/>
                </a:cubicBezTo>
                <a:cubicBezTo>
                  <a:pt x="128" y="229"/>
                  <a:pt x="128" y="227"/>
                  <a:pt x="126" y="227"/>
                </a:cubicBezTo>
                <a:cubicBezTo>
                  <a:pt x="126" y="230"/>
                  <a:pt x="122" y="230"/>
                  <a:pt x="123" y="233"/>
                </a:cubicBezTo>
                <a:close/>
                <a:moveTo>
                  <a:pt x="225" y="231"/>
                </a:moveTo>
                <a:cubicBezTo>
                  <a:pt x="224" y="229"/>
                  <a:pt x="223" y="229"/>
                  <a:pt x="224" y="227"/>
                </a:cubicBezTo>
                <a:cubicBezTo>
                  <a:pt x="221" y="228"/>
                  <a:pt x="222" y="228"/>
                  <a:pt x="222" y="230"/>
                </a:cubicBezTo>
                <a:cubicBezTo>
                  <a:pt x="224" y="229"/>
                  <a:pt x="226" y="232"/>
                  <a:pt x="225" y="231"/>
                </a:cubicBezTo>
                <a:close/>
                <a:moveTo>
                  <a:pt x="372" y="238"/>
                </a:moveTo>
                <a:cubicBezTo>
                  <a:pt x="374" y="238"/>
                  <a:pt x="375" y="240"/>
                  <a:pt x="378" y="240"/>
                </a:cubicBezTo>
                <a:cubicBezTo>
                  <a:pt x="379" y="237"/>
                  <a:pt x="382" y="236"/>
                  <a:pt x="383" y="233"/>
                </a:cubicBezTo>
                <a:cubicBezTo>
                  <a:pt x="381" y="231"/>
                  <a:pt x="380" y="229"/>
                  <a:pt x="377" y="228"/>
                </a:cubicBezTo>
                <a:cubicBezTo>
                  <a:pt x="376" y="232"/>
                  <a:pt x="373" y="234"/>
                  <a:pt x="372" y="238"/>
                </a:cubicBezTo>
                <a:close/>
                <a:moveTo>
                  <a:pt x="394" y="231"/>
                </a:moveTo>
                <a:cubicBezTo>
                  <a:pt x="396" y="230"/>
                  <a:pt x="393" y="227"/>
                  <a:pt x="392" y="229"/>
                </a:cubicBezTo>
                <a:cubicBezTo>
                  <a:pt x="393" y="229"/>
                  <a:pt x="393" y="231"/>
                  <a:pt x="394" y="231"/>
                </a:cubicBezTo>
                <a:close/>
                <a:moveTo>
                  <a:pt x="622" y="239"/>
                </a:moveTo>
                <a:cubicBezTo>
                  <a:pt x="622" y="235"/>
                  <a:pt x="625" y="232"/>
                  <a:pt x="623" y="228"/>
                </a:cubicBezTo>
                <a:cubicBezTo>
                  <a:pt x="624" y="232"/>
                  <a:pt x="620" y="235"/>
                  <a:pt x="622" y="239"/>
                </a:cubicBezTo>
                <a:close/>
                <a:moveTo>
                  <a:pt x="286" y="232"/>
                </a:moveTo>
                <a:cubicBezTo>
                  <a:pt x="287" y="234"/>
                  <a:pt x="292" y="237"/>
                  <a:pt x="292" y="231"/>
                </a:cubicBezTo>
                <a:cubicBezTo>
                  <a:pt x="290" y="229"/>
                  <a:pt x="286" y="227"/>
                  <a:pt x="286" y="232"/>
                </a:cubicBezTo>
                <a:close/>
                <a:moveTo>
                  <a:pt x="496" y="232"/>
                </a:moveTo>
                <a:cubicBezTo>
                  <a:pt x="496" y="230"/>
                  <a:pt x="495" y="229"/>
                  <a:pt x="493" y="229"/>
                </a:cubicBezTo>
                <a:cubicBezTo>
                  <a:pt x="493" y="232"/>
                  <a:pt x="495" y="234"/>
                  <a:pt x="496" y="232"/>
                </a:cubicBezTo>
                <a:close/>
                <a:moveTo>
                  <a:pt x="93" y="237"/>
                </a:moveTo>
                <a:cubicBezTo>
                  <a:pt x="95" y="234"/>
                  <a:pt x="93" y="230"/>
                  <a:pt x="90" y="229"/>
                </a:cubicBezTo>
                <a:cubicBezTo>
                  <a:pt x="92" y="232"/>
                  <a:pt x="92" y="235"/>
                  <a:pt x="93" y="237"/>
                </a:cubicBezTo>
                <a:close/>
                <a:moveTo>
                  <a:pt x="276" y="230"/>
                </a:moveTo>
                <a:cubicBezTo>
                  <a:pt x="276" y="232"/>
                  <a:pt x="277" y="232"/>
                  <a:pt x="279" y="232"/>
                </a:cubicBezTo>
                <a:cubicBezTo>
                  <a:pt x="279" y="230"/>
                  <a:pt x="277" y="229"/>
                  <a:pt x="276" y="230"/>
                </a:cubicBezTo>
                <a:close/>
                <a:moveTo>
                  <a:pt x="309" y="238"/>
                </a:moveTo>
                <a:cubicBezTo>
                  <a:pt x="312" y="240"/>
                  <a:pt x="315" y="242"/>
                  <a:pt x="319" y="244"/>
                </a:cubicBezTo>
                <a:cubicBezTo>
                  <a:pt x="323" y="245"/>
                  <a:pt x="324" y="239"/>
                  <a:pt x="327" y="240"/>
                </a:cubicBezTo>
                <a:cubicBezTo>
                  <a:pt x="327" y="238"/>
                  <a:pt x="326" y="237"/>
                  <a:pt x="326" y="235"/>
                </a:cubicBezTo>
                <a:cubicBezTo>
                  <a:pt x="320" y="235"/>
                  <a:pt x="319" y="230"/>
                  <a:pt x="314" y="229"/>
                </a:cubicBezTo>
                <a:cubicBezTo>
                  <a:pt x="313" y="233"/>
                  <a:pt x="310" y="234"/>
                  <a:pt x="309" y="238"/>
                </a:cubicBezTo>
                <a:close/>
                <a:moveTo>
                  <a:pt x="238" y="231"/>
                </a:moveTo>
                <a:cubicBezTo>
                  <a:pt x="240" y="235"/>
                  <a:pt x="244" y="237"/>
                  <a:pt x="248" y="239"/>
                </a:cubicBezTo>
                <a:cubicBezTo>
                  <a:pt x="248" y="238"/>
                  <a:pt x="250" y="238"/>
                  <a:pt x="250" y="236"/>
                </a:cubicBezTo>
                <a:cubicBezTo>
                  <a:pt x="247" y="233"/>
                  <a:pt x="242" y="228"/>
                  <a:pt x="238" y="231"/>
                </a:cubicBezTo>
                <a:close/>
                <a:moveTo>
                  <a:pt x="487" y="234"/>
                </a:moveTo>
                <a:cubicBezTo>
                  <a:pt x="487" y="231"/>
                  <a:pt x="485" y="231"/>
                  <a:pt x="484" y="230"/>
                </a:cubicBezTo>
                <a:cubicBezTo>
                  <a:pt x="484" y="232"/>
                  <a:pt x="485" y="233"/>
                  <a:pt x="487" y="234"/>
                </a:cubicBezTo>
                <a:close/>
                <a:moveTo>
                  <a:pt x="521" y="234"/>
                </a:moveTo>
                <a:cubicBezTo>
                  <a:pt x="523" y="237"/>
                  <a:pt x="527" y="238"/>
                  <a:pt x="530" y="241"/>
                </a:cubicBezTo>
                <a:cubicBezTo>
                  <a:pt x="530" y="240"/>
                  <a:pt x="531" y="238"/>
                  <a:pt x="531" y="237"/>
                </a:cubicBezTo>
                <a:cubicBezTo>
                  <a:pt x="528" y="234"/>
                  <a:pt x="525" y="232"/>
                  <a:pt x="522" y="230"/>
                </a:cubicBezTo>
                <a:cubicBezTo>
                  <a:pt x="522" y="232"/>
                  <a:pt x="521" y="232"/>
                  <a:pt x="521" y="234"/>
                </a:cubicBezTo>
                <a:close/>
                <a:moveTo>
                  <a:pt x="131" y="231"/>
                </a:moveTo>
                <a:cubicBezTo>
                  <a:pt x="123" y="236"/>
                  <a:pt x="129" y="244"/>
                  <a:pt x="136" y="246"/>
                </a:cubicBezTo>
                <a:cubicBezTo>
                  <a:pt x="139" y="240"/>
                  <a:pt x="135" y="234"/>
                  <a:pt x="131" y="231"/>
                </a:cubicBezTo>
                <a:close/>
                <a:moveTo>
                  <a:pt x="356" y="235"/>
                </a:moveTo>
                <a:cubicBezTo>
                  <a:pt x="354" y="233"/>
                  <a:pt x="353" y="231"/>
                  <a:pt x="351" y="231"/>
                </a:cubicBezTo>
                <a:cubicBezTo>
                  <a:pt x="350" y="234"/>
                  <a:pt x="357" y="235"/>
                  <a:pt x="356" y="235"/>
                </a:cubicBezTo>
                <a:close/>
                <a:moveTo>
                  <a:pt x="417" y="238"/>
                </a:moveTo>
                <a:cubicBezTo>
                  <a:pt x="419" y="238"/>
                  <a:pt x="419" y="240"/>
                  <a:pt x="421" y="240"/>
                </a:cubicBezTo>
                <a:cubicBezTo>
                  <a:pt x="423" y="236"/>
                  <a:pt x="426" y="237"/>
                  <a:pt x="426" y="232"/>
                </a:cubicBezTo>
                <a:cubicBezTo>
                  <a:pt x="422" y="230"/>
                  <a:pt x="419" y="232"/>
                  <a:pt x="417" y="238"/>
                </a:cubicBezTo>
                <a:close/>
                <a:moveTo>
                  <a:pt x="439" y="237"/>
                </a:moveTo>
                <a:cubicBezTo>
                  <a:pt x="438" y="233"/>
                  <a:pt x="436" y="232"/>
                  <a:pt x="433" y="231"/>
                </a:cubicBezTo>
                <a:cubicBezTo>
                  <a:pt x="433" y="235"/>
                  <a:pt x="436" y="236"/>
                  <a:pt x="439" y="237"/>
                </a:cubicBezTo>
                <a:close/>
                <a:moveTo>
                  <a:pt x="62" y="241"/>
                </a:moveTo>
                <a:cubicBezTo>
                  <a:pt x="61" y="237"/>
                  <a:pt x="59" y="233"/>
                  <a:pt x="54" y="232"/>
                </a:cubicBezTo>
                <a:cubicBezTo>
                  <a:pt x="56" y="239"/>
                  <a:pt x="58" y="246"/>
                  <a:pt x="66" y="249"/>
                </a:cubicBezTo>
                <a:cubicBezTo>
                  <a:pt x="63" y="246"/>
                  <a:pt x="64" y="238"/>
                  <a:pt x="62" y="241"/>
                </a:cubicBezTo>
                <a:close/>
                <a:moveTo>
                  <a:pt x="202" y="241"/>
                </a:moveTo>
                <a:cubicBezTo>
                  <a:pt x="202" y="238"/>
                  <a:pt x="196" y="232"/>
                  <a:pt x="193" y="232"/>
                </a:cubicBezTo>
                <a:cubicBezTo>
                  <a:pt x="196" y="235"/>
                  <a:pt x="198" y="239"/>
                  <a:pt x="202" y="241"/>
                </a:cubicBezTo>
                <a:close/>
                <a:moveTo>
                  <a:pt x="231" y="234"/>
                </a:moveTo>
                <a:cubicBezTo>
                  <a:pt x="231" y="234"/>
                  <a:pt x="231" y="233"/>
                  <a:pt x="231" y="232"/>
                </a:cubicBezTo>
                <a:cubicBezTo>
                  <a:pt x="229" y="233"/>
                  <a:pt x="226" y="231"/>
                  <a:pt x="227" y="232"/>
                </a:cubicBezTo>
                <a:cubicBezTo>
                  <a:pt x="229" y="233"/>
                  <a:pt x="229" y="236"/>
                  <a:pt x="231" y="234"/>
                </a:cubicBezTo>
                <a:close/>
                <a:moveTo>
                  <a:pt x="560" y="245"/>
                </a:moveTo>
                <a:cubicBezTo>
                  <a:pt x="562" y="243"/>
                  <a:pt x="564" y="239"/>
                  <a:pt x="565" y="236"/>
                </a:cubicBezTo>
                <a:cubicBezTo>
                  <a:pt x="564" y="235"/>
                  <a:pt x="563" y="233"/>
                  <a:pt x="561" y="232"/>
                </a:cubicBezTo>
                <a:cubicBezTo>
                  <a:pt x="560" y="235"/>
                  <a:pt x="560" y="243"/>
                  <a:pt x="560" y="245"/>
                </a:cubicBezTo>
                <a:close/>
                <a:moveTo>
                  <a:pt x="341" y="235"/>
                </a:moveTo>
                <a:cubicBezTo>
                  <a:pt x="343" y="237"/>
                  <a:pt x="347" y="233"/>
                  <a:pt x="344" y="232"/>
                </a:cubicBezTo>
                <a:cubicBezTo>
                  <a:pt x="344" y="234"/>
                  <a:pt x="341" y="233"/>
                  <a:pt x="341" y="235"/>
                </a:cubicBezTo>
                <a:close/>
                <a:moveTo>
                  <a:pt x="541" y="237"/>
                </a:moveTo>
                <a:cubicBezTo>
                  <a:pt x="540" y="235"/>
                  <a:pt x="539" y="233"/>
                  <a:pt x="536" y="233"/>
                </a:cubicBezTo>
                <a:cubicBezTo>
                  <a:pt x="536" y="236"/>
                  <a:pt x="539" y="236"/>
                  <a:pt x="541" y="237"/>
                </a:cubicBezTo>
                <a:close/>
                <a:moveTo>
                  <a:pt x="179" y="237"/>
                </a:moveTo>
                <a:cubicBezTo>
                  <a:pt x="181" y="237"/>
                  <a:pt x="181" y="234"/>
                  <a:pt x="180" y="234"/>
                </a:cubicBezTo>
                <a:cubicBezTo>
                  <a:pt x="180" y="234"/>
                  <a:pt x="178" y="235"/>
                  <a:pt x="179" y="237"/>
                </a:cubicBezTo>
                <a:close/>
                <a:moveTo>
                  <a:pt x="225" y="242"/>
                </a:moveTo>
                <a:cubicBezTo>
                  <a:pt x="224" y="237"/>
                  <a:pt x="219" y="234"/>
                  <a:pt x="216" y="234"/>
                </a:cubicBezTo>
                <a:cubicBezTo>
                  <a:pt x="218" y="237"/>
                  <a:pt x="220" y="243"/>
                  <a:pt x="225" y="242"/>
                </a:cubicBezTo>
                <a:close/>
                <a:moveTo>
                  <a:pt x="403" y="237"/>
                </a:moveTo>
                <a:cubicBezTo>
                  <a:pt x="403" y="235"/>
                  <a:pt x="403" y="235"/>
                  <a:pt x="403" y="235"/>
                </a:cubicBezTo>
                <a:cubicBezTo>
                  <a:pt x="403" y="235"/>
                  <a:pt x="403" y="235"/>
                  <a:pt x="403" y="235"/>
                </a:cubicBezTo>
                <a:cubicBezTo>
                  <a:pt x="402" y="237"/>
                  <a:pt x="399" y="232"/>
                  <a:pt x="399" y="235"/>
                </a:cubicBezTo>
                <a:cubicBezTo>
                  <a:pt x="401" y="235"/>
                  <a:pt x="401" y="237"/>
                  <a:pt x="403" y="237"/>
                </a:cubicBezTo>
                <a:close/>
                <a:moveTo>
                  <a:pt x="101" y="241"/>
                </a:moveTo>
                <a:cubicBezTo>
                  <a:pt x="101" y="238"/>
                  <a:pt x="100" y="235"/>
                  <a:pt x="97" y="234"/>
                </a:cubicBezTo>
                <a:cubicBezTo>
                  <a:pt x="97" y="238"/>
                  <a:pt x="98" y="241"/>
                  <a:pt x="101" y="241"/>
                </a:cubicBezTo>
                <a:close/>
                <a:moveTo>
                  <a:pt x="142" y="240"/>
                </a:moveTo>
                <a:cubicBezTo>
                  <a:pt x="145" y="238"/>
                  <a:pt x="140" y="236"/>
                  <a:pt x="139" y="234"/>
                </a:cubicBezTo>
                <a:cubicBezTo>
                  <a:pt x="139" y="237"/>
                  <a:pt x="140" y="239"/>
                  <a:pt x="142" y="240"/>
                </a:cubicBezTo>
                <a:close/>
                <a:moveTo>
                  <a:pt x="266" y="240"/>
                </a:moveTo>
                <a:cubicBezTo>
                  <a:pt x="268" y="241"/>
                  <a:pt x="268" y="242"/>
                  <a:pt x="270" y="242"/>
                </a:cubicBezTo>
                <a:cubicBezTo>
                  <a:pt x="270" y="238"/>
                  <a:pt x="275" y="240"/>
                  <a:pt x="274" y="235"/>
                </a:cubicBezTo>
                <a:cubicBezTo>
                  <a:pt x="273" y="235"/>
                  <a:pt x="273" y="235"/>
                  <a:pt x="273" y="234"/>
                </a:cubicBezTo>
                <a:cubicBezTo>
                  <a:pt x="270" y="236"/>
                  <a:pt x="267" y="237"/>
                  <a:pt x="266" y="240"/>
                </a:cubicBezTo>
                <a:close/>
                <a:moveTo>
                  <a:pt x="293" y="239"/>
                </a:moveTo>
                <a:cubicBezTo>
                  <a:pt x="294" y="242"/>
                  <a:pt x="298" y="242"/>
                  <a:pt x="301" y="244"/>
                </a:cubicBezTo>
                <a:cubicBezTo>
                  <a:pt x="302" y="243"/>
                  <a:pt x="302" y="242"/>
                  <a:pt x="303" y="241"/>
                </a:cubicBezTo>
                <a:cubicBezTo>
                  <a:pt x="301" y="238"/>
                  <a:pt x="299" y="235"/>
                  <a:pt x="295" y="234"/>
                </a:cubicBezTo>
                <a:cubicBezTo>
                  <a:pt x="295" y="236"/>
                  <a:pt x="293" y="237"/>
                  <a:pt x="293" y="239"/>
                </a:cubicBezTo>
                <a:close/>
                <a:moveTo>
                  <a:pt x="461" y="237"/>
                </a:moveTo>
                <a:cubicBezTo>
                  <a:pt x="465" y="240"/>
                  <a:pt x="467" y="245"/>
                  <a:pt x="472" y="248"/>
                </a:cubicBezTo>
                <a:cubicBezTo>
                  <a:pt x="472" y="246"/>
                  <a:pt x="473" y="245"/>
                  <a:pt x="473" y="243"/>
                </a:cubicBezTo>
                <a:cubicBezTo>
                  <a:pt x="470" y="239"/>
                  <a:pt x="466" y="236"/>
                  <a:pt x="462" y="234"/>
                </a:cubicBezTo>
                <a:cubicBezTo>
                  <a:pt x="462" y="235"/>
                  <a:pt x="461" y="236"/>
                  <a:pt x="461" y="237"/>
                </a:cubicBezTo>
                <a:close/>
                <a:moveTo>
                  <a:pt x="480" y="240"/>
                </a:moveTo>
                <a:cubicBezTo>
                  <a:pt x="482" y="241"/>
                  <a:pt x="482" y="243"/>
                  <a:pt x="484" y="243"/>
                </a:cubicBezTo>
                <a:cubicBezTo>
                  <a:pt x="487" y="239"/>
                  <a:pt x="486" y="236"/>
                  <a:pt x="482" y="234"/>
                </a:cubicBezTo>
                <a:cubicBezTo>
                  <a:pt x="482" y="237"/>
                  <a:pt x="480" y="238"/>
                  <a:pt x="480" y="240"/>
                </a:cubicBezTo>
                <a:close/>
                <a:moveTo>
                  <a:pt x="43" y="249"/>
                </a:moveTo>
                <a:cubicBezTo>
                  <a:pt x="42" y="245"/>
                  <a:pt x="43" y="242"/>
                  <a:pt x="44" y="238"/>
                </a:cubicBezTo>
                <a:cubicBezTo>
                  <a:pt x="43" y="237"/>
                  <a:pt x="42" y="235"/>
                  <a:pt x="40" y="235"/>
                </a:cubicBezTo>
                <a:cubicBezTo>
                  <a:pt x="40" y="238"/>
                  <a:pt x="37" y="247"/>
                  <a:pt x="43" y="249"/>
                </a:cubicBezTo>
                <a:close/>
                <a:moveTo>
                  <a:pt x="507" y="240"/>
                </a:moveTo>
                <a:cubicBezTo>
                  <a:pt x="506" y="237"/>
                  <a:pt x="504" y="235"/>
                  <a:pt x="501" y="235"/>
                </a:cubicBezTo>
                <a:cubicBezTo>
                  <a:pt x="501" y="238"/>
                  <a:pt x="504" y="239"/>
                  <a:pt x="507" y="240"/>
                </a:cubicBezTo>
                <a:close/>
                <a:moveTo>
                  <a:pt x="182" y="239"/>
                </a:moveTo>
                <a:cubicBezTo>
                  <a:pt x="187" y="240"/>
                  <a:pt x="191" y="249"/>
                  <a:pt x="196" y="244"/>
                </a:cubicBezTo>
                <a:cubicBezTo>
                  <a:pt x="192" y="241"/>
                  <a:pt x="188" y="239"/>
                  <a:pt x="184" y="235"/>
                </a:cubicBezTo>
                <a:cubicBezTo>
                  <a:pt x="184" y="237"/>
                  <a:pt x="182" y="238"/>
                  <a:pt x="182" y="239"/>
                </a:cubicBezTo>
                <a:close/>
                <a:moveTo>
                  <a:pt x="346" y="238"/>
                </a:moveTo>
                <a:cubicBezTo>
                  <a:pt x="349" y="237"/>
                  <a:pt x="350" y="242"/>
                  <a:pt x="353" y="240"/>
                </a:cubicBezTo>
                <a:cubicBezTo>
                  <a:pt x="351" y="239"/>
                  <a:pt x="347" y="232"/>
                  <a:pt x="346" y="238"/>
                </a:cubicBezTo>
                <a:close/>
                <a:moveTo>
                  <a:pt x="286" y="243"/>
                </a:moveTo>
                <a:cubicBezTo>
                  <a:pt x="286" y="242"/>
                  <a:pt x="287" y="241"/>
                  <a:pt x="287" y="240"/>
                </a:cubicBezTo>
                <a:cubicBezTo>
                  <a:pt x="285" y="238"/>
                  <a:pt x="282" y="237"/>
                  <a:pt x="280" y="236"/>
                </a:cubicBezTo>
                <a:cubicBezTo>
                  <a:pt x="281" y="239"/>
                  <a:pt x="284" y="241"/>
                  <a:pt x="286" y="243"/>
                </a:cubicBezTo>
                <a:close/>
                <a:moveTo>
                  <a:pt x="381" y="241"/>
                </a:moveTo>
                <a:cubicBezTo>
                  <a:pt x="382" y="241"/>
                  <a:pt x="383" y="241"/>
                  <a:pt x="384" y="241"/>
                </a:cubicBezTo>
                <a:cubicBezTo>
                  <a:pt x="384" y="238"/>
                  <a:pt x="387" y="239"/>
                  <a:pt x="386" y="236"/>
                </a:cubicBezTo>
                <a:cubicBezTo>
                  <a:pt x="383" y="236"/>
                  <a:pt x="383" y="239"/>
                  <a:pt x="381" y="241"/>
                </a:cubicBezTo>
                <a:close/>
                <a:moveTo>
                  <a:pt x="423" y="243"/>
                </a:moveTo>
                <a:cubicBezTo>
                  <a:pt x="428" y="244"/>
                  <a:pt x="431" y="248"/>
                  <a:pt x="436" y="250"/>
                </a:cubicBezTo>
                <a:cubicBezTo>
                  <a:pt x="438" y="248"/>
                  <a:pt x="440" y="247"/>
                  <a:pt x="440" y="244"/>
                </a:cubicBezTo>
                <a:cubicBezTo>
                  <a:pt x="437" y="240"/>
                  <a:pt x="434" y="238"/>
                  <a:pt x="429" y="236"/>
                </a:cubicBezTo>
                <a:cubicBezTo>
                  <a:pt x="427" y="238"/>
                  <a:pt x="424" y="239"/>
                  <a:pt x="423" y="243"/>
                </a:cubicBezTo>
                <a:close/>
                <a:moveTo>
                  <a:pt x="490" y="237"/>
                </a:moveTo>
                <a:cubicBezTo>
                  <a:pt x="491" y="238"/>
                  <a:pt x="491" y="241"/>
                  <a:pt x="493" y="241"/>
                </a:cubicBezTo>
                <a:cubicBezTo>
                  <a:pt x="493" y="239"/>
                  <a:pt x="494" y="239"/>
                  <a:pt x="494" y="237"/>
                </a:cubicBezTo>
                <a:cubicBezTo>
                  <a:pt x="493" y="236"/>
                  <a:pt x="492" y="235"/>
                  <a:pt x="490" y="237"/>
                </a:cubicBezTo>
                <a:close/>
                <a:moveTo>
                  <a:pt x="631" y="239"/>
                </a:moveTo>
                <a:cubicBezTo>
                  <a:pt x="634" y="240"/>
                  <a:pt x="634" y="236"/>
                  <a:pt x="632" y="236"/>
                </a:cubicBezTo>
                <a:cubicBezTo>
                  <a:pt x="632" y="238"/>
                  <a:pt x="631" y="238"/>
                  <a:pt x="631" y="239"/>
                </a:cubicBezTo>
                <a:close/>
                <a:moveTo>
                  <a:pt x="242" y="246"/>
                </a:moveTo>
                <a:cubicBezTo>
                  <a:pt x="245" y="241"/>
                  <a:pt x="239" y="237"/>
                  <a:pt x="234" y="237"/>
                </a:cubicBezTo>
                <a:cubicBezTo>
                  <a:pt x="235" y="241"/>
                  <a:pt x="240" y="242"/>
                  <a:pt x="242" y="246"/>
                </a:cubicBezTo>
                <a:close/>
                <a:moveTo>
                  <a:pt x="91" y="267"/>
                </a:moveTo>
                <a:cubicBezTo>
                  <a:pt x="88" y="261"/>
                  <a:pt x="86" y="253"/>
                  <a:pt x="82" y="248"/>
                </a:cubicBezTo>
                <a:cubicBezTo>
                  <a:pt x="76" y="245"/>
                  <a:pt x="70" y="241"/>
                  <a:pt x="64" y="237"/>
                </a:cubicBezTo>
                <a:cubicBezTo>
                  <a:pt x="69" y="251"/>
                  <a:pt x="79" y="262"/>
                  <a:pt x="91" y="267"/>
                </a:cubicBezTo>
                <a:close/>
                <a:moveTo>
                  <a:pt x="564" y="248"/>
                </a:moveTo>
                <a:cubicBezTo>
                  <a:pt x="565" y="249"/>
                  <a:pt x="566" y="250"/>
                  <a:pt x="567" y="250"/>
                </a:cubicBezTo>
                <a:cubicBezTo>
                  <a:pt x="567" y="246"/>
                  <a:pt x="569" y="243"/>
                  <a:pt x="569" y="238"/>
                </a:cubicBezTo>
                <a:cubicBezTo>
                  <a:pt x="568" y="238"/>
                  <a:pt x="568" y="238"/>
                  <a:pt x="567" y="237"/>
                </a:cubicBezTo>
                <a:cubicBezTo>
                  <a:pt x="566" y="241"/>
                  <a:pt x="564" y="244"/>
                  <a:pt x="564" y="248"/>
                </a:cubicBezTo>
                <a:close/>
                <a:moveTo>
                  <a:pt x="405" y="246"/>
                </a:moveTo>
                <a:cubicBezTo>
                  <a:pt x="407" y="241"/>
                  <a:pt x="400" y="240"/>
                  <a:pt x="398" y="238"/>
                </a:cubicBezTo>
                <a:cubicBezTo>
                  <a:pt x="399" y="242"/>
                  <a:pt x="401" y="245"/>
                  <a:pt x="405" y="246"/>
                </a:cubicBezTo>
                <a:close/>
                <a:moveTo>
                  <a:pt x="250" y="241"/>
                </a:moveTo>
                <a:cubicBezTo>
                  <a:pt x="251" y="241"/>
                  <a:pt x="252" y="243"/>
                  <a:pt x="254" y="243"/>
                </a:cubicBezTo>
                <a:cubicBezTo>
                  <a:pt x="253" y="241"/>
                  <a:pt x="253" y="240"/>
                  <a:pt x="253" y="238"/>
                </a:cubicBezTo>
                <a:cubicBezTo>
                  <a:pt x="252" y="238"/>
                  <a:pt x="251" y="238"/>
                  <a:pt x="251" y="238"/>
                </a:cubicBezTo>
                <a:cubicBezTo>
                  <a:pt x="251" y="239"/>
                  <a:pt x="250" y="240"/>
                  <a:pt x="250" y="241"/>
                </a:cubicBezTo>
                <a:close/>
                <a:moveTo>
                  <a:pt x="532" y="243"/>
                </a:moveTo>
                <a:cubicBezTo>
                  <a:pt x="534" y="244"/>
                  <a:pt x="534" y="246"/>
                  <a:pt x="537" y="246"/>
                </a:cubicBezTo>
                <a:cubicBezTo>
                  <a:pt x="537" y="244"/>
                  <a:pt x="538" y="244"/>
                  <a:pt x="538" y="242"/>
                </a:cubicBezTo>
                <a:cubicBezTo>
                  <a:pt x="537" y="241"/>
                  <a:pt x="536" y="239"/>
                  <a:pt x="533" y="239"/>
                </a:cubicBezTo>
                <a:cubicBezTo>
                  <a:pt x="534" y="241"/>
                  <a:pt x="533" y="242"/>
                  <a:pt x="532" y="243"/>
                </a:cubicBezTo>
                <a:close/>
                <a:moveTo>
                  <a:pt x="119" y="250"/>
                </a:moveTo>
                <a:cubicBezTo>
                  <a:pt x="116" y="245"/>
                  <a:pt x="110" y="243"/>
                  <a:pt x="106" y="240"/>
                </a:cubicBezTo>
                <a:cubicBezTo>
                  <a:pt x="106" y="246"/>
                  <a:pt x="114" y="250"/>
                  <a:pt x="119" y="250"/>
                </a:cubicBezTo>
                <a:close/>
                <a:moveTo>
                  <a:pt x="157" y="245"/>
                </a:moveTo>
                <a:cubicBezTo>
                  <a:pt x="153" y="244"/>
                  <a:pt x="152" y="241"/>
                  <a:pt x="149" y="240"/>
                </a:cubicBezTo>
                <a:cubicBezTo>
                  <a:pt x="151" y="242"/>
                  <a:pt x="154" y="249"/>
                  <a:pt x="157" y="245"/>
                </a:cubicBezTo>
                <a:close/>
                <a:moveTo>
                  <a:pt x="172" y="243"/>
                </a:moveTo>
                <a:cubicBezTo>
                  <a:pt x="175" y="243"/>
                  <a:pt x="176" y="241"/>
                  <a:pt x="176" y="240"/>
                </a:cubicBezTo>
                <a:cubicBezTo>
                  <a:pt x="174" y="239"/>
                  <a:pt x="174" y="242"/>
                  <a:pt x="172" y="243"/>
                </a:cubicBezTo>
                <a:close/>
                <a:moveTo>
                  <a:pt x="273" y="244"/>
                </a:moveTo>
                <a:cubicBezTo>
                  <a:pt x="276" y="246"/>
                  <a:pt x="278" y="249"/>
                  <a:pt x="282" y="249"/>
                </a:cubicBezTo>
                <a:cubicBezTo>
                  <a:pt x="284" y="243"/>
                  <a:pt x="275" y="236"/>
                  <a:pt x="273" y="244"/>
                </a:cubicBezTo>
                <a:close/>
                <a:moveTo>
                  <a:pt x="518" y="244"/>
                </a:moveTo>
                <a:cubicBezTo>
                  <a:pt x="521" y="246"/>
                  <a:pt x="523" y="248"/>
                  <a:pt x="526" y="250"/>
                </a:cubicBezTo>
                <a:cubicBezTo>
                  <a:pt x="530" y="244"/>
                  <a:pt x="522" y="242"/>
                  <a:pt x="519" y="240"/>
                </a:cubicBezTo>
                <a:cubicBezTo>
                  <a:pt x="519" y="242"/>
                  <a:pt x="518" y="242"/>
                  <a:pt x="518" y="244"/>
                </a:cubicBezTo>
                <a:close/>
                <a:moveTo>
                  <a:pt x="598" y="268"/>
                </a:moveTo>
                <a:cubicBezTo>
                  <a:pt x="598" y="270"/>
                  <a:pt x="598" y="270"/>
                  <a:pt x="600" y="268"/>
                </a:cubicBezTo>
                <a:cubicBezTo>
                  <a:pt x="599" y="265"/>
                  <a:pt x="601" y="264"/>
                  <a:pt x="603" y="262"/>
                </a:cubicBezTo>
                <a:cubicBezTo>
                  <a:pt x="604" y="257"/>
                  <a:pt x="604" y="253"/>
                  <a:pt x="607" y="249"/>
                </a:cubicBezTo>
                <a:cubicBezTo>
                  <a:pt x="606" y="246"/>
                  <a:pt x="607" y="243"/>
                  <a:pt x="606" y="240"/>
                </a:cubicBezTo>
                <a:cubicBezTo>
                  <a:pt x="603" y="247"/>
                  <a:pt x="601" y="258"/>
                  <a:pt x="598" y="268"/>
                </a:cubicBezTo>
                <a:close/>
                <a:moveTo>
                  <a:pt x="621" y="277"/>
                </a:moveTo>
                <a:cubicBezTo>
                  <a:pt x="627" y="272"/>
                  <a:pt x="625" y="261"/>
                  <a:pt x="630" y="253"/>
                </a:cubicBezTo>
                <a:cubicBezTo>
                  <a:pt x="628" y="250"/>
                  <a:pt x="630" y="247"/>
                  <a:pt x="632" y="246"/>
                </a:cubicBezTo>
                <a:cubicBezTo>
                  <a:pt x="632" y="243"/>
                  <a:pt x="633" y="241"/>
                  <a:pt x="631" y="240"/>
                </a:cubicBezTo>
                <a:cubicBezTo>
                  <a:pt x="629" y="254"/>
                  <a:pt x="622" y="264"/>
                  <a:pt x="621" y="277"/>
                </a:cubicBezTo>
                <a:close/>
                <a:moveTo>
                  <a:pt x="219" y="248"/>
                </a:moveTo>
                <a:cubicBezTo>
                  <a:pt x="220" y="244"/>
                  <a:pt x="213" y="240"/>
                  <a:pt x="211" y="241"/>
                </a:cubicBezTo>
                <a:cubicBezTo>
                  <a:pt x="214" y="243"/>
                  <a:pt x="215" y="246"/>
                  <a:pt x="219" y="248"/>
                </a:cubicBezTo>
                <a:close/>
                <a:moveTo>
                  <a:pt x="386" y="246"/>
                </a:moveTo>
                <a:cubicBezTo>
                  <a:pt x="391" y="247"/>
                  <a:pt x="392" y="251"/>
                  <a:pt x="398" y="252"/>
                </a:cubicBezTo>
                <a:cubicBezTo>
                  <a:pt x="400" y="246"/>
                  <a:pt x="393" y="244"/>
                  <a:pt x="391" y="241"/>
                </a:cubicBezTo>
                <a:cubicBezTo>
                  <a:pt x="389" y="243"/>
                  <a:pt x="386" y="243"/>
                  <a:pt x="386" y="246"/>
                </a:cubicBezTo>
                <a:close/>
                <a:moveTo>
                  <a:pt x="468" y="248"/>
                </a:moveTo>
                <a:cubicBezTo>
                  <a:pt x="465" y="246"/>
                  <a:pt x="464" y="242"/>
                  <a:pt x="459" y="241"/>
                </a:cubicBezTo>
                <a:cubicBezTo>
                  <a:pt x="461" y="244"/>
                  <a:pt x="465" y="248"/>
                  <a:pt x="468" y="248"/>
                </a:cubicBezTo>
                <a:close/>
                <a:moveTo>
                  <a:pt x="46" y="252"/>
                </a:moveTo>
                <a:cubicBezTo>
                  <a:pt x="47" y="252"/>
                  <a:pt x="48" y="253"/>
                  <a:pt x="50" y="253"/>
                </a:cubicBezTo>
                <a:cubicBezTo>
                  <a:pt x="49" y="249"/>
                  <a:pt x="50" y="244"/>
                  <a:pt x="47" y="241"/>
                </a:cubicBezTo>
                <a:cubicBezTo>
                  <a:pt x="46" y="244"/>
                  <a:pt x="46" y="248"/>
                  <a:pt x="46" y="252"/>
                </a:cubicBezTo>
                <a:close/>
                <a:moveTo>
                  <a:pt x="209" y="246"/>
                </a:moveTo>
                <a:cubicBezTo>
                  <a:pt x="208" y="244"/>
                  <a:pt x="207" y="242"/>
                  <a:pt x="205" y="241"/>
                </a:cubicBezTo>
                <a:cubicBezTo>
                  <a:pt x="204" y="244"/>
                  <a:pt x="208" y="245"/>
                  <a:pt x="209" y="246"/>
                </a:cubicBezTo>
                <a:close/>
                <a:moveTo>
                  <a:pt x="303" y="245"/>
                </a:moveTo>
                <a:cubicBezTo>
                  <a:pt x="306" y="246"/>
                  <a:pt x="311" y="253"/>
                  <a:pt x="313" y="248"/>
                </a:cubicBezTo>
                <a:cubicBezTo>
                  <a:pt x="310" y="246"/>
                  <a:pt x="305" y="238"/>
                  <a:pt x="303" y="245"/>
                </a:cubicBezTo>
                <a:close/>
                <a:moveTo>
                  <a:pt x="326" y="249"/>
                </a:moveTo>
                <a:cubicBezTo>
                  <a:pt x="328" y="250"/>
                  <a:pt x="329" y="251"/>
                  <a:pt x="330" y="252"/>
                </a:cubicBezTo>
                <a:cubicBezTo>
                  <a:pt x="333" y="249"/>
                  <a:pt x="334" y="246"/>
                  <a:pt x="337" y="243"/>
                </a:cubicBezTo>
                <a:cubicBezTo>
                  <a:pt x="333" y="240"/>
                  <a:pt x="326" y="246"/>
                  <a:pt x="326" y="249"/>
                </a:cubicBezTo>
                <a:close/>
                <a:moveTo>
                  <a:pt x="488" y="246"/>
                </a:moveTo>
                <a:cubicBezTo>
                  <a:pt x="489" y="246"/>
                  <a:pt x="489" y="246"/>
                  <a:pt x="489" y="248"/>
                </a:cubicBezTo>
                <a:cubicBezTo>
                  <a:pt x="491" y="248"/>
                  <a:pt x="491" y="245"/>
                  <a:pt x="492" y="244"/>
                </a:cubicBezTo>
                <a:cubicBezTo>
                  <a:pt x="491" y="243"/>
                  <a:pt x="491" y="242"/>
                  <a:pt x="489" y="241"/>
                </a:cubicBezTo>
                <a:cubicBezTo>
                  <a:pt x="489" y="243"/>
                  <a:pt x="488" y="244"/>
                  <a:pt x="488" y="246"/>
                </a:cubicBezTo>
                <a:close/>
                <a:moveTo>
                  <a:pt x="177" y="246"/>
                </a:moveTo>
                <a:cubicBezTo>
                  <a:pt x="181" y="249"/>
                  <a:pt x="188" y="255"/>
                  <a:pt x="191" y="249"/>
                </a:cubicBezTo>
                <a:cubicBezTo>
                  <a:pt x="187" y="247"/>
                  <a:pt x="180" y="238"/>
                  <a:pt x="177" y="246"/>
                </a:cubicBezTo>
                <a:close/>
                <a:moveTo>
                  <a:pt x="502" y="251"/>
                </a:moveTo>
                <a:cubicBezTo>
                  <a:pt x="504" y="250"/>
                  <a:pt x="505" y="249"/>
                  <a:pt x="505" y="246"/>
                </a:cubicBezTo>
                <a:cubicBezTo>
                  <a:pt x="503" y="244"/>
                  <a:pt x="502" y="243"/>
                  <a:pt x="499" y="242"/>
                </a:cubicBezTo>
                <a:cubicBezTo>
                  <a:pt x="497" y="246"/>
                  <a:pt x="499" y="250"/>
                  <a:pt x="502" y="251"/>
                </a:cubicBezTo>
                <a:close/>
                <a:moveTo>
                  <a:pt x="573" y="254"/>
                </a:moveTo>
                <a:cubicBezTo>
                  <a:pt x="575" y="252"/>
                  <a:pt x="576" y="243"/>
                  <a:pt x="573" y="242"/>
                </a:cubicBezTo>
                <a:cubicBezTo>
                  <a:pt x="572" y="245"/>
                  <a:pt x="568" y="252"/>
                  <a:pt x="573" y="254"/>
                </a:cubicBezTo>
                <a:close/>
                <a:moveTo>
                  <a:pt x="149" y="252"/>
                </a:moveTo>
                <a:cubicBezTo>
                  <a:pt x="149" y="252"/>
                  <a:pt x="150" y="252"/>
                  <a:pt x="151" y="252"/>
                </a:cubicBezTo>
                <a:cubicBezTo>
                  <a:pt x="150" y="247"/>
                  <a:pt x="148" y="245"/>
                  <a:pt x="145" y="243"/>
                </a:cubicBezTo>
                <a:cubicBezTo>
                  <a:pt x="142" y="246"/>
                  <a:pt x="147" y="250"/>
                  <a:pt x="149" y="252"/>
                </a:cubicBezTo>
                <a:close/>
                <a:moveTo>
                  <a:pt x="290" y="243"/>
                </a:moveTo>
                <a:cubicBezTo>
                  <a:pt x="287" y="246"/>
                  <a:pt x="291" y="250"/>
                  <a:pt x="293" y="252"/>
                </a:cubicBezTo>
                <a:cubicBezTo>
                  <a:pt x="295" y="251"/>
                  <a:pt x="297" y="250"/>
                  <a:pt x="297" y="248"/>
                </a:cubicBezTo>
                <a:cubicBezTo>
                  <a:pt x="294" y="248"/>
                  <a:pt x="294" y="244"/>
                  <a:pt x="290" y="243"/>
                </a:cubicBezTo>
                <a:close/>
                <a:moveTo>
                  <a:pt x="57" y="258"/>
                </a:moveTo>
                <a:cubicBezTo>
                  <a:pt x="56" y="253"/>
                  <a:pt x="55" y="247"/>
                  <a:pt x="52" y="244"/>
                </a:cubicBezTo>
                <a:cubicBezTo>
                  <a:pt x="54" y="247"/>
                  <a:pt x="52" y="256"/>
                  <a:pt x="57" y="258"/>
                </a:cubicBezTo>
                <a:close/>
                <a:moveTo>
                  <a:pt x="230" y="245"/>
                </a:moveTo>
                <a:cubicBezTo>
                  <a:pt x="231" y="248"/>
                  <a:pt x="236" y="250"/>
                  <a:pt x="239" y="250"/>
                </a:cubicBezTo>
                <a:cubicBezTo>
                  <a:pt x="237" y="247"/>
                  <a:pt x="233" y="244"/>
                  <a:pt x="230" y="245"/>
                </a:cubicBezTo>
                <a:close/>
                <a:moveTo>
                  <a:pt x="332" y="254"/>
                </a:moveTo>
                <a:cubicBezTo>
                  <a:pt x="339" y="257"/>
                  <a:pt x="344" y="261"/>
                  <a:pt x="350" y="264"/>
                </a:cubicBezTo>
                <a:cubicBezTo>
                  <a:pt x="352" y="261"/>
                  <a:pt x="348" y="258"/>
                  <a:pt x="347" y="256"/>
                </a:cubicBezTo>
                <a:cubicBezTo>
                  <a:pt x="344" y="252"/>
                  <a:pt x="342" y="247"/>
                  <a:pt x="339" y="244"/>
                </a:cubicBezTo>
                <a:cubicBezTo>
                  <a:pt x="337" y="248"/>
                  <a:pt x="334" y="250"/>
                  <a:pt x="332" y="254"/>
                </a:cubicBezTo>
                <a:close/>
                <a:moveTo>
                  <a:pt x="452" y="245"/>
                </a:moveTo>
                <a:cubicBezTo>
                  <a:pt x="452" y="247"/>
                  <a:pt x="453" y="247"/>
                  <a:pt x="454" y="247"/>
                </a:cubicBezTo>
                <a:cubicBezTo>
                  <a:pt x="455" y="245"/>
                  <a:pt x="454" y="244"/>
                  <a:pt x="453" y="244"/>
                </a:cubicBezTo>
                <a:cubicBezTo>
                  <a:pt x="453" y="245"/>
                  <a:pt x="453" y="245"/>
                  <a:pt x="452" y="245"/>
                </a:cubicBezTo>
                <a:close/>
                <a:moveTo>
                  <a:pt x="540" y="249"/>
                </a:moveTo>
                <a:cubicBezTo>
                  <a:pt x="542" y="251"/>
                  <a:pt x="544" y="253"/>
                  <a:pt x="547" y="254"/>
                </a:cubicBezTo>
                <a:cubicBezTo>
                  <a:pt x="548" y="251"/>
                  <a:pt x="548" y="251"/>
                  <a:pt x="548" y="249"/>
                </a:cubicBezTo>
                <a:cubicBezTo>
                  <a:pt x="546" y="248"/>
                  <a:pt x="544" y="245"/>
                  <a:pt x="541" y="244"/>
                </a:cubicBezTo>
                <a:cubicBezTo>
                  <a:pt x="541" y="246"/>
                  <a:pt x="540" y="247"/>
                  <a:pt x="540" y="249"/>
                </a:cubicBezTo>
                <a:close/>
                <a:moveTo>
                  <a:pt x="240" y="252"/>
                </a:moveTo>
                <a:cubicBezTo>
                  <a:pt x="242" y="253"/>
                  <a:pt x="243" y="254"/>
                  <a:pt x="245" y="254"/>
                </a:cubicBezTo>
                <a:cubicBezTo>
                  <a:pt x="245" y="251"/>
                  <a:pt x="249" y="252"/>
                  <a:pt x="248" y="249"/>
                </a:cubicBezTo>
                <a:cubicBezTo>
                  <a:pt x="247" y="248"/>
                  <a:pt x="247" y="246"/>
                  <a:pt x="245" y="246"/>
                </a:cubicBezTo>
                <a:cubicBezTo>
                  <a:pt x="244" y="248"/>
                  <a:pt x="241" y="250"/>
                  <a:pt x="240" y="252"/>
                </a:cubicBezTo>
                <a:close/>
                <a:moveTo>
                  <a:pt x="359" y="250"/>
                </a:moveTo>
                <a:cubicBezTo>
                  <a:pt x="359" y="247"/>
                  <a:pt x="355" y="246"/>
                  <a:pt x="354" y="246"/>
                </a:cubicBezTo>
                <a:cubicBezTo>
                  <a:pt x="356" y="247"/>
                  <a:pt x="356" y="250"/>
                  <a:pt x="359" y="250"/>
                </a:cubicBezTo>
                <a:close/>
                <a:moveTo>
                  <a:pt x="370" y="248"/>
                </a:moveTo>
                <a:cubicBezTo>
                  <a:pt x="368" y="248"/>
                  <a:pt x="366" y="247"/>
                  <a:pt x="368" y="246"/>
                </a:cubicBezTo>
                <a:cubicBezTo>
                  <a:pt x="363" y="246"/>
                  <a:pt x="370" y="252"/>
                  <a:pt x="370" y="248"/>
                </a:cubicBezTo>
                <a:close/>
                <a:moveTo>
                  <a:pt x="476" y="252"/>
                </a:moveTo>
                <a:cubicBezTo>
                  <a:pt x="477" y="254"/>
                  <a:pt x="477" y="255"/>
                  <a:pt x="479" y="255"/>
                </a:cubicBezTo>
                <a:cubicBezTo>
                  <a:pt x="480" y="253"/>
                  <a:pt x="481" y="251"/>
                  <a:pt x="482" y="248"/>
                </a:cubicBezTo>
                <a:cubicBezTo>
                  <a:pt x="480" y="248"/>
                  <a:pt x="480" y="246"/>
                  <a:pt x="478" y="246"/>
                </a:cubicBezTo>
                <a:cubicBezTo>
                  <a:pt x="478" y="249"/>
                  <a:pt x="476" y="249"/>
                  <a:pt x="476" y="252"/>
                </a:cubicBezTo>
                <a:close/>
                <a:moveTo>
                  <a:pt x="614" y="268"/>
                </a:moveTo>
                <a:cubicBezTo>
                  <a:pt x="615" y="261"/>
                  <a:pt x="621" y="251"/>
                  <a:pt x="618" y="246"/>
                </a:cubicBezTo>
                <a:cubicBezTo>
                  <a:pt x="617" y="253"/>
                  <a:pt x="611" y="259"/>
                  <a:pt x="614" y="268"/>
                </a:cubicBezTo>
                <a:close/>
                <a:moveTo>
                  <a:pt x="139" y="248"/>
                </a:moveTo>
                <a:cubicBezTo>
                  <a:pt x="141" y="248"/>
                  <a:pt x="141" y="249"/>
                  <a:pt x="142" y="249"/>
                </a:cubicBezTo>
                <a:cubicBezTo>
                  <a:pt x="142" y="247"/>
                  <a:pt x="141" y="247"/>
                  <a:pt x="140" y="246"/>
                </a:cubicBezTo>
                <a:cubicBezTo>
                  <a:pt x="140" y="247"/>
                  <a:pt x="139" y="247"/>
                  <a:pt x="139" y="248"/>
                </a:cubicBezTo>
                <a:close/>
                <a:moveTo>
                  <a:pt x="197" y="249"/>
                </a:moveTo>
                <a:cubicBezTo>
                  <a:pt x="203" y="251"/>
                  <a:pt x="205" y="255"/>
                  <a:pt x="210" y="256"/>
                </a:cubicBezTo>
                <a:cubicBezTo>
                  <a:pt x="208" y="253"/>
                  <a:pt x="201" y="244"/>
                  <a:pt x="197" y="249"/>
                </a:cubicBezTo>
                <a:close/>
                <a:moveTo>
                  <a:pt x="278" y="258"/>
                </a:moveTo>
                <a:cubicBezTo>
                  <a:pt x="278" y="256"/>
                  <a:pt x="280" y="255"/>
                  <a:pt x="280" y="253"/>
                </a:cubicBezTo>
                <a:cubicBezTo>
                  <a:pt x="278" y="249"/>
                  <a:pt x="273" y="248"/>
                  <a:pt x="269" y="247"/>
                </a:cubicBezTo>
                <a:cubicBezTo>
                  <a:pt x="268" y="252"/>
                  <a:pt x="274" y="255"/>
                  <a:pt x="278" y="258"/>
                </a:cubicBezTo>
                <a:close/>
                <a:moveTo>
                  <a:pt x="410" y="252"/>
                </a:moveTo>
                <a:cubicBezTo>
                  <a:pt x="413" y="252"/>
                  <a:pt x="413" y="250"/>
                  <a:pt x="413" y="248"/>
                </a:cubicBezTo>
                <a:cubicBezTo>
                  <a:pt x="412" y="246"/>
                  <a:pt x="409" y="250"/>
                  <a:pt x="410" y="252"/>
                </a:cubicBezTo>
                <a:close/>
                <a:moveTo>
                  <a:pt x="525" y="254"/>
                </a:moveTo>
                <a:cubicBezTo>
                  <a:pt x="523" y="250"/>
                  <a:pt x="520" y="249"/>
                  <a:pt x="517" y="247"/>
                </a:cubicBezTo>
                <a:cubicBezTo>
                  <a:pt x="517" y="250"/>
                  <a:pt x="522" y="252"/>
                  <a:pt x="525" y="254"/>
                </a:cubicBezTo>
                <a:close/>
                <a:moveTo>
                  <a:pt x="308" y="254"/>
                </a:moveTo>
                <a:cubicBezTo>
                  <a:pt x="308" y="253"/>
                  <a:pt x="309" y="253"/>
                  <a:pt x="309" y="252"/>
                </a:cubicBezTo>
                <a:cubicBezTo>
                  <a:pt x="307" y="251"/>
                  <a:pt x="303" y="247"/>
                  <a:pt x="301" y="248"/>
                </a:cubicBezTo>
                <a:cubicBezTo>
                  <a:pt x="303" y="250"/>
                  <a:pt x="304" y="254"/>
                  <a:pt x="308" y="254"/>
                </a:cubicBezTo>
                <a:close/>
                <a:moveTo>
                  <a:pt x="534" y="255"/>
                </a:moveTo>
                <a:cubicBezTo>
                  <a:pt x="537" y="252"/>
                  <a:pt x="532" y="250"/>
                  <a:pt x="531" y="248"/>
                </a:cubicBezTo>
                <a:cubicBezTo>
                  <a:pt x="528" y="251"/>
                  <a:pt x="530" y="255"/>
                  <a:pt x="534" y="255"/>
                </a:cubicBezTo>
                <a:close/>
                <a:moveTo>
                  <a:pt x="233" y="255"/>
                </a:moveTo>
                <a:cubicBezTo>
                  <a:pt x="235" y="255"/>
                  <a:pt x="236" y="254"/>
                  <a:pt x="236" y="252"/>
                </a:cubicBezTo>
                <a:cubicBezTo>
                  <a:pt x="233" y="251"/>
                  <a:pt x="231" y="250"/>
                  <a:pt x="228" y="249"/>
                </a:cubicBezTo>
                <a:cubicBezTo>
                  <a:pt x="229" y="251"/>
                  <a:pt x="231" y="253"/>
                  <a:pt x="233" y="255"/>
                </a:cubicBezTo>
                <a:close/>
                <a:moveTo>
                  <a:pt x="459" y="252"/>
                </a:moveTo>
                <a:cubicBezTo>
                  <a:pt x="462" y="252"/>
                  <a:pt x="466" y="258"/>
                  <a:pt x="468" y="256"/>
                </a:cubicBezTo>
                <a:cubicBezTo>
                  <a:pt x="467" y="254"/>
                  <a:pt x="462" y="251"/>
                  <a:pt x="459" y="249"/>
                </a:cubicBezTo>
                <a:cubicBezTo>
                  <a:pt x="459" y="250"/>
                  <a:pt x="459" y="251"/>
                  <a:pt x="459" y="252"/>
                </a:cubicBezTo>
                <a:close/>
                <a:moveTo>
                  <a:pt x="256" y="252"/>
                </a:moveTo>
                <a:cubicBezTo>
                  <a:pt x="258" y="252"/>
                  <a:pt x="259" y="252"/>
                  <a:pt x="259" y="251"/>
                </a:cubicBezTo>
                <a:cubicBezTo>
                  <a:pt x="257" y="251"/>
                  <a:pt x="257" y="249"/>
                  <a:pt x="255" y="249"/>
                </a:cubicBezTo>
                <a:cubicBezTo>
                  <a:pt x="255" y="251"/>
                  <a:pt x="257" y="251"/>
                  <a:pt x="256" y="252"/>
                </a:cubicBezTo>
                <a:close/>
                <a:moveTo>
                  <a:pt x="448" y="260"/>
                </a:moveTo>
                <a:cubicBezTo>
                  <a:pt x="450" y="257"/>
                  <a:pt x="451" y="254"/>
                  <a:pt x="452" y="251"/>
                </a:cubicBezTo>
                <a:cubicBezTo>
                  <a:pt x="445" y="246"/>
                  <a:pt x="442" y="258"/>
                  <a:pt x="448" y="260"/>
                </a:cubicBezTo>
                <a:close/>
                <a:moveTo>
                  <a:pt x="414" y="254"/>
                </a:moveTo>
                <a:cubicBezTo>
                  <a:pt x="416" y="256"/>
                  <a:pt x="419" y="257"/>
                  <a:pt x="421" y="254"/>
                </a:cubicBezTo>
                <a:cubicBezTo>
                  <a:pt x="420" y="250"/>
                  <a:pt x="415" y="249"/>
                  <a:pt x="414" y="254"/>
                </a:cubicBezTo>
                <a:close/>
                <a:moveTo>
                  <a:pt x="501" y="255"/>
                </a:moveTo>
                <a:cubicBezTo>
                  <a:pt x="499" y="253"/>
                  <a:pt x="499" y="250"/>
                  <a:pt x="495" y="250"/>
                </a:cubicBezTo>
                <a:cubicBezTo>
                  <a:pt x="496" y="253"/>
                  <a:pt x="498" y="254"/>
                  <a:pt x="501" y="255"/>
                </a:cubicBezTo>
                <a:close/>
                <a:moveTo>
                  <a:pt x="509" y="260"/>
                </a:moveTo>
                <a:cubicBezTo>
                  <a:pt x="509" y="257"/>
                  <a:pt x="509" y="256"/>
                  <a:pt x="512" y="255"/>
                </a:cubicBezTo>
                <a:cubicBezTo>
                  <a:pt x="510" y="254"/>
                  <a:pt x="512" y="250"/>
                  <a:pt x="509" y="250"/>
                </a:cubicBezTo>
                <a:cubicBezTo>
                  <a:pt x="509" y="253"/>
                  <a:pt x="505" y="258"/>
                  <a:pt x="509" y="260"/>
                </a:cubicBezTo>
                <a:close/>
                <a:moveTo>
                  <a:pt x="580" y="293"/>
                </a:moveTo>
                <a:cubicBezTo>
                  <a:pt x="581" y="286"/>
                  <a:pt x="583" y="278"/>
                  <a:pt x="586" y="272"/>
                </a:cubicBezTo>
                <a:cubicBezTo>
                  <a:pt x="587" y="265"/>
                  <a:pt x="592" y="256"/>
                  <a:pt x="591" y="250"/>
                </a:cubicBezTo>
                <a:cubicBezTo>
                  <a:pt x="586" y="264"/>
                  <a:pt x="579" y="280"/>
                  <a:pt x="580" y="293"/>
                </a:cubicBezTo>
                <a:close/>
                <a:moveTo>
                  <a:pt x="74" y="269"/>
                </a:moveTo>
                <a:cubicBezTo>
                  <a:pt x="74" y="267"/>
                  <a:pt x="77" y="268"/>
                  <a:pt x="78" y="267"/>
                </a:cubicBezTo>
                <a:cubicBezTo>
                  <a:pt x="74" y="261"/>
                  <a:pt x="67" y="254"/>
                  <a:pt x="60" y="252"/>
                </a:cubicBezTo>
                <a:cubicBezTo>
                  <a:pt x="61" y="261"/>
                  <a:pt x="67" y="266"/>
                  <a:pt x="74" y="269"/>
                </a:cubicBezTo>
                <a:close/>
                <a:moveTo>
                  <a:pt x="127" y="254"/>
                </a:moveTo>
                <a:cubicBezTo>
                  <a:pt x="128" y="254"/>
                  <a:pt x="127" y="252"/>
                  <a:pt x="128" y="251"/>
                </a:cubicBezTo>
                <a:cubicBezTo>
                  <a:pt x="127" y="251"/>
                  <a:pt x="126" y="251"/>
                  <a:pt x="126" y="251"/>
                </a:cubicBezTo>
                <a:cubicBezTo>
                  <a:pt x="126" y="252"/>
                  <a:pt x="125" y="255"/>
                  <a:pt x="127" y="254"/>
                </a:cubicBezTo>
                <a:close/>
                <a:moveTo>
                  <a:pt x="190" y="254"/>
                </a:moveTo>
                <a:cubicBezTo>
                  <a:pt x="196" y="255"/>
                  <a:pt x="199" y="260"/>
                  <a:pt x="205" y="261"/>
                </a:cubicBezTo>
                <a:cubicBezTo>
                  <a:pt x="205" y="260"/>
                  <a:pt x="207" y="260"/>
                  <a:pt x="207" y="258"/>
                </a:cubicBezTo>
                <a:cubicBezTo>
                  <a:pt x="202" y="257"/>
                  <a:pt x="195" y="247"/>
                  <a:pt x="190" y="254"/>
                </a:cubicBezTo>
                <a:close/>
                <a:moveTo>
                  <a:pt x="485" y="263"/>
                </a:moveTo>
                <a:cubicBezTo>
                  <a:pt x="486" y="260"/>
                  <a:pt x="488" y="257"/>
                  <a:pt x="489" y="253"/>
                </a:cubicBezTo>
                <a:cubicBezTo>
                  <a:pt x="487" y="253"/>
                  <a:pt x="488" y="251"/>
                  <a:pt x="485" y="251"/>
                </a:cubicBezTo>
                <a:cubicBezTo>
                  <a:pt x="485" y="255"/>
                  <a:pt x="480" y="260"/>
                  <a:pt x="485" y="263"/>
                </a:cubicBezTo>
                <a:close/>
                <a:moveTo>
                  <a:pt x="39" y="255"/>
                </a:moveTo>
                <a:cubicBezTo>
                  <a:pt x="41" y="257"/>
                  <a:pt x="40" y="262"/>
                  <a:pt x="42" y="263"/>
                </a:cubicBezTo>
                <a:cubicBezTo>
                  <a:pt x="41" y="259"/>
                  <a:pt x="45" y="254"/>
                  <a:pt x="41" y="252"/>
                </a:cubicBezTo>
                <a:cubicBezTo>
                  <a:pt x="41" y="254"/>
                  <a:pt x="40" y="254"/>
                  <a:pt x="39" y="255"/>
                </a:cubicBezTo>
                <a:close/>
                <a:moveTo>
                  <a:pt x="121" y="259"/>
                </a:moveTo>
                <a:cubicBezTo>
                  <a:pt x="121" y="257"/>
                  <a:pt x="120" y="257"/>
                  <a:pt x="120" y="255"/>
                </a:cubicBezTo>
                <a:cubicBezTo>
                  <a:pt x="116" y="256"/>
                  <a:pt x="115" y="250"/>
                  <a:pt x="111" y="252"/>
                </a:cubicBezTo>
                <a:cubicBezTo>
                  <a:pt x="114" y="255"/>
                  <a:pt x="117" y="257"/>
                  <a:pt x="121" y="259"/>
                </a:cubicBezTo>
                <a:close/>
                <a:moveTo>
                  <a:pt x="299" y="259"/>
                </a:moveTo>
                <a:cubicBezTo>
                  <a:pt x="301" y="259"/>
                  <a:pt x="301" y="258"/>
                  <a:pt x="303" y="258"/>
                </a:cubicBezTo>
                <a:cubicBezTo>
                  <a:pt x="302" y="256"/>
                  <a:pt x="302" y="256"/>
                  <a:pt x="303" y="254"/>
                </a:cubicBezTo>
                <a:cubicBezTo>
                  <a:pt x="299" y="254"/>
                  <a:pt x="300" y="251"/>
                  <a:pt x="296" y="252"/>
                </a:cubicBezTo>
                <a:cubicBezTo>
                  <a:pt x="294" y="256"/>
                  <a:pt x="298" y="256"/>
                  <a:pt x="299" y="259"/>
                </a:cubicBezTo>
                <a:close/>
                <a:moveTo>
                  <a:pt x="362" y="252"/>
                </a:moveTo>
                <a:cubicBezTo>
                  <a:pt x="362" y="255"/>
                  <a:pt x="363" y="253"/>
                  <a:pt x="365" y="254"/>
                </a:cubicBezTo>
                <a:cubicBezTo>
                  <a:pt x="366" y="252"/>
                  <a:pt x="363" y="251"/>
                  <a:pt x="362" y="252"/>
                </a:cubicBezTo>
                <a:close/>
                <a:moveTo>
                  <a:pt x="566" y="255"/>
                </a:moveTo>
                <a:cubicBezTo>
                  <a:pt x="566" y="253"/>
                  <a:pt x="564" y="252"/>
                  <a:pt x="562" y="252"/>
                </a:cubicBezTo>
                <a:cubicBezTo>
                  <a:pt x="562" y="254"/>
                  <a:pt x="564" y="256"/>
                  <a:pt x="566" y="255"/>
                </a:cubicBezTo>
                <a:close/>
                <a:moveTo>
                  <a:pt x="248" y="256"/>
                </a:moveTo>
                <a:cubicBezTo>
                  <a:pt x="250" y="258"/>
                  <a:pt x="253" y="258"/>
                  <a:pt x="255" y="256"/>
                </a:cubicBezTo>
                <a:cubicBezTo>
                  <a:pt x="254" y="254"/>
                  <a:pt x="253" y="253"/>
                  <a:pt x="251" y="252"/>
                </a:cubicBezTo>
                <a:cubicBezTo>
                  <a:pt x="250" y="254"/>
                  <a:pt x="249" y="254"/>
                  <a:pt x="248" y="256"/>
                </a:cubicBezTo>
                <a:close/>
                <a:moveTo>
                  <a:pt x="550" y="257"/>
                </a:moveTo>
                <a:cubicBezTo>
                  <a:pt x="552" y="258"/>
                  <a:pt x="552" y="260"/>
                  <a:pt x="554" y="260"/>
                </a:cubicBezTo>
                <a:cubicBezTo>
                  <a:pt x="554" y="258"/>
                  <a:pt x="554" y="256"/>
                  <a:pt x="555" y="254"/>
                </a:cubicBezTo>
                <a:cubicBezTo>
                  <a:pt x="553" y="254"/>
                  <a:pt x="554" y="252"/>
                  <a:pt x="552" y="252"/>
                </a:cubicBezTo>
                <a:cubicBezTo>
                  <a:pt x="551" y="254"/>
                  <a:pt x="550" y="255"/>
                  <a:pt x="550" y="257"/>
                </a:cubicBezTo>
                <a:close/>
                <a:moveTo>
                  <a:pt x="169" y="253"/>
                </a:moveTo>
                <a:cubicBezTo>
                  <a:pt x="168" y="255"/>
                  <a:pt x="166" y="256"/>
                  <a:pt x="163" y="257"/>
                </a:cubicBezTo>
                <a:cubicBezTo>
                  <a:pt x="163" y="255"/>
                  <a:pt x="162" y="254"/>
                  <a:pt x="160" y="254"/>
                </a:cubicBezTo>
                <a:cubicBezTo>
                  <a:pt x="163" y="262"/>
                  <a:pt x="173" y="266"/>
                  <a:pt x="179" y="258"/>
                </a:cubicBezTo>
                <a:cubicBezTo>
                  <a:pt x="174" y="257"/>
                  <a:pt x="173" y="254"/>
                  <a:pt x="169" y="253"/>
                </a:cubicBezTo>
                <a:close/>
                <a:moveTo>
                  <a:pt x="375" y="255"/>
                </a:moveTo>
                <a:cubicBezTo>
                  <a:pt x="382" y="257"/>
                  <a:pt x="388" y="267"/>
                  <a:pt x="395" y="265"/>
                </a:cubicBezTo>
                <a:cubicBezTo>
                  <a:pt x="390" y="259"/>
                  <a:pt x="383" y="256"/>
                  <a:pt x="376" y="253"/>
                </a:cubicBezTo>
                <a:cubicBezTo>
                  <a:pt x="376" y="254"/>
                  <a:pt x="374" y="254"/>
                  <a:pt x="375" y="255"/>
                </a:cubicBezTo>
                <a:close/>
                <a:moveTo>
                  <a:pt x="261" y="256"/>
                </a:moveTo>
                <a:cubicBezTo>
                  <a:pt x="265" y="260"/>
                  <a:pt x="267" y="264"/>
                  <a:pt x="272" y="267"/>
                </a:cubicBezTo>
                <a:cubicBezTo>
                  <a:pt x="274" y="262"/>
                  <a:pt x="266" y="257"/>
                  <a:pt x="262" y="254"/>
                </a:cubicBezTo>
                <a:cubicBezTo>
                  <a:pt x="262" y="255"/>
                  <a:pt x="261" y="255"/>
                  <a:pt x="261" y="256"/>
                </a:cubicBezTo>
                <a:close/>
                <a:moveTo>
                  <a:pt x="355" y="256"/>
                </a:moveTo>
                <a:cubicBezTo>
                  <a:pt x="355" y="255"/>
                  <a:pt x="356" y="255"/>
                  <a:pt x="356" y="254"/>
                </a:cubicBezTo>
                <a:cubicBezTo>
                  <a:pt x="356" y="254"/>
                  <a:pt x="353" y="253"/>
                  <a:pt x="353" y="254"/>
                </a:cubicBezTo>
                <a:cubicBezTo>
                  <a:pt x="354" y="254"/>
                  <a:pt x="353" y="256"/>
                  <a:pt x="355" y="256"/>
                </a:cubicBezTo>
                <a:close/>
                <a:moveTo>
                  <a:pt x="631" y="266"/>
                </a:moveTo>
                <a:cubicBezTo>
                  <a:pt x="633" y="261"/>
                  <a:pt x="634" y="257"/>
                  <a:pt x="632" y="254"/>
                </a:cubicBezTo>
                <a:cubicBezTo>
                  <a:pt x="632" y="258"/>
                  <a:pt x="629" y="262"/>
                  <a:pt x="631" y="266"/>
                </a:cubicBezTo>
                <a:close/>
                <a:moveTo>
                  <a:pt x="236" y="259"/>
                </a:moveTo>
                <a:cubicBezTo>
                  <a:pt x="239" y="259"/>
                  <a:pt x="241" y="258"/>
                  <a:pt x="242" y="255"/>
                </a:cubicBezTo>
                <a:cubicBezTo>
                  <a:pt x="239" y="253"/>
                  <a:pt x="236" y="256"/>
                  <a:pt x="236" y="259"/>
                </a:cubicBezTo>
                <a:close/>
                <a:moveTo>
                  <a:pt x="406" y="257"/>
                </a:moveTo>
                <a:cubicBezTo>
                  <a:pt x="407" y="256"/>
                  <a:pt x="409" y="255"/>
                  <a:pt x="406" y="254"/>
                </a:cubicBezTo>
                <a:cubicBezTo>
                  <a:pt x="406" y="255"/>
                  <a:pt x="405" y="257"/>
                  <a:pt x="406" y="257"/>
                </a:cubicBezTo>
                <a:close/>
                <a:moveTo>
                  <a:pt x="200" y="266"/>
                </a:moveTo>
                <a:cubicBezTo>
                  <a:pt x="200" y="265"/>
                  <a:pt x="202" y="265"/>
                  <a:pt x="203" y="264"/>
                </a:cubicBezTo>
                <a:cubicBezTo>
                  <a:pt x="200" y="259"/>
                  <a:pt x="192" y="259"/>
                  <a:pt x="188" y="255"/>
                </a:cubicBezTo>
                <a:cubicBezTo>
                  <a:pt x="192" y="259"/>
                  <a:pt x="196" y="262"/>
                  <a:pt x="200" y="266"/>
                </a:cubicBezTo>
                <a:close/>
                <a:moveTo>
                  <a:pt x="285" y="263"/>
                </a:moveTo>
                <a:cubicBezTo>
                  <a:pt x="286" y="261"/>
                  <a:pt x="288" y="260"/>
                  <a:pt x="289" y="258"/>
                </a:cubicBezTo>
                <a:cubicBezTo>
                  <a:pt x="286" y="258"/>
                  <a:pt x="285" y="256"/>
                  <a:pt x="284" y="255"/>
                </a:cubicBezTo>
                <a:cubicBezTo>
                  <a:pt x="281" y="257"/>
                  <a:pt x="280" y="262"/>
                  <a:pt x="285" y="263"/>
                </a:cubicBezTo>
                <a:close/>
                <a:moveTo>
                  <a:pt x="399" y="258"/>
                </a:moveTo>
                <a:cubicBezTo>
                  <a:pt x="400" y="256"/>
                  <a:pt x="395" y="254"/>
                  <a:pt x="393" y="255"/>
                </a:cubicBezTo>
                <a:cubicBezTo>
                  <a:pt x="395" y="256"/>
                  <a:pt x="396" y="258"/>
                  <a:pt x="399" y="258"/>
                </a:cubicBezTo>
                <a:close/>
                <a:moveTo>
                  <a:pt x="110" y="258"/>
                </a:moveTo>
                <a:cubicBezTo>
                  <a:pt x="108" y="258"/>
                  <a:pt x="107" y="254"/>
                  <a:pt x="106" y="256"/>
                </a:cubicBezTo>
                <a:cubicBezTo>
                  <a:pt x="107" y="256"/>
                  <a:pt x="109" y="259"/>
                  <a:pt x="110" y="258"/>
                </a:cubicBezTo>
                <a:close/>
                <a:moveTo>
                  <a:pt x="455" y="264"/>
                </a:moveTo>
                <a:cubicBezTo>
                  <a:pt x="457" y="266"/>
                  <a:pt x="460" y="271"/>
                  <a:pt x="463" y="269"/>
                </a:cubicBezTo>
                <a:cubicBezTo>
                  <a:pt x="462" y="267"/>
                  <a:pt x="466" y="264"/>
                  <a:pt x="466" y="259"/>
                </a:cubicBezTo>
                <a:cubicBezTo>
                  <a:pt x="461" y="260"/>
                  <a:pt x="461" y="256"/>
                  <a:pt x="457" y="255"/>
                </a:cubicBezTo>
                <a:cubicBezTo>
                  <a:pt x="457" y="258"/>
                  <a:pt x="455" y="260"/>
                  <a:pt x="455" y="264"/>
                </a:cubicBezTo>
                <a:close/>
                <a:moveTo>
                  <a:pt x="516" y="268"/>
                </a:moveTo>
                <a:cubicBezTo>
                  <a:pt x="518" y="267"/>
                  <a:pt x="518" y="269"/>
                  <a:pt x="519" y="269"/>
                </a:cubicBezTo>
                <a:cubicBezTo>
                  <a:pt x="520" y="266"/>
                  <a:pt x="522" y="263"/>
                  <a:pt x="523" y="260"/>
                </a:cubicBezTo>
                <a:cubicBezTo>
                  <a:pt x="521" y="259"/>
                  <a:pt x="519" y="256"/>
                  <a:pt x="516" y="255"/>
                </a:cubicBezTo>
                <a:cubicBezTo>
                  <a:pt x="517" y="261"/>
                  <a:pt x="517" y="263"/>
                  <a:pt x="516" y="268"/>
                </a:cubicBezTo>
                <a:close/>
                <a:moveTo>
                  <a:pt x="528" y="258"/>
                </a:moveTo>
                <a:cubicBezTo>
                  <a:pt x="530" y="258"/>
                  <a:pt x="532" y="260"/>
                  <a:pt x="533" y="259"/>
                </a:cubicBezTo>
                <a:cubicBezTo>
                  <a:pt x="531" y="258"/>
                  <a:pt x="531" y="255"/>
                  <a:pt x="528" y="255"/>
                </a:cubicBezTo>
                <a:cubicBezTo>
                  <a:pt x="528" y="256"/>
                  <a:pt x="528" y="257"/>
                  <a:pt x="528" y="258"/>
                </a:cubicBezTo>
                <a:close/>
                <a:moveTo>
                  <a:pt x="46" y="266"/>
                </a:moveTo>
                <a:cubicBezTo>
                  <a:pt x="49" y="267"/>
                  <a:pt x="51" y="270"/>
                  <a:pt x="55" y="271"/>
                </a:cubicBezTo>
                <a:cubicBezTo>
                  <a:pt x="52" y="266"/>
                  <a:pt x="54" y="256"/>
                  <a:pt x="46" y="256"/>
                </a:cubicBezTo>
                <a:cubicBezTo>
                  <a:pt x="46" y="261"/>
                  <a:pt x="46" y="261"/>
                  <a:pt x="46" y="266"/>
                </a:cubicBezTo>
                <a:close/>
                <a:moveTo>
                  <a:pt x="330" y="257"/>
                </a:moveTo>
                <a:cubicBezTo>
                  <a:pt x="333" y="262"/>
                  <a:pt x="339" y="265"/>
                  <a:pt x="344" y="268"/>
                </a:cubicBezTo>
                <a:cubicBezTo>
                  <a:pt x="344" y="266"/>
                  <a:pt x="346" y="267"/>
                  <a:pt x="346" y="265"/>
                </a:cubicBezTo>
                <a:cubicBezTo>
                  <a:pt x="340" y="263"/>
                  <a:pt x="335" y="257"/>
                  <a:pt x="330" y="257"/>
                </a:cubicBezTo>
                <a:close/>
                <a:moveTo>
                  <a:pt x="492" y="257"/>
                </a:moveTo>
                <a:cubicBezTo>
                  <a:pt x="492" y="261"/>
                  <a:pt x="489" y="262"/>
                  <a:pt x="490" y="266"/>
                </a:cubicBezTo>
                <a:cubicBezTo>
                  <a:pt x="492" y="267"/>
                  <a:pt x="492" y="270"/>
                  <a:pt x="496" y="270"/>
                </a:cubicBezTo>
                <a:cubicBezTo>
                  <a:pt x="496" y="267"/>
                  <a:pt x="498" y="265"/>
                  <a:pt x="499" y="262"/>
                </a:cubicBezTo>
                <a:cubicBezTo>
                  <a:pt x="498" y="259"/>
                  <a:pt x="496" y="258"/>
                  <a:pt x="496" y="256"/>
                </a:cubicBezTo>
                <a:cubicBezTo>
                  <a:pt x="495" y="257"/>
                  <a:pt x="493" y="256"/>
                  <a:pt x="492" y="257"/>
                </a:cubicBezTo>
                <a:close/>
                <a:moveTo>
                  <a:pt x="572" y="259"/>
                </a:moveTo>
                <a:cubicBezTo>
                  <a:pt x="572" y="257"/>
                  <a:pt x="570" y="256"/>
                  <a:pt x="569" y="256"/>
                </a:cubicBezTo>
                <a:cubicBezTo>
                  <a:pt x="569" y="258"/>
                  <a:pt x="570" y="259"/>
                  <a:pt x="572" y="259"/>
                </a:cubicBezTo>
                <a:close/>
                <a:moveTo>
                  <a:pt x="537" y="258"/>
                </a:moveTo>
                <a:cubicBezTo>
                  <a:pt x="538" y="260"/>
                  <a:pt x="540" y="262"/>
                  <a:pt x="543" y="263"/>
                </a:cubicBezTo>
                <a:cubicBezTo>
                  <a:pt x="542" y="260"/>
                  <a:pt x="539" y="260"/>
                  <a:pt x="540" y="257"/>
                </a:cubicBezTo>
                <a:cubicBezTo>
                  <a:pt x="539" y="257"/>
                  <a:pt x="538" y="257"/>
                  <a:pt x="538" y="257"/>
                </a:cubicBezTo>
                <a:cubicBezTo>
                  <a:pt x="538" y="257"/>
                  <a:pt x="538" y="258"/>
                  <a:pt x="537" y="258"/>
                </a:cubicBezTo>
                <a:close/>
                <a:moveTo>
                  <a:pt x="239" y="263"/>
                </a:moveTo>
                <a:cubicBezTo>
                  <a:pt x="242" y="264"/>
                  <a:pt x="242" y="267"/>
                  <a:pt x="245" y="266"/>
                </a:cubicBezTo>
                <a:cubicBezTo>
                  <a:pt x="246" y="264"/>
                  <a:pt x="247" y="262"/>
                  <a:pt x="250" y="261"/>
                </a:cubicBezTo>
                <a:cubicBezTo>
                  <a:pt x="247" y="255"/>
                  <a:pt x="242" y="259"/>
                  <a:pt x="239" y="263"/>
                </a:cubicBezTo>
                <a:close/>
                <a:moveTo>
                  <a:pt x="409" y="260"/>
                </a:moveTo>
                <a:cubicBezTo>
                  <a:pt x="412" y="259"/>
                  <a:pt x="413" y="264"/>
                  <a:pt x="416" y="263"/>
                </a:cubicBezTo>
                <a:cubicBezTo>
                  <a:pt x="415" y="260"/>
                  <a:pt x="413" y="258"/>
                  <a:pt x="410" y="257"/>
                </a:cubicBezTo>
                <a:cubicBezTo>
                  <a:pt x="410" y="258"/>
                  <a:pt x="408" y="258"/>
                  <a:pt x="409" y="260"/>
                </a:cubicBezTo>
                <a:close/>
                <a:moveTo>
                  <a:pt x="138" y="261"/>
                </a:moveTo>
                <a:cubicBezTo>
                  <a:pt x="139" y="259"/>
                  <a:pt x="137" y="258"/>
                  <a:pt x="135" y="258"/>
                </a:cubicBezTo>
                <a:cubicBezTo>
                  <a:pt x="135" y="260"/>
                  <a:pt x="136" y="261"/>
                  <a:pt x="138" y="261"/>
                </a:cubicBezTo>
                <a:close/>
                <a:moveTo>
                  <a:pt x="312" y="262"/>
                </a:moveTo>
                <a:cubicBezTo>
                  <a:pt x="313" y="262"/>
                  <a:pt x="315" y="259"/>
                  <a:pt x="314" y="258"/>
                </a:cubicBezTo>
                <a:cubicBezTo>
                  <a:pt x="314" y="259"/>
                  <a:pt x="312" y="260"/>
                  <a:pt x="312" y="262"/>
                </a:cubicBezTo>
                <a:close/>
                <a:moveTo>
                  <a:pt x="316" y="267"/>
                </a:moveTo>
                <a:cubicBezTo>
                  <a:pt x="320" y="266"/>
                  <a:pt x="320" y="262"/>
                  <a:pt x="323" y="260"/>
                </a:cubicBezTo>
                <a:cubicBezTo>
                  <a:pt x="322" y="260"/>
                  <a:pt x="322" y="258"/>
                  <a:pt x="320" y="258"/>
                </a:cubicBezTo>
                <a:cubicBezTo>
                  <a:pt x="319" y="261"/>
                  <a:pt x="315" y="263"/>
                  <a:pt x="316" y="267"/>
                </a:cubicBezTo>
                <a:close/>
                <a:moveTo>
                  <a:pt x="369" y="259"/>
                </a:moveTo>
                <a:cubicBezTo>
                  <a:pt x="371" y="259"/>
                  <a:pt x="371" y="261"/>
                  <a:pt x="372" y="260"/>
                </a:cubicBezTo>
                <a:cubicBezTo>
                  <a:pt x="373" y="259"/>
                  <a:pt x="371" y="258"/>
                  <a:pt x="371" y="258"/>
                </a:cubicBezTo>
                <a:cubicBezTo>
                  <a:pt x="371" y="259"/>
                  <a:pt x="370" y="258"/>
                  <a:pt x="369" y="259"/>
                </a:cubicBezTo>
                <a:close/>
                <a:moveTo>
                  <a:pt x="558" y="263"/>
                </a:moveTo>
                <a:cubicBezTo>
                  <a:pt x="559" y="263"/>
                  <a:pt x="560" y="265"/>
                  <a:pt x="562" y="265"/>
                </a:cubicBezTo>
                <a:cubicBezTo>
                  <a:pt x="564" y="262"/>
                  <a:pt x="562" y="259"/>
                  <a:pt x="560" y="258"/>
                </a:cubicBezTo>
                <a:cubicBezTo>
                  <a:pt x="559" y="260"/>
                  <a:pt x="558" y="261"/>
                  <a:pt x="558" y="263"/>
                </a:cubicBezTo>
                <a:close/>
                <a:moveTo>
                  <a:pt x="256" y="261"/>
                </a:moveTo>
                <a:cubicBezTo>
                  <a:pt x="258" y="261"/>
                  <a:pt x="259" y="263"/>
                  <a:pt x="261" y="263"/>
                </a:cubicBezTo>
                <a:cubicBezTo>
                  <a:pt x="261" y="261"/>
                  <a:pt x="259" y="259"/>
                  <a:pt x="257" y="258"/>
                </a:cubicBezTo>
                <a:cubicBezTo>
                  <a:pt x="257" y="260"/>
                  <a:pt x="255" y="259"/>
                  <a:pt x="256" y="261"/>
                </a:cubicBezTo>
                <a:close/>
                <a:moveTo>
                  <a:pt x="165" y="266"/>
                </a:moveTo>
                <a:cubicBezTo>
                  <a:pt x="162" y="264"/>
                  <a:pt x="160" y="260"/>
                  <a:pt x="155" y="259"/>
                </a:cubicBezTo>
                <a:cubicBezTo>
                  <a:pt x="157" y="262"/>
                  <a:pt x="162" y="266"/>
                  <a:pt x="165" y="266"/>
                </a:cubicBezTo>
                <a:close/>
                <a:moveTo>
                  <a:pt x="303" y="260"/>
                </a:moveTo>
                <a:cubicBezTo>
                  <a:pt x="303" y="264"/>
                  <a:pt x="306" y="261"/>
                  <a:pt x="306" y="259"/>
                </a:cubicBezTo>
                <a:cubicBezTo>
                  <a:pt x="304" y="259"/>
                  <a:pt x="305" y="261"/>
                  <a:pt x="303" y="260"/>
                </a:cubicBezTo>
                <a:close/>
                <a:moveTo>
                  <a:pt x="288" y="265"/>
                </a:moveTo>
                <a:cubicBezTo>
                  <a:pt x="289" y="265"/>
                  <a:pt x="289" y="266"/>
                  <a:pt x="290" y="266"/>
                </a:cubicBezTo>
                <a:cubicBezTo>
                  <a:pt x="293" y="267"/>
                  <a:pt x="292" y="264"/>
                  <a:pt x="295" y="264"/>
                </a:cubicBezTo>
                <a:cubicBezTo>
                  <a:pt x="294" y="257"/>
                  <a:pt x="288" y="260"/>
                  <a:pt x="288" y="265"/>
                </a:cubicBezTo>
                <a:close/>
                <a:moveTo>
                  <a:pt x="476" y="263"/>
                </a:moveTo>
                <a:cubicBezTo>
                  <a:pt x="477" y="261"/>
                  <a:pt x="475" y="260"/>
                  <a:pt x="473" y="260"/>
                </a:cubicBezTo>
                <a:cubicBezTo>
                  <a:pt x="473" y="262"/>
                  <a:pt x="474" y="263"/>
                  <a:pt x="476" y="263"/>
                </a:cubicBezTo>
                <a:close/>
                <a:moveTo>
                  <a:pt x="592" y="310"/>
                </a:moveTo>
                <a:cubicBezTo>
                  <a:pt x="597" y="309"/>
                  <a:pt x="594" y="300"/>
                  <a:pt x="599" y="296"/>
                </a:cubicBezTo>
                <a:cubicBezTo>
                  <a:pt x="598" y="292"/>
                  <a:pt x="600" y="291"/>
                  <a:pt x="601" y="288"/>
                </a:cubicBezTo>
                <a:cubicBezTo>
                  <a:pt x="601" y="277"/>
                  <a:pt x="610" y="271"/>
                  <a:pt x="608" y="260"/>
                </a:cubicBezTo>
                <a:cubicBezTo>
                  <a:pt x="601" y="274"/>
                  <a:pt x="596" y="295"/>
                  <a:pt x="592" y="310"/>
                </a:cubicBezTo>
                <a:close/>
                <a:moveTo>
                  <a:pt x="223" y="262"/>
                </a:moveTo>
                <a:cubicBezTo>
                  <a:pt x="223" y="263"/>
                  <a:pt x="224" y="264"/>
                  <a:pt x="226" y="265"/>
                </a:cubicBezTo>
                <a:cubicBezTo>
                  <a:pt x="226" y="264"/>
                  <a:pt x="227" y="264"/>
                  <a:pt x="227" y="263"/>
                </a:cubicBezTo>
                <a:cubicBezTo>
                  <a:pt x="227" y="261"/>
                  <a:pt x="225" y="260"/>
                  <a:pt x="223" y="262"/>
                </a:cubicBezTo>
                <a:close/>
                <a:moveTo>
                  <a:pt x="389" y="271"/>
                </a:moveTo>
                <a:cubicBezTo>
                  <a:pt x="390" y="271"/>
                  <a:pt x="390" y="270"/>
                  <a:pt x="391" y="270"/>
                </a:cubicBezTo>
                <a:cubicBezTo>
                  <a:pt x="388" y="265"/>
                  <a:pt x="381" y="262"/>
                  <a:pt x="377" y="261"/>
                </a:cubicBezTo>
                <a:cubicBezTo>
                  <a:pt x="380" y="266"/>
                  <a:pt x="385" y="269"/>
                  <a:pt x="389" y="271"/>
                </a:cubicBezTo>
                <a:close/>
                <a:moveTo>
                  <a:pt x="448" y="263"/>
                </a:moveTo>
                <a:cubicBezTo>
                  <a:pt x="448" y="261"/>
                  <a:pt x="444" y="260"/>
                  <a:pt x="444" y="261"/>
                </a:cubicBezTo>
                <a:cubicBezTo>
                  <a:pt x="446" y="261"/>
                  <a:pt x="446" y="263"/>
                  <a:pt x="448" y="263"/>
                </a:cubicBezTo>
                <a:close/>
                <a:moveTo>
                  <a:pt x="175" y="266"/>
                </a:moveTo>
                <a:cubicBezTo>
                  <a:pt x="181" y="268"/>
                  <a:pt x="191" y="280"/>
                  <a:pt x="195" y="270"/>
                </a:cubicBezTo>
                <a:cubicBezTo>
                  <a:pt x="189" y="266"/>
                  <a:pt x="182" y="256"/>
                  <a:pt x="175" y="266"/>
                </a:cubicBezTo>
                <a:close/>
                <a:moveTo>
                  <a:pt x="319" y="271"/>
                </a:moveTo>
                <a:cubicBezTo>
                  <a:pt x="324" y="272"/>
                  <a:pt x="326" y="275"/>
                  <a:pt x="330" y="277"/>
                </a:cubicBezTo>
                <a:cubicBezTo>
                  <a:pt x="333" y="275"/>
                  <a:pt x="337" y="274"/>
                  <a:pt x="338" y="270"/>
                </a:cubicBezTo>
                <a:cubicBezTo>
                  <a:pt x="333" y="269"/>
                  <a:pt x="332" y="262"/>
                  <a:pt x="326" y="261"/>
                </a:cubicBezTo>
                <a:cubicBezTo>
                  <a:pt x="324" y="265"/>
                  <a:pt x="320" y="266"/>
                  <a:pt x="319" y="271"/>
                </a:cubicBezTo>
                <a:close/>
                <a:moveTo>
                  <a:pt x="209" y="263"/>
                </a:moveTo>
                <a:cubicBezTo>
                  <a:pt x="211" y="264"/>
                  <a:pt x="212" y="266"/>
                  <a:pt x="214" y="266"/>
                </a:cubicBezTo>
                <a:cubicBezTo>
                  <a:pt x="214" y="264"/>
                  <a:pt x="216" y="265"/>
                  <a:pt x="216" y="263"/>
                </a:cubicBezTo>
                <a:cubicBezTo>
                  <a:pt x="214" y="262"/>
                  <a:pt x="211" y="261"/>
                  <a:pt x="209" y="263"/>
                </a:cubicBezTo>
                <a:close/>
                <a:moveTo>
                  <a:pt x="361" y="267"/>
                </a:moveTo>
                <a:cubicBezTo>
                  <a:pt x="367" y="273"/>
                  <a:pt x="373" y="279"/>
                  <a:pt x="382" y="282"/>
                </a:cubicBezTo>
                <a:cubicBezTo>
                  <a:pt x="384" y="280"/>
                  <a:pt x="385" y="278"/>
                  <a:pt x="386" y="275"/>
                </a:cubicBezTo>
                <a:cubicBezTo>
                  <a:pt x="384" y="274"/>
                  <a:pt x="381" y="272"/>
                  <a:pt x="379" y="270"/>
                </a:cubicBezTo>
                <a:cubicBezTo>
                  <a:pt x="377" y="271"/>
                  <a:pt x="372" y="275"/>
                  <a:pt x="369" y="272"/>
                </a:cubicBezTo>
                <a:cubicBezTo>
                  <a:pt x="371" y="271"/>
                  <a:pt x="374" y="271"/>
                  <a:pt x="375" y="268"/>
                </a:cubicBezTo>
                <a:cubicBezTo>
                  <a:pt x="370" y="264"/>
                  <a:pt x="364" y="259"/>
                  <a:pt x="361" y="267"/>
                </a:cubicBezTo>
                <a:close/>
                <a:moveTo>
                  <a:pt x="551" y="270"/>
                </a:moveTo>
                <a:cubicBezTo>
                  <a:pt x="552" y="267"/>
                  <a:pt x="552" y="265"/>
                  <a:pt x="552" y="263"/>
                </a:cubicBezTo>
                <a:cubicBezTo>
                  <a:pt x="551" y="265"/>
                  <a:pt x="550" y="262"/>
                  <a:pt x="550" y="262"/>
                </a:cubicBezTo>
                <a:cubicBezTo>
                  <a:pt x="549" y="262"/>
                  <a:pt x="549" y="262"/>
                  <a:pt x="548" y="262"/>
                </a:cubicBezTo>
                <a:cubicBezTo>
                  <a:pt x="549" y="264"/>
                  <a:pt x="548" y="267"/>
                  <a:pt x="551" y="270"/>
                </a:cubicBezTo>
                <a:close/>
                <a:moveTo>
                  <a:pt x="64" y="278"/>
                </a:moveTo>
                <a:cubicBezTo>
                  <a:pt x="61" y="273"/>
                  <a:pt x="62" y="265"/>
                  <a:pt x="56" y="262"/>
                </a:cubicBezTo>
                <a:cubicBezTo>
                  <a:pt x="57" y="269"/>
                  <a:pt x="59" y="278"/>
                  <a:pt x="64" y="278"/>
                </a:cubicBezTo>
                <a:close/>
                <a:moveTo>
                  <a:pt x="120" y="265"/>
                </a:moveTo>
                <a:cubicBezTo>
                  <a:pt x="120" y="264"/>
                  <a:pt x="120" y="263"/>
                  <a:pt x="120" y="262"/>
                </a:cubicBezTo>
                <a:cubicBezTo>
                  <a:pt x="119" y="262"/>
                  <a:pt x="119" y="262"/>
                  <a:pt x="118" y="262"/>
                </a:cubicBezTo>
                <a:cubicBezTo>
                  <a:pt x="118" y="264"/>
                  <a:pt x="119" y="265"/>
                  <a:pt x="120" y="265"/>
                </a:cubicBezTo>
                <a:close/>
                <a:moveTo>
                  <a:pt x="253" y="262"/>
                </a:moveTo>
                <a:cubicBezTo>
                  <a:pt x="251" y="265"/>
                  <a:pt x="248" y="266"/>
                  <a:pt x="246" y="270"/>
                </a:cubicBezTo>
                <a:cubicBezTo>
                  <a:pt x="252" y="275"/>
                  <a:pt x="255" y="283"/>
                  <a:pt x="263" y="285"/>
                </a:cubicBezTo>
                <a:cubicBezTo>
                  <a:pt x="266" y="281"/>
                  <a:pt x="267" y="276"/>
                  <a:pt x="270" y="271"/>
                </a:cubicBezTo>
                <a:cubicBezTo>
                  <a:pt x="265" y="268"/>
                  <a:pt x="259" y="265"/>
                  <a:pt x="253" y="262"/>
                </a:cubicBezTo>
                <a:close/>
                <a:moveTo>
                  <a:pt x="522" y="272"/>
                </a:moveTo>
                <a:cubicBezTo>
                  <a:pt x="524" y="273"/>
                  <a:pt x="526" y="274"/>
                  <a:pt x="527" y="275"/>
                </a:cubicBezTo>
                <a:cubicBezTo>
                  <a:pt x="529" y="273"/>
                  <a:pt x="529" y="271"/>
                  <a:pt x="531" y="270"/>
                </a:cubicBezTo>
                <a:cubicBezTo>
                  <a:pt x="531" y="265"/>
                  <a:pt x="529" y="263"/>
                  <a:pt x="525" y="262"/>
                </a:cubicBezTo>
                <a:cubicBezTo>
                  <a:pt x="524" y="266"/>
                  <a:pt x="523" y="268"/>
                  <a:pt x="522" y="272"/>
                </a:cubicBezTo>
                <a:close/>
                <a:moveTo>
                  <a:pt x="567" y="263"/>
                </a:moveTo>
                <a:cubicBezTo>
                  <a:pt x="567" y="264"/>
                  <a:pt x="568" y="264"/>
                  <a:pt x="568" y="265"/>
                </a:cubicBezTo>
                <a:cubicBezTo>
                  <a:pt x="571" y="265"/>
                  <a:pt x="571" y="261"/>
                  <a:pt x="567" y="263"/>
                </a:cubicBezTo>
                <a:close/>
                <a:moveTo>
                  <a:pt x="637" y="270"/>
                </a:moveTo>
                <a:cubicBezTo>
                  <a:pt x="637" y="267"/>
                  <a:pt x="641" y="264"/>
                  <a:pt x="639" y="262"/>
                </a:cubicBezTo>
                <a:cubicBezTo>
                  <a:pt x="639" y="265"/>
                  <a:pt x="636" y="268"/>
                  <a:pt x="637" y="270"/>
                </a:cubicBezTo>
                <a:close/>
                <a:moveTo>
                  <a:pt x="409" y="266"/>
                </a:moveTo>
                <a:cubicBezTo>
                  <a:pt x="410" y="267"/>
                  <a:pt x="411" y="266"/>
                  <a:pt x="412" y="266"/>
                </a:cubicBezTo>
                <a:cubicBezTo>
                  <a:pt x="412" y="264"/>
                  <a:pt x="410" y="263"/>
                  <a:pt x="408" y="263"/>
                </a:cubicBezTo>
                <a:cubicBezTo>
                  <a:pt x="408" y="265"/>
                  <a:pt x="409" y="265"/>
                  <a:pt x="409" y="266"/>
                </a:cubicBezTo>
                <a:close/>
                <a:moveTo>
                  <a:pt x="293" y="269"/>
                </a:moveTo>
                <a:cubicBezTo>
                  <a:pt x="296" y="270"/>
                  <a:pt x="298" y="267"/>
                  <a:pt x="299" y="265"/>
                </a:cubicBezTo>
                <a:cubicBezTo>
                  <a:pt x="296" y="266"/>
                  <a:pt x="294" y="266"/>
                  <a:pt x="293" y="269"/>
                </a:cubicBezTo>
                <a:close/>
                <a:moveTo>
                  <a:pt x="467" y="274"/>
                </a:moveTo>
                <a:cubicBezTo>
                  <a:pt x="468" y="275"/>
                  <a:pt x="468" y="276"/>
                  <a:pt x="470" y="276"/>
                </a:cubicBezTo>
                <a:cubicBezTo>
                  <a:pt x="473" y="274"/>
                  <a:pt x="473" y="270"/>
                  <a:pt x="475" y="267"/>
                </a:cubicBezTo>
                <a:cubicBezTo>
                  <a:pt x="473" y="267"/>
                  <a:pt x="473" y="264"/>
                  <a:pt x="470" y="265"/>
                </a:cubicBezTo>
                <a:cubicBezTo>
                  <a:pt x="470" y="268"/>
                  <a:pt x="468" y="270"/>
                  <a:pt x="467" y="274"/>
                </a:cubicBezTo>
                <a:close/>
                <a:moveTo>
                  <a:pt x="203" y="269"/>
                </a:moveTo>
                <a:cubicBezTo>
                  <a:pt x="207" y="270"/>
                  <a:pt x="208" y="274"/>
                  <a:pt x="212" y="272"/>
                </a:cubicBezTo>
                <a:cubicBezTo>
                  <a:pt x="212" y="270"/>
                  <a:pt x="213" y="270"/>
                  <a:pt x="213" y="268"/>
                </a:cubicBezTo>
                <a:cubicBezTo>
                  <a:pt x="209" y="265"/>
                  <a:pt x="205" y="265"/>
                  <a:pt x="203" y="269"/>
                </a:cubicBezTo>
                <a:close/>
                <a:moveTo>
                  <a:pt x="436" y="277"/>
                </a:moveTo>
                <a:cubicBezTo>
                  <a:pt x="439" y="274"/>
                  <a:pt x="443" y="273"/>
                  <a:pt x="444" y="268"/>
                </a:cubicBezTo>
                <a:cubicBezTo>
                  <a:pt x="442" y="267"/>
                  <a:pt x="440" y="266"/>
                  <a:pt x="438" y="265"/>
                </a:cubicBezTo>
                <a:cubicBezTo>
                  <a:pt x="438" y="269"/>
                  <a:pt x="433" y="274"/>
                  <a:pt x="436" y="277"/>
                </a:cubicBezTo>
                <a:close/>
                <a:moveTo>
                  <a:pt x="218" y="268"/>
                </a:moveTo>
                <a:cubicBezTo>
                  <a:pt x="220" y="268"/>
                  <a:pt x="220" y="270"/>
                  <a:pt x="222" y="269"/>
                </a:cubicBezTo>
                <a:cubicBezTo>
                  <a:pt x="222" y="267"/>
                  <a:pt x="220" y="267"/>
                  <a:pt x="219" y="266"/>
                </a:cubicBezTo>
                <a:cubicBezTo>
                  <a:pt x="219" y="267"/>
                  <a:pt x="218" y="267"/>
                  <a:pt x="218" y="268"/>
                </a:cubicBezTo>
                <a:close/>
                <a:moveTo>
                  <a:pt x="159" y="271"/>
                </a:moveTo>
                <a:cubicBezTo>
                  <a:pt x="156" y="270"/>
                  <a:pt x="154" y="268"/>
                  <a:pt x="152" y="266"/>
                </a:cubicBezTo>
                <a:cubicBezTo>
                  <a:pt x="151" y="269"/>
                  <a:pt x="157" y="272"/>
                  <a:pt x="159" y="271"/>
                </a:cubicBezTo>
                <a:close/>
                <a:moveTo>
                  <a:pt x="123" y="268"/>
                </a:moveTo>
                <a:cubicBezTo>
                  <a:pt x="123" y="269"/>
                  <a:pt x="125" y="271"/>
                  <a:pt x="127" y="269"/>
                </a:cubicBezTo>
                <a:cubicBezTo>
                  <a:pt x="127" y="267"/>
                  <a:pt x="125" y="266"/>
                  <a:pt x="123" y="268"/>
                </a:cubicBezTo>
                <a:close/>
                <a:moveTo>
                  <a:pt x="275" y="272"/>
                </a:moveTo>
                <a:cubicBezTo>
                  <a:pt x="279" y="272"/>
                  <a:pt x="278" y="268"/>
                  <a:pt x="276" y="267"/>
                </a:cubicBezTo>
                <a:cubicBezTo>
                  <a:pt x="276" y="270"/>
                  <a:pt x="274" y="269"/>
                  <a:pt x="275" y="272"/>
                </a:cubicBezTo>
                <a:close/>
                <a:moveTo>
                  <a:pt x="461" y="273"/>
                </a:moveTo>
                <a:cubicBezTo>
                  <a:pt x="460" y="270"/>
                  <a:pt x="455" y="268"/>
                  <a:pt x="453" y="268"/>
                </a:cubicBezTo>
                <a:cubicBezTo>
                  <a:pt x="456" y="269"/>
                  <a:pt x="458" y="272"/>
                  <a:pt x="461" y="273"/>
                </a:cubicBezTo>
                <a:close/>
                <a:moveTo>
                  <a:pt x="553" y="273"/>
                </a:moveTo>
                <a:cubicBezTo>
                  <a:pt x="555" y="274"/>
                  <a:pt x="556" y="275"/>
                  <a:pt x="557" y="277"/>
                </a:cubicBezTo>
                <a:cubicBezTo>
                  <a:pt x="556" y="279"/>
                  <a:pt x="553" y="279"/>
                  <a:pt x="551" y="279"/>
                </a:cubicBezTo>
                <a:cubicBezTo>
                  <a:pt x="547" y="290"/>
                  <a:pt x="542" y="303"/>
                  <a:pt x="538" y="315"/>
                </a:cubicBezTo>
                <a:cubicBezTo>
                  <a:pt x="548" y="308"/>
                  <a:pt x="553" y="297"/>
                  <a:pt x="556" y="283"/>
                </a:cubicBezTo>
                <a:cubicBezTo>
                  <a:pt x="557" y="282"/>
                  <a:pt x="557" y="281"/>
                  <a:pt x="559" y="281"/>
                </a:cubicBezTo>
                <a:cubicBezTo>
                  <a:pt x="558" y="277"/>
                  <a:pt x="560" y="273"/>
                  <a:pt x="562" y="271"/>
                </a:cubicBezTo>
                <a:cubicBezTo>
                  <a:pt x="560" y="270"/>
                  <a:pt x="559" y="267"/>
                  <a:pt x="556" y="267"/>
                </a:cubicBezTo>
                <a:cubicBezTo>
                  <a:pt x="556" y="270"/>
                  <a:pt x="554" y="271"/>
                  <a:pt x="553" y="273"/>
                </a:cubicBezTo>
                <a:close/>
                <a:moveTo>
                  <a:pt x="80" y="290"/>
                </a:moveTo>
                <a:cubicBezTo>
                  <a:pt x="79" y="284"/>
                  <a:pt x="75" y="280"/>
                  <a:pt x="75" y="273"/>
                </a:cubicBezTo>
                <a:cubicBezTo>
                  <a:pt x="71" y="272"/>
                  <a:pt x="69" y="269"/>
                  <a:pt x="65" y="268"/>
                </a:cubicBezTo>
                <a:cubicBezTo>
                  <a:pt x="67" y="278"/>
                  <a:pt x="71" y="286"/>
                  <a:pt x="80" y="290"/>
                </a:cubicBezTo>
                <a:close/>
                <a:moveTo>
                  <a:pt x="231" y="269"/>
                </a:moveTo>
                <a:cubicBezTo>
                  <a:pt x="233" y="270"/>
                  <a:pt x="234" y="272"/>
                  <a:pt x="236" y="272"/>
                </a:cubicBezTo>
                <a:cubicBezTo>
                  <a:pt x="236" y="269"/>
                  <a:pt x="232" y="266"/>
                  <a:pt x="231" y="269"/>
                </a:cubicBezTo>
                <a:close/>
                <a:moveTo>
                  <a:pt x="100" y="286"/>
                </a:moveTo>
                <a:cubicBezTo>
                  <a:pt x="97" y="278"/>
                  <a:pt x="90" y="270"/>
                  <a:pt x="83" y="269"/>
                </a:cubicBezTo>
                <a:cubicBezTo>
                  <a:pt x="89" y="275"/>
                  <a:pt x="92" y="282"/>
                  <a:pt x="100" y="286"/>
                </a:cubicBezTo>
                <a:close/>
                <a:moveTo>
                  <a:pt x="143" y="271"/>
                </a:moveTo>
                <a:cubicBezTo>
                  <a:pt x="146" y="273"/>
                  <a:pt x="148" y="275"/>
                  <a:pt x="151" y="277"/>
                </a:cubicBezTo>
                <a:cubicBezTo>
                  <a:pt x="152" y="276"/>
                  <a:pt x="153" y="276"/>
                  <a:pt x="152" y="274"/>
                </a:cubicBezTo>
                <a:cubicBezTo>
                  <a:pt x="150" y="273"/>
                  <a:pt x="148" y="269"/>
                  <a:pt x="145" y="268"/>
                </a:cubicBezTo>
                <a:cubicBezTo>
                  <a:pt x="145" y="269"/>
                  <a:pt x="144" y="269"/>
                  <a:pt x="143" y="271"/>
                </a:cubicBezTo>
                <a:close/>
                <a:moveTo>
                  <a:pt x="185" y="280"/>
                </a:moveTo>
                <a:cubicBezTo>
                  <a:pt x="186" y="279"/>
                  <a:pt x="188" y="278"/>
                  <a:pt x="189" y="276"/>
                </a:cubicBezTo>
                <a:cubicBezTo>
                  <a:pt x="183" y="274"/>
                  <a:pt x="178" y="269"/>
                  <a:pt x="172" y="269"/>
                </a:cubicBezTo>
                <a:cubicBezTo>
                  <a:pt x="177" y="272"/>
                  <a:pt x="179" y="279"/>
                  <a:pt x="185" y="280"/>
                </a:cubicBezTo>
                <a:close/>
                <a:moveTo>
                  <a:pt x="299" y="272"/>
                </a:moveTo>
                <a:cubicBezTo>
                  <a:pt x="301" y="272"/>
                  <a:pt x="302" y="275"/>
                  <a:pt x="304" y="275"/>
                </a:cubicBezTo>
                <a:cubicBezTo>
                  <a:pt x="305" y="274"/>
                  <a:pt x="307" y="271"/>
                  <a:pt x="306" y="270"/>
                </a:cubicBezTo>
                <a:cubicBezTo>
                  <a:pt x="305" y="269"/>
                  <a:pt x="300" y="268"/>
                  <a:pt x="299" y="272"/>
                </a:cubicBezTo>
                <a:close/>
                <a:moveTo>
                  <a:pt x="430" y="272"/>
                </a:moveTo>
                <a:cubicBezTo>
                  <a:pt x="432" y="273"/>
                  <a:pt x="433" y="269"/>
                  <a:pt x="432" y="269"/>
                </a:cubicBezTo>
                <a:cubicBezTo>
                  <a:pt x="431" y="270"/>
                  <a:pt x="431" y="271"/>
                  <a:pt x="430" y="272"/>
                </a:cubicBezTo>
                <a:close/>
                <a:moveTo>
                  <a:pt x="531" y="277"/>
                </a:moveTo>
                <a:cubicBezTo>
                  <a:pt x="531" y="279"/>
                  <a:pt x="534" y="279"/>
                  <a:pt x="534" y="282"/>
                </a:cubicBezTo>
                <a:cubicBezTo>
                  <a:pt x="532" y="284"/>
                  <a:pt x="531" y="282"/>
                  <a:pt x="529" y="283"/>
                </a:cubicBezTo>
                <a:cubicBezTo>
                  <a:pt x="527" y="286"/>
                  <a:pt x="528" y="290"/>
                  <a:pt x="529" y="294"/>
                </a:cubicBezTo>
                <a:cubicBezTo>
                  <a:pt x="520" y="300"/>
                  <a:pt x="521" y="314"/>
                  <a:pt x="516" y="323"/>
                </a:cubicBezTo>
                <a:cubicBezTo>
                  <a:pt x="519" y="323"/>
                  <a:pt x="521" y="318"/>
                  <a:pt x="524" y="316"/>
                </a:cubicBezTo>
                <a:cubicBezTo>
                  <a:pt x="529" y="300"/>
                  <a:pt x="536" y="287"/>
                  <a:pt x="540" y="271"/>
                </a:cubicBezTo>
                <a:cubicBezTo>
                  <a:pt x="537" y="271"/>
                  <a:pt x="536" y="269"/>
                  <a:pt x="533" y="269"/>
                </a:cubicBezTo>
                <a:cubicBezTo>
                  <a:pt x="533" y="272"/>
                  <a:pt x="532" y="274"/>
                  <a:pt x="531" y="277"/>
                </a:cubicBezTo>
                <a:close/>
                <a:moveTo>
                  <a:pt x="401" y="272"/>
                </a:moveTo>
                <a:cubicBezTo>
                  <a:pt x="403" y="272"/>
                  <a:pt x="404" y="271"/>
                  <a:pt x="404" y="269"/>
                </a:cubicBezTo>
                <a:cubicBezTo>
                  <a:pt x="402" y="269"/>
                  <a:pt x="402" y="271"/>
                  <a:pt x="401" y="272"/>
                </a:cubicBezTo>
                <a:close/>
                <a:moveTo>
                  <a:pt x="559" y="290"/>
                </a:moveTo>
                <a:cubicBezTo>
                  <a:pt x="563" y="284"/>
                  <a:pt x="566" y="278"/>
                  <a:pt x="567" y="270"/>
                </a:cubicBezTo>
                <a:cubicBezTo>
                  <a:pt x="567" y="270"/>
                  <a:pt x="567" y="269"/>
                  <a:pt x="566" y="269"/>
                </a:cubicBezTo>
                <a:cubicBezTo>
                  <a:pt x="562" y="275"/>
                  <a:pt x="560" y="284"/>
                  <a:pt x="559" y="290"/>
                </a:cubicBezTo>
                <a:close/>
                <a:moveTo>
                  <a:pt x="287" y="274"/>
                </a:moveTo>
                <a:cubicBezTo>
                  <a:pt x="290" y="275"/>
                  <a:pt x="293" y="271"/>
                  <a:pt x="290" y="270"/>
                </a:cubicBezTo>
                <a:cubicBezTo>
                  <a:pt x="289" y="272"/>
                  <a:pt x="286" y="271"/>
                  <a:pt x="287" y="274"/>
                </a:cubicBezTo>
                <a:close/>
                <a:moveTo>
                  <a:pt x="214" y="276"/>
                </a:moveTo>
                <a:cubicBezTo>
                  <a:pt x="217" y="276"/>
                  <a:pt x="218" y="274"/>
                  <a:pt x="220" y="272"/>
                </a:cubicBezTo>
                <a:cubicBezTo>
                  <a:pt x="217" y="269"/>
                  <a:pt x="212" y="273"/>
                  <a:pt x="214" y="276"/>
                </a:cubicBezTo>
                <a:close/>
                <a:moveTo>
                  <a:pt x="502" y="277"/>
                </a:moveTo>
                <a:cubicBezTo>
                  <a:pt x="502" y="274"/>
                  <a:pt x="505" y="274"/>
                  <a:pt x="505" y="271"/>
                </a:cubicBezTo>
                <a:cubicBezTo>
                  <a:pt x="504" y="271"/>
                  <a:pt x="504" y="271"/>
                  <a:pt x="503" y="271"/>
                </a:cubicBezTo>
                <a:cubicBezTo>
                  <a:pt x="502" y="272"/>
                  <a:pt x="500" y="276"/>
                  <a:pt x="502" y="277"/>
                </a:cubicBezTo>
                <a:close/>
                <a:moveTo>
                  <a:pt x="33" y="275"/>
                </a:moveTo>
                <a:cubicBezTo>
                  <a:pt x="33" y="274"/>
                  <a:pt x="34" y="271"/>
                  <a:pt x="32" y="271"/>
                </a:cubicBezTo>
                <a:cubicBezTo>
                  <a:pt x="32" y="272"/>
                  <a:pt x="31" y="275"/>
                  <a:pt x="33" y="275"/>
                </a:cubicBezTo>
                <a:close/>
                <a:moveTo>
                  <a:pt x="56" y="280"/>
                </a:moveTo>
                <a:cubicBezTo>
                  <a:pt x="55" y="275"/>
                  <a:pt x="50" y="274"/>
                  <a:pt x="47" y="271"/>
                </a:cubicBezTo>
                <a:cubicBezTo>
                  <a:pt x="47" y="278"/>
                  <a:pt x="53" y="277"/>
                  <a:pt x="56" y="280"/>
                </a:cubicBezTo>
                <a:close/>
                <a:moveTo>
                  <a:pt x="196" y="277"/>
                </a:moveTo>
                <a:cubicBezTo>
                  <a:pt x="199" y="278"/>
                  <a:pt x="202" y="281"/>
                  <a:pt x="206" y="282"/>
                </a:cubicBezTo>
                <a:cubicBezTo>
                  <a:pt x="205" y="280"/>
                  <a:pt x="208" y="282"/>
                  <a:pt x="207" y="280"/>
                </a:cubicBezTo>
                <a:cubicBezTo>
                  <a:pt x="203" y="277"/>
                  <a:pt x="199" y="269"/>
                  <a:pt x="196" y="277"/>
                </a:cubicBezTo>
                <a:close/>
                <a:moveTo>
                  <a:pt x="361" y="276"/>
                </a:moveTo>
                <a:cubicBezTo>
                  <a:pt x="359" y="276"/>
                  <a:pt x="359" y="273"/>
                  <a:pt x="358" y="272"/>
                </a:cubicBezTo>
                <a:cubicBezTo>
                  <a:pt x="357" y="272"/>
                  <a:pt x="355" y="272"/>
                  <a:pt x="354" y="272"/>
                </a:cubicBezTo>
                <a:cubicBezTo>
                  <a:pt x="355" y="275"/>
                  <a:pt x="359" y="277"/>
                  <a:pt x="361" y="276"/>
                </a:cubicBezTo>
                <a:close/>
                <a:moveTo>
                  <a:pt x="622" y="297"/>
                </a:moveTo>
                <a:cubicBezTo>
                  <a:pt x="621" y="298"/>
                  <a:pt x="617" y="301"/>
                  <a:pt x="620" y="302"/>
                </a:cubicBezTo>
                <a:cubicBezTo>
                  <a:pt x="624" y="293"/>
                  <a:pt x="630" y="284"/>
                  <a:pt x="629" y="273"/>
                </a:cubicBezTo>
                <a:cubicBezTo>
                  <a:pt x="625" y="280"/>
                  <a:pt x="623" y="288"/>
                  <a:pt x="622" y="297"/>
                </a:cubicBezTo>
                <a:close/>
                <a:moveTo>
                  <a:pt x="86" y="276"/>
                </a:moveTo>
                <a:cubicBezTo>
                  <a:pt x="83" y="277"/>
                  <a:pt x="85" y="273"/>
                  <a:pt x="83" y="274"/>
                </a:cubicBezTo>
                <a:cubicBezTo>
                  <a:pt x="82" y="275"/>
                  <a:pt x="85" y="278"/>
                  <a:pt x="86" y="276"/>
                </a:cubicBezTo>
                <a:close/>
                <a:moveTo>
                  <a:pt x="218" y="279"/>
                </a:moveTo>
                <a:cubicBezTo>
                  <a:pt x="220" y="280"/>
                  <a:pt x="222" y="282"/>
                  <a:pt x="225" y="282"/>
                </a:cubicBezTo>
                <a:cubicBezTo>
                  <a:pt x="227" y="281"/>
                  <a:pt x="229" y="279"/>
                  <a:pt x="230" y="277"/>
                </a:cubicBezTo>
                <a:cubicBezTo>
                  <a:pt x="226" y="274"/>
                  <a:pt x="221" y="273"/>
                  <a:pt x="218" y="279"/>
                </a:cubicBezTo>
                <a:close/>
                <a:moveTo>
                  <a:pt x="272" y="277"/>
                </a:moveTo>
                <a:cubicBezTo>
                  <a:pt x="274" y="277"/>
                  <a:pt x="274" y="277"/>
                  <a:pt x="275" y="275"/>
                </a:cubicBezTo>
                <a:cubicBezTo>
                  <a:pt x="273" y="275"/>
                  <a:pt x="273" y="274"/>
                  <a:pt x="273" y="274"/>
                </a:cubicBezTo>
                <a:cubicBezTo>
                  <a:pt x="273" y="275"/>
                  <a:pt x="272" y="276"/>
                  <a:pt x="272" y="277"/>
                </a:cubicBezTo>
                <a:close/>
                <a:moveTo>
                  <a:pt x="507" y="280"/>
                </a:moveTo>
                <a:cubicBezTo>
                  <a:pt x="507" y="282"/>
                  <a:pt x="508" y="283"/>
                  <a:pt x="510" y="283"/>
                </a:cubicBezTo>
                <a:cubicBezTo>
                  <a:pt x="510" y="281"/>
                  <a:pt x="512" y="276"/>
                  <a:pt x="511" y="274"/>
                </a:cubicBezTo>
                <a:cubicBezTo>
                  <a:pt x="510" y="277"/>
                  <a:pt x="507" y="277"/>
                  <a:pt x="507" y="280"/>
                </a:cubicBezTo>
                <a:close/>
                <a:moveTo>
                  <a:pt x="536" y="300"/>
                </a:moveTo>
                <a:cubicBezTo>
                  <a:pt x="540" y="292"/>
                  <a:pt x="546" y="286"/>
                  <a:pt x="548" y="277"/>
                </a:cubicBezTo>
                <a:cubicBezTo>
                  <a:pt x="546" y="276"/>
                  <a:pt x="547" y="274"/>
                  <a:pt x="544" y="274"/>
                </a:cubicBezTo>
                <a:cubicBezTo>
                  <a:pt x="542" y="282"/>
                  <a:pt x="537" y="291"/>
                  <a:pt x="536" y="300"/>
                </a:cubicBezTo>
                <a:close/>
                <a:moveTo>
                  <a:pt x="129" y="296"/>
                </a:moveTo>
                <a:cubicBezTo>
                  <a:pt x="123" y="289"/>
                  <a:pt x="118" y="281"/>
                  <a:pt x="111" y="274"/>
                </a:cubicBezTo>
                <a:cubicBezTo>
                  <a:pt x="115" y="283"/>
                  <a:pt x="120" y="292"/>
                  <a:pt x="129" y="296"/>
                </a:cubicBezTo>
                <a:close/>
                <a:moveTo>
                  <a:pt x="291" y="278"/>
                </a:moveTo>
                <a:cubicBezTo>
                  <a:pt x="294" y="280"/>
                  <a:pt x="296" y="284"/>
                  <a:pt x="299" y="285"/>
                </a:cubicBezTo>
                <a:cubicBezTo>
                  <a:pt x="300" y="282"/>
                  <a:pt x="302" y="281"/>
                  <a:pt x="303" y="278"/>
                </a:cubicBezTo>
                <a:cubicBezTo>
                  <a:pt x="299" y="276"/>
                  <a:pt x="293" y="272"/>
                  <a:pt x="291" y="278"/>
                </a:cubicBezTo>
                <a:close/>
                <a:moveTo>
                  <a:pt x="334" y="278"/>
                </a:moveTo>
                <a:cubicBezTo>
                  <a:pt x="335" y="280"/>
                  <a:pt x="335" y="281"/>
                  <a:pt x="338" y="281"/>
                </a:cubicBezTo>
                <a:cubicBezTo>
                  <a:pt x="339" y="279"/>
                  <a:pt x="342" y="279"/>
                  <a:pt x="343" y="275"/>
                </a:cubicBezTo>
                <a:cubicBezTo>
                  <a:pt x="339" y="273"/>
                  <a:pt x="337" y="277"/>
                  <a:pt x="334" y="278"/>
                </a:cubicBezTo>
                <a:close/>
                <a:moveTo>
                  <a:pt x="447" y="285"/>
                </a:moveTo>
                <a:cubicBezTo>
                  <a:pt x="449" y="286"/>
                  <a:pt x="451" y="288"/>
                  <a:pt x="454" y="288"/>
                </a:cubicBezTo>
                <a:cubicBezTo>
                  <a:pt x="456" y="285"/>
                  <a:pt x="457" y="282"/>
                  <a:pt x="459" y="279"/>
                </a:cubicBezTo>
                <a:cubicBezTo>
                  <a:pt x="455" y="278"/>
                  <a:pt x="455" y="274"/>
                  <a:pt x="451" y="274"/>
                </a:cubicBezTo>
                <a:cubicBezTo>
                  <a:pt x="450" y="278"/>
                  <a:pt x="448" y="280"/>
                  <a:pt x="447" y="285"/>
                </a:cubicBezTo>
                <a:close/>
                <a:moveTo>
                  <a:pt x="601" y="300"/>
                </a:moveTo>
                <a:cubicBezTo>
                  <a:pt x="606" y="296"/>
                  <a:pt x="610" y="284"/>
                  <a:pt x="608" y="274"/>
                </a:cubicBezTo>
                <a:cubicBezTo>
                  <a:pt x="607" y="284"/>
                  <a:pt x="601" y="292"/>
                  <a:pt x="601" y="300"/>
                </a:cubicBezTo>
                <a:close/>
                <a:moveTo>
                  <a:pt x="175" y="290"/>
                </a:moveTo>
                <a:cubicBezTo>
                  <a:pt x="174" y="283"/>
                  <a:pt x="166" y="278"/>
                  <a:pt x="160" y="275"/>
                </a:cubicBezTo>
                <a:cubicBezTo>
                  <a:pt x="162" y="280"/>
                  <a:pt x="169" y="286"/>
                  <a:pt x="175" y="290"/>
                </a:cubicBezTo>
                <a:close/>
                <a:moveTo>
                  <a:pt x="308" y="277"/>
                </a:moveTo>
                <a:cubicBezTo>
                  <a:pt x="310" y="278"/>
                  <a:pt x="311" y="277"/>
                  <a:pt x="310" y="275"/>
                </a:cubicBezTo>
                <a:cubicBezTo>
                  <a:pt x="310" y="275"/>
                  <a:pt x="309" y="275"/>
                  <a:pt x="309" y="275"/>
                </a:cubicBezTo>
                <a:cubicBezTo>
                  <a:pt x="309" y="276"/>
                  <a:pt x="308" y="276"/>
                  <a:pt x="308" y="277"/>
                </a:cubicBezTo>
                <a:close/>
                <a:moveTo>
                  <a:pt x="515" y="280"/>
                </a:moveTo>
                <a:cubicBezTo>
                  <a:pt x="517" y="280"/>
                  <a:pt x="518" y="274"/>
                  <a:pt x="515" y="275"/>
                </a:cubicBezTo>
                <a:cubicBezTo>
                  <a:pt x="516" y="277"/>
                  <a:pt x="514" y="278"/>
                  <a:pt x="515" y="280"/>
                </a:cubicBezTo>
                <a:close/>
                <a:moveTo>
                  <a:pt x="109" y="280"/>
                </a:moveTo>
                <a:cubicBezTo>
                  <a:pt x="107" y="279"/>
                  <a:pt x="106" y="277"/>
                  <a:pt x="104" y="275"/>
                </a:cubicBezTo>
                <a:cubicBezTo>
                  <a:pt x="104" y="278"/>
                  <a:pt x="107" y="281"/>
                  <a:pt x="109" y="280"/>
                </a:cubicBezTo>
                <a:close/>
                <a:moveTo>
                  <a:pt x="351" y="277"/>
                </a:moveTo>
                <a:cubicBezTo>
                  <a:pt x="351" y="277"/>
                  <a:pt x="351" y="278"/>
                  <a:pt x="351" y="279"/>
                </a:cubicBezTo>
                <a:cubicBezTo>
                  <a:pt x="354" y="283"/>
                  <a:pt x="358" y="286"/>
                  <a:pt x="361" y="290"/>
                </a:cubicBezTo>
                <a:cubicBezTo>
                  <a:pt x="363" y="292"/>
                  <a:pt x="363" y="296"/>
                  <a:pt x="366" y="295"/>
                </a:cubicBezTo>
                <a:cubicBezTo>
                  <a:pt x="366" y="287"/>
                  <a:pt x="360" y="276"/>
                  <a:pt x="351" y="277"/>
                </a:cubicBezTo>
                <a:close/>
                <a:moveTo>
                  <a:pt x="400" y="278"/>
                </a:moveTo>
                <a:cubicBezTo>
                  <a:pt x="402" y="279"/>
                  <a:pt x="403" y="278"/>
                  <a:pt x="403" y="276"/>
                </a:cubicBezTo>
                <a:cubicBezTo>
                  <a:pt x="403" y="276"/>
                  <a:pt x="402" y="276"/>
                  <a:pt x="402" y="276"/>
                </a:cubicBezTo>
                <a:cubicBezTo>
                  <a:pt x="402" y="277"/>
                  <a:pt x="401" y="277"/>
                  <a:pt x="400" y="278"/>
                </a:cubicBezTo>
                <a:close/>
                <a:moveTo>
                  <a:pt x="427" y="278"/>
                </a:moveTo>
                <a:cubicBezTo>
                  <a:pt x="427" y="280"/>
                  <a:pt x="428" y="281"/>
                  <a:pt x="429" y="282"/>
                </a:cubicBezTo>
                <a:cubicBezTo>
                  <a:pt x="429" y="281"/>
                  <a:pt x="429" y="277"/>
                  <a:pt x="429" y="277"/>
                </a:cubicBezTo>
                <a:cubicBezTo>
                  <a:pt x="429" y="278"/>
                  <a:pt x="428" y="277"/>
                  <a:pt x="427" y="278"/>
                </a:cubicBezTo>
                <a:close/>
                <a:moveTo>
                  <a:pt x="524" y="284"/>
                </a:moveTo>
                <a:cubicBezTo>
                  <a:pt x="529" y="282"/>
                  <a:pt x="523" y="277"/>
                  <a:pt x="520" y="277"/>
                </a:cubicBezTo>
                <a:cubicBezTo>
                  <a:pt x="521" y="280"/>
                  <a:pt x="523" y="281"/>
                  <a:pt x="524" y="284"/>
                </a:cubicBezTo>
                <a:close/>
                <a:moveTo>
                  <a:pt x="311" y="280"/>
                </a:moveTo>
                <a:cubicBezTo>
                  <a:pt x="314" y="281"/>
                  <a:pt x="315" y="284"/>
                  <a:pt x="319" y="284"/>
                </a:cubicBezTo>
                <a:cubicBezTo>
                  <a:pt x="318" y="280"/>
                  <a:pt x="315" y="279"/>
                  <a:pt x="312" y="277"/>
                </a:cubicBezTo>
                <a:cubicBezTo>
                  <a:pt x="312" y="279"/>
                  <a:pt x="311" y="278"/>
                  <a:pt x="311" y="280"/>
                </a:cubicBezTo>
                <a:close/>
                <a:moveTo>
                  <a:pt x="482" y="286"/>
                </a:moveTo>
                <a:cubicBezTo>
                  <a:pt x="485" y="287"/>
                  <a:pt x="486" y="290"/>
                  <a:pt x="488" y="290"/>
                </a:cubicBezTo>
                <a:cubicBezTo>
                  <a:pt x="489" y="287"/>
                  <a:pt x="490" y="285"/>
                  <a:pt x="492" y="283"/>
                </a:cubicBezTo>
                <a:cubicBezTo>
                  <a:pt x="492" y="273"/>
                  <a:pt x="482" y="278"/>
                  <a:pt x="482" y="286"/>
                </a:cubicBezTo>
                <a:close/>
                <a:moveTo>
                  <a:pt x="565" y="306"/>
                </a:moveTo>
                <a:cubicBezTo>
                  <a:pt x="566" y="304"/>
                  <a:pt x="568" y="303"/>
                  <a:pt x="570" y="302"/>
                </a:cubicBezTo>
                <a:cubicBezTo>
                  <a:pt x="570" y="292"/>
                  <a:pt x="578" y="285"/>
                  <a:pt x="576" y="277"/>
                </a:cubicBezTo>
                <a:cubicBezTo>
                  <a:pt x="573" y="287"/>
                  <a:pt x="565" y="297"/>
                  <a:pt x="565" y="306"/>
                </a:cubicBezTo>
                <a:close/>
                <a:moveTo>
                  <a:pt x="55" y="292"/>
                </a:moveTo>
                <a:cubicBezTo>
                  <a:pt x="54" y="288"/>
                  <a:pt x="53" y="287"/>
                  <a:pt x="54" y="283"/>
                </a:cubicBezTo>
                <a:cubicBezTo>
                  <a:pt x="51" y="282"/>
                  <a:pt x="50" y="279"/>
                  <a:pt x="47" y="279"/>
                </a:cubicBezTo>
                <a:cubicBezTo>
                  <a:pt x="46" y="287"/>
                  <a:pt x="50" y="290"/>
                  <a:pt x="55" y="292"/>
                </a:cubicBezTo>
                <a:close/>
                <a:moveTo>
                  <a:pt x="154" y="280"/>
                </a:moveTo>
                <a:cubicBezTo>
                  <a:pt x="156" y="281"/>
                  <a:pt x="157" y="283"/>
                  <a:pt x="160" y="283"/>
                </a:cubicBezTo>
                <a:cubicBezTo>
                  <a:pt x="159" y="281"/>
                  <a:pt x="156" y="277"/>
                  <a:pt x="154" y="280"/>
                </a:cubicBezTo>
                <a:close/>
                <a:moveTo>
                  <a:pt x="189" y="283"/>
                </a:moveTo>
                <a:cubicBezTo>
                  <a:pt x="191" y="285"/>
                  <a:pt x="195" y="286"/>
                  <a:pt x="198" y="288"/>
                </a:cubicBezTo>
                <a:cubicBezTo>
                  <a:pt x="200" y="287"/>
                  <a:pt x="202" y="286"/>
                  <a:pt x="203" y="283"/>
                </a:cubicBezTo>
                <a:cubicBezTo>
                  <a:pt x="197" y="282"/>
                  <a:pt x="192" y="275"/>
                  <a:pt x="189" y="283"/>
                </a:cubicBezTo>
                <a:close/>
                <a:moveTo>
                  <a:pt x="268" y="286"/>
                </a:moveTo>
                <a:cubicBezTo>
                  <a:pt x="266" y="286"/>
                  <a:pt x="265" y="287"/>
                  <a:pt x="264" y="288"/>
                </a:cubicBezTo>
                <a:cubicBezTo>
                  <a:pt x="266" y="291"/>
                  <a:pt x="268" y="290"/>
                  <a:pt x="271" y="290"/>
                </a:cubicBezTo>
                <a:cubicBezTo>
                  <a:pt x="272" y="285"/>
                  <a:pt x="278" y="285"/>
                  <a:pt x="279" y="280"/>
                </a:cubicBezTo>
                <a:cubicBezTo>
                  <a:pt x="276" y="276"/>
                  <a:pt x="271" y="284"/>
                  <a:pt x="268" y="286"/>
                </a:cubicBezTo>
                <a:close/>
                <a:moveTo>
                  <a:pt x="581" y="318"/>
                </a:moveTo>
                <a:cubicBezTo>
                  <a:pt x="583" y="316"/>
                  <a:pt x="585" y="315"/>
                  <a:pt x="587" y="313"/>
                </a:cubicBezTo>
                <a:cubicBezTo>
                  <a:pt x="589" y="299"/>
                  <a:pt x="595" y="293"/>
                  <a:pt x="597" y="279"/>
                </a:cubicBezTo>
                <a:cubicBezTo>
                  <a:pt x="596" y="279"/>
                  <a:pt x="596" y="278"/>
                  <a:pt x="595" y="279"/>
                </a:cubicBezTo>
                <a:cubicBezTo>
                  <a:pt x="590" y="290"/>
                  <a:pt x="584" y="306"/>
                  <a:pt x="581" y="318"/>
                </a:cubicBezTo>
                <a:close/>
                <a:moveTo>
                  <a:pt x="125" y="286"/>
                </a:moveTo>
                <a:cubicBezTo>
                  <a:pt x="125" y="285"/>
                  <a:pt x="126" y="284"/>
                  <a:pt x="126" y="284"/>
                </a:cubicBezTo>
                <a:cubicBezTo>
                  <a:pt x="126" y="281"/>
                  <a:pt x="123" y="282"/>
                  <a:pt x="123" y="279"/>
                </a:cubicBezTo>
                <a:cubicBezTo>
                  <a:pt x="122" y="279"/>
                  <a:pt x="120" y="278"/>
                  <a:pt x="120" y="280"/>
                </a:cubicBezTo>
                <a:cubicBezTo>
                  <a:pt x="122" y="281"/>
                  <a:pt x="122" y="286"/>
                  <a:pt x="125" y="286"/>
                </a:cubicBezTo>
                <a:close/>
                <a:moveTo>
                  <a:pt x="375" y="285"/>
                </a:moveTo>
                <a:cubicBezTo>
                  <a:pt x="374" y="283"/>
                  <a:pt x="369" y="279"/>
                  <a:pt x="366" y="280"/>
                </a:cubicBezTo>
                <a:cubicBezTo>
                  <a:pt x="369" y="282"/>
                  <a:pt x="371" y="285"/>
                  <a:pt x="375" y="285"/>
                </a:cubicBezTo>
                <a:close/>
                <a:moveTo>
                  <a:pt x="229" y="285"/>
                </a:moveTo>
                <a:cubicBezTo>
                  <a:pt x="235" y="289"/>
                  <a:pt x="239" y="293"/>
                  <a:pt x="247" y="296"/>
                </a:cubicBezTo>
                <a:cubicBezTo>
                  <a:pt x="247" y="294"/>
                  <a:pt x="248" y="294"/>
                  <a:pt x="249" y="294"/>
                </a:cubicBezTo>
                <a:cubicBezTo>
                  <a:pt x="245" y="288"/>
                  <a:pt x="234" y="274"/>
                  <a:pt x="229" y="285"/>
                </a:cubicBezTo>
                <a:close/>
                <a:moveTo>
                  <a:pt x="248" y="283"/>
                </a:moveTo>
                <a:cubicBezTo>
                  <a:pt x="244" y="284"/>
                  <a:pt x="245" y="281"/>
                  <a:pt x="243" y="280"/>
                </a:cubicBezTo>
                <a:cubicBezTo>
                  <a:pt x="242" y="281"/>
                  <a:pt x="243" y="281"/>
                  <a:pt x="243" y="283"/>
                </a:cubicBezTo>
                <a:cubicBezTo>
                  <a:pt x="245" y="282"/>
                  <a:pt x="247" y="286"/>
                  <a:pt x="248" y="283"/>
                </a:cubicBezTo>
                <a:close/>
                <a:moveTo>
                  <a:pt x="420" y="285"/>
                </a:moveTo>
                <a:cubicBezTo>
                  <a:pt x="422" y="283"/>
                  <a:pt x="421" y="282"/>
                  <a:pt x="420" y="280"/>
                </a:cubicBezTo>
                <a:cubicBezTo>
                  <a:pt x="420" y="280"/>
                  <a:pt x="419" y="280"/>
                  <a:pt x="418" y="280"/>
                </a:cubicBezTo>
                <a:cubicBezTo>
                  <a:pt x="416" y="282"/>
                  <a:pt x="418" y="284"/>
                  <a:pt x="420" y="285"/>
                </a:cubicBezTo>
                <a:close/>
                <a:moveTo>
                  <a:pt x="516" y="289"/>
                </a:moveTo>
                <a:cubicBezTo>
                  <a:pt x="519" y="289"/>
                  <a:pt x="520" y="292"/>
                  <a:pt x="522" y="292"/>
                </a:cubicBezTo>
                <a:cubicBezTo>
                  <a:pt x="525" y="287"/>
                  <a:pt x="520" y="283"/>
                  <a:pt x="519" y="280"/>
                </a:cubicBezTo>
                <a:cubicBezTo>
                  <a:pt x="518" y="283"/>
                  <a:pt x="517" y="285"/>
                  <a:pt x="516" y="289"/>
                </a:cubicBezTo>
                <a:close/>
                <a:moveTo>
                  <a:pt x="26" y="287"/>
                </a:moveTo>
                <a:cubicBezTo>
                  <a:pt x="26" y="286"/>
                  <a:pt x="27" y="280"/>
                  <a:pt x="23" y="280"/>
                </a:cubicBezTo>
                <a:cubicBezTo>
                  <a:pt x="23" y="284"/>
                  <a:pt x="23" y="287"/>
                  <a:pt x="26" y="287"/>
                </a:cubicBezTo>
                <a:close/>
                <a:moveTo>
                  <a:pt x="396" y="287"/>
                </a:moveTo>
                <a:cubicBezTo>
                  <a:pt x="398" y="286"/>
                  <a:pt x="400" y="285"/>
                  <a:pt x="400" y="283"/>
                </a:cubicBezTo>
                <a:cubicBezTo>
                  <a:pt x="398" y="283"/>
                  <a:pt x="399" y="281"/>
                  <a:pt x="397" y="282"/>
                </a:cubicBezTo>
                <a:cubicBezTo>
                  <a:pt x="397" y="284"/>
                  <a:pt x="396" y="285"/>
                  <a:pt x="396" y="287"/>
                </a:cubicBezTo>
                <a:close/>
                <a:moveTo>
                  <a:pt x="434" y="285"/>
                </a:moveTo>
                <a:cubicBezTo>
                  <a:pt x="435" y="286"/>
                  <a:pt x="436" y="286"/>
                  <a:pt x="437" y="287"/>
                </a:cubicBezTo>
                <a:cubicBezTo>
                  <a:pt x="438" y="285"/>
                  <a:pt x="439" y="284"/>
                  <a:pt x="439" y="282"/>
                </a:cubicBezTo>
                <a:cubicBezTo>
                  <a:pt x="437" y="281"/>
                  <a:pt x="435" y="284"/>
                  <a:pt x="434" y="285"/>
                </a:cubicBezTo>
                <a:close/>
                <a:moveTo>
                  <a:pt x="168" y="294"/>
                </a:moveTo>
                <a:cubicBezTo>
                  <a:pt x="161" y="291"/>
                  <a:pt x="157" y="284"/>
                  <a:pt x="148" y="282"/>
                </a:cubicBezTo>
                <a:cubicBezTo>
                  <a:pt x="151" y="289"/>
                  <a:pt x="161" y="293"/>
                  <a:pt x="168" y="294"/>
                </a:cubicBezTo>
                <a:close/>
                <a:moveTo>
                  <a:pt x="332" y="287"/>
                </a:moveTo>
                <a:cubicBezTo>
                  <a:pt x="332" y="286"/>
                  <a:pt x="332" y="286"/>
                  <a:pt x="332" y="286"/>
                </a:cubicBezTo>
                <a:cubicBezTo>
                  <a:pt x="332" y="286"/>
                  <a:pt x="332" y="286"/>
                  <a:pt x="332" y="285"/>
                </a:cubicBezTo>
                <a:cubicBezTo>
                  <a:pt x="331" y="284"/>
                  <a:pt x="329" y="283"/>
                  <a:pt x="327" y="282"/>
                </a:cubicBezTo>
                <a:cubicBezTo>
                  <a:pt x="327" y="285"/>
                  <a:pt x="330" y="286"/>
                  <a:pt x="332" y="287"/>
                </a:cubicBezTo>
                <a:close/>
                <a:moveTo>
                  <a:pt x="346" y="285"/>
                </a:moveTo>
                <a:cubicBezTo>
                  <a:pt x="348" y="287"/>
                  <a:pt x="353" y="292"/>
                  <a:pt x="355" y="290"/>
                </a:cubicBezTo>
                <a:cubicBezTo>
                  <a:pt x="352" y="288"/>
                  <a:pt x="352" y="283"/>
                  <a:pt x="347" y="282"/>
                </a:cubicBezTo>
                <a:cubicBezTo>
                  <a:pt x="348" y="284"/>
                  <a:pt x="345" y="283"/>
                  <a:pt x="346" y="285"/>
                </a:cubicBezTo>
                <a:close/>
                <a:moveTo>
                  <a:pt x="103" y="309"/>
                </a:moveTo>
                <a:cubicBezTo>
                  <a:pt x="107" y="310"/>
                  <a:pt x="108" y="316"/>
                  <a:pt x="113" y="314"/>
                </a:cubicBezTo>
                <a:cubicBezTo>
                  <a:pt x="111" y="310"/>
                  <a:pt x="110" y="304"/>
                  <a:pt x="108" y="299"/>
                </a:cubicBezTo>
                <a:cubicBezTo>
                  <a:pt x="101" y="294"/>
                  <a:pt x="96" y="287"/>
                  <a:pt x="89" y="283"/>
                </a:cubicBezTo>
                <a:cubicBezTo>
                  <a:pt x="93" y="292"/>
                  <a:pt x="99" y="300"/>
                  <a:pt x="103" y="309"/>
                </a:cubicBezTo>
                <a:close/>
                <a:moveTo>
                  <a:pt x="176" y="285"/>
                </a:moveTo>
                <a:cubicBezTo>
                  <a:pt x="178" y="286"/>
                  <a:pt x="177" y="285"/>
                  <a:pt x="179" y="286"/>
                </a:cubicBezTo>
                <a:cubicBezTo>
                  <a:pt x="179" y="284"/>
                  <a:pt x="178" y="284"/>
                  <a:pt x="177" y="283"/>
                </a:cubicBezTo>
                <a:cubicBezTo>
                  <a:pt x="177" y="284"/>
                  <a:pt x="176" y="284"/>
                  <a:pt x="176" y="285"/>
                </a:cubicBezTo>
                <a:close/>
                <a:moveTo>
                  <a:pt x="304" y="288"/>
                </a:moveTo>
                <a:cubicBezTo>
                  <a:pt x="306" y="288"/>
                  <a:pt x="306" y="290"/>
                  <a:pt x="309" y="290"/>
                </a:cubicBezTo>
                <a:cubicBezTo>
                  <a:pt x="310" y="288"/>
                  <a:pt x="314" y="288"/>
                  <a:pt x="314" y="285"/>
                </a:cubicBezTo>
                <a:cubicBezTo>
                  <a:pt x="310" y="281"/>
                  <a:pt x="305" y="284"/>
                  <a:pt x="304" y="288"/>
                </a:cubicBezTo>
                <a:close/>
                <a:moveTo>
                  <a:pt x="66" y="286"/>
                </a:moveTo>
                <a:cubicBezTo>
                  <a:pt x="66" y="285"/>
                  <a:pt x="66" y="284"/>
                  <a:pt x="66" y="284"/>
                </a:cubicBezTo>
                <a:cubicBezTo>
                  <a:pt x="65" y="284"/>
                  <a:pt x="63" y="284"/>
                  <a:pt x="63" y="283"/>
                </a:cubicBezTo>
                <a:cubicBezTo>
                  <a:pt x="63" y="285"/>
                  <a:pt x="64" y="285"/>
                  <a:pt x="66" y="286"/>
                </a:cubicBezTo>
                <a:close/>
                <a:moveTo>
                  <a:pt x="93" y="299"/>
                </a:moveTo>
                <a:cubicBezTo>
                  <a:pt x="89" y="295"/>
                  <a:pt x="88" y="287"/>
                  <a:pt x="83" y="284"/>
                </a:cubicBezTo>
                <a:cubicBezTo>
                  <a:pt x="83" y="291"/>
                  <a:pt x="87" y="299"/>
                  <a:pt x="93" y="299"/>
                </a:cubicBezTo>
                <a:close/>
                <a:moveTo>
                  <a:pt x="283" y="284"/>
                </a:moveTo>
                <a:cubicBezTo>
                  <a:pt x="278" y="286"/>
                  <a:pt x="275" y="290"/>
                  <a:pt x="271" y="293"/>
                </a:cubicBezTo>
                <a:cubicBezTo>
                  <a:pt x="276" y="295"/>
                  <a:pt x="281" y="303"/>
                  <a:pt x="287" y="303"/>
                </a:cubicBezTo>
                <a:cubicBezTo>
                  <a:pt x="291" y="303"/>
                  <a:pt x="292" y="299"/>
                  <a:pt x="296" y="299"/>
                </a:cubicBezTo>
                <a:cubicBezTo>
                  <a:pt x="295" y="292"/>
                  <a:pt x="288" y="288"/>
                  <a:pt x="283" y="284"/>
                </a:cubicBezTo>
                <a:close/>
                <a:moveTo>
                  <a:pt x="414" y="288"/>
                </a:moveTo>
                <a:cubicBezTo>
                  <a:pt x="415" y="287"/>
                  <a:pt x="417" y="287"/>
                  <a:pt x="417" y="286"/>
                </a:cubicBezTo>
                <a:cubicBezTo>
                  <a:pt x="416" y="285"/>
                  <a:pt x="415" y="285"/>
                  <a:pt x="414" y="285"/>
                </a:cubicBezTo>
                <a:cubicBezTo>
                  <a:pt x="413" y="285"/>
                  <a:pt x="413" y="287"/>
                  <a:pt x="414" y="288"/>
                </a:cubicBezTo>
                <a:close/>
                <a:moveTo>
                  <a:pt x="326" y="289"/>
                </a:moveTo>
                <a:cubicBezTo>
                  <a:pt x="324" y="288"/>
                  <a:pt x="324" y="286"/>
                  <a:pt x="322" y="286"/>
                </a:cubicBezTo>
                <a:cubicBezTo>
                  <a:pt x="322" y="288"/>
                  <a:pt x="325" y="289"/>
                  <a:pt x="326" y="289"/>
                </a:cubicBezTo>
                <a:close/>
                <a:moveTo>
                  <a:pt x="563" y="293"/>
                </a:moveTo>
                <a:cubicBezTo>
                  <a:pt x="566" y="293"/>
                  <a:pt x="567" y="287"/>
                  <a:pt x="566" y="286"/>
                </a:cubicBezTo>
                <a:cubicBezTo>
                  <a:pt x="565" y="288"/>
                  <a:pt x="565" y="291"/>
                  <a:pt x="563" y="293"/>
                </a:cubicBezTo>
                <a:close/>
                <a:moveTo>
                  <a:pt x="300" y="295"/>
                </a:moveTo>
                <a:cubicBezTo>
                  <a:pt x="302" y="295"/>
                  <a:pt x="304" y="294"/>
                  <a:pt x="305" y="292"/>
                </a:cubicBezTo>
                <a:cubicBezTo>
                  <a:pt x="302" y="291"/>
                  <a:pt x="299" y="286"/>
                  <a:pt x="295" y="287"/>
                </a:cubicBezTo>
                <a:cubicBezTo>
                  <a:pt x="297" y="289"/>
                  <a:pt x="298" y="293"/>
                  <a:pt x="300" y="295"/>
                </a:cubicBezTo>
                <a:close/>
                <a:moveTo>
                  <a:pt x="371" y="292"/>
                </a:moveTo>
                <a:cubicBezTo>
                  <a:pt x="372" y="291"/>
                  <a:pt x="373" y="290"/>
                  <a:pt x="373" y="288"/>
                </a:cubicBezTo>
                <a:cubicBezTo>
                  <a:pt x="372" y="287"/>
                  <a:pt x="370" y="285"/>
                  <a:pt x="369" y="287"/>
                </a:cubicBezTo>
                <a:cubicBezTo>
                  <a:pt x="370" y="288"/>
                  <a:pt x="369" y="292"/>
                  <a:pt x="371" y="292"/>
                </a:cubicBezTo>
                <a:close/>
                <a:moveTo>
                  <a:pt x="45" y="300"/>
                </a:moveTo>
                <a:cubicBezTo>
                  <a:pt x="45" y="294"/>
                  <a:pt x="42" y="290"/>
                  <a:pt x="38" y="287"/>
                </a:cubicBezTo>
                <a:cubicBezTo>
                  <a:pt x="39" y="293"/>
                  <a:pt x="40" y="299"/>
                  <a:pt x="45" y="300"/>
                </a:cubicBezTo>
                <a:close/>
                <a:moveTo>
                  <a:pt x="202" y="291"/>
                </a:moveTo>
                <a:cubicBezTo>
                  <a:pt x="205" y="292"/>
                  <a:pt x="207" y="294"/>
                  <a:pt x="210" y="295"/>
                </a:cubicBezTo>
                <a:cubicBezTo>
                  <a:pt x="212" y="293"/>
                  <a:pt x="214" y="293"/>
                  <a:pt x="214" y="290"/>
                </a:cubicBezTo>
                <a:cubicBezTo>
                  <a:pt x="210" y="288"/>
                  <a:pt x="205" y="285"/>
                  <a:pt x="202" y="291"/>
                </a:cubicBezTo>
                <a:close/>
                <a:moveTo>
                  <a:pt x="429" y="291"/>
                </a:moveTo>
                <a:cubicBezTo>
                  <a:pt x="431" y="292"/>
                  <a:pt x="432" y="293"/>
                  <a:pt x="434" y="294"/>
                </a:cubicBezTo>
                <a:cubicBezTo>
                  <a:pt x="435" y="293"/>
                  <a:pt x="436" y="291"/>
                  <a:pt x="436" y="289"/>
                </a:cubicBezTo>
                <a:cubicBezTo>
                  <a:pt x="434" y="291"/>
                  <a:pt x="433" y="287"/>
                  <a:pt x="430" y="287"/>
                </a:cubicBezTo>
                <a:cubicBezTo>
                  <a:pt x="430" y="288"/>
                  <a:pt x="428" y="289"/>
                  <a:pt x="429" y="291"/>
                </a:cubicBezTo>
                <a:close/>
                <a:moveTo>
                  <a:pt x="442" y="290"/>
                </a:moveTo>
                <a:cubicBezTo>
                  <a:pt x="443" y="289"/>
                  <a:pt x="443" y="287"/>
                  <a:pt x="441" y="287"/>
                </a:cubicBezTo>
                <a:cubicBezTo>
                  <a:pt x="441" y="288"/>
                  <a:pt x="440" y="290"/>
                  <a:pt x="442" y="290"/>
                </a:cubicBezTo>
                <a:close/>
                <a:moveTo>
                  <a:pt x="444" y="292"/>
                </a:moveTo>
                <a:cubicBezTo>
                  <a:pt x="445" y="294"/>
                  <a:pt x="451" y="294"/>
                  <a:pt x="451" y="291"/>
                </a:cubicBezTo>
                <a:cubicBezTo>
                  <a:pt x="450" y="286"/>
                  <a:pt x="444" y="286"/>
                  <a:pt x="444" y="292"/>
                </a:cubicBezTo>
                <a:close/>
                <a:moveTo>
                  <a:pt x="459" y="293"/>
                </a:moveTo>
                <a:cubicBezTo>
                  <a:pt x="461" y="294"/>
                  <a:pt x="466" y="289"/>
                  <a:pt x="465" y="287"/>
                </a:cubicBezTo>
                <a:cubicBezTo>
                  <a:pt x="463" y="289"/>
                  <a:pt x="459" y="289"/>
                  <a:pt x="459" y="293"/>
                </a:cubicBezTo>
                <a:close/>
                <a:moveTo>
                  <a:pt x="182" y="288"/>
                </a:moveTo>
                <a:cubicBezTo>
                  <a:pt x="183" y="292"/>
                  <a:pt x="186" y="295"/>
                  <a:pt x="190" y="294"/>
                </a:cubicBezTo>
                <a:cubicBezTo>
                  <a:pt x="188" y="292"/>
                  <a:pt x="186" y="286"/>
                  <a:pt x="182" y="288"/>
                </a:cubicBezTo>
                <a:close/>
                <a:moveTo>
                  <a:pt x="617" y="293"/>
                </a:moveTo>
                <a:cubicBezTo>
                  <a:pt x="619" y="293"/>
                  <a:pt x="620" y="289"/>
                  <a:pt x="619" y="288"/>
                </a:cubicBezTo>
                <a:cubicBezTo>
                  <a:pt x="618" y="289"/>
                  <a:pt x="617" y="291"/>
                  <a:pt x="617" y="293"/>
                </a:cubicBezTo>
                <a:close/>
                <a:moveTo>
                  <a:pt x="470" y="300"/>
                </a:moveTo>
                <a:cubicBezTo>
                  <a:pt x="472" y="297"/>
                  <a:pt x="473" y="294"/>
                  <a:pt x="474" y="289"/>
                </a:cubicBezTo>
                <a:cubicBezTo>
                  <a:pt x="473" y="289"/>
                  <a:pt x="472" y="289"/>
                  <a:pt x="471" y="288"/>
                </a:cubicBezTo>
                <a:cubicBezTo>
                  <a:pt x="472" y="293"/>
                  <a:pt x="465" y="297"/>
                  <a:pt x="470" y="300"/>
                </a:cubicBezTo>
                <a:close/>
                <a:moveTo>
                  <a:pt x="496" y="296"/>
                </a:moveTo>
                <a:cubicBezTo>
                  <a:pt x="496" y="293"/>
                  <a:pt x="499" y="291"/>
                  <a:pt x="498" y="288"/>
                </a:cubicBezTo>
                <a:cubicBezTo>
                  <a:pt x="496" y="289"/>
                  <a:pt x="492" y="295"/>
                  <a:pt x="496" y="296"/>
                </a:cubicBezTo>
                <a:close/>
                <a:moveTo>
                  <a:pt x="312" y="292"/>
                </a:moveTo>
                <a:cubicBezTo>
                  <a:pt x="314" y="294"/>
                  <a:pt x="316" y="296"/>
                  <a:pt x="319" y="297"/>
                </a:cubicBezTo>
                <a:cubicBezTo>
                  <a:pt x="320" y="295"/>
                  <a:pt x="322" y="294"/>
                  <a:pt x="323" y="292"/>
                </a:cubicBezTo>
                <a:cubicBezTo>
                  <a:pt x="320" y="288"/>
                  <a:pt x="314" y="289"/>
                  <a:pt x="312" y="292"/>
                </a:cubicBezTo>
                <a:close/>
                <a:moveTo>
                  <a:pt x="504" y="302"/>
                </a:moveTo>
                <a:cubicBezTo>
                  <a:pt x="506" y="299"/>
                  <a:pt x="507" y="295"/>
                  <a:pt x="508" y="291"/>
                </a:cubicBezTo>
                <a:cubicBezTo>
                  <a:pt x="507" y="290"/>
                  <a:pt x="506" y="289"/>
                  <a:pt x="504" y="289"/>
                </a:cubicBezTo>
                <a:cubicBezTo>
                  <a:pt x="508" y="294"/>
                  <a:pt x="500" y="300"/>
                  <a:pt x="504" y="302"/>
                </a:cubicBezTo>
                <a:close/>
                <a:moveTo>
                  <a:pt x="73" y="307"/>
                </a:moveTo>
                <a:cubicBezTo>
                  <a:pt x="73" y="301"/>
                  <a:pt x="71" y="291"/>
                  <a:pt x="64" y="291"/>
                </a:cubicBezTo>
                <a:cubicBezTo>
                  <a:pt x="67" y="296"/>
                  <a:pt x="66" y="305"/>
                  <a:pt x="73" y="307"/>
                </a:cubicBezTo>
                <a:close/>
                <a:moveTo>
                  <a:pt x="131" y="291"/>
                </a:moveTo>
                <a:cubicBezTo>
                  <a:pt x="132" y="296"/>
                  <a:pt x="135" y="297"/>
                  <a:pt x="138" y="300"/>
                </a:cubicBezTo>
                <a:cubicBezTo>
                  <a:pt x="137" y="297"/>
                  <a:pt x="137" y="291"/>
                  <a:pt x="133" y="290"/>
                </a:cubicBezTo>
                <a:cubicBezTo>
                  <a:pt x="133" y="291"/>
                  <a:pt x="131" y="290"/>
                  <a:pt x="131" y="291"/>
                </a:cubicBezTo>
                <a:close/>
                <a:moveTo>
                  <a:pt x="239" y="300"/>
                </a:moveTo>
                <a:cubicBezTo>
                  <a:pt x="239" y="299"/>
                  <a:pt x="241" y="300"/>
                  <a:pt x="241" y="298"/>
                </a:cubicBezTo>
                <a:cubicBezTo>
                  <a:pt x="239" y="297"/>
                  <a:pt x="238" y="295"/>
                  <a:pt x="236" y="294"/>
                </a:cubicBezTo>
                <a:cubicBezTo>
                  <a:pt x="230" y="297"/>
                  <a:pt x="224" y="289"/>
                  <a:pt x="223" y="291"/>
                </a:cubicBezTo>
                <a:cubicBezTo>
                  <a:pt x="228" y="295"/>
                  <a:pt x="233" y="297"/>
                  <a:pt x="239" y="300"/>
                </a:cubicBezTo>
                <a:close/>
                <a:moveTo>
                  <a:pt x="423" y="294"/>
                </a:moveTo>
                <a:cubicBezTo>
                  <a:pt x="426" y="294"/>
                  <a:pt x="422" y="292"/>
                  <a:pt x="424" y="290"/>
                </a:cubicBezTo>
                <a:cubicBezTo>
                  <a:pt x="423" y="290"/>
                  <a:pt x="421" y="290"/>
                  <a:pt x="420" y="291"/>
                </a:cubicBezTo>
                <a:cubicBezTo>
                  <a:pt x="420" y="293"/>
                  <a:pt x="423" y="292"/>
                  <a:pt x="423" y="294"/>
                </a:cubicBezTo>
                <a:close/>
                <a:moveTo>
                  <a:pt x="28" y="295"/>
                </a:moveTo>
                <a:cubicBezTo>
                  <a:pt x="28" y="292"/>
                  <a:pt x="27" y="291"/>
                  <a:pt x="24" y="291"/>
                </a:cubicBezTo>
                <a:cubicBezTo>
                  <a:pt x="25" y="293"/>
                  <a:pt x="26" y="295"/>
                  <a:pt x="28" y="295"/>
                </a:cubicBezTo>
                <a:close/>
                <a:moveTo>
                  <a:pt x="177" y="294"/>
                </a:moveTo>
                <a:cubicBezTo>
                  <a:pt x="179" y="295"/>
                  <a:pt x="181" y="298"/>
                  <a:pt x="185" y="298"/>
                </a:cubicBezTo>
                <a:cubicBezTo>
                  <a:pt x="185" y="294"/>
                  <a:pt x="182" y="293"/>
                  <a:pt x="179" y="291"/>
                </a:cubicBezTo>
                <a:cubicBezTo>
                  <a:pt x="178" y="292"/>
                  <a:pt x="176" y="292"/>
                  <a:pt x="177" y="294"/>
                </a:cubicBezTo>
                <a:close/>
                <a:moveTo>
                  <a:pt x="340" y="292"/>
                </a:moveTo>
                <a:cubicBezTo>
                  <a:pt x="342" y="295"/>
                  <a:pt x="347" y="298"/>
                  <a:pt x="351" y="297"/>
                </a:cubicBezTo>
                <a:cubicBezTo>
                  <a:pt x="347" y="296"/>
                  <a:pt x="345" y="290"/>
                  <a:pt x="340" y="292"/>
                </a:cubicBezTo>
                <a:close/>
                <a:moveTo>
                  <a:pt x="395" y="294"/>
                </a:moveTo>
                <a:cubicBezTo>
                  <a:pt x="397" y="295"/>
                  <a:pt x="399" y="293"/>
                  <a:pt x="399" y="291"/>
                </a:cubicBezTo>
                <a:cubicBezTo>
                  <a:pt x="397" y="291"/>
                  <a:pt x="395" y="292"/>
                  <a:pt x="395" y="294"/>
                </a:cubicBezTo>
                <a:close/>
                <a:moveTo>
                  <a:pt x="575" y="320"/>
                </a:moveTo>
                <a:cubicBezTo>
                  <a:pt x="580" y="311"/>
                  <a:pt x="583" y="300"/>
                  <a:pt x="587" y="291"/>
                </a:cubicBezTo>
                <a:cubicBezTo>
                  <a:pt x="579" y="297"/>
                  <a:pt x="578" y="312"/>
                  <a:pt x="575" y="320"/>
                </a:cubicBezTo>
                <a:close/>
                <a:moveTo>
                  <a:pt x="165" y="299"/>
                </a:moveTo>
                <a:cubicBezTo>
                  <a:pt x="165" y="298"/>
                  <a:pt x="166" y="298"/>
                  <a:pt x="166" y="297"/>
                </a:cubicBezTo>
                <a:cubicBezTo>
                  <a:pt x="161" y="297"/>
                  <a:pt x="158" y="291"/>
                  <a:pt x="155" y="292"/>
                </a:cubicBezTo>
                <a:cubicBezTo>
                  <a:pt x="158" y="295"/>
                  <a:pt x="161" y="297"/>
                  <a:pt x="165" y="299"/>
                </a:cubicBezTo>
                <a:close/>
                <a:moveTo>
                  <a:pt x="375" y="303"/>
                </a:moveTo>
                <a:cubicBezTo>
                  <a:pt x="378" y="302"/>
                  <a:pt x="383" y="299"/>
                  <a:pt x="383" y="294"/>
                </a:cubicBezTo>
                <a:cubicBezTo>
                  <a:pt x="382" y="293"/>
                  <a:pt x="381" y="292"/>
                  <a:pt x="379" y="292"/>
                </a:cubicBezTo>
                <a:cubicBezTo>
                  <a:pt x="378" y="296"/>
                  <a:pt x="376" y="299"/>
                  <a:pt x="375" y="303"/>
                </a:cubicBezTo>
                <a:close/>
                <a:moveTo>
                  <a:pt x="406" y="302"/>
                </a:moveTo>
                <a:cubicBezTo>
                  <a:pt x="408" y="302"/>
                  <a:pt x="408" y="304"/>
                  <a:pt x="411" y="303"/>
                </a:cubicBezTo>
                <a:cubicBezTo>
                  <a:pt x="411" y="299"/>
                  <a:pt x="416" y="298"/>
                  <a:pt x="416" y="293"/>
                </a:cubicBezTo>
                <a:cubicBezTo>
                  <a:pt x="415" y="292"/>
                  <a:pt x="413" y="292"/>
                  <a:pt x="410" y="292"/>
                </a:cubicBezTo>
                <a:cubicBezTo>
                  <a:pt x="410" y="296"/>
                  <a:pt x="407" y="298"/>
                  <a:pt x="406" y="302"/>
                </a:cubicBezTo>
                <a:close/>
                <a:moveTo>
                  <a:pt x="145" y="295"/>
                </a:moveTo>
                <a:cubicBezTo>
                  <a:pt x="145" y="294"/>
                  <a:pt x="145" y="292"/>
                  <a:pt x="143" y="292"/>
                </a:cubicBezTo>
                <a:cubicBezTo>
                  <a:pt x="142" y="294"/>
                  <a:pt x="144" y="295"/>
                  <a:pt x="145" y="295"/>
                </a:cubicBezTo>
                <a:close/>
                <a:moveTo>
                  <a:pt x="118" y="299"/>
                </a:moveTo>
                <a:cubicBezTo>
                  <a:pt x="116" y="297"/>
                  <a:pt x="114" y="294"/>
                  <a:pt x="110" y="293"/>
                </a:cubicBezTo>
                <a:cubicBezTo>
                  <a:pt x="111" y="296"/>
                  <a:pt x="116" y="299"/>
                  <a:pt x="118" y="299"/>
                </a:cubicBezTo>
                <a:close/>
                <a:moveTo>
                  <a:pt x="227" y="306"/>
                </a:moveTo>
                <a:cubicBezTo>
                  <a:pt x="227" y="303"/>
                  <a:pt x="224" y="302"/>
                  <a:pt x="224" y="298"/>
                </a:cubicBezTo>
                <a:cubicBezTo>
                  <a:pt x="221" y="299"/>
                  <a:pt x="221" y="294"/>
                  <a:pt x="217" y="293"/>
                </a:cubicBezTo>
                <a:cubicBezTo>
                  <a:pt x="216" y="295"/>
                  <a:pt x="214" y="296"/>
                  <a:pt x="214" y="298"/>
                </a:cubicBezTo>
                <a:cubicBezTo>
                  <a:pt x="218" y="300"/>
                  <a:pt x="223" y="303"/>
                  <a:pt x="227" y="306"/>
                </a:cubicBezTo>
                <a:close/>
                <a:moveTo>
                  <a:pt x="349" y="304"/>
                </a:moveTo>
                <a:cubicBezTo>
                  <a:pt x="347" y="298"/>
                  <a:pt x="337" y="298"/>
                  <a:pt x="334" y="293"/>
                </a:cubicBezTo>
                <a:cubicBezTo>
                  <a:pt x="338" y="298"/>
                  <a:pt x="344" y="303"/>
                  <a:pt x="349" y="304"/>
                </a:cubicBezTo>
                <a:close/>
                <a:moveTo>
                  <a:pt x="433" y="299"/>
                </a:moveTo>
                <a:cubicBezTo>
                  <a:pt x="433" y="295"/>
                  <a:pt x="429" y="295"/>
                  <a:pt x="427" y="293"/>
                </a:cubicBezTo>
                <a:cubicBezTo>
                  <a:pt x="426" y="296"/>
                  <a:pt x="429" y="298"/>
                  <a:pt x="433" y="299"/>
                </a:cubicBezTo>
                <a:close/>
                <a:moveTo>
                  <a:pt x="438" y="297"/>
                </a:moveTo>
                <a:cubicBezTo>
                  <a:pt x="439" y="296"/>
                  <a:pt x="441" y="293"/>
                  <a:pt x="438" y="293"/>
                </a:cubicBezTo>
                <a:cubicBezTo>
                  <a:pt x="439" y="295"/>
                  <a:pt x="436" y="296"/>
                  <a:pt x="438" y="297"/>
                </a:cubicBezTo>
                <a:close/>
                <a:moveTo>
                  <a:pt x="321" y="299"/>
                </a:moveTo>
                <a:cubicBezTo>
                  <a:pt x="325" y="300"/>
                  <a:pt x="326" y="303"/>
                  <a:pt x="330" y="303"/>
                </a:cubicBezTo>
                <a:cubicBezTo>
                  <a:pt x="334" y="296"/>
                  <a:pt x="323" y="291"/>
                  <a:pt x="321" y="299"/>
                </a:cubicBezTo>
                <a:close/>
                <a:moveTo>
                  <a:pt x="479" y="300"/>
                </a:moveTo>
                <a:cubicBezTo>
                  <a:pt x="479" y="298"/>
                  <a:pt x="483" y="298"/>
                  <a:pt x="482" y="295"/>
                </a:cubicBezTo>
                <a:cubicBezTo>
                  <a:pt x="481" y="295"/>
                  <a:pt x="481" y="294"/>
                  <a:pt x="479" y="294"/>
                </a:cubicBezTo>
                <a:cubicBezTo>
                  <a:pt x="479" y="296"/>
                  <a:pt x="477" y="298"/>
                  <a:pt x="479" y="300"/>
                </a:cubicBezTo>
                <a:close/>
                <a:moveTo>
                  <a:pt x="501" y="326"/>
                </a:moveTo>
                <a:cubicBezTo>
                  <a:pt x="504" y="327"/>
                  <a:pt x="505" y="331"/>
                  <a:pt x="508" y="331"/>
                </a:cubicBezTo>
                <a:cubicBezTo>
                  <a:pt x="515" y="322"/>
                  <a:pt x="516" y="307"/>
                  <a:pt x="522" y="296"/>
                </a:cubicBezTo>
                <a:cubicBezTo>
                  <a:pt x="519" y="294"/>
                  <a:pt x="517" y="295"/>
                  <a:pt x="513" y="294"/>
                </a:cubicBezTo>
                <a:cubicBezTo>
                  <a:pt x="510" y="305"/>
                  <a:pt x="505" y="315"/>
                  <a:pt x="501" y="326"/>
                </a:cubicBezTo>
                <a:close/>
                <a:moveTo>
                  <a:pt x="304" y="298"/>
                </a:moveTo>
                <a:cubicBezTo>
                  <a:pt x="306" y="300"/>
                  <a:pt x="307" y="303"/>
                  <a:pt x="310" y="303"/>
                </a:cubicBezTo>
                <a:cubicBezTo>
                  <a:pt x="311" y="302"/>
                  <a:pt x="310" y="300"/>
                  <a:pt x="313" y="301"/>
                </a:cubicBezTo>
                <a:cubicBezTo>
                  <a:pt x="314" y="296"/>
                  <a:pt x="305" y="292"/>
                  <a:pt x="304" y="298"/>
                </a:cubicBezTo>
                <a:close/>
                <a:moveTo>
                  <a:pt x="413" y="306"/>
                </a:moveTo>
                <a:cubicBezTo>
                  <a:pt x="415" y="307"/>
                  <a:pt x="416" y="309"/>
                  <a:pt x="418" y="309"/>
                </a:cubicBezTo>
                <a:cubicBezTo>
                  <a:pt x="418" y="305"/>
                  <a:pt x="419" y="303"/>
                  <a:pt x="421" y="302"/>
                </a:cubicBezTo>
                <a:cubicBezTo>
                  <a:pt x="420" y="300"/>
                  <a:pt x="421" y="299"/>
                  <a:pt x="422" y="297"/>
                </a:cubicBezTo>
                <a:cubicBezTo>
                  <a:pt x="420" y="296"/>
                  <a:pt x="419" y="296"/>
                  <a:pt x="418" y="295"/>
                </a:cubicBezTo>
                <a:cubicBezTo>
                  <a:pt x="417" y="299"/>
                  <a:pt x="415" y="302"/>
                  <a:pt x="413" y="306"/>
                </a:cubicBezTo>
                <a:close/>
                <a:moveTo>
                  <a:pt x="200" y="302"/>
                </a:moveTo>
                <a:cubicBezTo>
                  <a:pt x="197" y="302"/>
                  <a:pt x="195" y="294"/>
                  <a:pt x="192" y="297"/>
                </a:cubicBezTo>
                <a:cubicBezTo>
                  <a:pt x="195" y="298"/>
                  <a:pt x="197" y="303"/>
                  <a:pt x="200" y="302"/>
                </a:cubicBezTo>
                <a:close/>
                <a:moveTo>
                  <a:pt x="256" y="299"/>
                </a:moveTo>
                <a:cubicBezTo>
                  <a:pt x="256" y="296"/>
                  <a:pt x="250" y="295"/>
                  <a:pt x="248" y="299"/>
                </a:cubicBezTo>
                <a:cubicBezTo>
                  <a:pt x="250" y="301"/>
                  <a:pt x="257" y="302"/>
                  <a:pt x="256" y="299"/>
                </a:cubicBezTo>
                <a:close/>
                <a:moveTo>
                  <a:pt x="551" y="310"/>
                </a:moveTo>
                <a:cubicBezTo>
                  <a:pt x="555" y="308"/>
                  <a:pt x="558" y="301"/>
                  <a:pt x="558" y="297"/>
                </a:cubicBezTo>
                <a:cubicBezTo>
                  <a:pt x="555" y="301"/>
                  <a:pt x="553" y="305"/>
                  <a:pt x="551" y="310"/>
                </a:cubicBezTo>
                <a:close/>
                <a:moveTo>
                  <a:pt x="442" y="300"/>
                </a:moveTo>
                <a:cubicBezTo>
                  <a:pt x="444" y="301"/>
                  <a:pt x="445" y="303"/>
                  <a:pt x="447" y="303"/>
                </a:cubicBezTo>
                <a:cubicBezTo>
                  <a:pt x="448" y="303"/>
                  <a:pt x="448" y="300"/>
                  <a:pt x="449" y="299"/>
                </a:cubicBezTo>
                <a:cubicBezTo>
                  <a:pt x="446" y="298"/>
                  <a:pt x="444" y="297"/>
                  <a:pt x="442" y="300"/>
                </a:cubicBezTo>
                <a:close/>
                <a:moveTo>
                  <a:pt x="89" y="319"/>
                </a:moveTo>
                <a:cubicBezTo>
                  <a:pt x="83" y="314"/>
                  <a:pt x="80" y="305"/>
                  <a:pt x="75" y="298"/>
                </a:cubicBezTo>
                <a:cubicBezTo>
                  <a:pt x="77" y="308"/>
                  <a:pt x="81" y="318"/>
                  <a:pt x="89" y="319"/>
                </a:cubicBezTo>
                <a:close/>
                <a:moveTo>
                  <a:pt x="231" y="304"/>
                </a:moveTo>
                <a:cubicBezTo>
                  <a:pt x="234" y="304"/>
                  <a:pt x="235" y="303"/>
                  <a:pt x="236" y="302"/>
                </a:cubicBezTo>
                <a:cubicBezTo>
                  <a:pt x="233" y="301"/>
                  <a:pt x="231" y="299"/>
                  <a:pt x="228" y="298"/>
                </a:cubicBezTo>
                <a:cubicBezTo>
                  <a:pt x="228" y="301"/>
                  <a:pt x="231" y="302"/>
                  <a:pt x="231" y="304"/>
                </a:cubicBezTo>
                <a:close/>
                <a:moveTo>
                  <a:pt x="279" y="308"/>
                </a:moveTo>
                <a:cubicBezTo>
                  <a:pt x="276" y="303"/>
                  <a:pt x="271" y="300"/>
                  <a:pt x="265" y="298"/>
                </a:cubicBezTo>
                <a:cubicBezTo>
                  <a:pt x="268" y="303"/>
                  <a:pt x="272" y="313"/>
                  <a:pt x="279" y="308"/>
                </a:cubicBezTo>
                <a:close/>
                <a:moveTo>
                  <a:pt x="39" y="304"/>
                </a:moveTo>
                <a:cubicBezTo>
                  <a:pt x="39" y="302"/>
                  <a:pt x="38" y="300"/>
                  <a:pt x="36" y="299"/>
                </a:cubicBezTo>
                <a:cubicBezTo>
                  <a:pt x="36" y="301"/>
                  <a:pt x="37" y="303"/>
                  <a:pt x="39" y="304"/>
                </a:cubicBezTo>
                <a:close/>
                <a:moveTo>
                  <a:pt x="186" y="300"/>
                </a:moveTo>
                <a:cubicBezTo>
                  <a:pt x="190" y="302"/>
                  <a:pt x="193" y="305"/>
                  <a:pt x="197" y="306"/>
                </a:cubicBezTo>
                <a:cubicBezTo>
                  <a:pt x="195" y="303"/>
                  <a:pt x="190" y="296"/>
                  <a:pt x="186" y="300"/>
                </a:cubicBezTo>
                <a:close/>
                <a:moveTo>
                  <a:pt x="457" y="299"/>
                </a:moveTo>
                <a:cubicBezTo>
                  <a:pt x="457" y="301"/>
                  <a:pt x="458" y="301"/>
                  <a:pt x="459" y="302"/>
                </a:cubicBezTo>
                <a:cubicBezTo>
                  <a:pt x="460" y="301"/>
                  <a:pt x="460" y="299"/>
                  <a:pt x="461" y="299"/>
                </a:cubicBezTo>
                <a:cubicBezTo>
                  <a:pt x="459" y="298"/>
                  <a:pt x="458" y="299"/>
                  <a:pt x="457" y="299"/>
                </a:cubicBezTo>
                <a:close/>
                <a:moveTo>
                  <a:pt x="60" y="305"/>
                </a:moveTo>
                <a:cubicBezTo>
                  <a:pt x="59" y="303"/>
                  <a:pt x="58" y="300"/>
                  <a:pt x="56" y="299"/>
                </a:cubicBezTo>
                <a:cubicBezTo>
                  <a:pt x="57" y="301"/>
                  <a:pt x="59" y="305"/>
                  <a:pt x="60" y="305"/>
                </a:cubicBezTo>
                <a:close/>
                <a:moveTo>
                  <a:pt x="422" y="306"/>
                </a:moveTo>
                <a:cubicBezTo>
                  <a:pt x="425" y="305"/>
                  <a:pt x="430" y="305"/>
                  <a:pt x="430" y="301"/>
                </a:cubicBezTo>
                <a:cubicBezTo>
                  <a:pt x="427" y="302"/>
                  <a:pt x="427" y="300"/>
                  <a:pt x="425" y="300"/>
                </a:cubicBezTo>
                <a:cubicBezTo>
                  <a:pt x="424" y="301"/>
                  <a:pt x="423" y="304"/>
                  <a:pt x="422" y="306"/>
                </a:cubicBezTo>
                <a:close/>
                <a:moveTo>
                  <a:pt x="149" y="306"/>
                </a:moveTo>
                <a:cubicBezTo>
                  <a:pt x="148" y="304"/>
                  <a:pt x="147" y="301"/>
                  <a:pt x="145" y="300"/>
                </a:cubicBezTo>
                <a:cubicBezTo>
                  <a:pt x="145" y="304"/>
                  <a:pt x="146" y="306"/>
                  <a:pt x="149" y="306"/>
                </a:cubicBezTo>
                <a:close/>
                <a:moveTo>
                  <a:pt x="168" y="303"/>
                </a:moveTo>
                <a:cubicBezTo>
                  <a:pt x="172" y="303"/>
                  <a:pt x="173" y="307"/>
                  <a:pt x="176" y="303"/>
                </a:cubicBezTo>
                <a:cubicBezTo>
                  <a:pt x="174" y="301"/>
                  <a:pt x="168" y="298"/>
                  <a:pt x="168" y="303"/>
                </a:cubicBezTo>
                <a:close/>
                <a:moveTo>
                  <a:pt x="242" y="303"/>
                </a:moveTo>
                <a:cubicBezTo>
                  <a:pt x="244" y="303"/>
                  <a:pt x="246" y="303"/>
                  <a:pt x="246" y="305"/>
                </a:cubicBezTo>
                <a:cubicBezTo>
                  <a:pt x="249" y="305"/>
                  <a:pt x="250" y="304"/>
                  <a:pt x="251" y="303"/>
                </a:cubicBezTo>
                <a:cubicBezTo>
                  <a:pt x="247" y="302"/>
                  <a:pt x="245" y="298"/>
                  <a:pt x="242" y="303"/>
                </a:cubicBezTo>
                <a:close/>
                <a:moveTo>
                  <a:pt x="300" y="304"/>
                </a:moveTo>
                <a:cubicBezTo>
                  <a:pt x="297" y="297"/>
                  <a:pt x="296" y="303"/>
                  <a:pt x="290" y="305"/>
                </a:cubicBezTo>
                <a:cubicBezTo>
                  <a:pt x="292" y="307"/>
                  <a:pt x="296" y="309"/>
                  <a:pt x="299" y="310"/>
                </a:cubicBezTo>
                <a:cubicBezTo>
                  <a:pt x="302" y="308"/>
                  <a:pt x="301" y="307"/>
                  <a:pt x="300" y="304"/>
                </a:cubicBezTo>
                <a:close/>
                <a:moveTo>
                  <a:pt x="481" y="308"/>
                </a:moveTo>
                <a:cubicBezTo>
                  <a:pt x="482" y="306"/>
                  <a:pt x="484" y="303"/>
                  <a:pt x="483" y="300"/>
                </a:cubicBezTo>
                <a:cubicBezTo>
                  <a:pt x="480" y="303"/>
                  <a:pt x="473" y="307"/>
                  <a:pt x="481" y="308"/>
                </a:cubicBezTo>
                <a:close/>
                <a:moveTo>
                  <a:pt x="340" y="310"/>
                </a:moveTo>
                <a:cubicBezTo>
                  <a:pt x="341" y="310"/>
                  <a:pt x="343" y="309"/>
                  <a:pt x="344" y="308"/>
                </a:cubicBezTo>
                <a:cubicBezTo>
                  <a:pt x="344" y="307"/>
                  <a:pt x="344" y="306"/>
                  <a:pt x="344" y="305"/>
                </a:cubicBezTo>
                <a:cubicBezTo>
                  <a:pt x="341" y="304"/>
                  <a:pt x="339" y="303"/>
                  <a:pt x="337" y="301"/>
                </a:cubicBezTo>
                <a:cubicBezTo>
                  <a:pt x="336" y="304"/>
                  <a:pt x="340" y="305"/>
                  <a:pt x="340" y="310"/>
                </a:cubicBezTo>
                <a:close/>
                <a:moveTo>
                  <a:pt x="84" y="306"/>
                </a:moveTo>
                <a:cubicBezTo>
                  <a:pt x="84" y="305"/>
                  <a:pt x="85" y="305"/>
                  <a:pt x="85" y="303"/>
                </a:cubicBezTo>
                <a:cubicBezTo>
                  <a:pt x="84" y="303"/>
                  <a:pt x="82" y="301"/>
                  <a:pt x="81" y="302"/>
                </a:cubicBezTo>
                <a:cubicBezTo>
                  <a:pt x="82" y="303"/>
                  <a:pt x="82" y="306"/>
                  <a:pt x="84" y="306"/>
                </a:cubicBezTo>
                <a:close/>
                <a:moveTo>
                  <a:pt x="256" y="304"/>
                </a:moveTo>
                <a:cubicBezTo>
                  <a:pt x="260" y="305"/>
                  <a:pt x="263" y="310"/>
                  <a:pt x="266" y="309"/>
                </a:cubicBezTo>
                <a:cubicBezTo>
                  <a:pt x="264" y="306"/>
                  <a:pt x="262" y="303"/>
                  <a:pt x="259" y="302"/>
                </a:cubicBezTo>
                <a:cubicBezTo>
                  <a:pt x="259" y="303"/>
                  <a:pt x="256" y="302"/>
                  <a:pt x="256" y="304"/>
                </a:cubicBezTo>
                <a:close/>
                <a:moveTo>
                  <a:pt x="312" y="305"/>
                </a:moveTo>
                <a:cubicBezTo>
                  <a:pt x="315" y="310"/>
                  <a:pt x="319" y="313"/>
                  <a:pt x="324" y="316"/>
                </a:cubicBezTo>
                <a:cubicBezTo>
                  <a:pt x="324" y="313"/>
                  <a:pt x="327" y="312"/>
                  <a:pt x="327" y="308"/>
                </a:cubicBezTo>
                <a:cubicBezTo>
                  <a:pt x="321" y="305"/>
                  <a:pt x="318" y="299"/>
                  <a:pt x="312" y="305"/>
                </a:cubicBezTo>
                <a:close/>
                <a:moveTo>
                  <a:pt x="465" y="306"/>
                </a:moveTo>
                <a:cubicBezTo>
                  <a:pt x="467" y="306"/>
                  <a:pt x="467" y="308"/>
                  <a:pt x="468" y="306"/>
                </a:cubicBezTo>
                <a:cubicBezTo>
                  <a:pt x="467" y="306"/>
                  <a:pt x="470" y="302"/>
                  <a:pt x="467" y="302"/>
                </a:cubicBezTo>
                <a:cubicBezTo>
                  <a:pt x="466" y="303"/>
                  <a:pt x="465" y="304"/>
                  <a:pt x="465" y="306"/>
                </a:cubicBezTo>
                <a:close/>
                <a:moveTo>
                  <a:pt x="388" y="311"/>
                </a:moveTo>
                <a:cubicBezTo>
                  <a:pt x="388" y="314"/>
                  <a:pt x="390" y="314"/>
                  <a:pt x="392" y="314"/>
                </a:cubicBezTo>
                <a:cubicBezTo>
                  <a:pt x="393" y="310"/>
                  <a:pt x="397" y="306"/>
                  <a:pt x="396" y="302"/>
                </a:cubicBezTo>
                <a:cubicBezTo>
                  <a:pt x="394" y="306"/>
                  <a:pt x="391" y="308"/>
                  <a:pt x="388" y="311"/>
                </a:cubicBezTo>
                <a:close/>
                <a:moveTo>
                  <a:pt x="490" y="310"/>
                </a:moveTo>
                <a:cubicBezTo>
                  <a:pt x="490" y="308"/>
                  <a:pt x="493" y="304"/>
                  <a:pt x="492" y="302"/>
                </a:cubicBezTo>
                <a:cubicBezTo>
                  <a:pt x="491" y="304"/>
                  <a:pt x="488" y="308"/>
                  <a:pt x="490" y="310"/>
                </a:cubicBezTo>
                <a:close/>
                <a:moveTo>
                  <a:pt x="47" y="310"/>
                </a:moveTo>
                <a:cubicBezTo>
                  <a:pt x="46" y="307"/>
                  <a:pt x="45" y="302"/>
                  <a:pt x="42" y="303"/>
                </a:cubicBezTo>
                <a:cubicBezTo>
                  <a:pt x="45" y="304"/>
                  <a:pt x="43" y="309"/>
                  <a:pt x="47" y="310"/>
                </a:cubicBezTo>
                <a:close/>
                <a:moveTo>
                  <a:pt x="382" y="308"/>
                </a:moveTo>
                <a:cubicBezTo>
                  <a:pt x="384" y="308"/>
                  <a:pt x="385" y="304"/>
                  <a:pt x="384" y="303"/>
                </a:cubicBezTo>
                <a:cubicBezTo>
                  <a:pt x="383" y="305"/>
                  <a:pt x="382" y="306"/>
                  <a:pt x="382" y="308"/>
                </a:cubicBezTo>
                <a:close/>
                <a:moveTo>
                  <a:pt x="445" y="307"/>
                </a:moveTo>
                <a:cubicBezTo>
                  <a:pt x="445" y="304"/>
                  <a:pt x="442" y="303"/>
                  <a:pt x="440" y="303"/>
                </a:cubicBezTo>
                <a:cubicBezTo>
                  <a:pt x="440" y="306"/>
                  <a:pt x="441" y="307"/>
                  <a:pt x="445" y="307"/>
                </a:cubicBezTo>
                <a:close/>
                <a:moveTo>
                  <a:pt x="132" y="310"/>
                </a:moveTo>
                <a:cubicBezTo>
                  <a:pt x="130" y="307"/>
                  <a:pt x="129" y="305"/>
                  <a:pt x="125" y="304"/>
                </a:cubicBezTo>
                <a:cubicBezTo>
                  <a:pt x="126" y="307"/>
                  <a:pt x="130" y="310"/>
                  <a:pt x="132" y="310"/>
                </a:cubicBezTo>
                <a:close/>
                <a:moveTo>
                  <a:pt x="234" y="307"/>
                </a:moveTo>
                <a:cubicBezTo>
                  <a:pt x="235" y="313"/>
                  <a:pt x="243" y="313"/>
                  <a:pt x="244" y="307"/>
                </a:cubicBezTo>
                <a:cubicBezTo>
                  <a:pt x="243" y="306"/>
                  <a:pt x="240" y="305"/>
                  <a:pt x="239" y="304"/>
                </a:cubicBezTo>
                <a:cubicBezTo>
                  <a:pt x="237" y="305"/>
                  <a:pt x="237" y="307"/>
                  <a:pt x="234" y="307"/>
                </a:cubicBezTo>
                <a:close/>
                <a:moveTo>
                  <a:pt x="455" y="310"/>
                </a:moveTo>
                <a:cubicBezTo>
                  <a:pt x="456" y="309"/>
                  <a:pt x="457" y="307"/>
                  <a:pt x="457" y="305"/>
                </a:cubicBezTo>
                <a:cubicBezTo>
                  <a:pt x="457" y="305"/>
                  <a:pt x="456" y="304"/>
                  <a:pt x="455" y="304"/>
                </a:cubicBezTo>
                <a:cubicBezTo>
                  <a:pt x="455" y="306"/>
                  <a:pt x="451" y="309"/>
                  <a:pt x="455" y="310"/>
                </a:cubicBezTo>
                <a:close/>
                <a:moveTo>
                  <a:pt x="354" y="308"/>
                </a:moveTo>
                <a:cubicBezTo>
                  <a:pt x="355" y="310"/>
                  <a:pt x="357" y="311"/>
                  <a:pt x="360" y="313"/>
                </a:cubicBezTo>
                <a:cubicBezTo>
                  <a:pt x="361" y="310"/>
                  <a:pt x="363" y="308"/>
                  <a:pt x="363" y="305"/>
                </a:cubicBezTo>
                <a:cubicBezTo>
                  <a:pt x="360" y="306"/>
                  <a:pt x="354" y="303"/>
                  <a:pt x="354" y="308"/>
                </a:cubicBezTo>
                <a:close/>
                <a:moveTo>
                  <a:pt x="421" y="313"/>
                </a:moveTo>
                <a:cubicBezTo>
                  <a:pt x="423" y="313"/>
                  <a:pt x="423" y="314"/>
                  <a:pt x="425" y="314"/>
                </a:cubicBezTo>
                <a:cubicBezTo>
                  <a:pt x="426" y="311"/>
                  <a:pt x="429" y="307"/>
                  <a:pt x="430" y="305"/>
                </a:cubicBezTo>
                <a:cubicBezTo>
                  <a:pt x="428" y="309"/>
                  <a:pt x="422" y="308"/>
                  <a:pt x="421" y="313"/>
                </a:cubicBezTo>
                <a:close/>
                <a:moveTo>
                  <a:pt x="557" y="314"/>
                </a:moveTo>
                <a:cubicBezTo>
                  <a:pt x="559" y="314"/>
                  <a:pt x="558" y="309"/>
                  <a:pt x="561" y="310"/>
                </a:cubicBezTo>
                <a:cubicBezTo>
                  <a:pt x="560" y="307"/>
                  <a:pt x="561" y="306"/>
                  <a:pt x="560" y="305"/>
                </a:cubicBezTo>
                <a:cubicBezTo>
                  <a:pt x="559" y="307"/>
                  <a:pt x="557" y="310"/>
                  <a:pt x="557" y="314"/>
                </a:cubicBezTo>
                <a:close/>
                <a:moveTo>
                  <a:pt x="176" y="307"/>
                </a:moveTo>
                <a:cubicBezTo>
                  <a:pt x="178" y="311"/>
                  <a:pt x="183" y="313"/>
                  <a:pt x="186" y="316"/>
                </a:cubicBezTo>
                <a:cubicBezTo>
                  <a:pt x="186" y="313"/>
                  <a:pt x="190" y="314"/>
                  <a:pt x="190" y="311"/>
                </a:cubicBezTo>
                <a:cubicBezTo>
                  <a:pt x="186" y="309"/>
                  <a:pt x="181" y="303"/>
                  <a:pt x="176" y="307"/>
                </a:cubicBezTo>
                <a:close/>
                <a:moveTo>
                  <a:pt x="428" y="317"/>
                </a:moveTo>
                <a:cubicBezTo>
                  <a:pt x="430" y="319"/>
                  <a:pt x="430" y="316"/>
                  <a:pt x="432" y="316"/>
                </a:cubicBezTo>
                <a:cubicBezTo>
                  <a:pt x="430" y="313"/>
                  <a:pt x="436" y="308"/>
                  <a:pt x="433" y="305"/>
                </a:cubicBezTo>
                <a:cubicBezTo>
                  <a:pt x="432" y="309"/>
                  <a:pt x="428" y="314"/>
                  <a:pt x="428" y="317"/>
                </a:cubicBezTo>
                <a:close/>
                <a:moveTo>
                  <a:pt x="485" y="312"/>
                </a:moveTo>
                <a:cubicBezTo>
                  <a:pt x="484" y="309"/>
                  <a:pt x="488" y="308"/>
                  <a:pt x="485" y="305"/>
                </a:cubicBezTo>
                <a:cubicBezTo>
                  <a:pt x="486" y="308"/>
                  <a:pt x="482" y="311"/>
                  <a:pt x="485" y="312"/>
                </a:cubicBezTo>
                <a:close/>
                <a:moveTo>
                  <a:pt x="164" y="310"/>
                </a:moveTo>
                <a:cubicBezTo>
                  <a:pt x="164" y="310"/>
                  <a:pt x="166" y="310"/>
                  <a:pt x="167" y="309"/>
                </a:cubicBezTo>
                <a:cubicBezTo>
                  <a:pt x="167" y="306"/>
                  <a:pt x="163" y="305"/>
                  <a:pt x="163" y="308"/>
                </a:cubicBezTo>
                <a:cubicBezTo>
                  <a:pt x="165" y="308"/>
                  <a:pt x="163" y="310"/>
                  <a:pt x="164" y="310"/>
                </a:cubicBezTo>
                <a:close/>
                <a:moveTo>
                  <a:pt x="495" y="320"/>
                </a:moveTo>
                <a:cubicBezTo>
                  <a:pt x="497" y="315"/>
                  <a:pt x="501" y="312"/>
                  <a:pt x="502" y="306"/>
                </a:cubicBezTo>
                <a:cubicBezTo>
                  <a:pt x="500" y="307"/>
                  <a:pt x="500" y="306"/>
                  <a:pt x="498" y="306"/>
                </a:cubicBezTo>
                <a:cubicBezTo>
                  <a:pt x="497" y="310"/>
                  <a:pt x="494" y="316"/>
                  <a:pt x="495" y="320"/>
                </a:cubicBezTo>
                <a:close/>
                <a:moveTo>
                  <a:pt x="526" y="326"/>
                </a:moveTo>
                <a:cubicBezTo>
                  <a:pt x="533" y="322"/>
                  <a:pt x="535" y="314"/>
                  <a:pt x="536" y="306"/>
                </a:cubicBezTo>
                <a:cubicBezTo>
                  <a:pt x="533" y="312"/>
                  <a:pt x="528" y="317"/>
                  <a:pt x="526" y="326"/>
                </a:cubicBezTo>
                <a:close/>
                <a:moveTo>
                  <a:pt x="252" y="307"/>
                </a:moveTo>
                <a:cubicBezTo>
                  <a:pt x="256" y="310"/>
                  <a:pt x="261" y="317"/>
                  <a:pt x="266" y="314"/>
                </a:cubicBezTo>
                <a:cubicBezTo>
                  <a:pt x="263" y="313"/>
                  <a:pt x="258" y="306"/>
                  <a:pt x="252" y="307"/>
                </a:cubicBezTo>
                <a:close/>
                <a:moveTo>
                  <a:pt x="569" y="314"/>
                </a:moveTo>
                <a:cubicBezTo>
                  <a:pt x="568" y="311"/>
                  <a:pt x="573" y="307"/>
                  <a:pt x="571" y="306"/>
                </a:cubicBezTo>
                <a:cubicBezTo>
                  <a:pt x="570" y="309"/>
                  <a:pt x="567" y="311"/>
                  <a:pt x="569" y="314"/>
                </a:cubicBezTo>
                <a:close/>
                <a:moveTo>
                  <a:pt x="396" y="317"/>
                </a:moveTo>
                <a:cubicBezTo>
                  <a:pt x="396" y="313"/>
                  <a:pt x="400" y="311"/>
                  <a:pt x="399" y="307"/>
                </a:cubicBezTo>
                <a:cubicBezTo>
                  <a:pt x="398" y="310"/>
                  <a:pt x="393" y="315"/>
                  <a:pt x="396" y="317"/>
                </a:cubicBezTo>
                <a:close/>
                <a:moveTo>
                  <a:pt x="111" y="336"/>
                </a:moveTo>
                <a:cubicBezTo>
                  <a:pt x="107" y="323"/>
                  <a:pt x="101" y="313"/>
                  <a:pt x="90" y="308"/>
                </a:cubicBezTo>
                <a:cubicBezTo>
                  <a:pt x="91" y="322"/>
                  <a:pt x="101" y="333"/>
                  <a:pt x="111" y="336"/>
                </a:cubicBezTo>
                <a:close/>
                <a:moveTo>
                  <a:pt x="308" y="308"/>
                </a:moveTo>
                <a:cubicBezTo>
                  <a:pt x="308" y="314"/>
                  <a:pt x="312" y="322"/>
                  <a:pt x="318" y="323"/>
                </a:cubicBezTo>
                <a:cubicBezTo>
                  <a:pt x="320" y="322"/>
                  <a:pt x="321" y="321"/>
                  <a:pt x="322" y="320"/>
                </a:cubicBezTo>
                <a:cubicBezTo>
                  <a:pt x="318" y="316"/>
                  <a:pt x="313" y="309"/>
                  <a:pt x="308" y="308"/>
                </a:cubicBezTo>
                <a:close/>
                <a:moveTo>
                  <a:pt x="399" y="320"/>
                </a:moveTo>
                <a:cubicBezTo>
                  <a:pt x="405" y="318"/>
                  <a:pt x="405" y="314"/>
                  <a:pt x="407" y="310"/>
                </a:cubicBezTo>
                <a:cubicBezTo>
                  <a:pt x="406" y="309"/>
                  <a:pt x="406" y="307"/>
                  <a:pt x="403" y="308"/>
                </a:cubicBezTo>
                <a:cubicBezTo>
                  <a:pt x="403" y="312"/>
                  <a:pt x="400" y="315"/>
                  <a:pt x="399" y="320"/>
                </a:cubicBezTo>
                <a:close/>
                <a:moveTo>
                  <a:pt x="213" y="316"/>
                </a:moveTo>
                <a:cubicBezTo>
                  <a:pt x="209" y="314"/>
                  <a:pt x="205" y="308"/>
                  <a:pt x="200" y="309"/>
                </a:cubicBezTo>
                <a:cubicBezTo>
                  <a:pt x="205" y="310"/>
                  <a:pt x="210" y="317"/>
                  <a:pt x="213" y="316"/>
                </a:cubicBezTo>
                <a:close/>
                <a:moveTo>
                  <a:pt x="474" y="312"/>
                </a:moveTo>
                <a:cubicBezTo>
                  <a:pt x="476" y="313"/>
                  <a:pt x="477" y="314"/>
                  <a:pt x="479" y="315"/>
                </a:cubicBezTo>
                <a:cubicBezTo>
                  <a:pt x="481" y="311"/>
                  <a:pt x="477" y="309"/>
                  <a:pt x="475" y="308"/>
                </a:cubicBezTo>
                <a:cubicBezTo>
                  <a:pt x="475" y="310"/>
                  <a:pt x="473" y="310"/>
                  <a:pt x="474" y="312"/>
                </a:cubicBezTo>
                <a:close/>
                <a:moveTo>
                  <a:pt x="437" y="313"/>
                </a:moveTo>
                <a:cubicBezTo>
                  <a:pt x="438" y="312"/>
                  <a:pt x="440" y="312"/>
                  <a:pt x="440" y="310"/>
                </a:cubicBezTo>
                <a:cubicBezTo>
                  <a:pt x="439" y="309"/>
                  <a:pt x="439" y="309"/>
                  <a:pt x="437" y="309"/>
                </a:cubicBezTo>
                <a:cubicBezTo>
                  <a:pt x="437" y="310"/>
                  <a:pt x="435" y="312"/>
                  <a:pt x="437" y="313"/>
                </a:cubicBezTo>
                <a:close/>
                <a:moveTo>
                  <a:pt x="242" y="315"/>
                </a:moveTo>
                <a:cubicBezTo>
                  <a:pt x="246" y="317"/>
                  <a:pt x="249" y="320"/>
                  <a:pt x="253" y="322"/>
                </a:cubicBezTo>
                <a:cubicBezTo>
                  <a:pt x="257" y="322"/>
                  <a:pt x="258" y="319"/>
                  <a:pt x="261" y="318"/>
                </a:cubicBezTo>
                <a:cubicBezTo>
                  <a:pt x="258" y="314"/>
                  <a:pt x="253" y="312"/>
                  <a:pt x="248" y="310"/>
                </a:cubicBezTo>
                <a:cubicBezTo>
                  <a:pt x="247" y="312"/>
                  <a:pt x="243" y="312"/>
                  <a:pt x="242" y="315"/>
                </a:cubicBezTo>
                <a:close/>
                <a:moveTo>
                  <a:pt x="218" y="313"/>
                </a:moveTo>
                <a:cubicBezTo>
                  <a:pt x="218" y="311"/>
                  <a:pt x="214" y="311"/>
                  <a:pt x="214" y="311"/>
                </a:cubicBezTo>
                <a:cubicBezTo>
                  <a:pt x="216" y="311"/>
                  <a:pt x="215" y="314"/>
                  <a:pt x="218" y="313"/>
                </a:cubicBezTo>
                <a:close/>
                <a:moveTo>
                  <a:pt x="278" y="313"/>
                </a:moveTo>
                <a:cubicBezTo>
                  <a:pt x="283" y="314"/>
                  <a:pt x="287" y="323"/>
                  <a:pt x="290" y="316"/>
                </a:cubicBezTo>
                <a:cubicBezTo>
                  <a:pt x="288" y="313"/>
                  <a:pt x="281" y="307"/>
                  <a:pt x="278" y="313"/>
                </a:cubicBezTo>
                <a:close/>
                <a:moveTo>
                  <a:pt x="488" y="314"/>
                </a:moveTo>
                <a:cubicBezTo>
                  <a:pt x="488" y="313"/>
                  <a:pt x="491" y="311"/>
                  <a:pt x="488" y="310"/>
                </a:cubicBezTo>
                <a:cubicBezTo>
                  <a:pt x="489" y="312"/>
                  <a:pt x="486" y="313"/>
                  <a:pt x="488" y="314"/>
                </a:cubicBezTo>
                <a:close/>
                <a:moveTo>
                  <a:pt x="42" y="313"/>
                </a:moveTo>
                <a:cubicBezTo>
                  <a:pt x="41" y="312"/>
                  <a:pt x="41" y="311"/>
                  <a:pt x="39" y="311"/>
                </a:cubicBezTo>
                <a:cubicBezTo>
                  <a:pt x="39" y="312"/>
                  <a:pt x="42" y="314"/>
                  <a:pt x="42" y="313"/>
                </a:cubicBezTo>
                <a:close/>
                <a:moveTo>
                  <a:pt x="70" y="317"/>
                </a:moveTo>
                <a:cubicBezTo>
                  <a:pt x="69" y="314"/>
                  <a:pt x="68" y="312"/>
                  <a:pt x="67" y="311"/>
                </a:cubicBezTo>
                <a:cubicBezTo>
                  <a:pt x="68" y="313"/>
                  <a:pt x="68" y="316"/>
                  <a:pt x="70" y="317"/>
                </a:cubicBezTo>
                <a:close/>
                <a:moveTo>
                  <a:pt x="167" y="313"/>
                </a:moveTo>
                <a:cubicBezTo>
                  <a:pt x="170" y="315"/>
                  <a:pt x="173" y="316"/>
                  <a:pt x="174" y="320"/>
                </a:cubicBezTo>
                <a:cubicBezTo>
                  <a:pt x="177" y="318"/>
                  <a:pt x="179" y="322"/>
                  <a:pt x="183" y="320"/>
                </a:cubicBezTo>
                <a:cubicBezTo>
                  <a:pt x="183" y="319"/>
                  <a:pt x="182" y="319"/>
                  <a:pt x="182" y="317"/>
                </a:cubicBezTo>
                <a:cubicBezTo>
                  <a:pt x="176" y="319"/>
                  <a:pt x="172" y="307"/>
                  <a:pt x="167" y="313"/>
                </a:cubicBezTo>
                <a:close/>
                <a:moveTo>
                  <a:pt x="350" y="317"/>
                </a:moveTo>
                <a:cubicBezTo>
                  <a:pt x="353" y="319"/>
                  <a:pt x="357" y="319"/>
                  <a:pt x="357" y="316"/>
                </a:cubicBezTo>
                <a:cubicBezTo>
                  <a:pt x="357" y="314"/>
                  <a:pt x="353" y="314"/>
                  <a:pt x="352" y="311"/>
                </a:cubicBezTo>
                <a:cubicBezTo>
                  <a:pt x="351" y="313"/>
                  <a:pt x="350" y="314"/>
                  <a:pt x="350" y="317"/>
                </a:cubicBezTo>
                <a:close/>
                <a:moveTo>
                  <a:pt x="409" y="314"/>
                </a:moveTo>
                <a:cubicBezTo>
                  <a:pt x="411" y="315"/>
                  <a:pt x="412" y="312"/>
                  <a:pt x="410" y="311"/>
                </a:cubicBezTo>
                <a:cubicBezTo>
                  <a:pt x="411" y="313"/>
                  <a:pt x="408" y="313"/>
                  <a:pt x="409" y="314"/>
                </a:cubicBezTo>
                <a:close/>
                <a:moveTo>
                  <a:pt x="453" y="314"/>
                </a:moveTo>
                <a:cubicBezTo>
                  <a:pt x="455" y="313"/>
                  <a:pt x="453" y="312"/>
                  <a:pt x="452" y="311"/>
                </a:cubicBezTo>
                <a:cubicBezTo>
                  <a:pt x="451" y="313"/>
                  <a:pt x="452" y="314"/>
                  <a:pt x="453" y="314"/>
                </a:cubicBezTo>
                <a:close/>
                <a:moveTo>
                  <a:pt x="220" y="317"/>
                </a:moveTo>
                <a:cubicBezTo>
                  <a:pt x="223" y="319"/>
                  <a:pt x="225" y="320"/>
                  <a:pt x="228" y="321"/>
                </a:cubicBezTo>
                <a:cubicBezTo>
                  <a:pt x="228" y="319"/>
                  <a:pt x="232" y="317"/>
                  <a:pt x="234" y="316"/>
                </a:cubicBezTo>
                <a:cubicBezTo>
                  <a:pt x="231" y="311"/>
                  <a:pt x="223" y="311"/>
                  <a:pt x="220" y="317"/>
                </a:cubicBezTo>
                <a:close/>
                <a:moveTo>
                  <a:pt x="368" y="319"/>
                </a:moveTo>
                <a:cubicBezTo>
                  <a:pt x="369" y="319"/>
                  <a:pt x="369" y="320"/>
                  <a:pt x="370" y="320"/>
                </a:cubicBezTo>
                <a:cubicBezTo>
                  <a:pt x="371" y="318"/>
                  <a:pt x="373" y="317"/>
                  <a:pt x="372" y="313"/>
                </a:cubicBezTo>
                <a:cubicBezTo>
                  <a:pt x="371" y="313"/>
                  <a:pt x="372" y="311"/>
                  <a:pt x="370" y="312"/>
                </a:cubicBezTo>
                <a:cubicBezTo>
                  <a:pt x="370" y="315"/>
                  <a:pt x="368" y="316"/>
                  <a:pt x="368" y="319"/>
                </a:cubicBezTo>
                <a:close/>
                <a:moveTo>
                  <a:pt x="530" y="333"/>
                </a:moveTo>
                <a:cubicBezTo>
                  <a:pt x="535" y="327"/>
                  <a:pt x="545" y="322"/>
                  <a:pt x="546" y="313"/>
                </a:cubicBezTo>
                <a:cubicBezTo>
                  <a:pt x="541" y="319"/>
                  <a:pt x="531" y="325"/>
                  <a:pt x="530" y="333"/>
                </a:cubicBezTo>
                <a:close/>
                <a:moveTo>
                  <a:pt x="466" y="319"/>
                </a:moveTo>
                <a:cubicBezTo>
                  <a:pt x="468" y="318"/>
                  <a:pt x="469" y="314"/>
                  <a:pt x="468" y="313"/>
                </a:cubicBezTo>
                <a:cubicBezTo>
                  <a:pt x="467" y="315"/>
                  <a:pt x="466" y="316"/>
                  <a:pt x="466" y="319"/>
                </a:cubicBezTo>
                <a:close/>
                <a:moveTo>
                  <a:pt x="63" y="322"/>
                </a:moveTo>
                <a:cubicBezTo>
                  <a:pt x="61" y="321"/>
                  <a:pt x="60" y="315"/>
                  <a:pt x="57" y="314"/>
                </a:cubicBezTo>
                <a:cubicBezTo>
                  <a:pt x="58" y="317"/>
                  <a:pt x="61" y="324"/>
                  <a:pt x="63" y="322"/>
                </a:cubicBezTo>
                <a:close/>
                <a:moveTo>
                  <a:pt x="558" y="323"/>
                </a:moveTo>
                <a:cubicBezTo>
                  <a:pt x="559" y="322"/>
                  <a:pt x="557" y="326"/>
                  <a:pt x="559" y="325"/>
                </a:cubicBezTo>
                <a:cubicBezTo>
                  <a:pt x="560" y="321"/>
                  <a:pt x="564" y="318"/>
                  <a:pt x="563" y="314"/>
                </a:cubicBezTo>
                <a:cubicBezTo>
                  <a:pt x="560" y="317"/>
                  <a:pt x="560" y="320"/>
                  <a:pt x="558" y="323"/>
                </a:cubicBezTo>
                <a:close/>
                <a:moveTo>
                  <a:pt x="189" y="318"/>
                </a:moveTo>
                <a:cubicBezTo>
                  <a:pt x="193" y="319"/>
                  <a:pt x="196" y="325"/>
                  <a:pt x="201" y="323"/>
                </a:cubicBezTo>
                <a:cubicBezTo>
                  <a:pt x="199" y="318"/>
                  <a:pt x="193" y="311"/>
                  <a:pt x="189" y="318"/>
                </a:cubicBezTo>
                <a:close/>
                <a:moveTo>
                  <a:pt x="390" y="317"/>
                </a:moveTo>
                <a:cubicBezTo>
                  <a:pt x="388" y="317"/>
                  <a:pt x="388" y="315"/>
                  <a:pt x="385" y="314"/>
                </a:cubicBezTo>
                <a:cubicBezTo>
                  <a:pt x="386" y="316"/>
                  <a:pt x="388" y="319"/>
                  <a:pt x="390" y="317"/>
                </a:cubicBezTo>
                <a:close/>
                <a:moveTo>
                  <a:pt x="433" y="319"/>
                </a:moveTo>
                <a:cubicBezTo>
                  <a:pt x="434" y="322"/>
                  <a:pt x="435" y="323"/>
                  <a:pt x="437" y="323"/>
                </a:cubicBezTo>
                <a:cubicBezTo>
                  <a:pt x="438" y="321"/>
                  <a:pt x="442" y="317"/>
                  <a:pt x="440" y="314"/>
                </a:cubicBezTo>
                <a:cubicBezTo>
                  <a:pt x="438" y="316"/>
                  <a:pt x="436" y="318"/>
                  <a:pt x="433" y="319"/>
                </a:cubicBezTo>
                <a:close/>
                <a:moveTo>
                  <a:pt x="442" y="322"/>
                </a:moveTo>
                <a:cubicBezTo>
                  <a:pt x="446" y="322"/>
                  <a:pt x="446" y="316"/>
                  <a:pt x="445" y="314"/>
                </a:cubicBezTo>
                <a:cubicBezTo>
                  <a:pt x="445" y="317"/>
                  <a:pt x="443" y="319"/>
                  <a:pt x="442" y="322"/>
                </a:cubicBezTo>
                <a:close/>
                <a:moveTo>
                  <a:pt x="481" y="317"/>
                </a:moveTo>
                <a:cubicBezTo>
                  <a:pt x="484" y="319"/>
                  <a:pt x="484" y="314"/>
                  <a:pt x="482" y="314"/>
                </a:cubicBezTo>
                <a:cubicBezTo>
                  <a:pt x="482" y="316"/>
                  <a:pt x="481" y="316"/>
                  <a:pt x="481" y="317"/>
                </a:cubicBezTo>
                <a:close/>
                <a:moveTo>
                  <a:pt x="81" y="324"/>
                </a:moveTo>
                <a:cubicBezTo>
                  <a:pt x="79" y="321"/>
                  <a:pt x="78" y="316"/>
                  <a:pt x="75" y="315"/>
                </a:cubicBezTo>
                <a:cubicBezTo>
                  <a:pt x="75" y="318"/>
                  <a:pt x="77" y="325"/>
                  <a:pt x="81" y="324"/>
                </a:cubicBezTo>
                <a:close/>
                <a:moveTo>
                  <a:pt x="148" y="328"/>
                </a:moveTo>
                <a:cubicBezTo>
                  <a:pt x="146" y="320"/>
                  <a:pt x="136" y="318"/>
                  <a:pt x="131" y="316"/>
                </a:cubicBezTo>
                <a:cubicBezTo>
                  <a:pt x="134" y="322"/>
                  <a:pt x="143" y="323"/>
                  <a:pt x="148" y="328"/>
                </a:cubicBezTo>
                <a:close/>
                <a:moveTo>
                  <a:pt x="330" y="322"/>
                </a:moveTo>
                <a:cubicBezTo>
                  <a:pt x="332" y="324"/>
                  <a:pt x="334" y="326"/>
                  <a:pt x="337" y="327"/>
                </a:cubicBezTo>
                <a:cubicBezTo>
                  <a:pt x="340" y="324"/>
                  <a:pt x="340" y="318"/>
                  <a:pt x="337" y="315"/>
                </a:cubicBezTo>
                <a:cubicBezTo>
                  <a:pt x="336" y="318"/>
                  <a:pt x="330" y="317"/>
                  <a:pt x="330" y="322"/>
                </a:cubicBezTo>
                <a:close/>
                <a:moveTo>
                  <a:pt x="405" y="324"/>
                </a:moveTo>
                <a:cubicBezTo>
                  <a:pt x="407" y="325"/>
                  <a:pt x="407" y="327"/>
                  <a:pt x="411" y="327"/>
                </a:cubicBezTo>
                <a:cubicBezTo>
                  <a:pt x="410" y="323"/>
                  <a:pt x="416" y="319"/>
                  <a:pt x="413" y="315"/>
                </a:cubicBezTo>
                <a:cubicBezTo>
                  <a:pt x="410" y="318"/>
                  <a:pt x="405" y="319"/>
                  <a:pt x="405" y="324"/>
                </a:cubicBezTo>
                <a:close/>
                <a:moveTo>
                  <a:pt x="414" y="327"/>
                </a:moveTo>
                <a:cubicBezTo>
                  <a:pt x="418" y="326"/>
                  <a:pt x="421" y="324"/>
                  <a:pt x="423" y="320"/>
                </a:cubicBezTo>
                <a:cubicBezTo>
                  <a:pt x="422" y="319"/>
                  <a:pt x="420" y="318"/>
                  <a:pt x="418" y="316"/>
                </a:cubicBezTo>
                <a:cubicBezTo>
                  <a:pt x="417" y="320"/>
                  <a:pt x="414" y="323"/>
                  <a:pt x="414" y="327"/>
                </a:cubicBezTo>
                <a:close/>
                <a:moveTo>
                  <a:pt x="470" y="322"/>
                </a:moveTo>
                <a:cubicBezTo>
                  <a:pt x="472" y="322"/>
                  <a:pt x="473" y="324"/>
                  <a:pt x="475" y="324"/>
                </a:cubicBezTo>
                <a:cubicBezTo>
                  <a:pt x="475" y="322"/>
                  <a:pt x="476" y="320"/>
                  <a:pt x="476" y="318"/>
                </a:cubicBezTo>
                <a:cubicBezTo>
                  <a:pt x="475" y="318"/>
                  <a:pt x="474" y="316"/>
                  <a:pt x="472" y="316"/>
                </a:cubicBezTo>
                <a:cubicBezTo>
                  <a:pt x="472" y="318"/>
                  <a:pt x="470" y="319"/>
                  <a:pt x="470" y="322"/>
                </a:cubicBezTo>
                <a:close/>
                <a:moveTo>
                  <a:pt x="158" y="319"/>
                </a:moveTo>
                <a:cubicBezTo>
                  <a:pt x="163" y="321"/>
                  <a:pt x="166" y="326"/>
                  <a:pt x="172" y="328"/>
                </a:cubicBezTo>
                <a:cubicBezTo>
                  <a:pt x="172" y="327"/>
                  <a:pt x="175" y="327"/>
                  <a:pt x="174" y="325"/>
                </a:cubicBezTo>
                <a:cubicBezTo>
                  <a:pt x="170" y="322"/>
                  <a:pt x="163" y="315"/>
                  <a:pt x="158" y="319"/>
                </a:cubicBezTo>
                <a:close/>
                <a:moveTo>
                  <a:pt x="273" y="320"/>
                </a:moveTo>
                <a:cubicBezTo>
                  <a:pt x="272" y="319"/>
                  <a:pt x="270" y="315"/>
                  <a:pt x="269" y="318"/>
                </a:cubicBezTo>
                <a:cubicBezTo>
                  <a:pt x="270" y="318"/>
                  <a:pt x="272" y="321"/>
                  <a:pt x="273" y="320"/>
                </a:cubicBezTo>
                <a:close/>
                <a:moveTo>
                  <a:pt x="224" y="323"/>
                </a:moveTo>
                <a:cubicBezTo>
                  <a:pt x="221" y="321"/>
                  <a:pt x="219" y="320"/>
                  <a:pt x="216" y="318"/>
                </a:cubicBezTo>
                <a:cubicBezTo>
                  <a:pt x="217" y="321"/>
                  <a:pt x="222" y="323"/>
                  <a:pt x="224" y="323"/>
                </a:cubicBezTo>
                <a:close/>
                <a:moveTo>
                  <a:pt x="50" y="332"/>
                </a:moveTo>
                <a:cubicBezTo>
                  <a:pt x="47" y="328"/>
                  <a:pt x="48" y="320"/>
                  <a:pt x="42" y="319"/>
                </a:cubicBezTo>
                <a:cubicBezTo>
                  <a:pt x="43" y="325"/>
                  <a:pt x="45" y="330"/>
                  <a:pt x="50" y="332"/>
                </a:cubicBezTo>
                <a:close/>
                <a:moveTo>
                  <a:pt x="360" y="323"/>
                </a:moveTo>
                <a:cubicBezTo>
                  <a:pt x="362" y="323"/>
                  <a:pt x="362" y="321"/>
                  <a:pt x="362" y="319"/>
                </a:cubicBezTo>
                <a:cubicBezTo>
                  <a:pt x="360" y="319"/>
                  <a:pt x="358" y="321"/>
                  <a:pt x="360" y="323"/>
                </a:cubicBezTo>
                <a:close/>
                <a:moveTo>
                  <a:pt x="597" y="334"/>
                </a:moveTo>
                <a:cubicBezTo>
                  <a:pt x="601" y="331"/>
                  <a:pt x="607" y="323"/>
                  <a:pt x="605" y="319"/>
                </a:cubicBezTo>
                <a:cubicBezTo>
                  <a:pt x="602" y="323"/>
                  <a:pt x="597" y="329"/>
                  <a:pt x="597" y="334"/>
                </a:cubicBezTo>
                <a:close/>
                <a:moveTo>
                  <a:pt x="231" y="323"/>
                </a:moveTo>
                <a:cubicBezTo>
                  <a:pt x="234" y="325"/>
                  <a:pt x="238" y="327"/>
                  <a:pt x="241" y="328"/>
                </a:cubicBezTo>
                <a:cubicBezTo>
                  <a:pt x="240" y="322"/>
                  <a:pt x="234" y="315"/>
                  <a:pt x="231" y="323"/>
                </a:cubicBezTo>
                <a:close/>
                <a:moveTo>
                  <a:pt x="258" y="325"/>
                </a:moveTo>
                <a:cubicBezTo>
                  <a:pt x="262" y="327"/>
                  <a:pt x="265" y="330"/>
                  <a:pt x="270" y="332"/>
                </a:cubicBezTo>
                <a:cubicBezTo>
                  <a:pt x="271" y="330"/>
                  <a:pt x="275" y="330"/>
                  <a:pt x="276" y="327"/>
                </a:cubicBezTo>
                <a:cubicBezTo>
                  <a:pt x="271" y="321"/>
                  <a:pt x="262" y="316"/>
                  <a:pt x="258" y="325"/>
                </a:cubicBezTo>
                <a:close/>
                <a:moveTo>
                  <a:pt x="291" y="322"/>
                </a:moveTo>
                <a:cubicBezTo>
                  <a:pt x="295" y="325"/>
                  <a:pt x="300" y="327"/>
                  <a:pt x="306" y="328"/>
                </a:cubicBezTo>
                <a:cubicBezTo>
                  <a:pt x="302" y="325"/>
                  <a:pt x="295" y="316"/>
                  <a:pt x="291" y="322"/>
                </a:cubicBezTo>
                <a:close/>
                <a:moveTo>
                  <a:pt x="385" y="328"/>
                </a:moveTo>
                <a:cubicBezTo>
                  <a:pt x="386" y="326"/>
                  <a:pt x="387" y="324"/>
                  <a:pt x="388" y="322"/>
                </a:cubicBezTo>
                <a:cubicBezTo>
                  <a:pt x="386" y="321"/>
                  <a:pt x="385" y="320"/>
                  <a:pt x="383" y="319"/>
                </a:cubicBezTo>
                <a:cubicBezTo>
                  <a:pt x="381" y="322"/>
                  <a:pt x="383" y="326"/>
                  <a:pt x="385" y="328"/>
                </a:cubicBezTo>
                <a:close/>
                <a:moveTo>
                  <a:pt x="347" y="323"/>
                </a:moveTo>
                <a:cubicBezTo>
                  <a:pt x="349" y="323"/>
                  <a:pt x="351" y="323"/>
                  <a:pt x="351" y="322"/>
                </a:cubicBezTo>
                <a:cubicBezTo>
                  <a:pt x="349" y="322"/>
                  <a:pt x="350" y="320"/>
                  <a:pt x="348" y="320"/>
                </a:cubicBezTo>
                <a:cubicBezTo>
                  <a:pt x="347" y="321"/>
                  <a:pt x="348" y="323"/>
                  <a:pt x="347" y="323"/>
                </a:cubicBezTo>
                <a:close/>
                <a:moveTo>
                  <a:pt x="479" y="328"/>
                </a:moveTo>
                <a:cubicBezTo>
                  <a:pt x="478" y="325"/>
                  <a:pt x="482" y="322"/>
                  <a:pt x="479" y="320"/>
                </a:cubicBezTo>
                <a:cubicBezTo>
                  <a:pt x="479" y="323"/>
                  <a:pt x="474" y="327"/>
                  <a:pt x="479" y="328"/>
                </a:cubicBezTo>
                <a:close/>
                <a:moveTo>
                  <a:pt x="547" y="333"/>
                </a:moveTo>
                <a:cubicBezTo>
                  <a:pt x="554" y="333"/>
                  <a:pt x="555" y="325"/>
                  <a:pt x="555" y="320"/>
                </a:cubicBezTo>
                <a:cubicBezTo>
                  <a:pt x="551" y="324"/>
                  <a:pt x="549" y="329"/>
                  <a:pt x="547" y="333"/>
                </a:cubicBezTo>
                <a:close/>
                <a:moveTo>
                  <a:pt x="245" y="326"/>
                </a:moveTo>
                <a:cubicBezTo>
                  <a:pt x="247" y="326"/>
                  <a:pt x="247" y="325"/>
                  <a:pt x="248" y="325"/>
                </a:cubicBezTo>
                <a:cubicBezTo>
                  <a:pt x="248" y="323"/>
                  <a:pt x="246" y="322"/>
                  <a:pt x="243" y="321"/>
                </a:cubicBezTo>
                <a:cubicBezTo>
                  <a:pt x="243" y="323"/>
                  <a:pt x="244" y="324"/>
                  <a:pt x="245" y="326"/>
                </a:cubicBezTo>
                <a:close/>
                <a:moveTo>
                  <a:pt x="75" y="327"/>
                </a:moveTo>
                <a:cubicBezTo>
                  <a:pt x="74" y="324"/>
                  <a:pt x="74" y="323"/>
                  <a:pt x="71" y="322"/>
                </a:cubicBezTo>
                <a:cubicBezTo>
                  <a:pt x="72" y="324"/>
                  <a:pt x="73" y="326"/>
                  <a:pt x="75" y="327"/>
                </a:cubicBezTo>
                <a:close/>
                <a:moveTo>
                  <a:pt x="134" y="333"/>
                </a:moveTo>
                <a:cubicBezTo>
                  <a:pt x="132" y="327"/>
                  <a:pt x="125" y="325"/>
                  <a:pt x="121" y="322"/>
                </a:cubicBezTo>
                <a:cubicBezTo>
                  <a:pt x="124" y="327"/>
                  <a:pt x="129" y="330"/>
                  <a:pt x="134" y="333"/>
                </a:cubicBezTo>
                <a:close/>
                <a:moveTo>
                  <a:pt x="365" y="325"/>
                </a:moveTo>
                <a:cubicBezTo>
                  <a:pt x="366" y="325"/>
                  <a:pt x="366" y="326"/>
                  <a:pt x="367" y="326"/>
                </a:cubicBezTo>
                <a:cubicBezTo>
                  <a:pt x="367" y="324"/>
                  <a:pt x="368" y="322"/>
                  <a:pt x="366" y="322"/>
                </a:cubicBezTo>
                <a:cubicBezTo>
                  <a:pt x="365" y="322"/>
                  <a:pt x="365" y="324"/>
                  <a:pt x="365" y="325"/>
                </a:cubicBezTo>
                <a:close/>
                <a:moveTo>
                  <a:pt x="566" y="329"/>
                </a:moveTo>
                <a:cubicBezTo>
                  <a:pt x="567" y="327"/>
                  <a:pt x="571" y="325"/>
                  <a:pt x="569" y="322"/>
                </a:cubicBezTo>
                <a:cubicBezTo>
                  <a:pt x="568" y="324"/>
                  <a:pt x="564" y="326"/>
                  <a:pt x="566" y="329"/>
                </a:cubicBezTo>
                <a:close/>
                <a:moveTo>
                  <a:pt x="94" y="333"/>
                </a:moveTo>
                <a:cubicBezTo>
                  <a:pt x="93" y="328"/>
                  <a:pt x="88" y="325"/>
                  <a:pt x="84" y="322"/>
                </a:cubicBezTo>
                <a:cubicBezTo>
                  <a:pt x="85" y="328"/>
                  <a:pt x="90" y="333"/>
                  <a:pt x="94" y="333"/>
                </a:cubicBezTo>
                <a:close/>
                <a:moveTo>
                  <a:pt x="217" y="328"/>
                </a:moveTo>
                <a:cubicBezTo>
                  <a:pt x="216" y="324"/>
                  <a:pt x="212" y="324"/>
                  <a:pt x="210" y="322"/>
                </a:cubicBezTo>
                <a:cubicBezTo>
                  <a:pt x="208" y="326"/>
                  <a:pt x="215" y="330"/>
                  <a:pt x="217" y="328"/>
                </a:cubicBezTo>
                <a:close/>
                <a:moveTo>
                  <a:pt x="377" y="325"/>
                </a:moveTo>
                <a:cubicBezTo>
                  <a:pt x="377" y="324"/>
                  <a:pt x="377" y="324"/>
                  <a:pt x="377" y="323"/>
                </a:cubicBezTo>
                <a:cubicBezTo>
                  <a:pt x="376" y="323"/>
                  <a:pt x="375" y="322"/>
                  <a:pt x="374" y="322"/>
                </a:cubicBezTo>
                <a:cubicBezTo>
                  <a:pt x="374" y="324"/>
                  <a:pt x="375" y="325"/>
                  <a:pt x="377" y="325"/>
                </a:cubicBezTo>
                <a:close/>
                <a:moveTo>
                  <a:pt x="446" y="330"/>
                </a:moveTo>
                <a:cubicBezTo>
                  <a:pt x="447" y="328"/>
                  <a:pt x="449" y="326"/>
                  <a:pt x="450" y="323"/>
                </a:cubicBezTo>
                <a:cubicBezTo>
                  <a:pt x="446" y="323"/>
                  <a:pt x="444" y="329"/>
                  <a:pt x="446" y="330"/>
                </a:cubicBezTo>
                <a:close/>
                <a:moveTo>
                  <a:pt x="420" y="334"/>
                </a:moveTo>
                <a:cubicBezTo>
                  <a:pt x="425" y="334"/>
                  <a:pt x="429" y="327"/>
                  <a:pt x="426" y="323"/>
                </a:cubicBezTo>
                <a:cubicBezTo>
                  <a:pt x="423" y="325"/>
                  <a:pt x="422" y="330"/>
                  <a:pt x="420" y="334"/>
                </a:cubicBezTo>
                <a:close/>
                <a:moveTo>
                  <a:pt x="454" y="337"/>
                </a:moveTo>
                <a:cubicBezTo>
                  <a:pt x="456" y="332"/>
                  <a:pt x="458" y="328"/>
                  <a:pt x="460" y="323"/>
                </a:cubicBezTo>
                <a:cubicBezTo>
                  <a:pt x="459" y="323"/>
                  <a:pt x="458" y="323"/>
                  <a:pt x="457" y="323"/>
                </a:cubicBezTo>
                <a:cubicBezTo>
                  <a:pt x="457" y="328"/>
                  <a:pt x="453" y="332"/>
                  <a:pt x="454" y="337"/>
                </a:cubicBezTo>
                <a:close/>
                <a:moveTo>
                  <a:pt x="127" y="350"/>
                </a:moveTo>
                <a:cubicBezTo>
                  <a:pt x="127" y="345"/>
                  <a:pt x="122" y="345"/>
                  <a:pt x="121" y="341"/>
                </a:cubicBezTo>
                <a:cubicBezTo>
                  <a:pt x="123" y="335"/>
                  <a:pt x="119" y="326"/>
                  <a:pt x="113" y="324"/>
                </a:cubicBezTo>
                <a:cubicBezTo>
                  <a:pt x="115" y="336"/>
                  <a:pt x="119" y="345"/>
                  <a:pt x="127" y="350"/>
                </a:cubicBezTo>
                <a:close/>
                <a:moveTo>
                  <a:pt x="52" y="326"/>
                </a:moveTo>
                <a:cubicBezTo>
                  <a:pt x="55" y="330"/>
                  <a:pt x="56" y="335"/>
                  <a:pt x="59" y="339"/>
                </a:cubicBezTo>
                <a:cubicBezTo>
                  <a:pt x="58" y="334"/>
                  <a:pt x="56" y="324"/>
                  <a:pt x="52" y="326"/>
                </a:cubicBezTo>
                <a:close/>
                <a:moveTo>
                  <a:pt x="150" y="336"/>
                </a:moveTo>
                <a:cubicBezTo>
                  <a:pt x="148" y="329"/>
                  <a:pt x="140" y="328"/>
                  <a:pt x="135" y="325"/>
                </a:cubicBezTo>
                <a:cubicBezTo>
                  <a:pt x="138" y="330"/>
                  <a:pt x="146" y="333"/>
                  <a:pt x="150" y="336"/>
                </a:cubicBezTo>
                <a:close/>
                <a:moveTo>
                  <a:pt x="349" y="338"/>
                </a:moveTo>
                <a:cubicBezTo>
                  <a:pt x="351" y="338"/>
                  <a:pt x="351" y="339"/>
                  <a:pt x="352" y="339"/>
                </a:cubicBezTo>
                <a:cubicBezTo>
                  <a:pt x="354" y="335"/>
                  <a:pt x="358" y="331"/>
                  <a:pt x="359" y="325"/>
                </a:cubicBezTo>
                <a:cubicBezTo>
                  <a:pt x="358" y="325"/>
                  <a:pt x="358" y="325"/>
                  <a:pt x="357" y="325"/>
                </a:cubicBezTo>
                <a:cubicBezTo>
                  <a:pt x="354" y="329"/>
                  <a:pt x="351" y="333"/>
                  <a:pt x="349" y="338"/>
                </a:cubicBezTo>
                <a:close/>
                <a:moveTo>
                  <a:pt x="327" y="330"/>
                </a:moveTo>
                <a:cubicBezTo>
                  <a:pt x="330" y="330"/>
                  <a:pt x="331" y="333"/>
                  <a:pt x="334" y="333"/>
                </a:cubicBezTo>
                <a:cubicBezTo>
                  <a:pt x="334" y="332"/>
                  <a:pt x="335" y="332"/>
                  <a:pt x="335" y="330"/>
                </a:cubicBezTo>
                <a:cubicBezTo>
                  <a:pt x="333" y="329"/>
                  <a:pt x="331" y="326"/>
                  <a:pt x="329" y="325"/>
                </a:cubicBezTo>
                <a:cubicBezTo>
                  <a:pt x="329" y="328"/>
                  <a:pt x="327" y="328"/>
                  <a:pt x="327" y="330"/>
                </a:cubicBezTo>
                <a:close/>
                <a:moveTo>
                  <a:pt x="513" y="337"/>
                </a:moveTo>
                <a:cubicBezTo>
                  <a:pt x="516" y="334"/>
                  <a:pt x="521" y="328"/>
                  <a:pt x="519" y="325"/>
                </a:cubicBezTo>
                <a:cubicBezTo>
                  <a:pt x="517" y="329"/>
                  <a:pt x="511" y="331"/>
                  <a:pt x="513" y="337"/>
                </a:cubicBezTo>
                <a:close/>
                <a:moveTo>
                  <a:pt x="210" y="330"/>
                </a:moveTo>
                <a:cubicBezTo>
                  <a:pt x="208" y="330"/>
                  <a:pt x="207" y="326"/>
                  <a:pt x="203" y="326"/>
                </a:cubicBezTo>
                <a:cubicBezTo>
                  <a:pt x="204" y="328"/>
                  <a:pt x="209" y="332"/>
                  <a:pt x="210" y="330"/>
                </a:cubicBezTo>
                <a:close/>
                <a:moveTo>
                  <a:pt x="430" y="329"/>
                </a:moveTo>
                <a:cubicBezTo>
                  <a:pt x="432" y="329"/>
                  <a:pt x="433" y="329"/>
                  <a:pt x="433" y="327"/>
                </a:cubicBezTo>
                <a:cubicBezTo>
                  <a:pt x="432" y="327"/>
                  <a:pt x="431" y="326"/>
                  <a:pt x="431" y="326"/>
                </a:cubicBezTo>
                <a:cubicBezTo>
                  <a:pt x="431" y="327"/>
                  <a:pt x="430" y="328"/>
                  <a:pt x="430" y="329"/>
                </a:cubicBezTo>
                <a:close/>
                <a:moveTo>
                  <a:pt x="459" y="340"/>
                </a:moveTo>
                <a:cubicBezTo>
                  <a:pt x="459" y="335"/>
                  <a:pt x="465" y="330"/>
                  <a:pt x="462" y="326"/>
                </a:cubicBezTo>
                <a:cubicBezTo>
                  <a:pt x="462" y="330"/>
                  <a:pt x="455" y="337"/>
                  <a:pt x="459" y="340"/>
                </a:cubicBezTo>
                <a:close/>
                <a:moveTo>
                  <a:pt x="572" y="336"/>
                </a:moveTo>
                <a:cubicBezTo>
                  <a:pt x="575" y="332"/>
                  <a:pt x="583" y="331"/>
                  <a:pt x="582" y="326"/>
                </a:cubicBezTo>
                <a:cubicBezTo>
                  <a:pt x="580" y="330"/>
                  <a:pt x="572" y="332"/>
                  <a:pt x="572" y="336"/>
                </a:cubicBezTo>
                <a:close/>
                <a:moveTo>
                  <a:pt x="247" y="331"/>
                </a:moveTo>
                <a:cubicBezTo>
                  <a:pt x="251" y="334"/>
                  <a:pt x="256" y="335"/>
                  <a:pt x="261" y="338"/>
                </a:cubicBezTo>
                <a:cubicBezTo>
                  <a:pt x="263" y="337"/>
                  <a:pt x="264" y="336"/>
                  <a:pt x="265" y="334"/>
                </a:cubicBezTo>
                <a:cubicBezTo>
                  <a:pt x="260" y="332"/>
                  <a:pt x="252" y="322"/>
                  <a:pt x="247" y="331"/>
                </a:cubicBezTo>
                <a:close/>
                <a:moveTo>
                  <a:pt x="374" y="329"/>
                </a:moveTo>
                <a:cubicBezTo>
                  <a:pt x="375" y="326"/>
                  <a:pt x="372" y="327"/>
                  <a:pt x="371" y="327"/>
                </a:cubicBezTo>
                <a:cubicBezTo>
                  <a:pt x="371" y="328"/>
                  <a:pt x="373" y="328"/>
                  <a:pt x="374" y="329"/>
                </a:cubicBezTo>
                <a:close/>
                <a:moveTo>
                  <a:pt x="407" y="330"/>
                </a:moveTo>
                <a:cubicBezTo>
                  <a:pt x="407" y="328"/>
                  <a:pt x="405" y="327"/>
                  <a:pt x="402" y="327"/>
                </a:cubicBezTo>
                <a:cubicBezTo>
                  <a:pt x="403" y="329"/>
                  <a:pt x="405" y="329"/>
                  <a:pt x="407" y="330"/>
                </a:cubicBezTo>
                <a:close/>
                <a:moveTo>
                  <a:pt x="345" y="335"/>
                </a:moveTo>
                <a:cubicBezTo>
                  <a:pt x="348" y="334"/>
                  <a:pt x="351" y="330"/>
                  <a:pt x="350" y="327"/>
                </a:cubicBezTo>
                <a:cubicBezTo>
                  <a:pt x="346" y="329"/>
                  <a:pt x="346" y="331"/>
                  <a:pt x="345" y="335"/>
                </a:cubicBezTo>
                <a:close/>
                <a:moveTo>
                  <a:pt x="356" y="342"/>
                </a:moveTo>
                <a:cubicBezTo>
                  <a:pt x="361" y="340"/>
                  <a:pt x="361" y="333"/>
                  <a:pt x="365" y="330"/>
                </a:cubicBezTo>
                <a:cubicBezTo>
                  <a:pt x="364" y="329"/>
                  <a:pt x="363" y="328"/>
                  <a:pt x="363" y="328"/>
                </a:cubicBezTo>
                <a:cubicBezTo>
                  <a:pt x="360" y="333"/>
                  <a:pt x="358" y="337"/>
                  <a:pt x="356" y="342"/>
                </a:cubicBezTo>
                <a:close/>
                <a:moveTo>
                  <a:pt x="391" y="336"/>
                </a:moveTo>
                <a:cubicBezTo>
                  <a:pt x="392" y="336"/>
                  <a:pt x="392" y="337"/>
                  <a:pt x="394" y="337"/>
                </a:cubicBezTo>
                <a:cubicBezTo>
                  <a:pt x="395" y="334"/>
                  <a:pt x="397" y="332"/>
                  <a:pt x="399" y="330"/>
                </a:cubicBezTo>
                <a:cubicBezTo>
                  <a:pt x="397" y="330"/>
                  <a:pt x="397" y="328"/>
                  <a:pt x="396" y="328"/>
                </a:cubicBezTo>
                <a:cubicBezTo>
                  <a:pt x="394" y="330"/>
                  <a:pt x="393" y="333"/>
                  <a:pt x="391" y="336"/>
                </a:cubicBezTo>
                <a:close/>
                <a:moveTo>
                  <a:pt x="84" y="334"/>
                </a:moveTo>
                <a:cubicBezTo>
                  <a:pt x="83" y="332"/>
                  <a:pt x="83" y="330"/>
                  <a:pt x="81" y="329"/>
                </a:cubicBezTo>
                <a:cubicBezTo>
                  <a:pt x="83" y="330"/>
                  <a:pt x="82" y="334"/>
                  <a:pt x="84" y="334"/>
                </a:cubicBezTo>
                <a:close/>
                <a:moveTo>
                  <a:pt x="186" y="331"/>
                </a:moveTo>
                <a:cubicBezTo>
                  <a:pt x="185" y="331"/>
                  <a:pt x="184" y="328"/>
                  <a:pt x="183" y="330"/>
                </a:cubicBezTo>
                <a:cubicBezTo>
                  <a:pt x="184" y="330"/>
                  <a:pt x="186" y="332"/>
                  <a:pt x="186" y="331"/>
                </a:cubicBezTo>
                <a:close/>
                <a:moveTo>
                  <a:pt x="302" y="331"/>
                </a:moveTo>
                <a:cubicBezTo>
                  <a:pt x="300" y="331"/>
                  <a:pt x="297" y="329"/>
                  <a:pt x="295" y="330"/>
                </a:cubicBezTo>
                <a:cubicBezTo>
                  <a:pt x="297" y="330"/>
                  <a:pt x="300" y="334"/>
                  <a:pt x="302" y="331"/>
                </a:cubicBezTo>
                <a:close/>
                <a:moveTo>
                  <a:pt x="387" y="334"/>
                </a:moveTo>
                <a:cubicBezTo>
                  <a:pt x="390" y="333"/>
                  <a:pt x="389" y="331"/>
                  <a:pt x="391" y="329"/>
                </a:cubicBezTo>
                <a:cubicBezTo>
                  <a:pt x="388" y="329"/>
                  <a:pt x="385" y="331"/>
                  <a:pt x="387" y="334"/>
                </a:cubicBezTo>
                <a:close/>
                <a:moveTo>
                  <a:pt x="414" y="331"/>
                </a:moveTo>
                <a:cubicBezTo>
                  <a:pt x="416" y="331"/>
                  <a:pt x="415" y="332"/>
                  <a:pt x="417" y="332"/>
                </a:cubicBezTo>
                <a:cubicBezTo>
                  <a:pt x="416" y="330"/>
                  <a:pt x="419" y="330"/>
                  <a:pt x="417" y="329"/>
                </a:cubicBezTo>
                <a:cubicBezTo>
                  <a:pt x="417" y="330"/>
                  <a:pt x="415" y="329"/>
                  <a:pt x="414" y="331"/>
                </a:cubicBezTo>
                <a:close/>
                <a:moveTo>
                  <a:pt x="179" y="330"/>
                </a:moveTo>
                <a:cubicBezTo>
                  <a:pt x="180" y="331"/>
                  <a:pt x="180" y="333"/>
                  <a:pt x="182" y="334"/>
                </a:cubicBezTo>
                <a:cubicBezTo>
                  <a:pt x="182" y="333"/>
                  <a:pt x="184" y="333"/>
                  <a:pt x="183" y="331"/>
                </a:cubicBezTo>
                <a:cubicBezTo>
                  <a:pt x="183" y="331"/>
                  <a:pt x="182" y="331"/>
                  <a:pt x="182" y="331"/>
                </a:cubicBezTo>
                <a:cubicBezTo>
                  <a:pt x="183" y="331"/>
                  <a:pt x="183" y="330"/>
                  <a:pt x="182" y="330"/>
                </a:cubicBezTo>
                <a:cubicBezTo>
                  <a:pt x="182" y="332"/>
                  <a:pt x="180" y="330"/>
                  <a:pt x="179" y="330"/>
                </a:cubicBezTo>
                <a:close/>
                <a:moveTo>
                  <a:pt x="219" y="333"/>
                </a:moveTo>
                <a:cubicBezTo>
                  <a:pt x="222" y="337"/>
                  <a:pt x="227" y="339"/>
                  <a:pt x="231" y="335"/>
                </a:cubicBezTo>
                <a:cubicBezTo>
                  <a:pt x="227" y="333"/>
                  <a:pt x="221" y="326"/>
                  <a:pt x="219" y="333"/>
                </a:cubicBezTo>
                <a:close/>
                <a:moveTo>
                  <a:pt x="462" y="342"/>
                </a:moveTo>
                <a:cubicBezTo>
                  <a:pt x="469" y="342"/>
                  <a:pt x="469" y="336"/>
                  <a:pt x="471" y="331"/>
                </a:cubicBezTo>
                <a:cubicBezTo>
                  <a:pt x="469" y="331"/>
                  <a:pt x="469" y="329"/>
                  <a:pt x="467" y="330"/>
                </a:cubicBezTo>
                <a:cubicBezTo>
                  <a:pt x="466" y="334"/>
                  <a:pt x="463" y="337"/>
                  <a:pt x="462" y="342"/>
                </a:cubicBezTo>
                <a:close/>
                <a:moveTo>
                  <a:pt x="484" y="348"/>
                </a:moveTo>
                <a:cubicBezTo>
                  <a:pt x="492" y="346"/>
                  <a:pt x="492" y="337"/>
                  <a:pt x="495" y="331"/>
                </a:cubicBezTo>
                <a:cubicBezTo>
                  <a:pt x="487" y="328"/>
                  <a:pt x="488" y="343"/>
                  <a:pt x="484" y="348"/>
                </a:cubicBezTo>
                <a:close/>
                <a:moveTo>
                  <a:pt x="284" y="341"/>
                </a:moveTo>
                <a:cubicBezTo>
                  <a:pt x="289" y="341"/>
                  <a:pt x="290" y="338"/>
                  <a:pt x="293" y="336"/>
                </a:cubicBezTo>
                <a:cubicBezTo>
                  <a:pt x="289" y="334"/>
                  <a:pt x="286" y="332"/>
                  <a:pt x="282" y="330"/>
                </a:cubicBezTo>
                <a:cubicBezTo>
                  <a:pt x="283" y="334"/>
                  <a:pt x="284" y="337"/>
                  <a:pt x="284" y="341"/>
                </a:cubicBezTo>
                <a:close/>
                <a:moveTo>
                  <a:pt x="72" y="349"/>
                </a:moveTo>
                <a:cubicBezTo>
                  <a:pt x="68" y="343"/>
                  <a:pt x="65" y="336"/>
                  <a:pt x="60" y="331"/>
                </a:cubicBezTo>
                <a:cubicBezTo>
                  <a:pt x="62" y="339"/>
                  <a:pt x="64" y="347"/>
                  <a:pt x="72" y="349"/>
                </a:cubicBezTo>
                <a:close/>
                <a:moveTo>
                  <a:pt x="273" y="334"/>
                </a:moveTo>
                <a:cubicBezTo>
                  <a:pt x="275" y="336"/>
                  <a:pt x="277" y="338"/>
                  <a:pt x="280" y="339"/>
                </a:cubicBezTo>
                <a:cubicBezTo>
                  <a:pt x="280" y="335"/>
                  <a:pt x="279" y="333"/>
                  <a:pt x="277" y="331"/>
                </a:cubicBezTo>
                <a:cubicBezTo>
                  <a:pt x="276" y="332"/>
                  <a:pt x="274" y="333"/>
                  <a:pt x="273" y="334"/>
                </a:cubicBezTo>
                <a:close/>
                <a:moveTo>
                  <a:pt x="304" y="334"/>
                </a:moveTo>
                <a:cubicBezTo>
                  <a:pt x="305" y="337"/>
                  <a:pt x="308" y="338"/>
                  <a:pt x="310" y="340"/>
                </a:cubicBezTo>
                <a:cubicBezTo>
                  <a:pt x="312" y="338"/>
                  <a:pt x="314" y="335"/>
                  <a:pt x="315" y="333"/>
                </a:cubicBezTo>
                <a:cubicBezTo>
                  <a:pt x="311" y="329"/>
                  <a:pt x="307" y="333"/>
                  <a:pt x="304" y="334"/>
                </a:cubicBezTo>
                <a:close/>
                <a:moveTo>
                  <a:pt x="399" y="334"/>
                </a:moveTo>
                <a:cubicBezTo>
                  <a:pt x="400" y="334"/>
                  <a:pt x="401" y="334"/>
                  <a:pt x="402" y="333"/>
                </a:cubicBezTo>
                <a:cubicBezTo>
                  <a:pt x="402" y="331"/>
                  <a:pt x="401" y="331"/>
                  <a:pt x="400" y="331"/>
                </a:cubicBezTo>
                <a:cubicBezTo>
                  <a:pt x="399" y="332"/>
                  <a:pt x="399" y="333"/>
                  <a:pt x="399" y="334"/>
                </a:cubicBezTo>
                <a:close/>
                <a:moveTo>
                  <a:pt x="431" y="344"/>
                </a:moveTo>
                <a:cubicBezTo>
                  <a:pt x="436" y="344"/>
                  <a:pt x="439" y="336"/>
                  <a:pt x="439" y="331"/>
                </a:cubicBezTo>
                <a:cubicBezTo>
                  <a:pt x="438" y="331"/>
                  <a:pt x="438" y="331"/>
                  <a:pt x="437" y="331"/>
                </a:cubicBezTo>
                <a:cubicBezTo>
                  <a:pt x="435" y="335"/>
                  <a:pt x="434" y="340"/>
                  <a:pt x="431" y="344"/>
                </a:cubicBezTo>
                <a:close/>
                <a:moveTo>
                  <a:pt x="363" y="341"/>
                </a:moveTo>
                <a:cubicBezTo>
                  <a:pt x="367" y="339"/>
                  <a:pt x="372" y="338"/>
                  <a:pt x="372" y="334"/>
                </a:cubicBezTo>
                <a:cubicBezTo>
                  <a:pt x="370" y="334"/>
                  <a:pt x="370" y="331"/>
                  <a:pt x="368" y="331"/>
                </a:cubicBezTo>
                <a:cubicBezTo>
                  <a:pt x="366" y="335"/>
                  <a:pt x="364" y="337"/>
                  <a:pt x="363" y="341"/>
                </a:cubicBezTo>
                <a:close/>
                <a:moveTo>
                  <a:pt x="521" y="341"/>
                </a:moveTo>
                <a:cubicBezTo>
                  <a:pt x="522" y="339"/>
                  <a:pt x="528" y="333"/>
                  <a:pt x="524" y="331"/>
                </a:cubicBezTo>
                <a:cubicBezTo>
                  <a:pt x="523" y="334"/>
                  <a:pt x="520" y="338"/>
                  <a:pt x="521" y="341"/>
                </a:cubicBezTo>
                <a:close/>
                <a:moveTo>
                  <a:pt x="425" y="339"/>
                </a:moveTo>
                <a:cubicBezTo>
                  <a:pt x="427" y="340"/>
                  <a:pt x="427" y="342"/>
                  <a:pt x="429" y="342"/>
                </a:cubicBezTo>
                <a:cubicBezTo>
                  <a:pt x="430" y="339"/>
                  <a:pt x="432" y="336"/>
                  <a:pt x="433" y="332"/>
                </a:cubicBezTo>
                <a:cubicBezTo>
                  <a:pt x="429" y="333"/>
                  <a:pt x="426" y="335"/>
                  <a:pt x="425" y="339"/>
                </a:cubicBezTo>
                <a:close/>
                <a:moveTo>
                  <a:pt x="133" y="340"/>
                </a:moveTo>
                <a:cubicBezTo>
                  <a:pt x="131" y="337"/>
                  <a:pt x="128" y="335"/>
                  <a:pt x="124" y="333"/>
                </a:cubicBezTo>
                <a:cubicBezTo>
                  <a:pt x="125" y="335"/>
                  <a:pt x="126" y="336"/>
                  <a:pt x="126" y="337"/>
                </a:cubicBezTo>
                <a:cubicBezTo>
                  <a:pt x="130" y="337"/>
                  <a:pt x="131" y="339"/>
                  <a:pt x="133" y="340"/>
                </a:cubicBezTo>
                <a:close/>
                <a:moveTo>
                  <a:pt x="190" y="334"/>
                </a:moveTo>
                <a:cubicBezTo>
                  <a:pt x="192" y="338"/>
                  <a:pt x="196" y="339"/>
                  <a:pt x="199" y="342"/>
                </a:cubicBezTo>
                <a:cubicBezTo>
                  <a:pt x="200" y="341"/>
                  <a:pt x="202" y="341"/>
                  <a:pt x="202" y="339"/>
                </a:cubicBezTo>
                <a:cubicBezTo>
                  <a:pt x="197" y="339"/>
                  <a:pt x="192" y="333"/>
                  <a:pt x="190" y="334"/>
                </a:cubicBezTo>
                <a:close/>
                <a:moveTo>
                  <a:pt x="472" y="339"/>
                </a:moveTo>
                <a:cubicBezTo>
                  <a:pt x="475" y="339"/>
                  <a:pt x="475" y="336"/>
                  <a:pt x="476" y="333"/>
                </a:cubicBezTo>
                <a:cubicBezTo>
                  <a:pt x="475" y="333"/>
                  <a:pt x="474" y="333"/>
                  <a:pt x="473" y="333"/>
                </a:cubicBezTo>
                <a:cubicBezTo>
                  <a:pt x="474" y="336"/>
                  <a:pt x="472" y="336"/>
                  <a:pt x="472" y="339"/>
                </a:cubicBezTo>
                <a:close/>
                <a:moveTo>
                  <a:pt x="559" y="339"/>
                </a:moveTo>
                <a:cubicBezTo>
                  <a:pt x="561" y="337"/>
                  <a:pt x="565" y="336"/>
                  <a:pt x="566" y="333"/>
                </a:cubicBezTo>
                <a:cubicBezTo>
                  <a:pt x="563" y="333"/>
                  <a:pt x="563" y="334"/>
                  <a:pt x="561" y="333"/>
                </a:cubicBezTo>
                <a:cubicBezTo>
                  <a:pt x="561" y="335"/>
                  <a:pt x="558" y="337"/>
                  <a:pt x="559" y="339"/>
                </a:cubicBezTo>
                <a:close/>
                <a:moveTo>
                  <a:pt x="72" y="342"/>
                </a:moveTo>
                <a:cubicBezTo>
                  <a:pt x="72" y="338"/>
                  <a:pt x="70" y="334"/>
                  <a:pt x="67" y="334"/>
                </a:cubicBezTo>
                <a:cubicBezTo>
                  <a:pt x="69" y="337"/>
                  <a:pt x="70" y="340"/>
                  <a:pt x="72" y="342"/>
                </a:cubicBezTo>
                <a:close/>
                <a:moveTo>
                  <a:pt x="111" y="346"/>
                </a:moveTo>
                <a:cubicBezTo>
                  <a:pt x="110" y="340"/>
                  <a:pt x="104" y="340"/>
                  <a:pt x="103" y="335"/>
                </a:cubicBezTo>
                <a:cubicBezTo>
                  <a:pt x="101" y="337"/>
                  <a:pt x="99" y="333"/>
                  <a:pt x="98" y="334"/>
                </a:cubicBezTo>
                <a:cubicBezTo>
                  <a:pt x="101" y="340"/>
                  <a:pt x="106" y="343"/>
                  <a:pt x="111" y="346"/>
                </a:cubicBezTo>
                <a:close/>
                <a:moveTo>
                  <a:pt x="494" y="342"/>
                </a:moveTo>
                <a:cubicBezTo>
                  <a:pt x="497" y="340"/>
                  <a:pt x="500" y="339"/>
                  <a:pt x="502" y="336"/>
                </a:cubicBezTo>
                <a:cubicBezTo>
                  <a:pt x="500" y="335"/>
                  <a:pt x="500" y="333"/>
                  <a:pt x="497" y="334"/>
                </a:cubicBezTo>
                <a:cubicBezTo>
                  <a:pt x="497" y="337"/>
                  <a:pt x="495" y="339"/>
                  <a:pt x="494" y="342"/>
                </a:cubicBezTo>
                <a:close/>
                <a:moveTo>
                  <a:pt x="537" y="334"/>
                </a:moveTo>
                <a:cubicBezTo>
                  <a:pt x="532" y="337"/>
                  <a:pt x="524" y="339"/>
                  <a:pt x="522" y="348"/>
                </a:cubicBezTo>
                <a:cubicBezTo>
                  <a:pt x="528" y="347"/>
                  <a:pt x="542" y="343"/>
                  <a:pt x="537" y="334"/>
                </a:cubicBezTo>
                <a:close/>
                <a:moveTo>
                  <a:pt x="564" y="359"/>
                </a:moveTo>
                <a:cubicBezTo>
                  <a:pt x="576" y="354"/>
                  <a:pt x="588" y="346"/>
                  <a:pt x="591" y="334"/>
                </a:cubicBezTo>
                <a:cubicBezTo>
                  <a:pt x="583" y="344"/>
                  <a:pt x="571" y="349"/>
                  <a:pt x="564" y="359"/>
                </a:cubicBezTo>
                <a:close/>
                <a:moveTo>
                  <a:pt x="101" y="353"/>
                </a:moveTo>
                <a:cubicBezTo>
                  <a:pt x="98" y="345"/>
                  <a:pt x="97" y="337"/>
                  <a:pt x="89" y="334"/>
                </a:cubicBezTo>
                <a:cubicBezTo>
                  <a:pt x="93" y="341"/>
                  <a:pt x="93" y="350"/>
                  <a:pt x="101" y="353"/>
                </a:cubicBezTo>
                <a:close/>
                <a:moveTo>
                  <a:pt x="313" y="343"/>
                </a:moveTo>
                <a:cubicBezTo>
                  <a:pt x="315" y="343"/>
                  <a:pt x="315" y="345"/>
                  <a:pt x="317" y="345"/>
                </a:cubicBezTo>
                <a:cubicBezTo>
                  <a:pt x="318" y="341"/>
                  <a:pt x="320" y="339"/>
                  <a:pt x="320" y="335"/>
                </a:cubicBezTo>
                <a:cubicBezTo>
                  <a:pt x="319" y="335"/>
                  <a:pt x="319" y="334"/>
                  <a:pt x="318" y="334"/>
                </a:cubicBezTo>
                <a:cubicBezTo>
                  <a:pt x="317" y="338"/>
                  <a:pt x="314" y="340"/>
                  <a:pt x="313" y="343"/>
                </a:cubicBezTo>
                <a:close/>
                <a:moveTo>
                  <a:pt x="438" y="345"/>
                </a:moveTo>
                <a:cubicBezTo>
                  <a:pt x="442" y="343"/>
                  <a:pt x="442" y="339"/>
                  <a:pt x="444" y="335"/>
                </a:cubicBezTo>
                <a:cubicBezTo>
                  <a:pt x="443" y="335"/>
                  <a:pt x="442" y="335"/>
                  <a:pt x="442" y="335"/>
                </a:cubicBezTo>
                <a:cubicBezTo>
                  <a:pt x="440" y="338"/>
                  <a:pt x="439" y="342"/>
                  <a:pt x="438" y="345"/>
                </a:cubicBezTo>
                <a:close/>
                <a:moveTo>
                  <a:pt x="250" y="339"/>
                </a:moveTo>
                <a:cubicBezTo>
                  <a:pt x="253" y="340"/>
                  <a:pt x="257" y="344"/>
                  <a:pt x="258" y="339"/>
                </a:cubicBezTo>
                <a:cubicBezTo>
                  <a:pt x="255" y="338"/>
                  <a:pt x="253" y="337"/>
                  <a:pt x="250" y="336"/>
                </a:cubicBezTo>
                <a:cubicBezTo>
                  <a:pt x="250" y="337"/>
                  <a:pt x="250" y="338"/>
                  <a:pt x="250" y="339"/>
                </a:cubicBezTo>
                <a:close/>
                <a:moveTo>
                  <a:pt x="154" y="350"/>
                </a:moveTo>
                <a:cubicBezTo>
                  <a:pt x="151" y="344"/>
                  <a:pt x="145" y="341"/>
                  <a:pt x="140" y="336"/>
                </a:cubicBezTo>
                <a:cubicBezTo>
                  <a:pt x="142" y="343"/>
                  <a:pt x="148" y="347"/>
                  <a:pt x="154" y="350"/>
                </a:cubicBezTo>
                <a:close/>
                <a:moveTo>
                  <a:pt x="400" y="338"/>
                </a:moveTo>
                <a:cubicBezTo>
                  <a:pt x="401" y="338"/>
                  <a:pt x="405" y="340"/>
                  <a:pt x="405" y="336"/>
                </a:cubicBezTo>
                <a:cubicBezTo>
                  <a:pt x="403" y="336"/>
                  <a:pt x="402" y="337"/>
                  <a:pt x="400" y="338"/>
                </a:cubicBezTo>
                <a:close/>
                <a:moveTo>
                  <a:pt x="228" y="340"/>
                </a:moveTo>
                <a:cubicBezTo>
                  <a:pt x="233" y="341"/>
                  <a:pt x="238" y="343"/>
                  <a:pt x="244" y="344"/>
                </a:cubicBezTo>
                <a:cubicBezTo>
                  <a:pt x="240" y="340"/>
                  <a:pt x="233" y="334"/>
                  <a:pt x="228" y="340"/>
                </a:cubicBezTo>
                <a:close/>
                <a:moveTo>
                  <a:pt x="374" y="344"/>
                </a:moveTo>
                <a:cubicBezTo>
                  <a:pt x="377" y="343"/>
                  <a:pt x="380" y="342"/>
                  <a:pt x="379" y="338"/>
                </a:cubicBezTo>
                <a:cubicBezTo>
                  <a:pt x="377" y="339"/>
                  <a:pt x="377" y="337"/>
                  <a:pt x="376" y="337"/>
                </a:cubicBezTo>
                <a:cubicBezTo>
                  <a:pt x="375" y="339"/>
                  <a:pt x="373" y="342"/>
                  <a:pt x="374" y="344"/>
                </a:cubicBezTo>
                <a:close/>
                <a:moveTo>
                  <a:pt x="266" y="340"/>
                </a:moveTo>
                <a:cubicBezTo>
                  <a:pt x="270" y="341"/>
                  <a:pt x="275" y="345"/>
                  <a:pt x="279" y="344"/>
                </a:cubicBezTo>
                <a:cubicBezTo>
                  <a:pt x="277" y="341"/>
                  <a:pt x="269" y="334"/>
                  <a:pt x="266" y="340"/>
                </a:cubicBezTo>
                <a:close/>
                <a:moveTo>
                  <a:pt x="323" y="341"/>
                </a:moveTo>
                <a:cubicBezTo>
                  <a:pt x="325" y="341"/>
                  <a:pt x="327" y="340"/>
                  <a:pt x="327" y="338"/>
                </a:cubicBezTo>
                <a:cubicBezTo>
                  <a:pt x="325" y="338"/>
                  <a:pt x="326" y="337"/>
                  <a:pt x="324" y="337"/>
                </a:cubicBezTo>
                <a:cubicBezTo>
                  <a:pt x="323" y="338"/>
                  <a:pt x="323" y="340"/>
                  <a:pt x="323" y="341"/>
                </a:cubicBezTo>
                <a:close/>
                <a:moveTo>
                  <a:pt x="408" y="341"/>
                </a:moveTo>
                <a:cubicBezTo>
                  <a:pt x="409" y="339"/>
                  <a:pt x="411" y="340"/>
                  <a:pt x="411" y="338"/>
                </a:cubicBezTo>
                <a:cubicBezTo>
                  <a:pt x="410" y="338"/>
                  <a:pt x="409" y="338"/>
                  <a:pt x="409" y="337"/>
                </a:cubicBezTo>
                <a:cubicBezTo>
                  <a:pt x="409" y="338"/>
                  <a:pt x="407" y="340"/>
                  <a:pt x="408" y="341"/>
                </a:cubicBezTo>
                <a:close/>
                <a:moveTo>
                  <a:pt x="445" y="345"/>
                </a:moveTo>
                <a:cubicBezTo>
                  <a:pt x="445" y="343"/>
                  <a:pt x="449" y="339"/>
                  <a:pt x="446" y="337"/>
                </a:cubicBezTo>
                <a:cubicBezTo>
                  <a:pt x="446" y="340"/>
                  <a:pt x="442" y="343"/>
                  <a:pt x="445" y="345"/>
                </a:cubicBezTo>
                <a:close/>
                <a:moveTo>
                  <a:pt x="477" y="354"/>
                </a:moveTo>
                <a:cubicBezTo>
                  <a:pt x="480" y="351"/>
                  <a:pt x="483" y="341"/>
                  <a:pt x="482" y="337"/>
                </a:cubicBezTo>
                <a:cubicBezTo>
                  <a:pt x="481" y="343"/>
                  <a:pt x="476" y="349"/>
                  <a:pt x="477" y="354"/>
                </a:cubicBezTo>
                <a:close/>
                <a:moveTo>
                  <a:pt x="492" y="346"/>
                </a:moveTo>
                <a:cubicBezTo>
                  <a:pt x="492" y="348"/>
                  <a:pt x="488" y="350"/>
                  <a:pt x="491" y="351"/>
                </a:cubicBezTo>
                <a:cubicBezTo>
                  <a:pt x="496" y="346"/>
                  <a:pt x="505" y="345"/>
                  <a:pt x="507" y="337"/>
                </a:cubicBezTo>
                <a:cubicBezTo>
                  <a:pt x="501" y="339"/>
                  <a:pt x="498" y="346"/>
                  <a:pt x="492" y="346"/>
                </a:cubicBezTo>
                <a:close/>
                <a:moveTo>
                  <a:pt x="549" y="348"/>
                </a:moveTo>
                <a:cubicBezTo>
                  <a:pt x="545" y="354"/>
                  <a:pt x="539" y="360"/>
                  <a:pt x="533" y="364"/>
                </a:cubicBezTo>
                <a:cubicBezTo>
                  <a:pt x="531" y="366"/>
                  <a:pt x="527" y="367"/>
                  <a:pt x="527" y="370"/>
                </a:cubicBezTo>
                <a:cubicBezTo>
                  <a:pt x="547" y="362"/>
                  <a:pt x="564" y="352"/>
                  <a:pt x="576" y="337"/>
                </a:cubicBezTo>
                <a:cubicBezTo>
                  <a:pt x="567" y="341"/>
                  <a:pt x="560" y="346"/>
                  <a:pt x="549" y="348"/>
                </a:cubicBezTo>
                <a:close/>
                <a:moveTo>
                  <a:pt x="52" y="344"/>
                </a:moveTo>
                <a:cubicBezTo>
                  <a:pt x="53" y="341"/>
                  <a:pt x="51" y="340"/>
                  <a:pt x="50" y="338"/>
                </a:cubicBezTo>
                <a:cubicBezTo>
                  <a:pt x="50" y="341"/>
                  <a:pt x="51" y="342"/>
                  <a:pt x="52" y="344"/>
                </a:cubicBezTo>
                <a:close/>
                <a:moveTo>
                  <a:pt x="210" y="339"/>
                </a:moveTo>
                <a:cubicBezTo>
                  <a:pt x="210" y="342"/>
                  <a:pt x="216" y="345"/>
                  <a:pt x="217" y="341"/>
                </a:cubicBezTo>
                <a:cubicBezTo>
                  <a:pt x="215" y="340"/>
                  <a:pt x="212" y="337"/>
                  <a:pt x="210" y="339"/>
                </a:cubicBezTo>
                <a:close/>
                <a:moveTo>
                  <a:pt x="287" y="344"/>
                </a:moveTo>
                <a:cubicBezTo>
                  <a:pt x="293" y="347"/>
                  <a:pt x="302" y="357"/>
                  <a:pt x="307" y="347"/>
                </a:cubicBezTo>
                <a:cubicBezTo>
                  <a:pt x="302" y="339"/>
                  <a:pt x="293" y="337"/>
                  <a:pt x="287" y="344"/>
                </a:cubicBezTo>
                <a:close/>
                <a:moveTo>
                  <a:pt x="397" y="340"/>
                </a:moveTo>
                <a:cubicBezTo>
                  <a:pt x="397" y="343"/>
                  <a:pt x="403" y="344"/>
                  <a:pt x="403" y="342"/>
                </a:cubicBezTo>
                <a:cubicBezTo>
                  <a:pt x="402" y="340"/>
                  <a:pt x="399" y="341"/>
                  <a:pt x="398" y="340"/>
                </a:cubicBezTo>
                <a:cubicBezTo>
                  <a:pt x="399" y="340"/>
                  <a:pt x="399" y="340"/>
                  <a:pt x="399" y="339"/>
                </a:cubicBezTo>
                <a:cubicBezTo>
                  <a:pt x="397" y="338"/>
                  <a:pt x="398" y="340"/>
                  <a:pt x="397" y="340"/>
                </a:cubicBezTo>
                <a:close/>
                <a:moveTo>
                  <a:pt x="176" y="349"/>
                </a:moveTo>
                <a:cubicBezTo>
                  <a:pt x="171" y="346"/>
                  <a:pt x="167" y="342"/>
                  <a:pt x="162" y="340"/>
                </a:cubicBezTo>
                <a:cubicBezTo>
                  <a:pt x="162" y="347"/>
                  <a:pt x="171" y="353"/>
                  <a:pt x="176" y="349"/>
                </a:cubicBezTo>
                <a:close/>
                <a:moveTo>
                  <a:pt x="347" y="341"/>
                </a:moveTo>
                <a:cubicBezTo>
                  <a:pt x="347" y="343"/>
                  <a:pt x="348" y="344"/>
                  <a:pt x="350" y="345"/>
                </a:cubicBezTo>
                <a:cubicBezTo>
                  <a:pt x="350" y="343"/>
                  <a:pt x="351" y="343"/>
                  <a:pt x="351" y="342"/>
                </a:cubicBezTo>
                <a:cubicBezTo>
                  <a:pt x="348" y="342"/>
                  <a:pt x="349" y="340"/>
                  <a:pt x="347" y="341"/>
                </a:cubicBezTo>
                <a:close/>
                <a:moveTo>
                  <a:pt x="362" y="346"/>
                </a:moveTo>
                <a:cubicBezTo>
                  <a:pt x="365" y="347"/>
                  <a:pt x="365" y="345"/>
                  <a:pt x="368" y="345"/>
                </a:cubicBezTo>
                <a:cubicBezTo>
                  <a:pt x="369" y="344"/>
                  <a:pt x="371" y="341"/>
                  <a:pt x="369" y="341"/>
                </a:cubicBezTo>
                <a:cubicBezTo>
                  <a:pt x="368" y="343"/>
                  <a:pt x="363" y="342"/>
                  <a:pt x="362" y="346"/>
                </a:cubicBezTo>
                <a:close/>
                <a:moveTo>
                  <a:pt x="329" y="351"/>
                </a:moveTo>
                <a:cubicBezTo>
                  <a:pt x="330" y="348"/>
                  <a:pt x="334" y="344"/>
                  <a:pt x="333" y="341"/>
                </a:cubicBezTo>
                <a:cubicBezTo>
                  <a:pt x="332" y="345"/>
                  <a:pt x="328" y="348"/>
                  <a:pt x="329" y="351"/>
                </a:cubicBezTo>
                <a:close/>
                <a:moveTo>
                  <a:pt x="449" y="344"/>
                </a:moveTo>
                <a:cubicBezTo>
                  <a:pt x="451" y="345"/>
                  <a:pt x="451" y="343"/>
                  <a:pt x="451" y="341"/>
                </a:cubicBezTo>
                <a:cubicBezTo>
                  <a:pt x="450" y="341"/>
                  <a:pt x="449" y="343"/>
                  <a:pt x="449" y="344"/>
                </a:cubicBezTo>
                <a:close/>
                <a:moveTo>
                  <a:pt x="543" y="347"/>
                </a:moveTo>
                <a:cubicBezTo>
                  <a:pt x="546" y="346"/>
                  <a:pt x="547" y="346"/>
                  <a:pt x="550" y="344"/>
                </a:cubicBezTo>
                <a:cubicBezTo>
                  <a:pt x="549" y="343"/>
                  <a:pt x="550" y="341"/>
                  <a:pt x="548" y="341"/>
                </a:cubicBezTo>
                <a:cubicBezTo>
                  <a:pt x="546" y="343"/>
                  <a:pt x="543" y="344"/>
                  <a:pt x="543" y="347"/>
                </a:cubicBezTo>
                <a:close/>
                <a:moveTo>
                  <a:pt x="36" y="350"/>
                </a:moveTo>
                <a:cubicBezTo>
                  <a:pt x="35" y="347"/>
                  <a:pt x="33" y="342"/>
                  <a:pt x="30" y="342"/>
                </a:cubicBezTo>
                <a:cubicBezTo>
                  <a:pt x="32" y="344"/>
                  <a:pt x="33" y="351"/>
                  <a:pt x="36" y="350"/>
                </a:cubicBezTo>
                <a:close/>
                <a:moveTo>
                  <a:pt x="261" y="343"/>
                </a:moveTo>
                <a:cubicBezTo>
                  <a:pt x="262" y="347"/>
                  <a:pt x="271" y="351"/>
                  <a:pt x="275" y="347"/>
                </a:cubicBezTo>
                <a:cubicBezTo>
                  <a:pt x="271" y="345"/>
                  <a:pt x="265" y="340"/>
                  <a:pt x="261" y="343"/>
                </a:cubicBezTo>
                <a:close/>
                <a:moveTo>
                  <a:pt x="202" y="345"/>
                </a:moveTo>
                <a:cubicBezTo>
                  <a:pt x="203" y="345"/>
                  <a:pt x="204" y="346"/>
                  <a:pt x="204" y="347"/>
                </a:cubicBezTo>
                <a:cubicBezTo>
                  <a:pt x="207" y="346"/>
                  <a:pt x="209" y="346"/>
                  <a:pt x="210" y="344"/>
                </a:cubicBezTo>
                <a:cubicBezTo>
                  <a:pt x="208" y="343"/>
                  <a:pt x="204" y="341"/>
                  <a:pt x="202" y="345"/>
                </a:cubicBezTo>
                <a:close/>
                <a:moveTo>
                  <a:pt x="509" y="347"/>
                </a:moveTo>
                <a:cubicBezTo>
                  <a:pt x="511" y="347"/>
                  <a:pt x="512" y="344"/>
                  <a:pt x="511" y="342"/>
                </a:cubicBezTo>
                <a:cubicBezTo>
                  <a:pt x="510" y="343"/>
                  <a:pt x="507" y="345"/>
                  <a:pt x="509" y="347"/>
                </a:cubicBezTo>
                <a:close/>
                <a:moveTo>
                  <a:pt x="116" y="364"/>
                </a:moveTo>
                <a:cubicBezTo>
                  <a:pt x="115" y="352"/>
                  <a:pt x="110" y="346"/>
                  <a:pt x="101" y="343"/>
                </a:cubicBezTo>
                <a:cubicBezTo>
                  <a:pt x="103" y="353"/>
                  <a:pt x="107" y="361"/>
                  <a:pt x="116" y="364"/>
                </a:cubicBezTo>
                <a:close/>
                <a:moveTo>
                  <a:pt x="405" y="346"/>
                </a:moveTo>
                <a:cubicBezTo>
                  <a:pt x="405" y="348"/>
                  <a:pt x="407" y="349"/>
                  <a:pt x="408" y="349"/>
                </a:cubicBezTo>
                <a:cubicBezTo>
                  <a:pt x="409" y="347"/>
                  <a:pt x="409" y="347"/>
                  <a:pt x="410" y="344"/>
                </a:cubicBezTo>
                <a:cubicBezTo>
                  <a:pt x="408" y="342"/>
                  <a:pt x="406" y="344"/>
                  <a:pt x="405" y="346"/>
                </a:cubicBezTo>
                <a:close/>
                <a:moveTo>
                  <a:pt x="226" y="347"/>
                </a:moveTo>
                <a:cubicBezTo>
                  <a:pt x="224" y="347"/>
                  <a:pt x="222" y="343"/>
                  <a:pt x="219" y="344"/>
                </a:cubicBezTo>
                <a:cubicBezTo>
                  <a:pt x="220" y="347"/>
                  <a:pt x="225" y="347"/>
                  <a:pt x="226" y="347"/>
                </a:cubicBezTo>
                <a:close/>
                <a:moveTo>
                  <a:pt x="334" y="350"/>
                </a:moveTo>
                <a:cubicBezTo>
                  <a:pt x="335" y="350"/>
                  <a:pt x="337" y="350"/>
                  <a:pt x="338" y="350"/>
                </a:cubicBezTo>
                <a:cubicBezTo>
                  <a:pt x="338" y="347"/>
                  <a:pt x="341" y="348"/>
                  <a:pt x="340" y="345"/>
                </a:cubicBezTo>
                <a:cubicBezTo>
                  <a:pt x="338" y="345"/>
                  <a:pt x="339" y="343"/>
                  <a:pt x="337" y="344"/>
                </a:cubicBezTo>
                <a:cubicBezTo>
                  <a:pt x="336" y="345"/>
                  <a:pt x="336" y="348"/>
                  <a:pt x="334" y="350"/>
                </a:cubicBezTo>
                <a:close/>
                <a:moveTo>
                  <a:pt x="469" y="349"/>
                </a:moveTo>
                <a:cubicBezTo>
                  <a:pt x="472" y="349"/>
                  <a:pt x="471" y="345"/>
                  <a:pt x="472" y="344"/>
                </a:cubicBezTo>
                <a:cubicBezTo>
                  <a:pt x="468" y="343"/>
                  <a:pt x="468" y="347"/>
                  <a:pt x="469" y="349"/>
                </a:cubicBezTo>
                <a:close/>
                <a:moveTo>
                  <a:pt x="322" y="347"/>
                </a:moveTo>
                <a:cubicBezTo>
                  <a:pt x="322" y="349"/>
                  <a:pt x="322" y="350"/>
                  <a:pt x="324" y="350"/>
                </a:cubicBezTo>
                <a:cubicBezTo>
                  <a:pt x="325" y="348"/>
                  <a:pt x="327" y="346"/>
                  <a:pt x="327" y="344"/>
                </a:cubicBezTo>
                <a:cubicBezTo>
                  <a:pt x="324" y="344"/>
                  <a:pt x="325" y="347"/>
                  <a:pt x="322" y="347"/>
                </a:cubicBezTo>
                <a:close/>
                <a:moveTo>
                  <a:pt x="377" y="353"/>
                </a:moveTo>
                <a:cubicBezTo>
                  <a:pt x="382" y="353"/>
                  <a:pt x="380" y="347"/>
                  <a:pt x="383" y="345"/>
                </a:cubicBezTo>
                <a:cubicBezTo>
                  <a:pt x="378" y="345"/>
                  <a:pt x="379" y="350"/>
                  <a:pt x="377" y="353"/>
                </a:cubicBezTo>
                <a:close/>
                <a:moveTo>
                  <a:pt x="410" y="351"/>
                </a:moveTo>
                <a:cubicBezTo>
                  <a:pt x="413" y="351"/>
                  <a:pt x="412" y="354"/>
                  <a:pt x="414" y="354"/>
                </a:cubicBezTo>
                <a:cubicBezTo>
                  <a:pt x="416" y="352"/>
                  <a:pt x="418" y="349"/>
                  <a:pt x="418" y="345"/>
                </a:cubicBezTo>
                <a:cubicBezTo>
                  <a:pt x="413" y="342"/>
                  <a:pt x="412" y="349"/>
                  <a:pt x="410" y="351"/>
                </a:cubicBezTo>
                <a:close/>
                <a:moveTo>
                  <a:pt x="64" y="355"/>
                </a:moveTo>
                <a:cubicBezTo>
                  <a:pt x="60" y="353"/>
                  <a:pt x="59" y="348"/>
                  <a:pt x="56" y="345"/>
                </a:cubicBezTo>
                <a:cubicBezTo>
                  <a:pt x="56" y="351"/>
                  <a:pt x="59" y="356"/>
                  <a:pt x="64" y="355"/>
                </a:cubicBezTo>
                <a:close/>
                <a:moveTo>
                  <a:pt x="134" y="346"/>
                </a:moveTo>
                <a:cubicBezTo>
                  <a:pt x="135" y="348"/>
                  <a:pt x="139" y="352"/>
                  <a:pt x="143" y="353"/>
                </a:cubicBezTo>
                <a:cubicBezTo>
                  <a:pt x="142" y="349"/>
                  <a:pt x="138" y="344"/>
                  <a:pt x="134" y="346"/>
                </a:cubicBezTo>
                <a:close/>
                <a:moveTo>
                  <a:pt x="244" y="350"/>
                </a:moveTo>
                <a:cubicBezTo>
                  <a:pt x="245" y="349"/>
                  <a:pt x="247" y="350"/>
                  <a:pt x="247" y="348"/>
                </a:cubicBezTo>
                <a:cubicBezTo>
                  <a:pt x="244" y="347"/>
                  <a:pt x="239" y="346"/>
                  <a:pt x="237" y="347"/>
                </a:cubicBezTo>
                <a:cubicBezTo>
                  <a:pt x="240" y="347"/>
                  <a:pt x="241" y="350"/>
                  <a:pt x="244" y="350"/>
                </a:cubicBezTo>
                <a:close/>
                <a:moveTo>
                  <a:pt x="212" y="347"/>
                </a:moveTo>
                <a:cubicBezTo>
                  <a:pt x="216" y="351"/>
                  <a:pt x="222" y="352"/>
                  <a:pt x="228" y="354"/>
                </a:cubicBezTo>
                <a:cubicBezTo>
                  <a:pt x="223" y="352"/>
                  <a:pt x="219" y="347"/>
                  <a:pt x="212" y="347"/>
                </a:cubicBezTo>
                <a:close/>
                <a:moveTo>
                  <a:pt x="370" y="351"/>
                </a:moveTo>
                <a:cubicBezTo>
                  <a:pt x="372" y="350"/>
                  <a:pt x="372" y="352"/>
                  <a:pt x="373" y="351"/>
                </a:cubicBezTo>
                <a:cubicBezTo>
                  <a:pt x="373" y="349"/>
                  <a:pt x="376" y="350"/>
                  <a:pt x="375" y="347"/>
                </a:cubicBezTo>
                <a:cubicBezTo>
                  <a:pt x="372" y="346"/>
                  <a:pt x="371" y="349"/>
                  <a:pt x="370" y="351"/>
                </a:cubicBezTo>
                <a:close/>
                <a:moveTo>
                  <a:pt x="227" y="348"/>
                </a:moveTo>
                <a:cubicBezTo>
                  <a:pt x="228" y="349"/>
                  <a:pt x="230" y="349"/>
                  <a:pt x="231" y="350"/>
                </a:cubicBezTo>
                <a:cubicBezTo>
                  <a:pt x="231" y="348"/>
                  <a:pt x="227" y="346"/>
                  <a:pt x="227" y="348"/>
                </a:cubicBezTo>
                <a:close/>
                <a:moveTo>
                  <a:pt x="419" y="358"/>
                </a:moveTo>
                <a:cubicBezTo>
                  <a:pt x="423" y="357"/>
                  <a:pt x="423" y="352"/>
                  <a:pt x="425" y="349"/>
                </a:cubicBezTo>
                <a:cubicBezTo>
                  <a:pt x="424" y="348"/>
                  <a:pt x="424" y="347"/>
                  <a:pt x="422" y="347"/>
                </a:cubicBezTo>
                <a:cubicBezTo>
                  <a:pt x="422" y="351"/>
                  <a:pt x="417" y="354"/>
                  <a:pt x="419" y="358"/>
                </a:cubicBezTo>
                <a:close/>
                <a:moveTo>
                  <a:pt x="445" y="364"/>
                </a:moveTo>
                <a:cubicBezTo>
                  <a:pt x="451" y="364"/>
                  <a:pt x="452" y="354"/>
                  <a:pt x="454" y="348"/>
                </a:cubicBezTo>
                <a:cubicBezTo>
                  <a:pt x="455" y="348"/>
                  <a:pt x="455" y="347"/>
                  <a:pt x="454" y="347"/>
                </a:cubicBezTo>
                <a:cubicBezTo>
                  <a:pt x="450" y="352"/>
                  <a:pt x="448" y="359"/>
                  <a:pt x="445" y="364"/>
                </a:cubicBezTo>
                <a:close/>
                <a:moveTo>
                  <a:pt x="455" y="361"/>
                </a:moveTo>
                <a:cubicBezTo>
                  <a:pt x="458" y="360"/>
                  <a:pt x="461" y="354"/>
                  <a:pt x="462" y="348"/>
                </a:cubicBezTo>
                <a:cubicBezTo>
                  <a:pt x="461" y="349"/>
                  <a:pt x="461" y="347"/>
                  <a:pt x="460" y="347"/>
                </a:cubicBezTo>
                <a:cubicBezTo>
                  <a:pt x="458" y="351"/>
                  <a:pt x="454" y="358"/>
                  <a:pt x="455" y="361"/>
                </a:cubicBezTo>
                <a:close/>
                <a:moveTo>
                  <a:pt x="586" y="351"/>
                </a:moveTo>
                <a:cubicBezTo>
                  <a:pt x="586" y="350"/>
                  <a:pt x="590" y="349"/>
                  <a:pt x="588" y="347"/>
                </a:cubicBezTo>
                <a:cubicBezTo>
                  <a:pt x="587" y="348"/>
                  <a:pt x="584" y="350"/>
                  <a:pt x="586" y="351"/>
                </a:cubicBezTo>
                <a:close/>
                <a:moveTo>
                  <a:pt x="308" y="351"/>
                </a:moveTo>
                <a:cubicBezTo>
                  <a:pt x="310" y="352"/>
                  <a:pt x="311" y="350"/>
                  <a:pt x="314" y="351"/>
                </a:cubicBezTo>
                <a:cubicBezTo>
                  <a:pt x="314" y="349"/>
                  <a:pt x="312" y="349"/>
                  <a:pt x="310" y="348"/>
                </a:cubicBezTo>
                <a:cubicBezTo>
                  <a:pt x="310" y="349"/>
                  <a:pt x="308" y="349"/>
                  <a:pt x="308" y="351"/>
                </a:cubicBezTo>
                <a:close/>
                <a:moveTo>
                  <a:pt x="341" y="350"/>
                </a:moveTo>
                <a:cubicBezTo>
                  <a:pt x="343" y="350"/>
                  <a:pt x="345" y="349"/>
                  <a:pt x="345" y="348"/>
                </a:cubicBezTo>
                <a:cubicBezTo>
                  <a:pt x="344" y="347"/>
                  <a:pt x="342" y="348"/>
                  <a:pt x="341" y="350"/>
                </a:cubicBezTo>
                <a:close/>
                <a:moveTo>
                  <a:pt x="440" y="352"/>
                </a:moveTo>
                <a:cubicBezTo>
                  <a:pt x="442" y="352"/>
                  <a:pt x="444" y="349"/>
                  <a:pt x="442" y="348"/>
                </a:cubicBezTo>
                <a:cubicBezTo>
                  <a:pt x="442" y="349"/>
                  <a:pt x="440" y="350"/>
                  <a:pt x="440" y="352"/>
                </a:cubicBezTo>
                <a:close/>
                <a:moveTo>
                  <a:pt x="502" y="348"/>
                </a:moveTo>
                <a:cubicBezTo>
                  <a:pt x="499" y="351"/>
                  <a:pt x="490" y="352"/>
                  <a:pt x="488" y="356"/>
                </a:cubicBezTo>
                <a:cubicBezTo>
                  <a:pt x="493" y="353"/>
                  <a:pt x="501" y="353"/>
                  <a:pt x="503" y="348"/>
                </a:cubicBezTo>
                <a:cubicBezTo>
                  <a:pt x="503" y="348"/>
                  <a:pt x="503" y="348"/>
                  <a:pt x="502" y="348"/>
                </a:cubicBezTo>
                <a:close/>
                <a:moveTo>
                  <a:pt x="89" y="364"/>
                </a:moveTo>
                <a:cubicBezTo>
                  <a:pt x="88" y="358"/>
                  <a:pt x="84" y="353"/>
                  <a:pt x="81" y="349"/>
                </a:cubicBezTo>
                <a:cubicBezTo>
                  <a:pt x="82" y="355"/>
                  <a:pt x="84" y="361"/>
                  <a:pt x="89" y="364"/>
                </a:cubicBezTo>
                <a:close/>
                <a:moveTo>
                  <a:pt x="358" y="351"/>
                </a:moveTo>
                <a:cubicBezTo>
                  <a:pt x="361" y="352"/>
                  <a:pt x="361" y="355"/>
                  <a:pt x="366" y="354"/>
                </a:cubicBezTo>
                <a:cubicBezTo>
                  <a:pt x="366" y="353"/>
                  <a:pt x="365" y="353"/>
                  <a:pt x="365" y="351"/>
                </a:cubicBezTo>
                <a:cubicBezTo>
                  <a:pt x="363" y="350"/>
                  <a:pt x="360" y="349"/>
                  <a:pt x="358" y="351"/>
                </a:cubicBezTo>
                <a:close/>
                <a:moveTo>
                  <a:pt x="391" y="350"/>
                </a:moveTo>
                <a:cubicBezTo>
                  <a:pt x="388" y="355"/>
                  <a:pt x="385" y="361"/>
                  <a:pt x="383" y="366"/>
                </a:cubicBezTo>
                <a:cubicBezTo>
                  <a:pt x="385" y="368"/>
                  <a:pt x="387" y="367"/>
                  <a:pt x="391" y="367"/>
                </a:cubicBezTo>
                <a:cubicBezTo>
                  <a:pt x="393" y="362"/>
                  <a:pt x="396" y="356"/>
                  <a:pt x="398" y="350"/>
                </a:cubicBezTo>
                <a:cubicBezTo>
                  <a:pt x="396" y="349"/>
                  <a:pt x="394" y="350"/>
                  <a:pt x="391" y="350"/>
                </a:cubicBezTo>
                <a:close/>
                <a:moveTo>
                  <a:pt x="422" y="361"/>
                </a:moveTo>
                <a:cubicBezTo>
                  <a:pt x="424" y="362"/>
                  <a:pt x="425" y="365"/>
                  <a:pt x="427" y="364"/>
                </a:cubicBezTo>
                <a:cubicBezTo>
                  <a:pt x="426" y="359"/>
                  <a:pt x="430" y="356"/>
                  <a:pt x="431" y="352"/>
                </a:cubicBezTo>
                <a:cubicBezTo>
                  <a:pt x="429" y="352"/>
                  <a:pt x="429" y="350"/>
                  <a:pt x="427" y="350"/>
                </a:cubicBezTo>
                <a:cubicBezTo>
                  <a:pt x="427" y="355"/>
                  <a:pt x="424" y="357"/>
                  <a:pt x="422" y="361"/>
                </a:cubicBezTo>
                <a:close/>
                <a:moveTo>
                  <a:pt x="157" y="363"/>
                </a:moveTo>
                <a:cubicBezTo>
                  <a:pt x="156" y="356"/>
                  <a:pt x="150" y="354"/>
                  <a:pt x="147" y="351"/>
                </a:cubicBezTo>
                <a:cubicBezTo>
                  <a:pt x="148" y="358"/>
                  <a:pt x="152" y="361"/>
                  <a:pt x="157" y="363"/>
                </a:cubicBezTo>
                <a:close/>
                <a:moveTo>
                  <a:pt x="202" y="353"/>
                </a:moveTo>
                <a:cubicBezTo>
                  <a:pt x="209" y="358"/>
                  <a:pt x="216" y="363"/>
                  <a:pt x="224" y="367"/>
                </a:cubicBezTo>
                <a:cubicBezTo>
                  <a:pt x="224" y="365"/>
                  <a:pt x="227" y="366"/>
                  <a:pt x="226" y="364"/>
                </a:cubicBezTo>
                <a:cubicBezTo>
                  <a:pt x="218" y="361"/>
                  <a:pt x="211" y="348"/>
                  <a:pt x="202" y="353"/>
                </a:cubicBezTo>
                <a:close/>
                <a:moveTo>
                  <a:pt x="521" y="353"/>
                </a:moveTo>
                <a:cubicBezTo>
                  <a:pt x="524" y="353"/>
                  <a:pt x="526" y="353"/>
                  <a:pt x="527" y="351"/>
                </a:cubicBezTo>
                <a:cubicBezTo>
                  <a:pt x="524" y="351"/>
                  <a:pt x="523" y="352"/>
                  <a:pt x="521" y="353"/>
                </a:cubicBezTo>
                <a:close/>
                <a:moveTo>
                  <a:pt x="132" y="354"/>
                </a:moveTo>
                <a:cubicBezTo>
                  <a:pt x="138" y="358"/>
                  <a:pt x="143" y="366"/>
                  <a:pt x="149" y="367"/>
                </a:cubicBezTo>
                <a:cubicBezTo>
                  <a:pt x="148" y="364"/>
                  <a:pt x="145" y="362"/>
                  <a:pt x="146" y="359"/>
                </a:cubicBezTo>
                <a:cubicBezTo>
                  <a:pt x="139" y="359"/>
                  <a:pt x="137" y="351"/>
                  <a:pt x="131" y="352"/>
                </a:cubicBezTo>
                <a:cubicBezTo>
                  <a:pt x="132" y="352"/>
                  <a:pt x="132" y="354"/>
                  <a:pt x="132" y="354"/>
                </a:cubicBezTo>
                <a:close/>
                <a:moveTo>
                  <a:pt x="253" y="358"/>
                </a:moveTo>
                <a:cubicBezTo>
                  <a:pt x="256" y="359"/>
                  <a:pt x="257" y="356"/>
                  <a:pt x="259" y="355"/>
                </a:cubicBezTo>
                <a:cubicBezTo>
                  <a:pt x="259" y="354"/>
                  <a:pt x="259" y="353"/>
                  <a:pt x="258" y="351"/>
                </a:cubicBezTo>
                <a:cubicBezTo>
                  <a:pt x="257" y="351"/>
                  <a:pt x="257" y="351"/>
                  <a:pt x="256" y="351"/>
                </a:cubicBezTo>
                <a:cubicBezTo>
                  <a:pt x="254" y="353"/>
                  <a:pt x="256" y="356"/>
                  <a:pt x="253" y="358"/>
                </a:cubicBezTo>
                <a:close/>
                <a:moveTo>
                  <a:pt x="73" y="359"/>
                </a:moveTo>
                <a:cubicBezTo>
                  <a:pt x="73" y="357"/>
                  <a:pt x="74" y="357"/>
                  <a:pt x="73" y="355"/>
                </a:cubicBezTo>
                <a:cubicBezTo>
                  <a:pt x="70" y="355"/>
                  <a:pt x="70" y="353"/>
                  <a:pt x="68" y="352"/>
                </a:cubicBezTo>
                <a:cubicBezTo>
                  <a:pt x="69" y="355"/>
                  <a:pt x="70" y="358"/>
                  <a:pt x="73" y="359"/>
                </a:cubicBezTo>
                <a:close/>
                <a:moveTo>
                  <a:pt x="461" y="362"/>
                </a:moveTo>
                <a:cubicBezTo>
                  <a:pt x="466" y="362"/>
                  <a:pt x="467" y="357"/>
                  <a:pt x="468" y="353"/>
                </a:cubicBezTo>
                <a:cubicBezTo>
                  <a:pt x="467" y="353"/>
                  <a:pt x="467" y="352"/>
                  <a:pt x="465" y="352"/>
                </a:cubicBezTo>
                <a:cubicBezTo>
                  <a:pt x="464" y="356"/>
                  <a:pt x="462" y="359"/>
                  <a:pt x="461" y="362"/>
                </a:cubicBezTo>
                <a:close/>
                <a:moveTo>
                  <a:pt x="171" y="359"/>
                </a:moveTo>
                <a:cubicBezTo>
                  <a:pt x="177" y="362"/>
                  <a:pt x="184" y="364"/>
                  <a:pt x="189" y="368"/>
                </a:cubicBezTo>
                <a:cubicBezTo>
                  <a:pt x="192" y="367"/>
                  <a:pt x="184" y="366"/>
                  <a:pt x="185" y="363"/>
                </a:cubicBezTo>
                <a:cubicBezTo>
                  <a:pt x="176" y="361"/>
                  <a:pt x="173" y="354"/>
                  <a:pt x="164" y="353"/>
                </a:cubicBezTo>
                <a:cubicBezTo>
                  <a:pt x="165" y="356"/>
                  <a:pt x="169" y="358"/>
                  <a:pt x="171" y="359"/>
                </a:cubicBezTo>
                <a:close/>
                <a:moveTo>
                  <a:pt x="180" y="353"/>
                </a:moveTo>
                <a:cubicBezTo>
                  <a:pt x="180" y="353"/>
                  <a:pt x="180" y="354"/>
                  <a:pt x="179" y="354"/>
                </a:cubicBezTo>
                <a:cubicBezTo>
                  <a:pt x="194" y="367"/>
                  <a:pt x="213" y="378"/>
                  <a:pt x="230" y="390"/>
                </a:cubicBezTo>
                <a:cubicBezTo>
                  <a:pt x="230" y="388"/>
                  <a:pt x="229" y="386"/>
                  <a:pt x="231" y="385"/>
                </a:cubicBezTo>
                <a:cubicBezTo>
                  <a:pt x="234" y="385"/>
                  <a:pt x="235" y="387"/>
                  <a:pt x="238" y="387"/>
                </a:cubicBezTo>
                <a:cubicBezTo>
                  <a:pt x="219" y="375"/>
                  <a:pt x="199" y="365"/>
                  <a:pt x="180" y="353"/>
                </a:cubicBezTo>
                <a:close/>
                <a:moveTo>
                  <a:pt x="269" y="353"/>
                </a:moveTo>
                <a:cubicBezTo>
                  <a:pt x="269" y="353"/>
                  <a:pt x="268" y="354"/>
                  <a:pt x="269" y="354"/>
                </a:cubicBezTo>
                <a:cubicBezTo>
                  <a:pt x="276" y="358"/>
                  <a:pt x="279" y="365"/>
                  <a:pt x="290" y="366"/>
                </a:cubicBezTo>
                <a:cubicBezTo>
                  <a:pt x="291" y="365"/>
                  <a:pt x="293" y="364"/>
                  <a:pt x="293" y="362"/>
                </a:cubicBezTo>
                <a:cubicBezTo>
                  <a:pt x="284" y="360"/>
                  <a:pt x="277" y="354"/>
                  <a:pt x="269" y="353"/>
                </a:cubicBezTo>
                <a:close/>
                <a:moveTo>
                  <a:pt x="296" y="361"/>
                </a:moveTo>
                <a:cubicBezTo>
                  <a:pt x="303" y="360"/>
                  <a:pt x="297" y="354"/>
                  <a:pt x="293" y="353"/>
                </a:cubicBezTo>
                <a:cubicBezTo>
                  <a:pt x="289" y="352"/>
                  <a:pt x="281" y="353"/>
                  <a:pt x="277" y="353"/>
                </a:cubicBezTo>
                <a:cubicBezTo>
                  <a:pt x="283" y="353"/>
                  <a:pt x="291" y="362"/>
                  <a:pt x="296" y="361"/>
                </a:cubicBezTo>
                <a:close/>
                <a:moveTo>
                  <a:pt x="342" y="353"/>
                </a:moveTo>
                <a:cubicBezTo>
                  <a:pt x="341" y="353"/>
                  <a:pt x="340" y="353"/>
                  <a:pt x="339" y="353"/>
                </a:cubicBezTo>
                <a:cubicBezTo>
                  <a:pt x="338" y="356"/>
                  <a:pt x="342" y="354"/>
                  <a:pt x="342" y="353"/>
                </a:cubicBezTo>
                <a:close/>
                <a:moveTo>
                  <a:pt x="346" y="363"/>
                </a:moveTo>
                <a:cubicBezTo>
                  <a:pt x="348" y="360"/>
                  <a:pt x="349" y="356"/>
                  <a:pt x="352" y="353"/>
                </a:cubicBezTo>
                <a:cubicBezTo>
                  <a:pt x="349" y="352"/>
                  <a:pt x="346" y="360"/>
                  <a:pt x="346" y="363"/>
                </a:cubicBezTo>
                <a:close/>
                <a:moveTo>
                  <a:pt x="368" y="357"/>
                </a:moveTo>
                <a:cubicBezTo>
                  <a:pt x="370" y="357"/>
                  <a:pt x="370" y="355"/>
                  <a:pt x="371" y="354"/>
                </a:cubicBezTo>
                <a:cubicBezTo>
                  <a:pt x="370" y="354"/>
                  <a:pt x="369" y="351"/>
                  <a:pt x="368" y="353"/>
                </a:cubicBezTo>
                <a:cubicBezTo>
                  <a:pt x="370" y="354"/>
                  <a:pt x="367" y="355"/>
                  <a:pt x="368" y="357"/>
                </a:cubicBezTo>
                <a:close/>
                <a:moveTo>
                  <a:pt x="69" y="361"/>
                </a:moveTo>
                <a:cubicBezTo>
                  <a:pt x="69" y="358"/>
                  <a:pt x="66" y="358"/>
                  <a:pt x="68" y="355"/>
                </a:cubicBezTo>
                <a:cubicBezTo>
                  <a:pt x="66" y="356"/>
                  <a:pt x="67" y="353"/>
                  <a:pt x="65" y="353"/>
                </a:cubicBezTo>
                <a:cubicBezTo>
                  <a:pt x="66" y="356"/>
                  <a:pt x="66" y="360"/>
                  <a:pt x="69" y="361"/>
                </a:cubicBezTo>
                <a:close/>
                <a:moveTo>
                  <a:pt x="332" y="356"/>
                </a:moveTo>
                <a:cubicBezTo>
                  <a:pt x="335" y="357"/>
                  <a:pt x="335" y="355"/>
                  <a:pt x="335" y="353"/>
                </a:cubicBezTo>
                <a:cubicBezTo>
                  <a:pt x="332" y="353"/>
                  <a:pt x="331" y="354"/>
                  <a:pt x="332" y="356"/>
                </a:cubicBezTo>
                <a:close/>
                <a:moveTo>
                  <a:pt x="396" y="367"/>
                </a:moveTo>
                <a:cubicBezTo>
                  <a:pt x="401" y="366"/>
                  <a:pt x="402" y="360"/>
                  <a:pt x="404" y="356"/>
                </a:cubicBezTo>
                <a:cubicBezTo>
                  <a:pt x="403" y="355"/>
                  <a:pt x="403" y="354"/>
                  <a:pt x="402" y="353"/>
                </a:cubicBezTo>
                <a:cubicBezTo>
                  <a:pt x="399" y="358"/>
                  <a:pt x="397" y="362"/>
                  <a:pt x="396" y="367"/>
                </a:cubicBezTo>
                <a:close/>
                <a:moveTo>
                  <a:pt x="516" y="372"/>
                </a:moveTo>
                <a:cubicBezTo>
                  <a:pt x="524" y="367"/>
                  <a:pt x="535" y="361"/>
                  <a:pt x="539" y="353"/>
                </a:cubicBezTo>
                <a:cubicBezTo>
                  <a:pt x="529" y="358"/>
                  <a:pt x="523" y="365"/>
                  <a:pt x="516" y="372"/>
                </a:cubicBezTo>
                <a:close/>
                <a:moveTo>
                  <a:pt x="315" y="358"/>
                </a:moveTo>
                <a:cubicBezTo>
                  <a:pt x="318" y="357"/>
                  <a:pt x="320" y="359"/>
                  <a:pt x="322" y="357"/>
                </a:cubicBezTo>
                <a:cubicBezTo>
                  <a:pt x="322" y="353"/>
                  <a:pt x="315" y="353"/>
                  <a:pt x="315" y="358"/>
                </a:cubicBezTo>
                <a:close/>
                <a:moveTo>
                  <a:pt x="56" y="362"/>
                </a:moveTo>
                <a:cubicBezTo>
                  <a:pt x="58" y="359"/>
                  <a:pt x="55" y="355"/>
                  <a:pt x="52" y="354"/>
                </a:cubicBezTo>
                <a:cubicBezTo>
                  <a:pt x="52" y="358"/>
                  <a:pt x="54" y="361"/>
                  <a:pt x="56" y="362"/>
                </a:cubicBezTo>
                <a:close/>
                <a:moveTo>
                  <a:pt x="430" y="365"/>
                </a:moveTo>
                <a:cubicBezTo>
                  <a:pt x="431" y="362"/>
                  <a:pt x="435" y="358"/>
                  <a:pt x="434" y="354"/>
                </a:cubicBezTo>
                <a:cubicBezTo>
                  <a:pt x="432" y="358"/>
                  <a:pt x="429" y="363"/>
                  <a:pt x="430" y="365"/>
                </a:cubicBezTo>
                <a:close/>
                <a:moveTo>
                  <a:pt x="128" y="372"/>
                </a:moveTo>
                <a:cubicBezTo>
                  <a:pt x="125" y="366"/>
                  <a:pt x="125" y="358"/>
                  <a:pt x="118" y="355"/>
                </a:cubicBezTo>
                <a:cubicBezTo>
                  <a:pt x="120" y="363"/>
                  <a:pt x="121" y="370"/>
                  <a:pt x="128" y="372"/>
                </a:cubicBezTo>
                <a:close/>
                <a:moveTo>
                  <a:pt x="352" y="362"/>
                </a:moveTo>
                <a:cubicBezTo>
                  <a:pt x="354" y="360"/>
                  <a:pt x="357" y="361"/>
                  <a:pt x="360" y="359"/>
                </a:cubicBezTo>
                <a:cubicBezTo>
                  <a:pt x="359" y="357"/>
                  <a:pt x="357" y="356"/>
                  <a:pt x="354" y="355"/>
                </a:cubicBezTo>
                <a:cubicBezTo>
                  <a:pt x="354" y="358"/>
                  <a:pt x="350" y="360"/>
                  <a:pt x="352" y="362"/>
                </a:cubicBezTo>
                <a:close/>
                <a:moveTo>
                  <a:pt x="338" y="359"/>
                </a:moveTo>
                <a:cubicBezTo>
                  <a:pt x="338" y="361"/>
                  <a:pt x="340" y="361"/>
                  <a:pt x="341" y="362"/>
                </a:cubicBezTo>
                <a:cubicBezTo>
                  <a:pt x="342" y="360"/>
                  <a:pt x="344" y="359"/>
                  <a:pt x="344" y="356"/>
                </a:cubicBezTo>
                <a:cubicBezTo>
                  <a:pt x="341" y="356"/>
                  <a:pt x="340" y="358"/>
                  <a:pt x="338" y="359"/>
                </a:cubicBezTo>
                <a:close/>
                <a:moveTo>
                  <a:pt x="372" y="361"/>
                </a:moveTo>
                <a:cubicBezTo>
                  <a:pt x="374" y="361"/>
                  <a:pt x="374" y="362"/>
                  <a:pt x="375" y="362"/>
                </a:cubicBezTo>
                <a:cubicBezTo>
                  <a:pt x="375" y="359"/>
                  <a:pt x="377" y="359"/>
                  <a:pt x="378" y="358"/>
                </a:cubicBezTo>
                <a:cubicBezTo>
                  <a:pt x="377" y="358"/>
                  <a:pt x="377" y="357"/>
                  <a:pt x="377" y="356"/>
                </a:cubicBezTo>
                <a:cubicBezTo>
                  <a:pt x="374" y="356"/>
                  <a:pt x="374" y="359"/>
                  <a:pt x="372" y="361"/>
                </a:cubicBezTo>
                <a:close/>
                <a:moveTo>
                  <a:pt x="259" y="359"/>
                </a:moveTo>
                <a:cubicBezTo>
                  <a:pt x="262" y="359"/>
                  <a:pt x="265" y="362"/>
                  <a:pt x="267" y="361"/>
                </a:cubicBezTo>
                <a:cubicBezTo>
                  <a:pt x="266" y="360"/>
                  <a:pt x="265" y="359"/>
                  <a:pt x="265" y="358"/>
                </a:cubicBezTo>
                <a:cubicBezTo>
                  <a:pt x="263" y="358"/>
                  <a:pt x="261" y="356"/>
                  <a:pt x="259" y="359"/>
                </a:cubicBezTo>
                <a:close/>
                <a:moveTo>
                  <a:pt x="434" y="365"/>
                </a:moveTo>
                <a:cubicBezTo>
                  <a:pt x="438" y="365"/>
                  <a:pt x="439" y="359"/>
                  <a:pt x="439" y="357"/>
                </a:cubicBezTo>
                <a:cubicBezTo>
                  <a:pt x="438" y="357"/>
                  <a:pt x="437" y="357"/>
                  <a:pt x="437" y="357"/>
                </a:cubicBezTo>
                <a:cubicBezTo>
                  <a:pt x="437" y="361"/>
                  <a:pt x="434" y="362"/>
                  <a:pt x="434" y="365"/>
                </a:cubicBezTo>
                <a:close/>
                <a:moveTo>
                  <a:pt x="508" y="359"/>
                </a:moveTo>
                <a:cubicBezTo>
                  <a:pt x="507" y="362"/>
                  <a:pt x="505" y="364"/>
                  <a:pt x="504" y="367"/>
                </a:cubicBezTo>
                <a:cubicBezTo>
                  <a:pt x="508" y="364"/>
                  <a:pt x="518" y="360"/>
                  <a:pt x="517" y="357"/>
                </a:cubicBezTo>
                <a:cubicBezTo>
                  <a:pt x="515" y="359"/>
                  <a:pt x="512" y="357"/>
                  <a:pt x="508" y="359"/>
                </a:cubicBezTo>
                <a:close/>
                <a:moveTo>
                  <a:pt x="212" y="365"/>
                </a:moveTo>
                <a:cubicBezTo>
                  <a:pt x="208" y="363"/>
                  <a:pt x="204" y="358"/>
                  <a:pt x="201" y="358"/>
                </a:cubicBezTo>
                <a:cubicBezTo>
                  <a:pt x="204" y="361"/>
                  <a:pt x="209" y="365"/>
                  <a:pt x="212" y="365"/>
                </a:cubicBezTo>
                <a:close/>
                <a:moveTo>
                  <a:pt x="230" y="362"/>
                </a:moveTo>
                <a:cubicBezTo>
                  <a:pt x="229" y="359"/>
                  <a:pt x="223" y="358"/>
                  <a:pt x="221" y="358"/>
                </a:cubicBezTo>
                <a:cubicBezTo>
                  <a:pt x="224" y="359"/>
                  <a:pt x="226" y="363"/>
                  <a:pt x="230" y="362"/>
                </a:cubicBezTo>
                <a:close/>
                <a:moveTo>
                  <a:pt x="378" y="365"/>
                </a:moveTo>
                <a:cubicBezTo>
                  <a:pt x="381" y="364"/>
                  <a:pt x="383" y="360"/>
                  <a:pt x="382" y="358"/>
                </a:cubicBezTo>
                <a:cubicBezTo>
                  <a:pt x="381" y="360"/>
                  <a:pt x="379" y="362"/>
                  <a:pt x="378" y="365"/>
                </a:cubicBezTo>
                <a:close/>
                <a:moveTo>
                  <a:pt x="402" y="367"/>
                </a:moveTo>
                <a:cubicBezTo>
                  <a:pt x="405" y="367"/>
                  <a:pt x="407" y="367"/>
                  <a:pt x="410" y="367"/>
                </a:cubicBezTo>
                <a:cubicBezTo>
                  <a:pt x="412" y="365"/>
                  <a:pt x="411" y="363"/>
                  <a:pt x="412" y="361"/>
                </a:cubicBezTo>
                <a:cubicBezTo>
                  <a:pt x="407" y="354"/>
                  <a:pt x="404" y="362"/>
                  <a:pt x="402" y="367"/>
                </a:cubicBezTo>
                <a:close/>
                <a:moveTo>
                  <a:pt x="551" y="369"/>
                </a:moveTo>
                <a:cubicBezTo>
                  <a:pt x="547" y="371"/>
                  <a:pt x="543" y="375"/>
                  <a:pt x="540" y="378"/>
                </a:cubicBezTo>
                <a:cubicBezTo>
                  <a:pt x="528" y="387"/>
                  <a:pt x="515" y="396"/>
                  <a:pt x="502" y="403"/>
                </a:cubicBezTo>
                <a:cubicBezTo>
                  <a:pt x="498" y="405"/>
                  <a:pt x="493" y="406"/>
                  <a:pt x="490" y="411"/>
                </a:cubicBezTo>
                <a:cubicBezTo>
                  <a:pt x="526" y="402"/>
                  <a:pt x="553" y="382"/>
                  <a:pt x="574" y="358"/>
                </a:cubicBezTo>
                <a:cubicBezTo>
                  <a:pt x="575" y="358"/>
                  <a:pt x="575" y="357"/>
                  <a:pt x="574" y="358"/>
                </a:cubicBezTo>
                <a:cubicBezTo>
                  <a:pt x="567" y="363"/>
                  <a:pt x="559" y="365"/>
                  <a:pt x="551" y="369"/>
                </a:cubicBezTo>
                <a:close/>
                <a:moveTo>
                  <a:pt x="313" y="360"/>
                </a:moveTo>
                <a:cubicBezTo>
                  <a:pt x="314" y="362"/>
                  <a:pt x="315" y="363"/>
                  <a:pt x="318" y="363"/>
                </a:cubicBezTo>
                <a:cubicBezTo>
                  <a:pt x="317" y="362"/>
                  <a:pt x="319" y="362"/>
                  <a:pt x="318" y="360"/>
                </a:cubicBezTo>
                <a:cubicBezTo>
                  <a:pt x="316" y="361"/>
                  <a:pt x="315" y="359"/>
                  <a:pt x="313" y="360"/>
                </a:cubicBezTo>
                <a:close/>
                <a:moveTo>
                  <a:pt x="173" y="365"/>
                </a:moveTo>
                <a:cubicBezTo>
                  <a:pt x="172" y="362"/>
                  <a:pt x="168" y="360"/>
                  <a:pt x="166" y="361"/>
                </a:cubicBezTo>
                <a:cubicBezTo>
                  <a:pt x="169" y="362"/>
                  <a:pt x="170" y="365"/>
                  <a:pt x="173" y="365"/>
                </a:cubicBezTo>
                <a:close/>
                <a:moveTo>
                  <a:pt x="254" y="362"/>
                </a:moveTo>
                <a:cubicBezTo>
                  <a:pt x="259" y="363"/>
                  <a:pt x="266" y="366"/>
                  <a:pt x="272" y="365"/>
                </a:cubicBezTo>
                <a:cubicBezTo>
                  <a:pt x="266" y="365"/>
                  <a:pt x="258" y="360"/>
                  <a:pt x="254" y="362"/>
                </a:cubicBezTo>
                <a:close/>
                <a:moveTo>
                  <a:pt x="301" y="363"/>
                </a:moveTo>
                <a:cubicBezTo>
                  <a:pt x="303" y="364"/>
                  <a:pt x="305" y="365"/>
                  <a:pt x="307" y="365"/>
                </a:cubicBezTo>
                <a:cubicBezTo>
                  <a:pt x="307" y="364"/>
                  <a:pt x="308" y="363"/>
                  <a:pt x="308" y="363"/>
                </a:cubicBezTo>
                <a:cubicBezTo>
                  <a:pt x="307" y="361"/>
                  <a:pt x="302" y="360"/>
                  <a:pt x="301" y="363"/>
                </a:cubicBezTo>
                <a:close/>
                <a:moveTo>
                  <a:pt x="106" y="368"/>
                </a:moveTo>
                <a:cubicBezTo>
                  <a:pt x="106" y="364"/>
                  <a:pt x="104" y="362"/>
                  <a:pt x="102" y="361"/>
                </a:cubicBezTo>
                <a:cubicBezTo>
                  <a:pt x="103" y="364"/>
                  <a:pt x="104" y="366"/>
                  <a:pt x="106" y="368"/>
                </a:cubicBezTo>
                <a:close/>
                <a:moveTo>
                  <a:pt x="321" y="364"/>
                </a:moveTo>
                <a:cubicBezTo>
                  <a:pt x="322" y="364"/>
                  <a:pt x="324" y="364"/>
                  <a:pt x="324" y="362"/>
                </a:cubicBezTo>
                <a:cubicBezTo>
                  <a:pt x="323" y="362"/>
                  <a:pt x="323" y="361"/>
                  <a:pt x="322" y="361"/>
                </a:cubicBezTo>
                <a:cubicBezTo>
                  <a:pt x="322" y="363"/>
                  <a:pt x="320" y="362"/>
                  <a:pt x="321" y="364"/>
                </a:cubicBezTo>
                <a:close/>
                <a:moveTo>
                  <a:pt x="490" y="365"/>
                </a:moveTo>
                <a:cubicBezTo>
                  <a:pt x="491" y="365"/>
                  <a:pt x="491" y="366"/>
                  <a:pt x="492" y="367"/>
                </a:cubicBezTo>
                <a:cubicBezTo>
                  <a:pt x="493" y="366"/>
                  <a:pt x="497" y="364"/>
                  <a:pt x="496" y="361"/>
                </a:cubicBezTo>
                <a:cubicBezTo>
                  <a:pt x="494" y="363"/>
                  <a:pt x="491" y="363"/>
                  <a:pt x="490" y="365"/>
                </a:cubicBezTo>
                <a:close/>
                <a:moveTo>
                  <a:pt x="133" y="365"/>
                </a:moveTo>
                <a:cubicBezTo>
                  <a:pt x="131" y="365"/>
                  <a:pt x="130" y="361"/>
                  <a:pt x="129" y="364"/>
                </a:cubicBezTo>
                <a:cubicBezTo>
                  <a:pt x="132" y="368"/>
                  <a:pt x="132" y="375"/>
                  <a:pt x="137" y="379"/>
                </a:cubicBezTo>
                <a:cubicBezTo>
                  <a:pt x="136" y="373"/>
                  <a:pt x="134" y="371"/>
                  <a:pt x="133" y="365"/>
                </a:cubicBezTo>
                <a:close/>
                <a:moveTo>
                  <a:pt x="233" y="365"/>
                </a:moveTo>
                <a:cubicBezTo>
                  <a:pt x="235" y="366"/>
                  <a:pt x="238" y="366"/>
                  <a:pt x="239" y="364"/>
                </a:cubicBezTo>
                <a:cubicBezTo>
                  <a:pt x="236" y="363"/>
                  <a:pt x="233" y="362"/>
                  <a:pt x="233" y="365"/>
                </a:cubicBezTo>
                <a:close/>
                <a:moveTo>
                  <a:pt x="357" y="365"/>
                </a:moveTo>
                <a:cubicBezTo>
                  <a:pt x="358" y="365"/>
                  <a:pt x="359" y="365"/>
                  <a:pt x="360" y="365"/>
                </a:cubicBezTo>
                <a:cubicBezTo>
                  <a:pt x="360" y="364"/>
                  <a:pt x="360" y="363"/>
                  <a:pt x="360" y="362"/>
                </a:cubicBezTo>
                <a:cubicBezTo>
                  <a:pt x="358" y="363"/>
                  <a:pt x="357" y="363"/>
                  <a:pt x="357" y="365"/>
                </a:cubicBezTo>
                <a:close/>
                <a:moveTo>
                  <a:pt x="364" y="365"/>
                </a:moveTo>
                <a:cubicBezTo>
                  <a:pt x="366" y="366"/>
                  <a:pt x="366" y="365"/>
                  <a:pt x="367" y="364"/>
                </a:cubicBezTo>
                <a:cubicBezTo>
                  <a:pt x="366" y="363"/>
                  <a:pt x="366" y="363"/>
                  <a:pt x="365" y="362"/>
                </a:cubicBezTo>
                <a:cubicBezTo>
                  <a:pt x="365" y="364"/>
                  <a:pt x="363" y="363"/>
                  <a:pt x="364" y="365"/>
                </a:cubicBezTo>
                <a:close/>
                <a:moveTo>
                  <a:pt x="78" y="367"/>
                </a:moveTo>
                <a:cubicBezTo>
                  <a:pt x="78" y="365"/>
                  <a:pt x="77" y="363"/>
                  <a:pt x="74" y="364"/>
                </a:cubicBezTo>
                <a:cubicBezTo>
                  <a:pt x="74" y="366"/>
                  <a:pt x="76" y="366"/>
                  <a:pt x="78" y="367"/>
                </a:cubicBezTo>
                <a:close/>
                <a:moveTo>
                  <a:pt x="414" y="366"/>
                </a:moveTo>
                <a:cubicBezTo>
                  <a:pt x="416" y="366"/>
                  <a:pt x="417" y="365"/>
                  <a:pt x="417" y="364"/>
                </a:cubicBezTo>
                <a:cubicBezTo>
                  <a:pt x="415" y="363"/>
                  <a:pt x="414" y="364"/>
                  <a:pt x="414" y="366"/>
                </a:cubicBezTo>
                <a:close/>
                <a:moveTo>
                  <a:pt x="73" y="373"/>
                </a:moveTo>
                <a:cubicBezTo>
                  <a:pt x="72" y="369"/>
                  <a:pt x="68" y="364"/>
                  <a:pt x="64" y="365"/>
                </a:cubicBezTo>
                <a:cubicBezTo>
                  <a:pt x="67" y="368"/>
                  <a:pt x="69" y="371"/>
                  <a:pt x="73" y="373"/>
                </a:cubicBezTo>
                <a:close/>
                <a:moveTo>
                  <a:pt x="160" y="373"/>
                </a:moveTo>
                <a:cubicBezTo>
                  <a:pt x="160" y="371"/>
                  <a:pt x="160" y="370"/>
                  <a:pt x="160" y="369"/>
                </a:cubicBezTo>
                <a:cubicBezTo>
                  <a:pt x="157" y="371"/>
                  <a:pt x="155" y="363"/>
                  <a:pt x="152" y="365"/>
                </a:cubicBezTo>
                <a:cubicBezTo>
                  <a:pt x="153" y="369"/>
                  <a:pt x="157" y="371"/>
                  <a:pt x="160" y="373"/>
                </a:cubicBezTo>
                <a:close/>
                <a:moveTo>
                  <a:pt x="227" y="400"/>
                </a:moveTo>
                <a:cubicBezTo>
                  <a:pt x="227" y="398"/>
                  <a:pt x="228" y="398"/>
                  <a:pt x="230" y="398"/>
                </a:cubicBezTo>
                <a:cubicBezTo>
                  <a:pt x="229" y="393"/>
                  <a:pt x="223" y="393"/>
                  <a:pt x="221" y="389"/>
                </a:cubicBezTo>
                <a:cubicBezTo>
                  <a:pt x="205" y="382"/>
                  <a:pt x="190" y="370"/>
                  <a:pt x="174" y="365"/>
                </a:cubicBezTo>
                <a:cubicBezTo>
                  <a:pt x="189" y="379"/>
                  <a:pt x="206" y="391"/>
                  <a:pt x="227" y="400"/>
                </a:cubicBezTo>
                <a:close/>
                <a:moveTo>
                  <a:pt x="326" y="370"/>
                </a:moveTo>
                <a:cubicBezTo>
                  <a:pt x="327" y="368"/>
                  <a:pt x="328" y="366"/>
                  <a:pt x="329" y="364"/>
                </a:cubicBezTo>
                <a:cubicBezTo>
                  <a:pt x="327" y="364"/>
                  <a:pt x="324" y="369"/>
                  <a:pt x="326" y="370"/>
                </a:cubicBezTo>
                <a:close/>
                <a:moveTo>
                  <a:pt x="330" y="369"/>
                </a:moveTo>
                <a:cubicBezTo>
                  <a:pt x="334" y="369"/>
                  <a:pt x="334" y="367"/>
                  <a:pt x="337" y="367"/>
                </a:cubicBezTo>
                <a:cubicBezTo>
                  <a:pt x="337" y="365"/>
                  <a:pt x="335" y="365"/>
                  <a:pt x="334" y="364"/>
                </a:cubicBezTo>
                <a:cubicBezTo>
                  <a:pt x="333" y="366"/>
                  <a:pt x="331" y="367"/>
                  <a:pt x="330" y="369"/>
                </a:cubicBezTo>
                <a:close/>
                <a:moveTo>
                  <a:pt x="518" y="365"/>
                </a:moveTo>
                <a:cubicBezTo>
                  <a:pt x="518" y="365"/>
                  <a:pt x="517" y="364"/>
                  <a:pt x="516" y="364"/>
                </a:cubicBezTo>
                <a:cubicBezTo>
                  <a:pt x="509" y="370"/>
                  <a:pt x="499" y="373"/>
                  <a:pt x="492" y="379"/>
                </a:cubicBezTo>
                <a:cubicBezTo>
                  <a:pt x="504" y="380"/>
                  <a:pt x="511" y="371"/>
                  <a:pt x="518" y="365"/>
                </a:cubicBezTo>
                <a:close/>
                <a:moveTo>
                  <a:pt x="310" y="367"/>
                </a:moveTo>
                <a:cubicBezTo>
                  <a:pt x="311" y="367"/>
                  <a:pt x="314" y="368"/>
                  <a:pt x="313" y="367"/>
                </a:cubicBezTo>
                <a:cubicBezTo>
                  <a:pt x="311" y="368"/>
                  <a:pt x="313" y="364"/>
                  <a:pt x="311" y="365"/>
                </a:cubicBezTo>
                <a:cubicBezTo>
                  <a:pt x="311" y="366"/>
                  <a:pt x="310" y="366"/>
                  <a:pt x="310" y="367"/>
                </a:cubicBezTo>
                <a:close/>
                <a:moveTo>
                  <a:pt x="470" y="371"/>
                </a:moveTo>
                <a:cubicBezTo>
                  <a:pt x="473" y="369"/>
                  <a:pt x="477" y="368"/>
                  <a:pt x="480" y="366"/>
                </a:cubicBezTo>
                <a:cubicBezTo>
                  <a:pt x="475" y="364"/>
                  <a:pt x="468" y="368"/>
                  <a:pt x="470" y="371"/>
                </a:cubicBezTo>
                <a:close/>
                <a:moveTo>
                  <a:pt x="240" y="368"/>
                </a:moveTo>
                <a:cubicBezTo>
                  <a:pt x="245" y="372"/>
                  <a:pt x="265" y="388"/>
                  <a:pt x="270" y="379"/>
                </a:cubicBezTo>
                <a:cubicBezTo>
                  <a:pt x="261" y="375"/>
                  <a:pt x="252" y="363"/>
                  <a:pt x="240" y="368"/>
                </a:cubicBezTo>
                <a:close/>
                <a:moveTo>
                  <a:pt x="305" y="368"/>
                </a:moveTo>
                <a:cubicBezTo>
                  <a:pt x="303" y="367"/>
                  <a:pt x="302" y="366"/>
                  <a:pt x="299" y="366"/>
                </a:cubicBezTo>
                <a:cubicBezTo>
                  <a:pt x="298" y="369"/>
                  <a:pt x="304" y="370"/>
                  <a:pt x="305" y="368"/>
                </a:cubicBezTo>
                <a:close/>
                <a:moveTo>
                  <a:pt x="113" y="381"/>
                </a:moveTo>
                <a:cubicBezTo>
                  <a:pt x="116" y="381"/>
                  <a:pt x="118" y="380"/>
                  <a:pt x="120" y="382"/>
                </a:cubicBezTo>
                <a:cubicBezTo>
                  <a:pt x="119" y="383"/>
                  <a:pt x="116" y="382"/>
                  <a:pt x="115" y="384"/>
                </a:cubicBezTo>
                <a:cubicBezTo>
                  <a:pt x="119" y="386"/>
                  <a:pt x="122" y="389"/>
                  <a:pt x="126" y="391"/>
                </a:cubicBezTo>
                <a:cubicBezTo>
                  <a:pt x="122" y="382"/>
                  <a:pt x="119" y="368"/>
                  <a:pt x="109" y="367"/>
                </a:cubicBezTo>
                <a:cubicBezTo>
                  <a:pt x="110" y="372"/>
                  <a:pt x="113" y="376"/>
                  <a:pt x="113" y="381"/>
                </a:cubicBezTo>
                <a:close/>
                <a:moveTo>
                  <a:pt x="228" y="368"/>
                </a:moveTo>
                <a:cubicBezTo>
                  <a:pt x="230" y="368"/>
                  <a:pt x="232" y="368"/>
                  <a:pt x="232" y="367"/>
                </a:cubicBezTo>
                <a:cubicBezTo>
                  <a:pt x="231" y="367"/>
                  <a:pt x="230" y="367"/>
                  <a:pt x="229" y="367"/>
                </a:cubicBezTo>
                <a:cubicBezTo>
                  <a:pt x="229" y="367"/>
                  <a:pt x="229" y="368"/>
                  <a:pt x="228" y="368"/>
                </a:cubicBezTo>
                <a:close/>
                <a:moveTo>
                  <a:pt x="348" y="368"/>
                </a:moveTo>
                <a:cubicBezTo>
                  <a:pt x="350" y="370"/>
                  <a:pt x="353" y="372"/>
                  <a:pt x="355" y="373"/>
                </a:cubicBezTo>
                <a:cubicBezTo>
                  <a:pt x="356" y="372"/>
                  <a:pt x="358" y="370"/>
                  <a:pt x="358" y="367"/>
                </a:cubicBezTo>
                <a:cubicBezTo>
                  <a:pt x="354" y="368"/>
                  <a:pt x="351" y="365"/>
                  <a:pt x="348" y="368"/>
                </a:cubicBezTo>
                <a:close/>
                <a:moveTo>
                  <a:pt x="495" y="371"/>
                </a:moveTo>
                <a:cubicBezTo>
                  <a:pt x="496" y="369"/>
                  <a:pt x="500" y="370"/>
                  <a:pt x="501" y="368"/>
                </a:cubicBezTo>
                <a:cubicBezTo>
                  <a:pt x="499" y="365"/>
                  <a:pt x="494" y="369"/>
                  <a:pt x="495" y="371"/>
                </a:cubicBezTo>
                <a:close/>
                <a:moveTo>
                  <a:pt x="61" y="385"/>
                </a:moveTo>
                <a:cubicBezTo>
                  <a:pt x="58" y="377"/>
                  <a:pt x="54" y="371"/>
                  <a:pt x="47" y="367"/>
                </a:cubicBezTo>
                <a:cubicBezTo>
                  <a:pt x="47" y="377"/>
                  <a:pt x="54" y="381"/>
                  <a:pt x="61" y="385"/>
                </a:cubicBezTo>
                <a:close/>
                <a:moveTo>
                  <a:pt x="171" y="371"/>
                </a:moveTo>
                <a:cubicBezTo>
                  <a:pt x="169" y="370"/>
                  <a:pt x="167" y="366"/>
                  <a:pt x="165" y="368"/>
                </a:cubicBezTo>
                <a:cubicBezTo>
                  <a:pt x="167" y="369"/>
                  <a:pt x="169" y="372"/>
                  <a:pt x="171" y="371"/>
                </a:cubicBezTo>
                <a:close/>
                <a:moveTo>
                  <a:pt x="264" y="368"/>
                </a:moveTo>
                <a:cubicBezTo>
                  <a:pt x="266" y="371"/>
                  <a:pt x="271" y="371"/>
                  <a:pt x="272" y="375"/>
                </a:cubicBezTo>
                <a:cubicBezTo>
                  <a:pt x="273" y="369"/>
                  <a:pt x="278" y="377"/>
                  <a:pt x="281" y="372"/>
                </a:cubicBezTo>
                <a:cubicBezTo>
                  <a:pt x="276" y="370"/>
                  <a:pt x="268" y="369"/>
                  <a:pt x="264" y="368"/>
                </a:cubicBezTo>
                <a:close/>
                <a:moveTo>
                  <a:pt x="434" y="370"/>
                </a:moveTo>
                <a:cubicBezTo>
                  <a:pt x="435" y="369"/>
                  <a:pt x="435" y="367"/>
                  <a:pt x="433" y="367"/>
                </a:cubicBezTo>
                <a:cubicBezTo>
                  <a:pt x="432" y="368"/>
                  <a:pt x="432" y="371"/>
                  <a:pt x="434" y="370"/>
                </a:cubicBezTo>
                <a:close/>
                <a:moveTo>
                  <a:pt x="360" y="375"/>
                </a:moveTo>
                <a:cubicBezTo>
                  <a:pt x="361" y="372"/>
                  <a:pt x="364" y="371"/>
                  <a:pt x="365" y="368"/>
                </a:cubicBezTo>
                <a:cubicBezTo>
                  <a:pt x="361" y="368"/>
                  <a:pt x="359" y="374"/>
                  <a:pt x="360" y="375"/>
                </a:cubicBezTo>
                <a:close/>
                <a:moveTo>
                  <a:pt x="467" y="375"/>
                </a:moveTo>
                <a:cubicBezTo>
                  <a:pt x="466" y="378"/>
                  <a:pt x="464" y="381"/>
                  <a:pt x="462" y="384"/>
                </a:cubicBezTo>
                <a:cubicBezTo>
                  <a:pt x="473" y="380"/>
                  <a:pt x="482" y="378"/>
                  <a:pt x="488" y="369"/>
                </a:cubicBezTo>
                <a:cubicBezTo>
                  <a:pt x="480" y="366"/>
                  <a:pt x="475" y="374"/>
                  <a:pt x="467" y="375"/>
                </a:cubicBezTo>
                <a:close/>
                <a:moveTo>
                  <a:pt x="143" y="384"/>
                </a:moveTo>
                <a:cubicBezTo>
                  <a:pt x="149" y="388"/>
                  <a:pt x="154" y="392"/>
                  <a:pt x="159" y="396"/>
                </a:cubicBezTo>
                <a:cubicBezTo>
                  <a:pt x="157" y="382"/>
                  <a:pt x="148" y="374"/>
                  <a:pt x="137" y="368"/>
                </a:cubicBezTo>
                <a:cubicBezTo>
                  <a:pt x="139" y="374"/>
                  <a:pt x="141" y="379"/>
                  <a:pt x="143" y="384"/>
                </a:cubicBezTo>
                <a:close/>
                <a:moveTo>
                  <a:pt x="365" y="375"/>
                </a:moveTo>
                <a:cubicBezTo>
                  <a:pt x="366" y="375"/>
                  <a:pt x="367" y="375"/>
                  <a:pt x="368" y="376"/>
                </a:cubicBezTo>
                <a:cubicBezTo>
                  <a:pt x="369" y="373"/>
                  <a:pt x="371" y="372"/>
                  <a:pt x="371" y="368"/>
                </a:cubicBezTo>
                <a:cubicBezTo>
                  <a:pt x="366" y="368"/>
                  <a:pt x="367" y="373"/>
                  <a:pt x="365" y="375"/>
                </a:cubicBezTo>
                <a:close/>
                <a:moveTo>
                  <a:pt x="417" y="373"/>
                </a:moveTo>
                <a:cubicBezTo>
                  <a:pt x="421" y="375"/>
                  <a:pt x="422" y="372"/>
                  <a:pt x="423" y="369"/>
                </a:cubicBezTo>
                <a:cubicBezTo>
                  <a:pt x="421" y="369"/>
                  <a:pt x="421" y="369"/>
                  <a:pt x="418" y="368"/>
                </a:cubicBezTo>
                <a:cubicBezTo>
                  <a:pt x="417" y="370"/>
                  <a:pt x="417" y="371"/>
                  <a:pt x="417" y="373"/>
                </a:cubicBezTo>
                <a:close/>
                <a:moveTo>
                  <a:pt x="388" y="372"/>
                </a:moveTo>
                <a:cubicBezTo>
                  <a:pt x="388" y="371"/>
                  <a:pt x="390" y="371"/>
                  <a:pt x="389" y="370"/>
                </a:cubicBezTo>
                <a:cubicBezTo>
                  <a:pt x="389" y="369"/>
                  <a:pt x="387" y="369"/>
                  <a:pt x="385" y="369"/>
                </a:cubicBezTo>
                <a:cubicBezTo>
                  <a:pt x="385" y="371"/>
                  <a:pt x="387" y="371"/>
                  <a:pt x="388" y="372"/>
                </a:cubicBezTo>
                <a:close/>
                <a:moveTo>
                  <a:pt x="398" y="375"/>
                </a:moveTo>
                <a:cubicBezTo>
                  <a:pt x="400" y="375"/>
                  <a:pt x="403" y="375"/>
                  <a:pt x="405" y="375"/>
                </a:cubicBezTo>
                <a:cubicBezTo>
                  <a:pt x="406" y="374"/>
                  <a:pt x="407" y="372"/>
                  <a:pt x="408" y="370"/>
                </a:cubicBezTo>
                <a:cubicBezTo>
                  <a:pt x="402" y="368"/>
                  <a:pt x="399" y="370"/>
                  <a:pt x="398" y="375"/>
                </a:cubicBezTo>
                <a:close/>
                <a:moveTo>
                  <a:pt x="411" y="375"/>
                </a:moveTo>
                <a:cubicBezTo>
                  <a:pt x="413" y="373"/>
                  <a:pt x="414" y="372"/>
                  <a:pt x="414" y="369"/>
                </a:cubicBezTo>
                <a:cubicBezTo>
                  <a:pt x="412" y="369"/>
                  <a:pt x="410" y="373"/>
                  <a:pt x="411" y="375"/>
                </a:cubicBezTo>
                <a:close/>
                <a:moveTo>
                  <a:pt x="237" y="370"/>
                </a:moveTo>
                <a:cubicBezTo>
                  <a:pt x="234" y="368"/>
                  <a:pt x="232" y="373"/>
                  <a:pt x="230" y="371"/>
                </a:cubicBezTo>
                <a:cubicBezTo>
                  <a:pt x="237" y="379"/>
                  <a:pt x="247" y="384"/>
                  <a:pt x="256" y="390"/>
                </a:cubicBezTo>
                <a:cubicBezTo>
                  <a:pt x="259" y="389"/>
                  <a:pt x="260" y="386"/>
                  <a:pt x="264" y="385"/>
                </a:cubicBezTo>
                <a:cubicBezTo>
                  <a:pt x="257" y="381"/>
                  <a:pt x="245" y="374"/>
                  <a:pt x="237" y="370"/>
                </a:cubicBezTo>
                <a:close/>
                <a:moveTo>
                  <a:pt x="374" y="375"/>
                </a:moveTo>
                <a:cubicBezTo>
                  <a:pt x="374" y="373"/>
                  <a:pt x="377" y="373"/>
                  <a:pt x="377" y="371"/>
                </a:cubicBezTo>
                <a:cubicBezTo>
                  <a:pt x="377" y="370"/>
                  <a:pt x="376" y="370"/>
                  <a:pt x="375" y="370"/>
                </a:cubicBezTo>
                <a:cubicBezTo>
                  <a:pt x="376" y="372"/>
                  <a:pt x="373" y="374"/>
                  <a:pt x="374" y="375"/>
                </a:cubicBezTo>
                <a:close/>
                <a:moveTo>
                  <a:pt x="392" y="375"/>
                </a:moveTo>
                <a:cubicBezTo>
                  <a:pt x="394" y="374"/>
                  <a:pt x="396" y="373"/>
                  <a:pt x="396" y="370"/>
                </a:cubicBezTo>
                <a:cubicBezTo>
                  <a:pt x="393" y="369"/>
                  <a:pt x="392" y="372"/>
                  <a:pt x="392" y="375"/>
                </a:cubicBezTo>
                <a:close/>
                <a:moveTo>
                  <a:pt x="453" y="374"/>
                </a:moveTo>
                <a:cubicBezTo>
                  <a:pt x="454" y="372"/>
                  <a:pt x="461" y="372"/>
                  <a:pt x="459" y="370"/>
                </a:cubicBezTo>
                <a:cubicBezTo>
                  <a:pt x="458" y="371"/>
                  <a:pt x="458" y="370"/>
                  <a:pt x="457" y="370"/>
                </a:cubicBezTo>
                <a:cubicBezTo>
                  <a:pt x="456" y="371"/>
                  <a:pt x="452" y="374"/>
                  <a:pt x="453" y="374"/>
                </a:cubicBezTo>
                <a:close/>
                <a:moveTo>
                  <a:pt x="70" y="378"/>
                </a:moveTo>
                <a:cubicBezTo>
                  <a:pt x="67" y="375"/>
                  <a:pt x="66" y="372"/>
                  <a:pt x="62" y="370"/>
                </a:cubicBezTo>
                <a:cubicBezTo>
                  <a:pt x="63" y="374"/>
                  <a:pt x="66" y="378"/>
                  <a:pt x="70" y="378"/>
                </a:cubicBezTo>
                <a:close/>
                <a:moveTo>
                  <a:pt x="101" y="391"/>
                </a:moveTo>
                <a:cubicBezTo>
                  <a:pt x="100" y="388"/>
                  <a:pt x="97" y="388"/>
                  <a:pt x="97" y="385"/>
                </a:cubicBezTo>
                <a:cubicBezTo>
                  <a:pt x="88" y="382"/>
                  <a:pt x="82" y="374"/>
                  <a:pt x="75" y="371"/>
                </a:cubicBezTo>
                <a:cubicBezTo>
                  <a:pt x="81" y="380"/>
                  <a:pt x="92" y="384"/>
                  <a:pt x="101" y="391"/>
                </a:cubicBezTo>
                <a:close/>
                <a:moveTo>
                  <a:pt x="97" y="379"/>
                </a:moveTo>
                <a:cubicBezTo>
                  <a:pt x="96" y="375"/>
                  <a:pt x="94" y="372"/>
                  <a:pt x="91" y="371"/>
                </a:cubicBezTo>
                <a:cubicBezTo>
                  <a:pt x="92" y="375"/>
                  <a:pt x="95" y="376"/>
                  <a:pt x="97" y="379"/>
                </a:cubicBezTo>
                <a:close/>
                <a:moveTo>
                  <a:pt x="333" y="373"/>
                </a:moveTo>
                <a:cubicBezTo>
                  <a:pt x="335" y="373"/>
                  <a:pt x="336" y="373"/>
                  <a:pt x="336" y="371"/>
                </a:cubicBezTo>
                <a:cubicBezTo>
                  <a:pt x="334" y="371"/>
                  <a:pt x="333" y="372"/>
                  <a:pt x="333" y="373"/>
                </a:cubicBezTo>
                <a:close/>
                <a:moveTo>
                  <a:pt x="378" y="375"/>
                </a:moveTo>
                <a:cubicBezTo>
                  <a:pt x="379" y="376"/>
                  <a:pt x="383" y="376"/>
                  <a:pt x="383" y="375"/>
                </a:cubicBezTo>
                <a:cubicBezTo>
                  <a:pt x="382" y="374"/>
                  <a:pt x="381" y="373"/>
                  <a:pt x="380" y="372"/>
                </a:cubicBezTo>
                <a:cubicBezTo>
                  <a:pt x="379" y="373"/>
                  <a:pt x="378" y="374"/>
                  <a:pt x="378" y="375"/>
                </a:cubicBezTo>
                <a:close/>
                <a:moveTo>
                  <a:pt x="181" y="383"/>
                </a:moveTo>
                <a:cubicBezTo>
                  <a:pt x="178" y="380"/>
                  <a:pt x="172" y="381"/>
                  <a:pt x="172" y="376"/>
                </a:cubicBezTo>
                <a:cubicBezTo>
                  <a:pt x="168" y="377"/>
                  <a:pt x="169" y="375"/>
                  <a:pt x="168" y="374"/>
                </a:cubicBezTo>
                <a:cubicBezTo>
                  <a:pt x="167" y="374"/>
                  <a:pt x="167" y="375"/>
                  <a:pt x="166" y="375"/>
                </a:cubicBezTo>
                <a:cubicBezTo>
                  <a:pt x="169" y="379"/>
                  <a:pt x="176" y="382"/>
                  <a:pt x="181" y="383"/>
                </a:cubicBezTo>
                <a:close/>
                <a:moveTo>
                  <a:pt x="108" y="409"/>
                </a:moveTo>
                <a:cubicBezTo>
                  <a:pt x="105" y="389"/>
                  <a:pt x="84" y="386"/>
                  <a:pt x="71" y="376"/>
                </a:cubicBezTo>
                <a:cubicBezTo>
                  <a:pt x="80" y="390"/>
                  <a:pt x="96" y="398"/>
                  <a:pt x="108" y="409"/>
                </a:cubicBezTo>
                <a:close/>
                <a:moveTo>
                  <a:pt x="439" y="381"/>
                </a:moveTo>
                <a:cubicBezTo>
                  <a:pt x="443" y="381"/>
                  <a:pt x="447" y="381"/>
                  <a:pt x="448" y="377"/>
                </a:cubicBezTo>
                <a:cubicBezTo>
                  <a:pt x="445" y="375"/>
                  <a:pt x="440" y="378"/>
                  <a:pt x="439" y="381"/>
                </a:cubicBezTo>
                <a:close/>
                <a:moveTo>
                  <a:pt x="305" y="378"/>
                </a:moveTo>
                <a:cubicBezTo>
                  <a:pt x="307" y="378"/>
                  <a:pt x="308" y="378"/>
                  <a:pt x="309" y="377"/>
                </a:cubicBezTo>
                <a:cubicBezTo>
                  <a:pt x="307" y="377"/>
                  <a:pt x="305" y="375"/>
                  <a:pt x="305" y="378"/>
                </a:cubicBezTo>
                <a:close/>
                <a:moveTo>
                  <a:pt x="347" y="378"/>
                </a:moveTo>
                <a:cubicBezTo>
                  <a:pt x="347" y="377"/>
                  <a:pt x="343" y="376"/>
                  <a:pt x="343" y="377"/>
                </a:cubicBezTo>
                <a:cubicBezTo>
                  <a:pt x="344" y="378"/>
                  <a:pt x="346" y="378"/>
                  <a:pt x="347" y="378"/>
                </a:cubicBezTo>
                <a:close/>
                <a:moveTo>
                  <a:pt x="366" y="378"/>
                </a:moveTo>
                <a:cubicBezTo>
                  <a:pt x="364" y="379"/>
                  <a:pt x="364" y="378"/>
                  <a:pt x="363" y="378"/>
                </a:cubicBezTo>
                <a:cubicBezTo>
                  <a:pt x="363" y="381"/>
                  <a:pt x="365" y="380"/>
                  <a:pt x="366" y="378"/>
                </a:cubicBezTo>
                <a:close/>
                <a:moveTo>
                  <a:pt x="413" y="379"/>
                </a:moveTo>
                <a:cubicBezTo>
                  <a:pt x="412" y="382"/>
                  <a:pt x="410" y="383"/>
                  <a:pt x="409" y="387"/>
                </a:cubicBezTo>
                <a:cubicBezTo>
                  <a:pt x="416" y="387"/>
                  <a:pt x="419" y="382"/>
                  <a:pt x="418" y="378"/>
                </a:cubicBezTo>
                <a:cubicBezTo>
                  <a:pt x="417" y="379"/>
                  <a:pt x="415" y="379"/>
                  <a:pt x="413" y="379"/>
                </a:cubicBezTo>
                <a:close/>
                <a:moveTo>
                  <a:pt x="426" y="382"/>
                </a:moveTo>
                <a:cubicBezTo>
                  <a:pt x="427" y="380"/>
                  <a:pt x="429" y="381"/>
                  <a:pt x="430" y="379"/>
                </a:cubicBezTo>
                <a:cubicBezTo>
                  <a:pt x="430" y="379"/>
                  <a:pt x="430" y="378"/>
                  <a:pt x="430" y="378"/>
                </a:cubicBezTo>
                <a:cubicBezTo>
                  <a:pt x="429" y="379"/>
                  <a:pt x="424" y="380"/>
                  <a:pt x="426" y="382"/>
                </a:cubicBezTo>
                <a:close/>
                <a:moveTo>
                  <a:pt x="311" y="382"/>
                </a:moveTo>
                <a:cubicBezTo>
                  <a:pt x="314" y="382"/>
                  <a:pt x="315" y="381"/>
                  <a:pt x="315" y="379"/>
                </a:cubicBezTo>
                <a:cubicBezTo>
                  <a:pt x="313" y="379"/>
                  <a:pt x="311" y="379"/>
                  <a:pt x="311" y="382"/>
                </a:cubicBezTo>
                <a:close/>
                <a:moveTo>
                  <a:pt x="439" y="392"/>
                </a:moveTo>
                <a:cubicBezTo>
                  <a:pt x="444" y="391"/>
                  <a:pt x="452" y="389"/>
                  <a:pt x="457" y="386"/>
                </a:cubicBezTo>
                <a:cubicBezTo>
                  <a:pt x="457" y="383"/>
                  <a:pt x="458" y="381"/>
                  <a:pt x="459" y="379"/>
                </a:cubicBezTo>
                <a:cubicBezTo>
                  <a:pt x="450" y="380"/>
                  <a:pt x="442" y="386"/>
                  <a:pt x="439" y="392"/>
                </a:cubicBezTo>
                <a:close/>
                <a:moveTo>
                  <a:pt x="323" y="384"/>
                </a:moveTo>
                <a:cubicBezTo>
                  <a:pt x="325" y="384"/>
                  <a:pt x="327" y="384"/>
                  <a:pt x="329" y="385"/>
                </a:cubicBezTo>
                <a:cubicBezTo>
                  <a:pt x="330" y="383"/>
                  <a:pt x="331" y="382"/>
                  <a:pt x="332" y="380"/>
                </a:cubicBezTo>
                <a:cubicBezTo>
                  <a:pt x="328" y="378"/>
                  <a:pt x="323" y="379"/>
                  <a:pt x="323" y="384"/>
                </a:cubicBezTo>
                <a:close/>
                <a:moveTo>
                  <a:pt x="112" y="391"/>
                </a:moveTo>
                <a:cubicBezTo>
                  <a:pt x="108" y="388"/>
                  <a:pt x="107" y="382"/>
                  <a:pt x="102" y="380"/>
                </a:cubicBezTo>
                <a:cubicBezTo>
                  <a:pt x="102" y="386"/>
                  <a:pt x="108" y="391"/>
                  <a:pt x="112" y="391"/>
                </a:cubicBezTo>
                <a:close/>
                <a:moveTo>
                  <a:pt x="139" y="401"/>
                </a:moveTo>
                <a:cubicBezTo>
                  <a:pt x="137" y="392"/>
                  <a:pt x="134" y="383"/>
                  <a:pt x="126" y="380"/>
                </a:cubicBezTo>
                <a:cubicBezTo>
                  <a:pt x="129" y="388"/>
                  <a:pt x="131" y="398"/>
                  <a:pt x="139" y="401"/>
                </a:cubicBezTo>
                <a:close/>
                <a:moveTo>
                  <a:pt x="495" y="389"/>
                </a:moveTo>
                <a:cubicBezTo>
                  <a:pt x="481" y="399"/>
                  <a:pt x="465" y="410"/>
                  <a:pt x="445" y="416"/>
                </a:cubicBezTo>
                <a:cubicBezTo>
                  <a:pt x="458" y="418"/>
                  <a:pt x="469" y="415"/>
                  <a:pt x="479" y="409"/>
                </a:cubicBezTo>
                <a:cubicBezTo>
                  <a:pt x="479" y="406"/>
                  <a:pt x="481" y="405"/>
                  <a:pt x="483" y="404"/>
                </a:cubicBezTo>
                <a:cubicBezTo>
                  <a:pt x="501" y="401"/>
                  <a:pt x="514" y="389"/>
                  <a:pt x="527" y="380"/>
                </a:cubicBezTo>
                <a:cubicBezTo>
                  <a:pt x="516" y="383"/>
                  <a:pt x="507" y="387"/>
                  <a:pt x="495" y="389"/>
                </a:cubicBezTo>
                <a:close/>
                <a:moveTo>
                  <a:pt x="350" y="386"/>
                </a:moveTo>
                <a:cubicBezTo>
                  <a:pt x="350" y="385"/>
                  <a:pt x="351" y="385"/>
                  <a:pt x="351" y="383"/>
                </a:cubicBezTo>
                <a:cubicBezTo>
                  <a:pt x="348" y="383"/>
                  <a:pt x="344" y="380"/>
                  <a:pt x="342" y="381"/>
                </a:cubicBezTo>
                <a:cubicBezTo>
                  <a:pt x="345" y="383"/>
                  <a:pt x="346" y="385"/>
                  <a:pt x="350" y="386"/>
                </a:cubicBezTo>
                <a:close/>
                <a:moveTo>
                  <a:pt x="402" y="382"/>
                </a:moveTo>
                <a:cubicBezTo>
                  <a:pt x="402" y="382"/>
                  <a:pt x="402" y="381"/>
                  <a:pt x="403" y="381"/>
                </a:cubicBezTo>
                <a:cubicBezTo>
                  <a:pt x="402" y="381"/>
                  <a:pt x="401" y="381"/>
                  <a:pt x="400" y="381"/>
                </a:cubicBezTo>
                <a:cubicBezTo>
                  <a:pt x="400" y="382"/>
                  <a:pt x="401" y="383"/>
                  <a:pt x="402" y="382"/>
                </a:cubicBezTo>
                <a:close/>
                <a:moveTo>
                  <a:pt x="386" y="387"/>
                </a:moveTo>
                <a:cubicBezTo>
                  <a:pt x="388" y="386"/>
                  <a:pt x="390" y="384"/>
                  <a:pt x="391" y="381"/>
                </a:cubicBezTo>
                <a:cubicBezTo>
                  <a:pt x="390" y="381"/>
                  <a:pt x="389" y="381"/>
                  <a:pt x="388" y="381"/>
                </a:cubicBezTo>
                <a:cubicBezTo>
                  <a:pt x="388" y="385"/>
                  <a:pt x="386" y="384"/>
                  <a:pt x="386" y="387"/>
                </a:cubicBezTo>
                <a:close/>
                <a:moveTo>
                  <a:pt x="270" y="384"/>
                </a:moveTo>
                <a:cubicBezTo>
                  <a:pt x="271" y="386"/>
                  <a:pt x="274" y="386"/>
                  <a:pt x="276" y="387"/>
                </a:cubicBezTo>
                <a:cubicBezTo>
                  <a:pt x="277" y="386"/>
                  <a:pt x="278" y="386"/>
                  <a:pt x="278" y="384"/>
                </a:cubicBezTo>
                <a:cubicBezTo>
                  <a:pt x="275" y="381"/>
                  <a:pt x="273" y="382"/>
                  <a:pt x="270" y="384"/>
                </a:cubicBezTo>
                <a:close/>
                <a:moveTo>
                  <a:pt x="374" y="385"/>
                </a:moveTo>
                <a:cubicBezTo>
                  <a:pt x="376" y="386"/>
                  <a:pt x="379" y="386"/>
                  <a:pt x="382" y="387"/>
                </a:cubicBezTo>
                <a:cubicBezTo>
                  <a:pt x="382" y="385"/>
                  <a:pt x="383" y="384"/>
                  <a:pt x="383" y="382"/>
                </a:cubicBezTo>
                <a:cubicBezTo>
                  <a:pt x="379" y="382"/>
                  <a:pt x="373" y="380"/>
                  <a:pt x="374" y="385"/>
                </a:cubicBezTo>
                <a:close/>
                <a:moveTo>
                  <a:pt x="85" y="401"/>
                </a:moveTo>
                <a:cubicBezTo>
                  <a:pt x="80" y="394"/>
                  <a:pt x="74" y="385"/>
                  <a:pt x="66" y="383"/>
                </a:cubicBezTo>
                <a:cubicBezTo>
                  <a:pt x="72" y="389"/>
                  <a:pt x="77" y="399"/>
                  <a:pt x="85" y="401"/>
                </a:cubicBezTo>
                <a:close/>
                <a:moveTo>
                  <a:pt x="391" y="388"/>
                </a:moveTo>
                <a:cubicBezTo>
                  <a:pt x="392" y="389"/>
                  <a:pt x="399" y="388"/>
                  <a:pt x="400" y="387"/>
                </a:cubicBezTo>
                <a:cubicBezTo>
                  <a:pt x="399" y="385"/>
                  <a:pt x="395" y="384"/>
                  <a:pt x="392" y="382"/>
                </a:cubicBezTo>
                <a:cubicBezTo>
                  <a:pt x="392" y="385"/>
                  <a:pt x="391" y="386"/>
                  <a:pt x="391" y="388"/>
                </a:cubicBezTo>
                <a:close/>
                <a:moveTo>
                  <a:pt x="295" y="390"/>
                </a:moveTo>
                <a:cubicBezTo>
                  <a:pt x="295" y="388"/>
                  <a:pt x="296" y="388"/>
                  <a:pt x="296" y="386"/>
                </a:cubicBezTo>
                <a:cubicBezTo>
                  <a:pt x="293" y="385"/>
                  <a:pt x="293" y="387"/>
                  <a:pt x="290" y="387"/>
                </a:cubicBezTo>
                <a:cubicBezTo>
                  <a:pt x="291" y="389"/>
                  <a:pt x="292" y="390"/>
                  <a:pt x="295" y="390"/>
                </a:cubicBezTo>
                <a:close/>
                <a:moveTo>
                  <a:pt x="295" y="383"/>
                </a:moveTo>
                <a:cubicBezTo>
                  <a:pt x="292" y="383"/>
                  <a:pt x="290" y="384"/>
                  <a:pt x="289" y="386"/>
                </a:cubicBezTo>
                <a:cubicBezTo>
                  <a:pt x="290" y="387"/>
                  <a:pt x="294" y="385"/>
                  <a:pt x="295" y="383"/>
                </a:cubicBezTo>
                <a:close/>
                <a:moveTo>
                  <a:pt x="309" y="384"/>
                </a:moveTo>
                <a:cubicBezTo>
                  <a:pt x="308" y="386"/>
                  <a:pt x="313" y="387"/>
                  <a:pt x="313" y="384"/>
                </a:cubicBezTo>
                <a:cubicBezTo>
                  <a:pt x="312" y="383"/>
                  <a:pt x="310" y="383"/>
                  <a:pt x="309" y="384"/>
                </a:cubicBezTo>
                <a:close/>
                <a:moveTo>
                  <a:pt x="337" y="385"/>
                </a:moveTo>
                <a:cubicBezTo>
                  <a:pt x="337" y="385"/>
                  <a:pt x="338" y="385"/>
                  <a:pt x="338" y="385"/>
                </a:cubicBezTo>
                <a:cubicBezTo>
                  <a:pt x="339" y="384"/>
                  <a:pt x="338" y="383"/>
                  <a:pt x="337" y="383"/>
                </a:cubicBezTo>
                <a:cubicBezTo>
                  <a:pt x="337" y="384"/>
                  <a:pt x="336" y="384"/>
                  <a:pt x="337" y="385"/>
                </a:cubicBezTo>
                <a:close/>
                <a:moveTo>
                  <a:pt x="354" y="387"/>
                </a:moveTo>
                <a:cubicBezTo>
                  <a:pt x="354" y="386"/>
                  <a:pt x="358" y="385"/>
                  <a:pt x="355" y="384"/>
                </a:cubicBezTo>
                <a:cubicBezTo>
                  <a:pt x="355" y="385"/>
                  <a:pt x="352" y="386"/>
                  <a:pt x="354" y="387"/>
                </a:cubicBezTo>
                <a:close/>
                <a:moveTo>
                  <a:pt x="161" y="389"/>
                </a:moveTo>
                <a:cubicBezTo>
                  <a:pt x="162" y="388"/>
                  <a:pt x="164" y="389"/>
                  <a:pt x="164" y="388"/>
                </a:cubicBezTo>
                <a:cubicBezTo>
                  <a:pt x="162" y="387"/>
                  <a:pt x="161" y="384"/>
                  <a:pt x="159" y="385"/>
                </a:cubicBezTo>
                <a:cubicBezTo>
                  <a:pt x="160" y="386"/>
                  <a:pt x="161" y="387"/>
                  <a:pt x="161" y="389"/>
                </a:cubicBezTo>
                <a:close/>
                <a:moveTo>
                  <a:pt x="422" y="392"/>
                </a:moveTo>
                <a:cubicBezTo>
                  <a:pt x="429" y="394"/>
                  <a:pt x="432" y="390"/>
                  <a:pt x="437" y="389"/>
                </a:cubicBezTo>
                <a:cubicBezTo>
                  <a:pt x="436" y="387"/>
                  <a:pt x="440" y="385"/>
                  <a:pt x="437" y="385"/>
                </a:cubicBezTo>
                <a:cubicBezTo>
                  <a:pt x="431" y="387"/>
                  <a:pt x="425" y="386"/>
                  <a:pt x="422" y="392"/>
                </a:cubicBezTo>
                <a:close/>
                <a:moveTo>
                  <a:pt x="479" y="387"/>
                </a:moveTo>
                <a:cubicBezTo>
                  <a:pt x="480" y="386"/>
                  <a:pt x="481" y="385"/>
                  <a:pt x="482" y="387"/>
                </a:cubicBezTo>
                <a:cubicBezTo>
                  <a:pt x="483" y="384"/>
                  <a:pt x="479" y="385"/>
                  <a:pt x="479" y="387"/>
                </a:cubicBezTo>
                <a:close/>
                <a:moveTo>
                  <a:pt x="321" y="386"/>
                </a:moveTo>
                <a:cubicBezTo>
                  <a:pt x="318" y="389"/>
                  <a:pt x="328" y="390"/>
                  <a:pt x="328" y="387"/>
                </a:cubicBezTo>
                <a:cubicBezTo>
                  <a:pt x="325" y="387"/>
                  <a:pt x="323" y="384"/>
                  <a:pt x="321" y="386"/>
                </a:cubicBezTo>
                <a:close/>
                <a:moveTo>
                  <a:pt x="358" y="388"/>
                </a:moveTo>
                <a:cubicBezTo>
                  <a:pt x="360" y="389"/>
                  <a:pt x="360" y="388"/>
                  <a:pt x="363" y="388"/>
                </a:cubicBezTo>
                <a:cubicBezTo>
                  <a:pt x="363" y="387"/>
                  <a:pt x="363" y="387"/>
                  <a:pt x="363" y="386"/>
                </a:cubicBezTo>
                <a:cubicBezTo>
                  <a:pt x="362" y="385"/>
                  <a:pt x="357" y="385"/>
                  <a:pt x="358" y="388"/>
                </a:cubicBezTo>
                <a:close/>
                <a:moveTo>
                  <a:pt x="457" y="391"/>
                </a:moveTo>
                <a:cubicBezTo>
                  <a:pt x="462" y="391"/>
                  <a:pt x="463" y="388"/>
                  <a:pt x="466" y="386"/>
                </a:cubicBezTo>
                <a:cubicBezTo>
                  <a:pt x="463" y="388"/>
                  <a:pt x="459" y="388"/>
                  <a:pt x="457" y="391"/>
                </a:cubicBezTo>
                <a:close/>
                <a:moveTo>
                  <a:pt x="260" y="392"/>
                </a:moveTo>
                <a:cubicBezTo>
                  <a:pt x="265" y="395"/>
                  <a:pt x="271" y="393"/>
                  <a:pt x="274" y="389"/>
                </a:cubicBezTo>
                <a:cubicBezTo>
                  <a:pt x="270" y="384"/>
                  <a:pt x="263" y="388"/>
                  <a:pt x="260" y="392"/>
                </a:cubicBezTo>
                <a:close/>
                <a:moveTo>
                  <a:pt x="299" y="395"/>
                </a:moveTo>
                <a:cubicBezTo>
                  <a:pt x="300" y="393"/>
                  <a:pt x="301" y="390"/>
                  <a:pt x="304" y="390"/>
                </a:cubicBezTo>
                <a:cubicBezTo>
                  <a:pt x="304" y="388"/>
                  <a:pt x="302" y="387"/>
                  <a:pt x="300" y="387"/>
                </a:cubicBezTo>
                <a:cubicBezTo>
                  <a:pt x="300" y="389"/>
                  <a:pt x="295" y="393"/>
                  <a:pt x="299" y="395"/>
                </a:cubicBezTo>
                <a:close/>
                <a:moveTo>
                  <a:pt x="44" y="389"/>
                </a:moveTo>
                <a:cubicBezTo>
                  <a:pt x="48" y="394"/>
                  <a:pt x="52" y="400"/>
                  <a:pt x="57" y="404"/>
                </a:cubicBezTo>
                <a:cubicBezTo>
                  <a:pt x="55" y="397"/>
                  <a:pt x="49" y="388"/>
                  <a:pt x="44" y="389"/>
                </a:cubicBezTo>
                <a:close/>
                <a:moveTo>
                  <a:pt x="334" y="391"/>
                </a:moveTo>
                <a:cubicBezTo>
                  <a:pt x="337" y="390"/>
                  <a:pt x="344" y="393"/>
                  <a:pt x="347" y="392"/>
                </a:cubicBezTo>
                <a:cubicBezTo>
                  <a:pt x="347" y="387"/>
                  <a:pt x="339" y="390"/>
                  <a:pt x="335" y="388"/>
                </a:cubicBezTo>
                <a:cubicBezTo>
                  <a:pt x="335" y="389"/>
                  <a:pt x="334" y="390"/>
                  <a:pt x="334" y="391"/>
                </a:cubicBezTo>
                <a:close/>
                <a:moveTo>
                  <a:pt x="72" y="403"/>
                </a:moveTo>
                <a:cubicBezTo>
                  <a:pt x="70" y="394"/>
                  <a:pt x="60" y="392"/>
                  <a:pt x="55" y="389"/>
                </a:cubicBezTo>
                <a:cubicBezTo>
                  <a:pt x="60" y="394"/>
                  <a:pt x="64" y="400"/>
                  <a:pt x="72" y="403"/>
                </a:cubicBezTo>
                <a:close/>
                <a:moveTo>
                  <a:pt x="229" y="405"/>
                </a:moveTo>
                <a:cubicBezTo>
                  <a:pt x="217" y="402"/>
                  <a:pt x="208" y="393"/>
                  <a:pt x="198" y="390"/>
                </a:cubicBezTo>
                <a:cubicBezTo>
                  <a:pt x="208" y="395"/>
                  <a:pt x="217" y="405"/>
                  <a:pt x="229" y="405"/>
                </a:cubicBezTo>
                <a:close/>
                <a:moveTo>
                  <a:pt x="236" y="391"/>
                </a:moveTo>
                <a:cubicBezTo>
                  <a:pt x="236" y="396"/>
                  <a:pt x="240" y="396"/>
                  <a:pt x="242" y="398"/>
                </a:cubicBezTo>
                <a:cubicBezTo>
                  <a:pt x="245" y="395"/>
                  <a:pt x="249" y="397"/>
                  <a:pt x="251" y="393"/>
                </a:cubicBezTo>
                <a:cubicBezTo>
                  <a:pt x="246" y="387"/>
                  <a:pt x="241" y="391"/>
                  <a:pt x="236" y="391"/>
                </a:cubicBezTo>
                <a:close/>
                <a:moveTo>
                  <a:pt x="318" y="395"/>
                </a:moveTo>
                <a:cubicBezTo>
                  <a:pt x="315" y="396"/>
                  <a:pt x="312" y="398"/>
                  <a:pt x="312" y="402"/>
                </a:cubicBezTo>
                <a:cubicBezTo>
                  <a:pt x="315" y="403"/>
                  <a:pt x="317" y="403"/>
                  <a:pt x="320" y="404"/>
                </a:cubicBezTo>
                <a:cubicBezTo>
                  <a:pt x="322" y="400"/>
                  <a:pt x="325" y="396"/>
                  <a:pt x="326" y="391"/>
                </a:cubicBezTo>
                <a:cubicBezTo>
                  <a:pt x="323" y="391"/>
                  <a:pt x="321" y="390"/>
                  <a:pt x="318" y="390"/>
                </a:cubicBezTo>
                <a:cubicBezTo>
                  <a:pt x="317" y="391"/>
                  <a:pt x="318" y="393"/>
                  <a:pt x="318" y="395"/>
                </a:cubicBezTo>
                <a:close/>
                <a:moveTo>
                  <a:pt x="302" y="399"/>
                </a:moveTo>
                <a:cubicBezTo>
                  <a:pt x="302" y="397"/>
                  <a:pt x="303" y="399"/>
                  <a:pt x="306" y="399"/>
                </a:cubicBezTo>
                <a:cubicBezTo>
                  <a:pt x="306" y="396"/>
                  <a:pt x="309" y="395"/>
                  <a:pt x="309" y="392"/>
                </a:cubicBezTo>
                <a:cubicBezTo>
                  <a:pt x="307" y="392"/>
                  <a:pt x="307" y="390"/>
                  <a:pt x="305" y="390"/>
                </a:cubicBezTo>
                <a:cubicBezTo>
                  <a:pt x="305" y="394"/>
                  <a:pt x="301" y="397"/>
                  <a:pt x="302" y="399"/>
                </a:cubicBezTo>
                <a:close/>
                <a:moveTo>
                  <a:pt x="358" y="393"/>
                </a:moveTo>
                <a:cubicBezTo>
                  <a:pt x="358" y="392"/>
                  <a:pt x="358" y="391"/>
                  <a:pt x="358" y="390"/>
                </a:cubicBezTo>
                <a:cubicBezTo>
                  <a:pt x="358" y="390"/>
                  <a:pt x="357" y="390"/>
                  <a:pt x="356" y="390"/>
                </a:cubicBezTo>
                <a:cubicBezTo>
                  <a:pt x="356" y="392"/>
                  <a:pt x="357" y="393"/>
                  <a:pt x="358" y="393"/>
                </a:cubicBezTo>
                <a:close/>
                <a:moveTo>
                  <a:pt x="367" y="396"/>
                </a:moveTo>
                <a:cubicBezTo>
                  <a:pt x="371" y="397"/>
                  <a:pt x="380" y="398"/>
                  <a:pt x="379" y="391"/>
                </a:cubicBezTo>
                <a:cubicBezTo>
                  <a:pt x="372" y="391"/>
                  <a:pt x="368" y="390"/>
                  <a:pt x="367" y="396"/>
                </a:cubicBezTo>
                <a:close/>
                <a:moveTo>
                  <a:pt x="385" y="398"/>
                </a:moveTo>
                <a:cubicBezTo>
                  <a:pt x="389" y="398"/>
                  <a:pt x="396" y="396"/>
                  <a:pt x="398" y="392"/>
                </a:cubicBezTo>
                <a:cubicBezTo>
                  <a:pt x="391" y="390"/>
                  <a:pt x="386" y="391"/>
                  <a:pt x="385" y="398"/>
                </a:cubicBezTo>
                <a:close/>
                <a:moveTo>
                  <a:pt x="446" y="406"/>
                </a:moveTo>
                <a:cubicBezTo>
                  <a:pt x="460" y="402"/>
                  <a:pt x="473" y="399"/>
                  <a:pt x="482" y="392"/>
                </a:cubicBezTo>
                <a:cubicBezTo>
                  <a:pt x="471" y="396"/>
                  <a:pt x="452" y="397"/>
                  <a:pt x="446" y="406"/>
                </a:cubicBezTo>
                <a:close/>
                <a:moveTo>
                  <a:pt x="279" y="399"/>
                </a:moveTo>
                <a:cubicBezTo>
                  <a:pt x="283" y="400"/>
                  <a:pt x="284" y="399"/>
                  <a:pt x="287" y="401"/>
                </a:cubicBezTo>
                <a:cubicBezTo>
                  <a:pt x="290" y="401"/>
                  <a:pt x="290" y="398"/>
                  <a:pt x="292" y="396"/>
                </a:cubicBezTo>
                <a:cubicBezTo>
                  <a:pt x="288" y="396"/>
                  <a:pt x="286" y="393"/>
                  <a:pt x="282" y="393"/>
                </a:cubicBezTo>
                <a:cubicBezTo>
                  <a:pt x="282" y="396"/>
                  <a:pt x="279" y="396"/>
                  <a:pt x="279" y="399"/>
                </a:cubicBezTo>
                <a:close/>
                <a:moveTo>
                  <a:pt x="332" y="393"/>
                </a:moveTo>
                <a:cubicBezTo>
                  <a:pt x="332" y="397"/>
                  <a:pt x="327" y="400"/>
                  <a:pt x="328" y="404"/>
                </a:cubicBezTo>
                <a:cubicBezTo>
                  <a:pt x="334" y="405"/>
                  <a:pt x="335" y="403"/>
                  <a:pt x="340" y="405"/>
                </a:cubicBezTo>
                <a:cubicBezTo>
                  <a:pt x="342" y="402"/>
                  <a:pt x="344" y="399"/>
                  <a:pt x="345" y="395"/>
                </a:cubicBezTo>
                <a:cubicBezTo>
                  <a:pt x="341" y="395"/>
                  <a:pt x="337" y="393"/>
                  <a:pt x="332" y="393"/>
                </a:cubicBezTo>
                <a:close/>
                <a:moveTo>
                  <a:pt x="409" y="399"/>
                </a:moveTo>
                <a:cubicBezTo>
                  <a:pt x="413" y="398"/>
                  <a:pt x="424" y="399"/>
                  <a:pt x="427" y="395"/>
                </a:cubicBezTo>
                <a:cubicBezTo>
                  <a:pt x="421" y="395"/>
                  <a:pt x="410" y="394"/>
                  <a:pt x="409" y="399"/>
                </a:cubicBezTo>
                <a:close/>
                <a:moveTo>
                  <a:pt x="114" y="400"/>
                </a:moveTo>
                <a:cubicBezTo>
                  <a:pt x="114" y="398"/>
                  <a:pt x="112" y="398"/>
                  <a:pt x="111" y="396"/>
                </a:cubicBezTo>
                <a:cubicBezTo>
                  <a:pt x="111" y="398"/>
                  <a:pt x="112" y="400"/>
                  <a:pt x="114" y="400"/>
                </a:cubicBezTo>
                <a:close/>
                <a:moveTo>
                  <a:pt x="135" y="409"/>
                </a:moveTo>
                <a:cubicBezTo>
                  <a:pt x="132" y="404"/>
                  <a:pt x="130" y="398"/>
                  <a:pt x="124" y="396"/>
                </a:cubicBezTo>
                <a:cubicBezTo>
                  <a:pt x="126" y="402"/>
                  <a:pt x="130" y="406"/>
                  <a:pt x="135" y="409"/>
                </a:cubicBezTo>
                <a:close/>
                <a:moveTo>
                  <a:pt x="166" y="423"/>
                </a:moveTo>
                <a:cubicBezTo>
                  <a:pt x="166" y="420"/>
                  <a:pt x="163" y="415"/>
                  <a:pt x="163" y="410"/>
                </a:cubicBezTo>
                <a:cubicBezTo>
                  <a:pt x="157" y="407"/>
                  <a:pt x="153" y="398"/>
                  <a:pt x="146" y="398"/>
                </a:cubicBezTo>
                <a:cubicBezTo>
                  <a:pt x="148" y="408"/>
                  <a:pt x="156" y="421"/>
                  <a:pt x="166" y="423"/>
                </a:cubicBezTo>
                <a:close/>
                <a:moveTo>
                  <a:pt x="166" y="402"/>
                </a:moveTo>
                <a:cubicBezTo>
                  <a:pt x="166" y="399"/>
                  <a:pt x="166" y="397"/>
                  <a:pt x="164" y="397"/>
                </a:cubicBezTo>
                <a:cubicBezTo>
                  <a:pt x="165" y="399"/>
                  <a:pt x="164" y="402"/>
                  <a:pt x="166" y="402"/>
                </a:cubicBezTo>
                <a:close/>
                <a:moveTo>
                  <a:pt x="294" y="401"/>
                </a:moveTo>
                <a:cubicBezTo>
                  <a:pt x="296" y="402"/>
                  <a:pt x="296" y="400"/>
                  <a:pt x="296" y="399"/>
                </a:cubicBezTo>
                <a:cubicBezTo>
                  <a:pt x="296" y="399"/>
                  <a:pt x="296" y="398"/>
                  <a:pt x="295" y="398"/>
                </a:cubicBezTo>
                <a:cubicBezTo>
                  <a:pt x="295" y="400"/>
                  <a:pt x="294" y="400"/>
                  <a:pt x="294" y="401"/>
                </a:cubicBezTo>
                <a:close/>
                <a:moveTo>
                  <a:pt x="363" y="404"/>
                </a:moveTo>
                <a:cubicBezTo>
                  <a:pt x="367" y="405"/>
                  <a:pt x="374" y="404"/>
                  <a:pt x="375" y="399"/>
                </a:cubicBezTo>
                <a:cubicBezTo>
                  <a:pt x="370" y="399"/>
                  <a:pt x="363" y="397"/>
                  <a:pt x="363" y="404"/>
                </a:cubicBezTo>
                <a:close/>
                <a:moveTo>
                  <a:pt x="114" y="421"/>
                </a:moveTo>
                <a:cubicBezTo>
                  <a:pt x="115" y="415"/>
                  <a:pt x="108" y="417"/>
                  <a:pt x="107" y="413"/>
                </a:cubicBezTo>
                <a:cubicBezTo>
                  <a:pt x="99" y="410"/>
                  <a:pt x="94" y="401"/>
                  <a:pt x="87" y="399"/>
                </a:cubicBezTo>
                <a:cubicBezTo>
                  <a:pt x="93" y="410"/>
                  <a:pt x="104" y="415"/>
                  <a:pt x="114" y="421"/>
                </a:cubicBezTo>
                <a:close/>
                <a:moveTo>
                  <a:pt x="159" y="402"/>
                </a:moveTo>
                <a:cubicBezTo>
                  <a:pt x="160" y="401"/>
                  <a:pt x="159" y="399"/>
                  <a:pt x="157" y="399"/>
                </a:cubicBezTo>
                <a:cubicBezTo>
                  <a:pt x="158" y="400"/>
                  <a:pt x="158" y="401"/>
                  <a:pt x="159" y="402"/>
                </a:cubicBezTo>
                <a:close/>
                <a:moveTo>
                  <a:pt x="65" y="403"/>
                </a:moveTo>
                <a:cubicBezTo>
                  <a:pt x="63" y="403"/>
                  <a:pt x="60" y="398"/>
                  <a:pt x="60" y="401"/>
                </a:cubicBezTo>
                <a:cubicBezTo>
                  <a:pt x="65" y="405"/>
                  <a:pt x="66" y="414"/>
                  <a:pt x="72" y="416"/>
                </a:cubicBezTo>
                <a:cubicBezTo>
                  <a:pt x="73" y="416"/>
                  <a:pt x="73" y="415"/>
                  <a:pt x="73" y="415"/>
                </a:cubicBezTo>
                <a:cubicBezTo>
                  <a:pt x="72" y="409"/>
                  <a:pt x="65" y="410"/>
                  <a:pt x="65" y="403"/>
                </a:cubicBezTo>
                <a:close/>
                <a:moveTo>
                  <a:pt x="421" y="410"/>
                </a:moveTo>
                <a:cubicBezTo>
                  <a:pt x="431" y="408"/>
                  <a:pt x="438" y="404"/>
                  <a:pt x="445" y="399"/>
                </a:cubicBezTo>
                <a:cubicBezTo>
                  <a:pt x="436" y="400"/>
                  <a:pt x="422" y="399"/>
                  <a:pt x="421" y="410"/>
                </a:cubicBezTo>
                <a:close/>
                <a:moveTo>
                  <a:pt x="299" y="402"/>
                </a:moveTo>
                <a:cubicBezTo>
                  <a:pt x="301" y="402"/>
                  <a:pt x="302" y="402"/>
                  <a:pt x="304" y="402"/>
                </a:cubicBezTo>
                <a:cubicBezTo>
                  <a:pt x="304" y="399"/>
                  <a:pt x="298" y="399"/>
                  <a:pt x="299" y="402"/>
                </a:cubicBezTo>
                <a:close/>
                <a:moveTo>
                  <a:pt x="384" y="403"/>
                </a:moveTo>
                <a:cubicBezTo>
                  <a:pt x="385" y="404"/>
                  <a:pt x="387" y="403"/>
                  <a:pt x="388" y="404"/>
                </a:cubicBezTo>
                <a:cubicBezTo>
                  <a:pt x="387" y="401"/>
                  <a:pt x="392" y="404"/>
                  <a:pt x="392" y="401"/>
                </a:cubicBezTo>
                <a:cubicBezTo>
                  <a:pt x="388" y="401"/>
                  <a:pt x="386" y="401"/>
                  <a:pt x="384" y="403"/>
                </a:cubicBezTo>
                <a:close/>
                <a:moveTo>
                  <a:pt x="195" y="422"/>
                </a:moveTo>
                <a:cubicBezTo>
                  <a:pt x="187" y="414"/>
                  <a:pt x="179" y="408"/>
                  <a:pt x="170" y="401"/>
                </a:cubicBezTo>
                <a:cubicBezTo>
                  <a:pt x="173" y="414"/>
                  <a:pt x="186" y="416"/>
                  <a:pt x="195" y="422"/>
                </a:cubicBezTo>
                <a:close/>
                <a:moveTo>
                  <a:pt x="394" y="414"/>
                </a:moveTo>
                <a:cubicBezTo>
                  <a:pt x="402" y="414"/>
                  <a:pt x="408" y="412"/>
                  <a:pt x="416" y="412"/>
                </a:cubicBezTo>
                <a:cubicBezTo>
                  <a:pt x="416" y="409"/>
                  <a:pt x="418" y="406"/>
                  <a:pt x="419" y="403"/>
                </a:cubicBezTo>
                <a:cubicBezTo>
                  <a:pt x="409" y="406"/>
                  <a:pt x="400" y="406"/>
                  <a:pt x="394" y="414"/>
                </a:cubicBezTo>
                <a:close/>
                <a:moveTo>
                  <a:pt x="267" y="407"/>
                </a:moveTo>
                <a:cubicBezTo>
                  <a:pt x="263" y="406"/>
                  <a:pt x="258" y="403"/>
                  <a:pt x="253" y="405"/>
                </a:cubicBezTo>
                <a:cubicBezTo>
                  <a:pt x="257" y="405"/>
                  <a:pt x="264" y="411"/>
                  <a:pt x="267" y="407"/>
                </a:cubicBezTo>
                <a:close/>
                <a:moveTo>
                  <a:pt x="118" y="416"/>
                </a:moveTo>
                <a:cubicBezTo>
                  <a:pt x="118" y="410"/>
                  <a:pt x="114" y="408"/>
                  <a:pt x="111" y="405"/>
                </a:cubicBezTo>
                <a:cubicBezTo>
                  <a:pt x="113" y="409"/>
                  <a:pt x="113" y="415"/>
                  <a:pt x="118" y="416"/>
                </a:cubicBezTo>
                <a:close/>
                <a:moveTo>
                  <a:pt x="308" y="407"/>
                </a:moveTo>
                <a:cubicBezTo>
                  <a:pt x="311" y="407"/>
                  <a:pt x="316" y="409"/>
                  <a:pt x="319" y="409"/>
                </a:cubicBezTo>
                <a:cubicBezTo>
                  <a:pt x="319" y="407"/>
                  <a:pt x="318" y="407"/>
                  <a:pt x="318" y="406"/>
                </a:cubicBezTo>
                <a:cubicBezTo>
                  <a:pt x="314" y="406"/>
                  <a:pt x="309" y="404"/>
                  <a:pt x="308" y="407"/>
                </a:cubicBezTo>
                <a:close/>
                <a:moveTo>
                  <a:pt x="338" y="410"/>
                </a:moveTo>
                <a:cubicBezTo>
                  <a:pt x="339" y="409"/>
                  <a:pt x="340" y="408"/>
                  <a:pt x="340" y="407"/>
                </a:cubicBezTo>
                <a:cubicBezTo>
                  <a:pt x="336" y="408"/>
                  <a:pt x="332" y="406"/>
                  <a:pt x="330" y="408"/>
                </a:cubicBezTo>
                <a:cubicBezTo>
                  <a:pt x="333" y="408"/>
                  <a:pt x="335" y="410"/>
                  <a:pt x="338" y="410"/>
                </a:cubicBezTo>
                <a:close/>
                <a:moveTo>
                  <a:pt x="346" y="410"/>
                </a:moveTo>
                <a:cubicBezTo>
                  <a:pt x="348" y="410"/>
                  <a:pt x="347" y="409"/>
                  <a:pt x="349" y="409"/>
                </a:cubicBezTo>
                <a:cubicBezTo>
                  <a:pt x="349" y="406"/>
                  <a:pt x="345" y="406"/>
                  <a:pt x="346" y="410"/>
                </a:cubicBezTo>
                <a:close/>
                <a:moveTo>
                  <a:pt x="358" y="411"/>
                </a:moveTo>
                <a:cubicBezTo>
                  <a:pt x="363" y="410"/>
                  <a:pt x="371" y="412"/>
                  <a:pt x="371" y="407"/>
                </a:cubicBezTo>
                <a:cubicBezTo>
                  <a:pt x="367" y="408"/>
                  <a:pt x="361" y="408"/>
                  <a:pt x="358" y="411"/>
                </a:cubicBezTo>
                <a:close/>
                <a:moveTo>
                  <a:pt x="144" y="414"/>
                </a:moveTo>
                <a:cubicBezTo>
                  <a:pt x="142" y="412"/>
                  <a:pt x="142" y="407"/>
                  <a:pt x="140" y="409"/>
                </a:cubicBezTo>
                <a:cubicBezTo>
                  <a:pt x="141" y="410"/>
                  <a:pt x="143" y="414"/>
                  <a:pt x="144" y="414"/>
                </a:cubicBezTo>
                <a:close/>
                <a:moveTo>
                  <a:pt x="328" y="409"/>
                </a:moveTo>
                <a:cubicBezTo>
                  <a:pt x="326" y="409"/>
                  <a:pt x="325" y="409"/>
                  <a:pt x="323" y="408"/>
                </a:cubicBezTo>
                <a:cubicBezTo>
                  <a:pt x="323" y="410"/>
                  <a:pt x="327" y="410"/>
                  <a:pt x="328" y="409"/>
                </a:cubicBezTo>
                <a:close/>
                <a:moveTo>
                  <a:pt x="146" y="439"/>
                </a:moveTo>
                <a:cubicBezTo>
                  <a:pt x="139" y="429"/>
                  <a:pt x="131" y="413"/>
                  <a:pt x="120" y="409"/>
                </a:cubicBezTo>
                <a:cubicBezTo>
                  <a:pt x="129" y="419"/>
                  <a:pt x="137" y="430"/>
                  <a:pt x="146" y="439"/>
                </a:cubicBezTo>
                <a:close/>
                <a:moveTo>
                  <a:pt x="271" y="410"/>
                </a:moveTo>
                <a:cubicBezTo>
                  <a:pt x="272" y="410"/>
                  <a:pt x="273" y="410"/>
                  <a:pt x="273" y="410"/>
                </a:cubicBezTo>
                <a:cubicBezTo>
                  <a:pt x="274" y="408"/>
                  <a:pt x="270" y="408"/>
                  <a:pt x="271" y="410"/>
                </a:cubicBezTo>
                <a:close/>
                <a:moveTo>
                  <a:pt x="298" y="412"/>
                </a:moveTo>
                <a:cubicBezTo>
                  <a:pt x="298" y="412"/>
                  <a:pt x="299" y="413"/>
                  <a:pt x="299" y="413"/>
                </a:cubicBezTo>
                <a:cubicBezTo>
                  <a:pt x="303" y="413"/>
                  <a:pt x="305" y="414"/>
                  <a:pt x="308" y="414"/>
                </a:cubicBezTo>
                <a:cubicBezTo>
                  <a:pt x="311" y="414"/>
                  <a:pt x="309" y="413"/>
                  <a:pt x="307" y="413"/>
                </a:cubicBezTo>
                <a:cubicBezTo>
                  <a:pt x="303" y="413"/>
                  <a:pt x="297" y="409"/>
                  <a:pt x="293" y="411"/>
                </a:cubicBezTo>
                <a:cubicBezTo>
                  <a:pt x="295" y="411"/>
                  <a:pt x="296" y="412"/>
                  <a:pt x="298" y="412"/>
                </a:cubicBezTo>
                <a:close/>
                <a:moveTo>
                  <a:pt x="380" y="416"/>
                </a:moveTo>
                <a:cubicBezTo>
                  <a:pt x="382" y="416"/>
                  <a:pt x="384" y="415"/>
                  <a:pt x="386" y="414"/>
                </a:cubicBezTo>
                <a:cubicBezTo>
                  <a:pt x="384" y="413"/>
                  <a:pt x="379" y="414"/>
                  <a:pt x="380" y="416"/>
                </a:cubicBezTo>
                <a:close/>
                <a:moveTo>
                  <a:pt x="76" y="418"/>
                </a:moveTo>
                <a:cubicBezTo>
                  <a:pt x="76" y="417"/>
                  <a:pt x="77" y="416"/>
                  <a:pt x="76" y="415"/>
                </a:cubicBezTo>
                <a:cubicBezTo>
                  <a:pt x="75" y="416"/>
                  <a:pt x="75" y="412"/>
                  <a:pt x="74" y="415"/>
                </a:cubicBezTo>
                <a:cubicBezTo>
                  <a:pt x="75" y="416"/>
                  <a:pt x="74" y="417"/>
                  <a:pt x="76" y="418"/>
                </a:cubicBezTo>
                <a:close/>
                <a:moveTo>
                  <a:pt x="392" y="416"/>
                </a:moveTo>
                <a:cubicBezTo>
                  <a:pt x="393" y="416"/>
                  <a:pt x="394" y="417"/>
                  <a:pt x="394" y="417"/>
                </a:cubicBezTo>
                <a:cubicBezTo>
                  <a:pt x="394" y="416"/>
                  <a:pt x="395" y="416"/>
                  <a:pt x="395" y="415"/>
                </a:cubicBezTo>
                <a:cubicBezTo>
                  <a:pt x="393" y="415"/>
                  <a:pt x="393" y="416"/>
                  <a:pt x="392" y="416"/>
                </a:cubicBezTo>
                <a:close/>
                <a:moveTo>
                  <a:pt x="374" y="418"/>
                </a:moveTo>
                <a:cubicBezTo>
                  <a:pt x="375" y="417"/>
                  <a:pt x="378" y="418"/>
                  <a:pt x="378" y="415"/>
                </a:cubicBezTo>
                <a:cubicBezTo>
                  <a:pt x="376" y="416"/>
                  <a:pt x="374" y="415"/>
                  <a:pt x="374" y="418"/>
                </a:cubicBezTo>
                <a:close/>
                <a:moveTo>
                  <a:pt x="321" y="416"/>
                </a:moveTo>
                <a:cubicBezTo>
                  <a:pt x="320" y="416"/>
                  <a:pt x="320" y="417"/>
                  <a:pt x="321" y="417"/>
                </a:cubicBezTo>
                <a:cubicBezTo>
                  <a:pt x="324" y="417"/>
                  <a:pt x="331" y="418"/>
                  <a:pt x="330" y="416"/>
                </a:cubicBezTo>
                <a:cubicBezTo>
                  <a:pt x="327" y="417"/>
                  <a:pt x="326" y="416"/>
                  <a:pt x="323" y="416"/>
                </a:cubicBezTo>
                <a:cubicBezTo>
                  <a:pt x="322" y="416"/>
                  <a:pt x="321" y="416"/>
                  <a:pt x="321" y="416"/>
                </a:cubicBezTo>
                <a:close/>
                <a:moveTo>
                  <a:pt x="83" y="421"/>
                </a:moveTo>
                <a:cubicBezTo>
                  <a:pt x="82" y="419"/>
                  <a:pt x="79" y="418"/>
                  <a:pt x="77" y="416"/>
                </a:cubicBezTo>
                <a:cubicBezTo>
                  <a:pt x="75" y="420"/>
                  <a:pt x="83" y="420"/>
                  <a:pt x="83" y="421"/>
                </a:cubicBezTo>
                <a:close/>
                <a:moveTo>
                  <a:pt x="129" y="425"/>
                </a:moveTo>
                <a:cubicBezTo>
                  <a:pt x="126" y="424"/>
                  <a:pt x="124" y="418"/>
                  <a:pt x="121" y="418"/>
                </a:cubicBezTo>
                <a:cubicBezTo>
                  <a:pt x="122" y="422"/>
                  <a:pt x="127" y="424"/>
                  <a:pt x="129" y="425"/>
                </a:cubicBezTo>
                <a:close/>
                <a:moveTo>
                  <a:pt x="417" y="421"/>
                </a:moveTo>
                <a:cubicBezTo>
                  <a:pt x="425" y="421"/>
                  <a:pt x="435" y="421"/>
                  <a:pt x="443" y="419"/>
                </a:cubicBezTo>
                <a:cubicBezTo>
                  <a:pt x="436" y="417"/>
                  <a:pt x="422" y="418"/>
                  <a:pt x="417" y="421"/>
                </a:cubicBezTo>
                <a:close/>
                <a:moveTo>
                  <a:pt x="388" y="419"/>
                </a:moveTo>
                <a:cubicBezTo>
                  <a:pt x="388" y="417"/>
                  <a:pt x="385" y="419"/>
                  <a:pt x="384" y="418"/>
                </a:cubicBezTo>
                <a:cubicBezTo>
                  <a:pt x="383" y="420"/>
                  <a:pt x="386" y="419"/>
                  <a:pt x="388" y="419"/>
                </a:cubicBezTo>
                <a:close/>
                <a:moveTo>
                  <a:pt x="160" y="426"/>
                </a:moveTo>
                <a:cubicBezTo>
                  <a:pt x="161" y="425"/>
                  <a:pt x="157" y="424"/>
                  <a:pt x="159" y="422"/>
                </a:cubicBezTo>
                <a:cubicBezTo>
                  <a:pt x="155" y="422"/>
                  <a:pt x="155" y="419"/>
                  <a:pt x="152" y="419"/>
                </a:cubicBezTo>
                <a:cubicBezTo>
                  <a:pt x="152" y="424"/>
                  <a:pt x="158" y="426"/>
                  <a:pt x="160" y="426"/>
                </a:cubicBezTo>
                <a:close/>
                <a:moveTo>
                  <a:pt x="174" y="427"/>
                </a:moveTo>
                <a:cubicBezTo>
                  <a:pt x="182" y="430"/>
                  <a:pt x="188" y="435"/>
                  <a:pt x="196" y="438"/>
                </a:cubicBezTo>
                <a:cubicBezTo>
                  <a:pt x="188" y="432"/>
                  <a:pt x="181" y="425"/>
                  <a:pt x="173" y="419"/>
                </a:cubicBezTo>
                <a:cubicBezTo>
                  <a:pt x="173" y="422"/>
                  <a:pt x="174" y="425"/>
                  <a:pt x="174" y="427"/>
                </a:cubicBezTo>
                <a:close/>
                <a:moveTo>
                  <a:pt x="347" y="422"/>
                </a:moveTo>
                <a:cubicBezTo>
                  <a:pt x="354" y="422"/>
                  <a:pt x="358" y="423"/>
                  <a:pt x="366" y="423"/>
                </a:cubicBezTo>
                <a:cubicBezTo>
                  <a:pt x="366" y="421"/>
                  <a:pt x="366" y="420"/>
                  <a:pt x="366" y="419"/>
                </a:cubicBezTo>
                <a:cubicBezTo>
                  <a:pt x="360" y="418"/>
                  <a:pt x="352" y="420"/>
                  <a:pt x="347" y="422"/>
                </a:cubicBezTo>
                <a:close/>
                <a:moveTo>
                  <a:pt x="371" y="423"/>
                </a:moveTo>
                <a:cubicBezTo>
                  <a:pt x="372" y="421"/>
                  <a:pt x="378" y="423"/>
                  <a:pt x="378" y="421"/>
                </a:cubicBezTo>
                <a:cubicBezTo>
                  <a:pt x="375" y="421"/>
                  <a:pt x="371" y="419"/>
                  <a:pt x="371" y="423"/>
                </a:cubicBezTo>
                <a:close/>
                <a:moveTo>
                  <a:pt x="89" y="426"/>
                </a:moveTo>
                <a:cubicBezTo>
                  <a:pt x="88" y="424"/>
                  <a:pt x="85" y="422"/>
                  <a:pt x="84" y="423"/>
                </a:cubicBezTo>
                <a:cubicBezTo>
                  <a:pt x="86" y="423"/>
                  <a:pt x="86" y="426"/>
                  <a:pt x="89" y="426"/>
                </a:cubicBezTo>
                <a:close/>
                <a:moveTo>
                  <a:pt x="92" y="436"/>
                </a:moveTo>
                <a:cubicBezTo>
                  <a:pt x="88" y="431"/>
                  <a:pt x="81" y="425"/>
                  <a:pt x="75" y="424"/>
                </a:cubicBezTo>
                <a:cubicBezTo>
                  <a:pt x="80" y="428"/>
                  <a:pt x="88" y="435"/>
                  <a:pt x="92" y="436"/>
                </a:cubicBezTo>
                <a:close/>
                <a:moveTo>
                  <a:pt x="119" y="426"/>
                </a:moveTo>
                <a:cubicBezTo>
                  <a:pt x="123" y="428"/>
                  <a:pt x="125" y="431"/>
                  <a:pt x="129" y="432"/>
                </a:cubicBezTo>
                <a:cubicBezTo>
                  <a:pt x="126" y="431"/>
                  <a:pt x="122" y="424"/>
                  <a:pt x="119" y="426"/>
                </a:cubicBezTo>
                <a:close/>
                <a:moveTo>
                  <a:pt x="149" y="430"/>
                </a:moveTo>
                <a:cubicBezTo>
                  <a:pt x="148" y="429"/>
                  <a:pt x="146" y="425"/>
                  <a:pt x="145" y="426"/>
                </a:cubicBezTo>
                <a:cubicBezTo>
                  <a:pt x="147" y="427"/>
                  <a:pt x="146" y="430"/>
                  <a:pt x="149" y="430"/>
                </a:cubicBezTo>
                <a:close/>
                <a:moveTo>
                  <a:pt x="169" y="472"/>
                </a:moveTo>
                <a:cubicBezTo>
                  <a:pt x="158" y="453"/>
                  <a:pt x="136" y="442"/>
                  <a:pt x="120" y="431"/>
                </a:cubicBezTo>
                <a:cubicBezTo>
                  <a:pt x="136" y="445"/>
                  <a:pt x="152" y="458"/>
                  <a:pt x="169" y="472"/>
                </a:cubicBezTo>
                <a:close/>
                <a:moveTo>
                  <a:pt x="157" y="443"/>
                </a:moveTo>
                <a:cubicBezTo>
                  <a:pt x="157" y="438"/>
                  <a:pt x="151" y="436"/>
                  <a:pt x="152" y="432"/>
                </a:cubicBezTo>
                <a:cubicBezTo>
                  <a:pt x="151" y="432"/>
                  <a:pt x="150" y="432"/>
                  <a:pt x="149" y="432"/>
                </a:cubicBezTo>
                <a:cubicBezTo>
                  <a:pt x="151" y="436"/>
                  <a:pt x="154" y="439"/>
                  <a:pt x="157" y="443"/>
                </a:cubicBezTo>
                <a:close/>
                <a:moveTo>
                  <a:pt x="176" y="464"/>
                </a:moveTo>
                <a:cubicBezTo>
                  <a:pt x="185" y="470"/>
                  <a:pt x="193" y="476"/>
                  <a:pt x="203" y="481"/>
                </a:cubicBezTo>
                <a:cubicBezTo>
                  <a:pt x="192" y="468"/>
                  <a:pt x="179" y="456"/>
                  <a:pt x="167" y="443"/>
                </a:cubicBezTo>
                <a:cubicBezTo>
                  <a:pt x="167" y="442"/>
                  <a:pt x="166" y="442"/>
                  <a:pt x="166" y="440"/>
                </a:cubicBezTo>
                <a:cubicBezTo>
                  <a:pt x="162" y="438"/>
                  <a:pt x="159" y="435"/>
                  <a:pt x="155" y="432"/>
                </a:cubicBezTo>
                <a:cubicBezTo>
                  <a:pt x="160" y="444"/>
                  <a:pt x="170" y="453"/>
                  <a:pt x="176" y="464"/>
                </a:cubicBezTo>
                <a:close/>
                <a:moveTo>
                  <a:pt x="129" y="445"/>
                </a:moveTo>
                <a:cubicBezTo>
                  <a:pt x="125" y="440"/>
                  <a:pt x="119" y="436"/>
                  <a:pt x="113" y="433"/>
                </a:cubicBezTo>
                <a:cubicBezTo>
                  <a:pt x="117" y="438"/>
                  <a:pt x="123" y="442"/>
                  <a:pt x="129" y="445"/>
                </a:cubicBezTo>
                <a:close/>
                <a:moveTo>
                  <a:pt x="185" y="449"/>
                </a:moveTo>
                <a:cubicBezTo>
                  <a:pt x="181" y="446"/>
                  <a:pt x="174" y="441"/>
                  <a:pt x="169" y="437"/>
                </a:cubicBezTo>
                <a:cubicBezTo>
                  <a:pt x="174" y="441"/>
                  <a:pt x="178" y="447"/>
                  <a:pt x="185" y="449"/>
                </a:cubicBezTo>
                <a:close/>
                <a:moveTo>
                  <a:pt x="203" y="509"/>
                </a:moveTo>
                <a:cubicBezTo>
                  <a:pt x="200" y="508"/>
                  <a:pt x="199" y="504"/>
                  <a:pt x="196" y="502"/>
                </a:cubicBezTo>
                <a:cubicBezTo>
                  <a:pt x="186" y="494"/>
                  <a:pt x="173" y="489"/>
                  <a:pt x="168" y="480"/>
                </a:cubicBezTo>
                <a:cubicBezTo>
                  <a:pt x="156" y="471"/>
                  <a:pt x="140" y="459"/>
                  <a:pt x="128" y="449"/>
                </a:cubicBezTo>
                <a:cubicBezTo>
                  <a:pt x="124" y="447"/>
                  <a:pt x="117" y="439"/>
                  <a:pt x="115" y="440"/>
                </a:cubicBezTo>
                <a:cubicBezTo>
                  <a:pt x="115" y="440"/>
                  <a:pt x="115" y="440"/>
                  <a:pt x="115" y="440"/>
                </a:cubicBezTo>
                <a:cubicBezTo>
                  <a:pt x="119" y="445"/>
                  <a:pt x="125" y="449"/>
                  <a:pt x="130" y="454"/>
                </a:cubicBezTo>
                <a:cubicBezTo>
                  <a:pt x="134" y="457"/>
                  <a:pt x="139" y="461"/>
                  <a:pt x="143" y="464"/>
                </a:cubicBezTo>
                <a:cubicBezTo>
                  <a:pt x="151" y="472"/>
                  <a:pt x="161" y="478"/>
                  <a:pt x="168" y="486"/>
                </a:cubicBezTo>
                <a:cubicBezTo>
                  <a:pt x="170" y="488"/>
                  <a:pt x="171" y="491"/>
                  <a:pt x="173" y="492"/>
                </a:cubicBezTo>
                <a:cubicBezTo>
                  <a:pt x="179" y="497"/>
                  <a:pt x="186" y="501"/>
                  <a:pt x="193" y="505"/>
                </a:cubicBezTo>
                <a:cubicBezTo>
                  <a:pt x="200" y="509"/>
                  <a:pt x="207" y="513"/>
                  <a:pt x="214" y="518"/>
                </a:cubicBezTo>
                <a:cubicBezTo>
                  <a:pt x="212" y="513"/>
                  <a:pt x="206" y="512"/>
                  <a:pt x="203" y="509"/>
                </a:cubicBezTo>
                <a:close/>
                <a:moveTo>
                  <a:pt x="162" y="448"/>
                </a:moveTo>
                <a:cubicBezTo>
                  <a:pt x="161" y="446"/>
                  <a:pt x="160" y="447"/>
                  <a:pt x="161" y="444"/>
                </a:cubicBezTo>
                <a:cubicBezTo>
                  <a:pt x="160" y="445"/>
                  <a:pt x="158" y="442"/>
                  <a:pt x="157" y="444"/>
                </a:cubicBezTo>
                <a:cubicBezTo>
                  <a:pt x="158" y="444"/>
                  <a:pt x="158" y="446"/>
                  <a:pt x="159" y="446"/>
                </a:cubicBezTo>
                <a:cubicBezTo>
                  <a:pt x="161" y="445"/>
                  <a:pt x="160" y="448"/>
                  <a:pt x="162" y="448"/>
                </a:cubicBezTo>
                <a:close/>
                <a:moveTo>
                  <a:pt x="137" y="452"/>
                </a:moveTo>
                <a:cubicBezTo>
                  <a:pt x="138" y="450"/>
                  <a:pt x="134" y="448"/>
                  <a:pt x="134" y="449"/>
                </a:cubicBezTo>
                <a:cubicBezTo>
                  <a:pt x="135" y="450"/>
                  <a:pt x="136" y="451"/>
                  <a:pt x="137" y="452"/>
                </a:cubicBezTo>
                <a:close/>
                <a:moveTo>
                  <a:pt x="142" y="455"/>
                </a:moveTo>
                <a:cubicBezTo>
                  <a:pt x="141" y="455"/>
                  <a:pt x="141" y="454"/>
                  <a:pt x="141" y="453"/>
                </a:cubicBezTo>
                <a:cubicBezTo>
                  <a:pt x="140" y="453"/>
                  <a:pt x="139" y="453"/>
                  <a:pt x="138" y="452"/>
                </a:cubicBezTo>
                <a:cubicBezTo>
                  <a:pt x="138" y="454"/>
                  <a:pt x="141" y="456"/>
                  <a:pt x="142" y="455"/>
                </a:cubicBezTo>
                <a:close/>
                <a:moveTo>
                  <a:pt x="171" y="504"/>
                </a:moveTo>
                <a:cubicBezTo>
                  <a:pt x="165" y="499"/>
                  <a:pt x="160" y="495"/>
                  <a:pt x="155" y="491"/>
                </a:cubicBezTo>
                <a:cubicBezTo>
                  <a:pt x="155" y="490"/>
                  <a:pt x="155" y="490"/>
                  <a:pt x="155" y="489"/>
                </a:cubicBezTo>
                <a:cubicBezTo>
                  <a:pt x="154" y="489"/>
                  <a:pt x="154" y="490"/>
                  <a:pt x="153" y="490"/>
                </a:cubicBezTo>
                <a:cubicBezTo>
                  <a:pt x="149" y="483"/>
                  <a:pt x="141" y="479"/>
                  <a:pt x="134" y="474"/>
                </a:cubicBezTo>
                <a:cubicBezTo>
                  <a:pt x="144" y="486"/>
                  <a:pt x="159" y="496"/>
                  <a:pt x="171" y="504"/>
                </a:cubicBezTo>
                <a:close/>
                <a:moveTo>
                  <a:pt x="204" y="501"/>
                </a:moveTo>
                <a:cubicBezTo>
                  <a:pt x="204" y="498"/>
                  <a:pt x="201" y="498"/>
                  <a:pt x="200" y="496"/>
                </a:cubicBezTo>
                <a:cubicBezTo>
                  <a:pt x="200" y="499"/>
                  <a:pt x="202" y="500"/>
                  <a:pt x="204" y="501"/>
                </a:cubicBezTo>
                <a:close/>
                <a:moveTo>
                  <a:pt x="190" y="511"/>
                </a:moveTo>
                <a:cubicBezTo>
                  <a:pt x="186" y="508"/>
                  <a:pt x="183" y="505"/>
                  <a:pt x="177" y="503"/>
                </a:cubicBezTo>
                <a:cubicBezTo>
                  <a:pt x="175" y="503"/>
                  <a:pt x="172" y="498"/>
                  <a:pt x="172" y="500"/>
                </a:cubicBezTo>
                <a:cubicBezTo>
                  <a:pt x="177" y="504"/>
                  <a:pt x="183" y="511"/>
                  <a:pt x="190" y="511"/>
                </a:cubicBezTo>
                <a:close/>
                <a:moveTo>
                  <a:pt x="233" y="539"/>
                </a:moveTo>
                <a:cubicBezTo>
                  <a:pt x="233" y="539"/>
                  <a:pt x="233" y="539"/>
                  <a:pt x="233" y="539"/>
                </a:cubicBezTo>
                <a:moveTo>
                  <a:pt x="250" y="554"/>
                </a:moveTo>
                <a:cubicBezTo>
                  <a:pt x="248" y="554"/>
                  <a:pt x="248" y="552"/>
                  <a:pt x="247" y="551"/>
                </a:cubicBezTo>
                <a:cubicBezTo>
                  <a:pt x="245" y="552"/>
                  <a:pt x="246" y="552"/>
                  <a:pt x="244" y="551"/>
                </a:cubicBezTo>
                <a:cubicBezTo>
                  <a:pt x="245" y="553"/>
                  <a:pt x="248" y="557"/>
                  <a:pt x="250" y="554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宋体" panose="02010600030101010101" pitchFamily="2" charset="-122"/>
              </a:rPr>
              <a:t>01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2469758" y="3175041"/>
            <a:ext cx="2592194" cy="1480021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Freeform 18"/>
          <p:cNvSpPr>
            <a:spLocks noEditPoints="1" noChangeArrowheads="1"/>
          </p:cNvSpPr>
          <p:nvPr/>
        </p:nvSpPr>
        <p:spPr bwMode="auto">
          <a:xfrm>
            <a:off x="7348513" y="2588843"/>
            <a:ext cx="811543" cy="1172395"/>
          </a:xfrm>
          <a:custGeom>
            <a:avLst/>
            <a:gdLst>
              <a:gd name="T0" fmla="*/ 157 w 657"/>
              <a:gd name="T1" fmla="*/ 35 h 559"/>
              <a:gd name="T2" fmla="*/ 325 w 657"/>
              <a:gd name="T3" fmla="*/ 33 h 559"/>
              <a:gd name="T4" fmla="*/ 488 w 657"/>
              <a:gd name="T5" fmla="*/ 54 h 559"/>
              <a:gd name="T6" fmla="*/ 596 w 657"/>
              <a:gd name="T7" fmla="*/ 107 h 559"/>
              <a:gd name="T8" fmla="*/ 264 w 657"/>
              <a:gd name="T9" fmla="*/ 83 h 559"/>
              <a:gd name="T10" fmla="*/ 349 w 657"/>
              <a:gd name="T11" fmla="*/ 94 h 559"/>
              <a:gd name="T12" fmla="*/ 117 w 657"/>
              <a:gd name="T13" fmla="*/ 104 h 559"/>
              <a:gd name="T14" fmla="*/ 614 w 657"/>
              <a:gd name="T15" fmla="*/ 144 h 559"/>
              <a:gd name="T16" fmla="*/ 279 w 657"/>
              <a:gd name="T17" fmla="*/ 119 h 559"/>
              <a:gd name="T18" fmla="*/ 459 w 657"/>
              <a:gd name="T19" fmla="*/ 138 h 559"/>
              <a:gd name="T20" fmla="*/ 55 w 657"/>
              <a:gd name="T21" fmla="*/ 135 h 559"/>
              <a:gd name="T22" fmla="*/ 93 w 657"/>
              <a:gd name="T23" fmla="*/ 138 h 559"/>
              <a:gd name="T24" fmla="*/ 75 w 657"/>
              <a:gd name="T25" fmla="*/ 142 h 559"/>
              <a:gd name="T26" fmla="*/ 134 w 657"/>
              <a:gd name="T27" fmla="*/ 147 h 559"/>
              <a:gd name="T28" fmla="*/ 206 w 657"/>
              <a:gd name="T29" fmla="*/ 155 h 559"/>
              <a:gd name="T30" fmla="*/ 87 w 657"/>
              <a:gd name="T31" fmla="*/ 164 h 559"/>
              <a:gd name="T32" fmla="*/ 104 w 657"/>
              <a:gd name="T33" fmla="*/ 169 h 559"/>
              <a:gd name="T34" fmla="*/ 549 w 657"/>
              <a:gd name="T35" fmla="*/ 184 h 559"/>
              <a:gd name="T36" fmla="*/ 161 w 657"/>
              <a:gd name="T37" fmla="*/ 175 h 559"/>
              <a:gd name="T38" fmla="*/ 533 w 657"/>
              <a:gd name="T39" fmla="*/ 178 h 559"/>
              <a:gd name="T40" fmla="*/ 51 w 657"/>
              <a:gd name="T41" fmla="*/ 186 h 559"/>
              <a:gd name="T42" fmla="*/ 110 w 657"/>
              <a:gd name="T43" fmla="*/ 191 h 559"/>
              <a:gd name="T44" fmla="*/ 333 w 657"/>
              <a:gd name="T45" fmla="*/ 192 h 559"/>
              <a:gd name="T46" fmla="*/ 626 w 657"/>
              <a:gd name="T47" fmla="*/ 204 h 559"/>
              <a:gd name="T48" fmla="*/ 273 w 657"/>
              <a:gd name="T49" fmla="*/ 204 h 559"/>
              <a:gd name="T50" fmla="*/ 566 w 657"/>
              <a:gd name="T51" fmla="*/ 212 h 559"/>
              <a:gd name="T52" fmla="*/ 145 w 657"/>
              <a:gd name="T53" fmla="*/ 215 h 559"/>
              <a:gd name="T54" fmla="*/ 292 w 657"/>
              <a:gd name="T55" fmla="*/ 216 h 559"/>
              <a:gd name="T56" fmla="*/ 573 w 657"/>
              <a:gd name="T57" fmla="*/ 226 h 559"/>
              <a:gd name="T58" fmla="*/ 329 w 657"/>
              <a:gd name="T59" fmla="*/ 234 h 559"/>
              <a:gd name="T60" fmla="*/ 131 w 657"/>
              <a:gd name="T61" fmla="*/ 231 h 559"/>
              <a:gd name="T62" fmla="*/ 507 w 657"/>
              <a:gd name="T63" fmla="*/ 240 h 559"/>
              <a:gd name="T64" fmla="*/ 600 w 657"/>
              <a:gd name="T65" fmla="*/ 268 h 559"/>
              <a:gd name="T66" fmla="*/ 540 w 657"/>
              <a:gd name="T67" fmla="*/ 249 h 559"/>
              <a:gd name="T68" fmla="*/ 509 w 657"/>
              <a:gd name="T69" fmla="*/ 260 h 559"/>
              <a:gd name="T70" fmla="*/ 406 w 657"/>
              <a:gd name="T71" fmla="*/ 257 h 559"/>
              <a:gd name="T72" fmla="*/ 372 w 657"/>
              <a:gd name="T73" fmla="*/ 260 h 559"/>
              <a:gd name="T74" fmla="*/ 246 w 657"/>
              <a:gd name="T75" fmla="*/ 270 h 559"/>
              <a:gd name="T76" fmla="*/ 152 w 657"/>
              <a:gd name="T77" fmla="*/ 274 h 559"/>
              <a:gd name="T78" fmla="*/ 507 w 657"/>
              <a:gd name="T79" fmla="*/ 280 h 559"/>
              <a:gd name="T80" fmla="*/ 189 w 657"/>
              <a:gd name="T81" fmla="*/ 283 h 559"/>
              <a:gd name="T82" fmla="*/ 314 w 657"/>
              <a:gd name="T83" fmla="*/ 285 h 559"/>
              <a:gd name="T84" fmla="*/ 504 w 657"/>
              <a:gd name="T85" fmla="*/ 289 h 559"/>
              <a:gd name="T86" fmla="*/ 479 w 657"/>
              <a:gd name="T87" fmla="*/ 294 h 559"/>
              <a:gd name="T88" fmla="*/ 483 w 657"/>
              <a:gd name="T89" fmla="*/ 300 h 559"/>
              <a:gd name="T90" fmla="*/ 485 w 657"/>
              <a:gd name="T91" fmla="*/ 312 h 559"/>
              <a:gd name="T92" fmla="*/ 409 w 657"/>
              <a:gd name="T93" fmla="*/ 314 h 559"/>
              <a:gd name="T94" fmla="*/ 269 w 657"/>
              <a:gd name="T95" fmla="*/ 318 h 559"/>
              <a:gd name="T96" fmla="*/ 460 w 657"/>
              <a:gd name="T97" fmla="*/ 323 h 559"/>
              <a:gd name="T98" fmla="*/ 387 w 657"/>
              <a:gd name="T99" fmla="*/ 334 h 559"/>
              <a:gd name="T100" fmla="*/ 67 w 657"/>
              <a:gd name="T101" fmla="*/ 334 h 559"/>
              <a:gd name="T102" fmla="*/ 50 w 657"/>
              <a:gd name="T103" fmla="*/ 338 h 559"/>
              <a:gd name="T104" fmla="*/ 410 w 657"/>
              <a:gd name="T105" fmla="*/ 351 h 559"/>
              <a:gd name="T106" fmla="*/ 157 w 657"/>
              <a:gd name="T107" fmla="*/ 363 h 559"/>
              <a:gd name="T108" fmla="*/ 315 w 657"/>
              <a:gd name="T109" fmla="*/ 358 h 559"/>
              <a:gd name="T110" fmla="*/ 321 w 657"/>
              <a:gd name="T111" fmla="*/ 364 h 559"/>
              <a:gd name="T112" fmla="*/ 232 w 657"/>
              <a:gd name="T113" fmla="*/ 367 h 559"/>
              <a:gd name="T114" fmla="*/ 101 w 657"/>
              <a:gd name="T115" fmla="*/ 391 h 559"/>
              <a:gd name="T116" fmla="*/ 402 w 657"/>
              <a:gd name="T117" fmla="*/ 382 h 559"/>
              <a:gd name="T118" fmla="*/ 72 w 657"/>
              <a:gd name="T119" fmla="*/ 403 h 559"/>
              <a:gd name="T120" fmla="*/ 157 w 657"/>
              <a:gd name="T121" fmla="*/ 399 h 559"/>
              <a:gd name="T122" fmla="*/ 392 w 657"/>
              <a:gd name="T123" fmla="*/ 416 h 559"/>
              <a:gd name="T124" fmla="*/ 115 w 657"/>
              <a:gd name="T125" fmla="*/ 440 h 5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57"/>
              <a:gd name="T190" fmla="*/ 0 h 559"/>
              <a:gd name="T191" fmla="*/ 657 w 657"/>
              <a:gd name="T192" fmla="*/ 559 h 55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57" h="559">
                <a:moveTo>
                  <a:pt x="185" y="393"/>
                </a:moveTo>
                <a:cubicBezTo>
                  <a:pt x="192" y="400"/>
                  <a:pt x="207" y="406"/>
                  <a:pt x="216" y="414"/>
                </a:cubicBezTo>
                <a:cubicBezTo>
                  <a:pt x="214" y="422"/>
                  <a:pt x="205" y="412"/>
                  <a:pt x="200" y="411"/>
                </a:cubicBezTo>
                <a:cubicBezTo>
                  <a:pt x="199" y="412"/>
                  <a:pt x="200" y="414"/>
                  <a:pt x="199" y="414"/>
                </a:cubicBezTo>
                <a:cubicBezTo>
                  <a:pt x="190" y="412"/>
                  <a:pt x="187" y="402"/>
                  <a:pt x="179" y="401"/>
                </a:cubicBezTo>
                <a:cubicBezTo>
                  <a:pt x="182" y="407"/>
                  <a:pt x="191" y="411"/>
                  <a:pt x="198" y="417"/>
                </a:cubicBezTo>
                <a:cubicBezTo>
                  <a:pt x="203" y="421"/>
                  <a:pt x="211" y="427"/>
                  <a:pt x="209" y="433"/>
                </a:cubicBezTo>
                <a:cubicBezTo>
                  <a:pt x="201" y="432"/>
                  <a:pt x="193" y="425"/>
                  <a:pt x="185" y="421"/>
                </a:cubicBezTo>
                <a:cubicBezTo>
                  <a:pt x="186" y="426"/>
                  <a:pt x="195" y="430"/>
                  <a:pt x="198" y="435"/>
                </a:cubicBezTo>
                <a:cubicBezTo>
                  <a:pt x="202" y="438"/>
                  <a:pt x="212" y="442"/>
                  <a:pt x="209" y="449"/>
                </a:cubicBezTo>
                <a:cubicBezTo>
                  <a:pt x="199" y="446"/>
                  <a:pt x="188" y="438"/>
                  <a:pt x="177" y="434"/>
                </a:cubicBezTo>
                <a:cubicBezTo>
                  <a:pt x="186" y="441"/>
                  <a:pt x="193" y="449"/>
                  <a:pt x="202" y="455"/>
                </a:cubicBezTo>
                <a:cubicBezTo>
                  <a:pt x="203" y="464"/>
                  <a:pt x="214" y="465"/>
                  <a:pt x="214" y="474"/>
                </a:cubicBezTo>
                <a:cubicBezTo>
                  <a:pt x="213" y="474"/>
                  <a:pt x="213" y="475"/>
                  <a:pt x="213" y="475"/>
                </a:cubicBezTo>
                <a:cubicBezTo>
                  <a:pt x="206" y="472"/>
                  <a:pt x="202" y="464"/>
                  <a:pt x="194" y="464"/>
                </a:cubicBezTo>
                <a:cubicBezTo>
                  <a:pt x="201" y="475"/>
                  <a:pt x="215" y="482"/>
                  <a:pt x="217" y="496"/>
                </a:cubicBezTo>
                <a:cubicBezTo>
                  <a:pt x="213" y="497"/>
                  <a:pt x="209" y="492"/>
                  <a:pt x="206" y="490"/>
                </a:cubicBezTo>
                <a:cubicBezTo>
                  <a:pt x="202" y="487"/>
                  <a:pt x="199" y="484"/>
                  <a:pt x="195" y="482"/>
                </a:cubicBezTo>
                <a:cubicBezTo>
                  <a:pt x="197" y="485"/>
                  <a:pt x="203" y="489"/>
                  <a:pt x="207" y="493"/>
                </a:cubicBezTo>
                <a:cubicBezTo>
                  <a:pt x="207" y="495"/>
                  <a:pt x="206" y="495"/>
                  <a:pt x="206" y="496"/>
                </a:cubicBezTo>
                <a:cubicBezTo>
                  <a:pt x="214" y="502"/>
                  <a:pt x="220" y="510"/>
                  <a:pt x="227" y="517"/>
                </a:cubicBezTo>
                <a:cubicBezTo>
                  <a:pt x="227" y="519"/>
                  <a:pt x="225" y="519"/>
                  <a:pt x="225" y="521"/>
                </a:cubicBezTo>
                <a:cubicBezTo>
                  <a:pt x="230" y="527"/>
                  <a:pt x="237" y="530"/>
                  <a:pt x="240" y="537"/>
                </a:cubicBezTo>
                <a:cubicBezTo>
                  <a:pt x="239" y="539"/>
                  <a:pt x="236" y="539"/>
                  <a:pt x="234" y="540"/>
                </a:cubicBezTo>
                <a:cubicBezTo>
                  <a:pt x="241" y="542"/>
                  <a:pt x="249" y="542"/>
                  <a:pt x="253" y="547"/>
                </a:cubicBezTo>
                <a:cubicBezTo>
                  <a:pt x="253" y="551"/>
                  <a:pt x="249" y="552"/>
                  <a:pt x="251" y="556"/>
                </a:cubicBezTo>
                <a:cubicBezTo>
                  <a:pt x="241" y="559"/>
                  <a:pt x="234" y="550"/>
                  <a:pt x="227" y="546"/>
                </a:cubicBezTo>
                <a:cubicBezTo>
                  <a:pt x="223" y="547"/>
                  <a:pt x="221" y="545"/>
                  <a:pt x="220" y="543"/>
                </a:cubicBezTo>
                <a:cubicBezTo>
                  <a:pt x="215" y="542"/>
                  <a:pt x="208" y="543"/>
                  <a:pt x="206" y="538"/>
                </a:cubicBezTo>
                <a:cubicBezTo>
                  <a:pt x="206" y="536"/>
                  <a:pt x="206" y="535"/>
                  <a:pt x="208" y="536"/>
                </a:cubicBezTo>
                <a:cubicBezTo>
                  <a:pt x="204" y="531"/>
                  <a:pt x="194" y="530"/>
                  <a:pt x="192" y="523"/>
                </a:cubicBezTo>
                <a:cubicBezTo>
                  <a:pt x="190" y="521"/>
                  <a:pt x="191" y="524"/>
                  <a:pt x="188" y="523"/>
                </a:cubicBezTo>
                <a:cubicBezTo>
                  <a:pt x="170" y="507"/>
                  <a:pt x="149" y="493"/>
                  <a:pt x="129" y="477"/>
                </a:cubicBezTo>
                <a:cubicBezTo>
                  <a:pt x="133" y="485"/>
                  <a:pt x="143" y="490"/>
                  <a:pt x="148" y="498"/>
                </a:cubicBezTo>
                <a:cubicBezTo>
                  <a:pt x="139" y="495"/>
                  <a:pt x="130" y="486"/>
                  <a:pt x="124" y="478"/>
                </a:cubicBezTo>
                <a:cubicBezTo>
                  <a:pt x="118" y="473"/>
                  <a:pt x="112" y="466"/>
                  <a:pt x="104" y="462"/>
                </a:cubicBezTo>
                <a:cubicBezTo>
                  <a:pt x="103" y="458"/>
                  <a:pt x="103" y="459"/>
                  <a:pt x="100" y="458"/>
                </a:cubicBezTo>
                <a:cubicBezTo>
                  <a:pt x="99" y="454"/>
                  <a:pt x="92" y="452"/>
                  <a:pt x="92" y="448"/>
                </a:cubicBezTo>
                <a:cubicBezTo>
                  <a:pt x="92" y="451"/>
                  <a:pt x="86" y="444"/>
                  <a:pt x="87" y="442"/>
                </a:cubicBezTo>
                <a:cubicBezTo>
                  <a:pt x="72" y="431"/>
                  <a:pt x="61" y="416"/>
                  <a:pt x="49" y="402"/>
                </a:cubicBezTo>
                <a:cubicBezTo>
                  <a:pt x="44" y="395"/>
                  <a:pt x="35" y="389"/>
                  <a:pt x="36" y="379"/>
                </a:cubicBezTo>
                <a:cubicBezTo>
                  <a:pt x="41" y="380"/>
                  <a:pt x="44" y="383"/>
                  <a:pt x="48" y="385"/>
                </a:cubicBezTo>
                <a:cubicBezTo>
                  <a:pt x="47" y="381"/>
                  <a:pt x="40" y="382"/>
                  <a:pt x="41" y="376"/>
                </a:cubicBezTo>
                <a:cubicBezTo>
                  <a:pt x="40" y="374"/>
                  <a:pt x="43" y="374"/>
                  <a:pt x="44" y="374"/>
                </a:cubicBezTo>
                <a:cubicBezTo>
                  <a:pt x="41" y="358"/>
                  <a:pt x="26" y="352"/>
                  <a:pt x="23" y="335"/>
                </a:cubicBezTo>
                <a:cubicBezTo>
                  <a:pt x="22" y="333"/>
                  <a:pt x="20" y="333"/>
                  <a:pt x="19" y="331"/>
                </a:cubicBezTo>
                <a:cubicBezTo>
                  <a:pt x="22" y="324"/>
                  <a:pt x="16" y="317"/>
                  <a:pt x="16" y="310"/>
                </a:cubicBezTo>
                <a:cubicBezTo>
                  <a:pt x="14" y="307"/>
                  <a:pt x="10" y="306"/>
                  <a:pt x="10" y="301"/>
                </a:cubicBezTo>
                <a:cubicBezTo>
                  <a:pt x="10" y="299"/>
                  <a:pt x="12" y="299"/>
                  <a:pt x="14" y="299"/>
                </a:cubicBezTo>
                <a:cubicBezTo>
                  <a:pt x="17" y="285"/>
                  <a:pt x="0" y="285"/>
                  <a:pt x="3" y="275"/>
                </a:cubicBezTo>
                <a:cubicBezTo>
                  <a:pt x="6" y="275"/>
                  <a:pt x="8" y="276"/>
                  <a:pt x="10" y="276"/>
                </a:cubicBezTo>
                <a:cubicBezTo>
                  <a:pt x="11" y="272"/>
                  <a:pt x="12" y="266"/>
                  <a:pt x="10" y="263"/>
                </a:cubicBezTo>
                <a:cubicBezTo>
                  <a:pt x="9" y="258"/>
                  <a:pt x="1" y="257"/>
                  <a:pt x="2" y="251"/>
                </a:cubicBezTo>
                <a:cubicBezTo>
                  <a:pt x="5" y="250"/>
                  <a:pt x="6" y="250"/>
                  <a:pt x="10" y="251"/>
                </a:cubicBezTo>
                <a:cubicBezTo>
                  <a:pt x="10" y="249"/>
                  <a:pt x="11" y="244"/>
                  <a:pt x="10" y="242"/>
                </a:cubicBezTo>
                <a:cubicBezTo>
                  <a:pt x="9" y="239"/>
                  <a:pt x="5" y="239"/>
                  <a:pt x="5" y="234"/>
                </a:cubicBezTo>
                <a:cubicBezTo>
                  <a:pt x="7" y="232"/>
                  <a:pt x="9" y="231"/>
                  <a:pt x="13" y="232"/>
                </a:cubicBezTo>
                <a:cubicBezTo>
                  <a:pt x="14" y="219"/>
                  <a:pt x="15" y="206"/>
                  <a:pt x="19" y="195"/>
                </a:cubicBezTo>
                <a:cubicBezTo>
                  <a:pt x="17" y="193"/>
                  <a:pt x="15" y="192"/>
                  <a:pt x="14" y="189"/>
                </a:cubicBezTo>
                <a:cubicBezTo>
                  <a:pt x="15" y="187"/>
                  <a:pt x="17" y="185"/>
                  <a:pt x="21" y="186"/>
                </a:cubicBezTo>
                <a:cubicBezTo>
                  <a:pt x="24" y="173"/>
                  <a:pt x="27" y="162"/>
                  <a:pt x="28" y="150"/>
                </a:cubicBezTo>
                <a:cubicBezTo>
                  <a:pt x="32" y="143"/>
                  <a:pt x="32" y="136"/>
                  <a:pt x="36" y="130"/>
                </a:cubicBezTo>
                <a:cubicBezTo>
                  <a:pt x="39" y="126"/>
                  <a:pt x="43" y="123"/>
                  <a:pt x="45" y="119"/>
                </a:cubicBezTo>
                <a:cubicBezTo>
                  <a:pt x="52" y="110"/>
                  <a:pt x="54" y="103"/>
                  <a:pt x="63" y="97"/>
                </a:cubicBezTo>
                <a:cubicBezTo>
                  <a:pt x="62" y="95"/>
                  <a:pt x="59" y="94"/>
                  <a:pt x="59" y="90"/>
                </a:cubicBezTo>
                <a:cubicBezTo>
                  <a:pt x="62" y="88"/>
                  <a:pt x="68" y="88"/>
                  <a:pt x="71" y="90"/>
                </a:cubicBezTo>
                <a:cubicBezTo>
                  <a:pt x="77" y="86"/>
                  <a:pt x="83" y="83"/>
                  <a:pt x="90" y="80"/>
                </a:cubicBezTo>
                <a:cubicBezTo>
                  <a:pt x="96" y="78"/>
                  <a:pt x="100" y="74"/>
                  <a:pt x="105" y="69"/>
                </a:cubicBezTo>
                <a:cubicBezTo>
                  <a:pt x="112" y="63"/>
                  <a:pt x="120" y="58"/>
                  <a:pt x="129" y="52"/>
                </a:cubicBezTo>
                <a:cubicBezTo>
                  <a:pt x="136" y="47"/>
                  <a:pt x="143" y="44"/>
                  <a:pt x="151" y="38"/>
                </a:cubicBezTo>
                <a:cubicBezTo>
                  <a:pt x="153" y="39"/>
                  <a:pt x="153" y="37"/>
                  <a:pt x="155" y="38"/>
                </a:cubicBezTo>
                <a:cubicBezTo>
                  <a:pt x="156" y="37"/>
                  <a:pt x="157" y="37"/>
                  <a:pt x="157" y="35"/>
                </a:cubicBezTo>
                <a:cubicBezTo>
                  <a:pt x="165" y="35"/>
                  <a:pt x="172" y="28"/>
                  <a:pt x="182" y="27"/>
                </a:cubicBezTo>
                <a:cubicBezTo>
                  <a:pt x="200" y="19"/>
                  <a:pt x="222" y="16"/>
                  <a:pt x="242" y="11"/>
                </a:cubicBezTo>
                <a:cubicBezTo>
                  <a:pt x="338" y="0"/>
                  <a:pt x="445" y="8"/>
                  <a:pt x="518" y="46"/>
                </a:cubicBezTo>
                <a:cubicBezTo>
                  <a:pt x="541" y="54"/>
                  <a:pt x="557" y="67"/>
                  <a:pt x="574" y="80"/>
                </a:cubicBezTo>
                <a:cubicBezTo>
                  <a:pt x="585" y="89"/>
                  <a:pt x="594" y="96"/>
                  <a:pt x="601" y="106"/>
                </a:cubicBezTo>
                <a:cubicBezTo>
                  <a:pt x="604" y="110"/>
                  <a:pt x="605" y="115"/>
                  <a:pt x="609" y="119"/>
                </a:cubicBezTo>
                <a:cubicBezTo>
                  <a:pt x="615" y="126"/>
                  <a:pt x="623" y="131"/>
                  <a:pt x="629" y="139"/>
                </a:cubicBezTo>
                <a:cubicBezTo>
                  <a:pt x="634" y="146"/>
                  <a:pt x="638" y="153"/>
                  <a:pt x="643" y="161"/>
                </a:cubicBezTo>
                <a:cubicBezTo>
                  <a:pt x="656" y="184"/>
                  <a:pt x="657" y="213"/>
                  <a:pt x="648" y="238"/>
                </a:cubicBezTo>
                <a:cubicBezTo>
                  <a:pt x="646" y="238"/>
                  <a:pt x="648" y="241"/>
                  <a:pt x="645" y="241"/>
                </a:cubicBezTo>
                <a:cubicBezTo>
                  <a:pt x="645" y="243"/>
                  <a:pt x="644" y="245"/>
                  <a:pt x="644" y="247"/>
                </a:cubicBezTo>
                <a:cubicBezTo>
                  <a:pt x="644" y="249"/>
                  <a:pt x="643" y="248"/>
                  <a:pt x="642" y="248"/>
                </a:cubicBezTo>
                <a:cubicBezTo>
                  <a:pt x="644" y="255"/>
                  <a:pt x="639" y="265"/>
                  <a:pt x="638" y="274"/>
                </a:cubicBezTo>
                <a:cubicBezTo>
                  <a:pt x="637" y="273"/>
                  <a:pt x="637" y="271"/>
                  <a:pt x="636" y="271"/>
                </a:cubicBezTo>
                <a:cubicBezTo>
                  <a:pt x="634" y="273"/>
                  <a:pt x="638" y="273"/>
                  <a:pt x="637" y="275"/>
                </a:cubicBezTo>
                <a:cubicBezTo>
                  <a:pt x="631" y="294"/>
                  <a:pt x="623" y="311"/>
                  <a:pt x="614" y="327"/>
                </a:cubicBezTo>
                <a:cubicBezTo>
                  <a:pt x="613" y="327"/>
                  <a:pt x="611" y="327"/>
                  <a:pt x="611" y="326"/>
                </a:cubicBezTo>
                <a:cubicBezTo>
                  <a:pt x="598" y="339"/>
                  <a:pt x="587" y="359"/>
                  <a:pt x="572" y="371"/>
                </a:cubicBezTo>
                <a:cubicBezTo>
                  <a:pt x="556" y="385"/>
                  <a:pt x="539" y="396"/>
                  <a:pt x="521" y="409"/>
                </a:cubicBezTo>
                <a:cubicBezTo>
                  <a:pt x="511" y="411"/>
                  <a:pt x="502" y="419"/>
                  <a:pt x="490" y="415"/>
                </a:cubicBezTo>
                <a:cubicBezTo>
                  <a:pt x="463" y="424"/>
                  <a:pt x="433" y="423"/>
                  <a:pt x="402" y="423"/>
                </a:cubicBezTo>
                <a:cubicBezTo>
                  <a:pt x="388" y="423"/>
                  <a:pt x="374" y="427"/>
                  <a:pt x="360" y="427"/>
                </a:cubicBezTo>
                <a:cubicBezTo>
                  <a:pt x="334" y="428"/>
                  <a:pt x="311" y="423"/>
                  <a:pt x="289" y="418"/>
                </a:cubicBezTo>
                <a:cubicBezTo>
                  <a:pt x="286" y="422"/>
                  <a:pt x="285" y="427"/>
                  <a:pt x="281" y="429"/>
                </a:cubicBezTo>
                <a:cubicBezTo>
                  <a:pt x="275" y="428"/>
                  <a:pt x="279" y="422"/>
                  <a:pt x="281" y="419"/>
                </a:cubicBezTo>
                <a:cubicBezTo>
                  <a:pt x="265" y="414"/>
                  <a:pt x="248" y="414"/>
                  <a:pt x="230" y="409"/>
                </a:cubicBezTo>
                <a:cubicBezTo>
                  <a:pt x="230" y="412"/>
                  <a:pt x="237" y="413"/>
                  <a:pt x="237" y="418"/>
                </a:cubicBezTo>
                <a:cubicBezTo>
                  <a:pt x="232" y="421"/>
                  <a:pt x="228" y="416"/>
                  <a:pt x="224" y="413"/>
                </a:cubicBezTo>
                <a:cubicBezTo>
                  <a:pt x="216" y="409"/>
                  <a:pt x="208" y="404"/>
                  <a:pt x="199" y="399"/>
                </a:cubicBezTo>
                <a:cubicBezTo>
                  <a:pt x="195" y="397"/>
                  <a:pt x="190" y="395"/>
                  <a:pt x="185" y="393"/>
                </a:cubicBezTo>
                <a:close/>
                <a:moveTo>
                  <a:pt x="481" y="34"/>
                </a:moveTo>
                <a:cubicBezTo>
                  <a:pt x="446" y="23"/>
                  <a:pt x="408" y="15"/>
                  <a:pt x="368" y="12"/>
                </a:cubicBezTo>
                <a:cubicBezTo>
                  <a:pt x="307" y="8"/>
                  <a:pt x="244" y="10"/>
                  <a:pt x="191" y="27"/>
                </a:cubicBezTo>
                <a:cubicBezTo>
                  <a:pt x="164" y="37"/>
                  <a:pt x="137" y="49"/>
                  <a:pt x="117" y="65"/>
                </a:cubicBezTo>
                <a:cubicBezTo>
                  <a:pt x="115" y="66"/>
                  <a:pt x="111" y="67"/>
                  <a:pt x="112" y="70"/>
                </a:cubicBezTo>
                <a:cubicBezTo>
                  <a:pt x="113" y="70"/>
                  <a:pt x="117" y="70"/>
                  <a:pt x="119" y="71"/>
                </a:cubicBezTo>
                <a:cubicBezTo>
                  <a:pt x="125" y="65"/>
                  <a:pt x="135" y="63"/>
                  <a:pt x="143" y="59"/>
                </a:cubicBezTo>
                <a:cubicBezTo>
                  <a:pt x="159" y="32"/>
                  <a:pt x="203" y="32"/>
                  <a:pt x="237" y="32"/>
                </a:cubicBezTo>
                <a:cubicBezTo>
                  <a:pt x="247" y="32"/>
                  <a:pt x="261" y="29"/>
                  <a:pt x="272" y="29"/>
                </a:cubicBezTo>
                <a:cubicBezTo>
                  <a:pt x="272" y="26"/>
                  <a:pt x="267" y="26"/>
                  <a:pt x="269" y="21"/>
                </a:cubicBezTo>
                <a:cubicBezTo>
                  <a:pt x="270" y="15"/>
                  <a:pt x="282" y="19"/>
                  <a:pt x="287" y="21"/>
                </a:cubicBezTo>
                <a:cubicBezTo>
                  <a:pt x="295" y="23"/>
                  <a:pt x="300" y="26"/>
                  <a:pt x="307" y="28"/>
                </a:cubicBezTo>
                <a:cubicBezTo>
                  <a:pt x="313" y="29"/>
                  <a:pt x="327" y="26"/>
                  <a:pt x="334" y="28"/>
                </a:cubicBezTo>
                <a:cubicBezTo>
                  <a:pt x="330" y="24"/>
                  <a:pt x="324" y="20"/>
                  <a:pt x="324" y="14"/>
                </a:cubicBezTo>
                <a:cubicBezTo>
                  <a:pt x="334" y="7"/>
                  <a:pt x="349" y="19"/>
                  <a:pt x="360" y="23"/>
                </a:cubicBezTo>
                <a:cubicBezTo>
                  <a:pt x="366" y="26"/>
                  <a:pt x="371" y="27"/>
                  <a:pt x="375" y="28"/>
                </a:cubicBezTo>
                <a:cubicBezTo>
                  <a:pt x="372" y="25"/>
                  <a:pt x="367" y="24"/>
                  <a:pt x="367" y="17"/>
                </a:cubicBezTo>
                <a:cubicBezTo>
                  <a:pt x="373" y="13"/>
                  <a:pt x="377" y="17"/>
                  <a:pt x="383" y="20"/>
                </a:cubicBezTo>
                <a:cubicBezTo>
                  <a:pt x="392" y="24"/>
                  <a:pt x="407" y="27"/>
                  <a:pt x="413" y="33"/>
                </a:cubicBezTo>
                <a:cubicBezTo>
                  <a:pt x="418" y="33"/>
                  <a:pt x="420" y="34"/>
                  <a:pt x="425" y="34"/>
                </a:cubicBezTo>
                <a:cubicBezTo>
                  <a:pt x="424" y="32"/>
                  <a:pt x="423" y="29"/>
                  <a:pt x="422" y="27"/>
                </a:cubicBezTo>
                <a:cubicBezTo>
                  <a:pt x="424" y="25"/>
                  <a:pt x="426" y="25"/>
                  <a:pt x="428" y="23"/>
                </a:cubicBezTo>
                <a:cubicBezTo>
                  <a:pt x="453" y="30"/>
                  <a:pt x="471" y="45"/>
                  <a:pt x="493" y="50"/>
                </a:cubicBezTo>
                <a:cubicBezTo>
                  <a:pt x="493" y="47"/>
                  <a:pt x="491" y="47"/>
                  <a:pt x="492" y="44"/>
                </a:cubicBezTo>
                <a:cubicBezTo>
                  <a:pt x="492" y="42"/>
                  <a:pt x="495" y="42"/>
                  <a:pt x="496" y="40"/>
                </a:cubicBezTo>
                <a:cubicBezTo>
                  <a:pt x="490" y="38"/>
                  <a:pt x="485" y="37"/>
                  <a:pt x="481" y="34"/>
                </a:cubicBezTo>
                <a:close/>
                <a:moveTo>
                  <a:pt x="330" y="18"/>
                </a:moveTo>
                <a:cubicBezTo>
                  <a:pt x="333" y="21"/>
                  <a:pt x="335" y="26"/>
                  <a:pt x="340" y="28"/>
                </a:cubicBezTo>
                <a:cubicBezTo>
                  <a:pt x="347" y="31"/>
                  <a:pt x="360" y="26"/>
                  <a:pt x="367" y="29"/>
                </a:cubicBezTo>
                <a:cubicBezTo>
                  <a:pt x="357" y="24"/>
                  <a:pt x="344" y="16"/>
                  <a:pt x="330" y="18"/>
                </a:cubicBezTo>
                <a:close/>
                <a:moveTo>
                  <a:pt x="374" y="22"/>
                </a:moveTo>
                <a:cubicBezTo>
                  <a:pt x="379" y="28"/>
                  <a:pt x="397" y="37"/>
                  <a:pt x="408" y="32"/>
                </a:cubicBezTo>
                <a:cubicBezTo>
                  <a:pt x="398" y="29"/>
                  <a:pt x="387" y="20"/>
                  <a:pt x="374" y="22"/>
                </a:cubicBezTo>
                <a:close/>
                <a:moveTo>
                  <a:pt x="274" y="25"/>
                </a:moveTo>
                <a:cubicBezTo>
                  <a:pt x="277" y="30"/>
                  <a:pt x="289" y="29"/>
                  <a:pt x="294" y="25"/>
                </a:cubicBezTo>
                <a:cubicBezTo>
                  <a:pt x="288" y="25"/>
                  <a:pt x="277" y="22"/>
                  <a:pt x="274" y="25"/>
                </a:cubicBezTo>
                <a:close/>
                <a:moveTo>
                  <a:pt x="428" y="30"/>
                </a:moveTo>
                <a:cubicBezTo>
                  <a:pt x="429" y="35"/>
                  <a:pt x="433" y="34"/>
                  <a:pt x="437" y="35"/>
                </a:cubicBezTo>
                <a:cubicBezTo>
                  <a:pt x="448" y="38"/>
                  <a:pt x="462" y="46"/>
                  <a:pt x="471" y="44"/>
                </a:cubicBezTo>
                <a:cubicBezTo>
                  <a:pt x="458" y="38"/>
                  <a:pt x="443" y="28"/>
                  <a:pt x="428" y="30"/>
                </a:cubicBezTo>
                <a:close/>
                <a:moveTo>
                  <a:pt x="361" y="47"/>
                </a:moveTo>
                <a:cubicBezTo>
                  <a:pt x="350" y="42"/>
                  <a:pt x="343" y="27"/>
                  <a:pt x="325" y="33"/>
                </a:cubicBezTo>
                <a:cubicBezTo>
                  <a:pt x="335" y="40"/>
                  <a:pt x="349" y="45"/>
                  <a:pt x="361" y="47"/>
                </a:cubicBezTo>
                <a:close/>
                <a:moveTo>
                  <a:pt x="371" y="48"/>
                </a:moveTo>
                <a:cubicBezTo>
                  <a:pt x="373" y="47"/>
                  <a:pt x="375" y="45"/>
                  <a:pt x="379" y="46"/>
                </a:cubicBezTo>
                <a:cubicBezTo>
                  <a:pt x="379" y="44"/>
                  <a:pt x="378" y="44"/>
                  <a:pt x="380" y="43"/>
                </a:cubicBezTo>
                <a:cubicBezTo>
                  <a:pt x="393" y="40"/>
                  <a:pt x="399" y="56"/>
                  <a:pt x="413" y="55"/>
                </a:cubicBezTo>
                <a:cubicBezTo>
                  <a:pt x="411" y="52"/>
                  <a:pt x="403" y="51"/>
                  <a:pt x="405" y="48"/>
                </a:cubicBezTo>
                <a:cubicBezTo>
                  <a:pt x="404" y="47"/>
                  <a:pt x="402" y="46"/>
                  <a:pt x="400" y="46"/>
                </a:cubicBezTo>
                <a:cubicBezTo>
                  <a:pt x="387" y="33"/>
                  <a:pt x="367" y="35"/>
                  <a:pt x="348" y="32"/>
                </a:cubicBezTo>
                <a:cubicBezTo>
                  <a:pt x="354" y="39"/>
                  <a:pt x="363" y="44"/>
                  <a:pt x="371" y="48"/>
                </a:cubicBezTo>
                <a:close/>
                <a:moveTo>
                  <a:pt x="274" y="37"/>
                </a:moveTo>
                <a:cubicBezTo>
                  <a:pt x="264" y="36"/>
                  <a:pt x="254" y="35"/>
                  <a:pt x="247" y="35"/>
                </a:cubicBezTo>
                <a:cubicBezTo>
                  <a:pt x="215" y="40"/>
                  <a:pt x="178" y="45"/>
                  <a:pt x="150" y="60"/>
                </a:cubicBezTo>
                <a:cubicBezTo>
                  <a:pt x="159" y="60"/>
                  <a:pt x="168" y="56"/>
                  <a:pt x="177" y="54"/>
                </a:cubicBezTo>
                <a:cubicBezTo>
                  <a:pt x="186" y="51"/>
                  <a:pt x="196" y="48"/>
                  <a:pt x="206" y="47"/>
                </a:cubicBezTo>
                <a:cubicBezTo>
                  <a:pt x="224" y="45"/>
                  <a:pt x="242" y="44"/>
                  <a:pt x="258" y="42"/>
                </a:cubicBezTo>
                <a:cubicBezTo>
                  <a:pt x="269" y="41"/>
                  <a:pt x="279" y="43"/>
                  <a:pt x="289" y="42"/>
                </a:cubicBezTo>
                <a:cubicBezTo>
                  <a:pt x="286" y="37"/>
                  <a:pt x="281" y="38"/>
                  <a:pt x="274" y="37"/>
                </a:cubicBezTo>
                <a:close/>
                <a:moveTo>
                  <a:pt x="316" y="35"/>
                </a:moveTo>
                <a:cubicBezTo>
                  <a:pt x="318" y="36"/>
                  <a:pt x="323" y="38"/>
                  <a:pt x="324" y="37"/>
                </a:cubicBezTo>
                <a:cubicBezTo>
                  <a:pt x="321" y="37"/>
                  <a:pt x="319" y="33"/>
                  <a:pt x="316" y="35"/>
                </a:cubicBezTo>
                <a:close/>
                <a:moveTo>
                  <a:pt x="152" y="54"/>
                </a:moveTo>
                <a:cubicBezTo>
                  <a:pt x="172" y="46"/>
                  <a:pt x="197" y="41"/>
                  <a:pt x="219" y="35"/>
                </a:cubicBezTo>
                <a:cubicBezTo>
                  <a:pt x="194" y="36"/>
                  <a:pt x="164" y="37"/>
                  <a:pt x="152" y="54"/>
                </a:cubicBezTo>
                <a:close/>
                <a:moveTo>
                  <a:pt x="437" y="43"/>
                </a:moveTo>
                <a:cubicBezTo>
                  <a:pt x="432" y="42"/>
                  <a:pt x="432" y="36"/>
                  <a:pt x="425" y="37"/>
                </a:cubicBezTo>
                <a:cubicBezTo>
                  <a:pt x="427" y="40"/>
                  <a:pt x="433" y="44"/>
                  <a:pt x="437" y="43"/>
                </a:cubicBezTo>
                <a:close/>
                <a:moveTo>
                  <a:pt x="307" y="42"/>
                </a:moveTo>
                <a:cubicBezTo>
                  <a:pt x="304" y="39"/>
                  <a:pt x="297" y="40"/>
                  <a:pt x="293" y="38"/>
                </a:cubicBezTo>
                <a:cubicBezTo>
                  <a:pt x="295" y="45"/>
                  <a:pt x="303" y="41"/>
                  <a:pt x="307" y="42"/>
                </a:cubicBezTo>
                <a:close/>
                <a:moveTo>
                  <a:pt x="408" y="45"/>
                </a:moveTo>
                <a:cubicBezTo>
                  <a:pt x="404" y="43"/>
                  <a:pt x="402" y="40"/>
                  <a:pt x="398" y="39"/>
                </a:cubicBezTo>
                <a:cubicBezTo>
                  <a:pt x="399" y="42"/>
                  <a:pt x="405" y="44"/>
                  <a:pt x="408" y="45"/>
                </a:cubicBezTo>
                <a:close/>
                <a:moveTo>
                  <a:pt x="442" y="43"/>
                </a:moveTo>
                <a:cubicBezTo>
                  <a:pt x="451" y="42"/>
                  <a:pt x="459" y="53"/>
                  <a:pt x="463" y="47"/>
                </a:cubicBezTo>
                <a:cubicBezTo>
                  <a:pt x="457" y="44"/>
                  <a:pt x="447" y="41"/>
                  <a:pt x="439" y="39"/>
                </a:cubicBezTo>
                <a:cubicBezTo>
                  <a:pt x="438" y="42"/>
                  <a:pt x="442" y="41"/>
                  <a:pt x="442" y="43"/>
                </a:cubicBezTo>
                <a:close/>
                <a:moveTo>
                  <a:pt x="412" y="44"/>
                </a:moveTo>
                <a:cubicBezTo>
                  <a:pt x="413" y="45"/>
                  <a:pt x="417" y="47"/>
                  <a:pt x="417" y="44"/>
                </a:cubicBezTo>
                <a:cubicBezTo>
                  <a:pt x="416" y="44"/>
                  <a:pt x="412" y="42"/>
                  <a:pt x="412" y="44"/>
                </a:cubicBezTo>
                <a:close/>
                <a:moveTo>
                  <a:pt x="512" y="46"/>
                </a:moveTo>
                <a:cubicBezTo>
                  <a:pt x="506" y="44"/>
                  <a:pt x="500" y="44"/>
                  <a:pt x="496" y="46"/>
                </a:cubicBezTo>
                <a:cubicBezTo>
                  <a:pt x="496" y="49"/>
                  <a:pt x="498" y="49"/>
                  <a:pt x="498" y="52"/>
                </a:cubicBezTo>
                <a:cubicBezTo>
                  <a:pt x="528" y="59"/>
                  <a:pt x="543" y="81"/>
                  <a:pt x="569" y="92"/>
                </a:cubicBezTo>
                <a:cubicBezTo>
                  <a:pt x="556" y="75"/>
                  <a:pt x="533" y="55"/>
                  <a:pt x="512" y="46"/>
                </a:cubicBezTo>
                <a:close/>
                <a:moveTo>
                  <a:pt x="266" y="48"/>
                </a:moveTo>
                <a:cubicBezTo>
                  <a:pt x="260" y="47"/>
                  <a:pt x="257" y="48"/>
                  <a:pt x="252" y="47"/>
                </a:cubicBezTo>
                <a:cubicBezTo>
                  <a:pt x="255" y="50"/>
                  <a:pt x="263" y="51"/>
                  <a:pt x="266" y="48"/>
                </a:cubicBezTo>
                <a:close/>
                <a:moveTo>
                  <a:pt x="238" y="49"/>
                </a:moveTo>
                <a:cubicBezTo>
                  <a:pt x="237" y="49"/>
                  <a:pt x="236" y="49"/>
                  <a:pt x="236" y="49"/>
                </a:cubicBezTo>
                <a:cubicBezTo>
                  <a:pt x="225" y="50"/>
                  <a:pt x="216" y="54"/>
                  <a:pt x="207" y="57"/>
                </a:cubicBezTo>
                <a:cubicBezTo>
                  <a:pt x="202" y="58"/>
                  <a:pt x="197" y="59"/>
                  <a:pt x="193" y="62"/>
                </a:cubicBezTo>
                <a:cubicBezTo>
                  <a:pt x="209" y="58"/>
                  <a:pt x="220" y="56"/>
                  <a:pt x="239" y="53"/>
                </a:cubicBezTo>
                <a:cubicBezTo>
                  <a:pt x="239" y="51"/>
                  <a:pt x="238" y="51"/>
                  <a:pt x="238" y="49"/>
                </a:cubicBezTo>
                <a:close/>
                <a:moveTo>
                  <a:pt x="295" y="51"/>
                </a:moveTo>
                <a:cubicBezTo>
                  <a:pt x="301" y="54"/>
                  <a:pt x="308" y="56"/>
                  <a:pt x="313" y="59"/>
                </a:cubicBezTo>
                <a:cubicBezTo>
                  <a:pt x="312" y="55"/>
                  <a:pt x="307" y="54"/>
                  <a:pt x="305" y="50"/>
                </a:cubicBezTo>
                <a:cubicBezTo>
                  <a:pt x="301" y="51"/>
                  <a:pt x="298" y="50"/>
                  <a:pt x="295" y="51"/>
                </a:cubicBezTo>
                <a:close/>
                <a:moveTo>
                  <a:pt x="316" y="56"/>
                </a:moveTo>
                <a:cubicBezTo>
                  <a:pt x="327" y="58"/>
                  <a:pt x="332" y="70"/>
                  <a:pt x="343" y="71"/>
                </a:cubicBezTo>
                <a:cubicBezTo>
                  <a:pt x="351" y="73"/>
                  <a:pt x="359" y="68"/>
                  <a:pt x="371" y="69"/>
                </a:cubicBezTo>
                <a:cubicBezTo>
                  <a:pt x="370" y="65"/>
                  <a:pt x="373" y="64"/>
                  <a:pt x="376" y="62"/>
                </a:cubicBezTo>
                <a:cubicBezTo>
                  <a:pt x="357" y="57"/>
                  <a:pt x="336" y="51"/>
                  <a:pt x="310" y="50"/>
                </a:cubicBezTo>
                <a:cubicBezTo>
                  <a:pt x="311" y="53"/>
                  <a:pt x="316" y="52"/>
                  <a:pt x="316" y="56"/>
                </a:cubicBezTo>
                <a:close/>
                <a:moveTo>
                  <a:pt x="454" y="60"/>
                </a:moveTo>
                <a:cubicBezTo>
                  <a:pt x="445" y="55"/>
                  <a:pt x="436" y="50"/>
                  <a:pt x="425" y="50"/>
                </a:cubicBezTo>
                <a:cubicBezTo>
                  <a:pt x="425" y="50"/>
                  <a:pt x="424" y="51"/>
                  <a:pt x="424" y="51"/>
                </a:cubicBezTo>
                <a:cubicBezTo>
                  <a:pt x="437" y="61"/>
                  <a:pt x="453" y="68"/>
                  <a:pt x="473" y="71"/>
                </a:cubicBezTo>
                <a:cubicBezTo>
                  <a:pt x="469" y="65"/>
                  <a:pt x="461" y="63"/>
                  <a:pt x="454" y="60"/>
                </a:cubicBezTo>
                <a:close/>
                <a:moveTo>
                  <a:pt x="465" y="52"/>
                </a:moveTo>
                <a:cubicBezTo>
                  <a:pt x="473" y="56"/>
                  <a:pt x="484" y="60"/>
                  <a:pt x="493" y="60"/>
                </a:cubicBezTo>
                <a:cubicBezTo>
                  <a:pt x="485" y="58"/>
                  <a:pt x="475" y="47"/>
                  <a:pt x="465" y="52"/>
                </a:cubicBezTo>
                <a:close/>
                <a:moveTo>
                  <a:pt x="488" y="54"/>
                </a:moveTo>
                <a:cubicBezTo>
                  <a:pt x="488" y="52"/>
                  <a:pt x="486" y="53"/>
                  <a:pt x="487" y="51"/>
                </a:cubicBezTo>
                <a:cubicBezTo>
                  <a:pt x="484" y="50"/>
                  <a:pt x="486" y="53"/>
                  <a:pt x="485" y="52"/>
                </a:cubicBezTo>
                <a:cubicBezTo>
                  <a:pt x="484" y="51"/>
                  <a:pt x="481" y="49"/>
                  <a:pt x="479" y="51"/>
                </a:cubicBezTo>
                <a:cubicBezTo>
                  <a:pt x="482" y="52"/>
                  <a:pt x="485" y="53"/>
                  <a:pt x="488" y="54"/>
                </a:cubicBezTo>
                <a:close/>
                <a:moveTo>
                  <a:pt x="287" y="51"/>
                </a:moveTo>
                <a:cubicBezTo>
                  <a:pt x="285" y="53"/>
                  <a:pt x="280" y="53"/>
                  <a:pt x="278" y="56"/>
                </a:cubicBezTo>
                <a:cubicBezTo>
                  <a:pt x="285" y="63"/>
                  <a:pt x="297" y="65"/>
                  <a:pt x="305" y="72"/>
                </a:cubicBezTo>
                <a:cubicBezTo>
                  <a:pt x="314" y="69"/>
                  <a:pt x="325" y="74"/>
                  <a:pt x="335" y="73"/>
                </a:cubicBezTo>
                <a:cubicBezTo>
                  <a:pt x="322" y="63"/>
                  <a:pt x="303" y="59"/>
                  <a:pt x="287" y="51"/>
                </a:cubicBezTo>
                <a:close/>
                <a:moveTo>
                  <a:pt x="361" y="55"/>
                </a:moveTo>
                <a:cubicBezTo>
                  <a:pt x="361" y="53"/>
                  <a:pt x="357" y="52"/>
                  <a:pt x="355" y="53"/>
                </a:cubicBezTo>
                <a:cubicBezTo>
                  <a:pt x="358" y="53"/>
                  <a:pt x="360" y="54"/>
                  <a:pt x="361" y="55"/>
                </a:cubicBezTo>
                <a:close/>
                <a:moveTo>
                  <a:pt x="497" y="56"/>
                </a:moveTo>
                <a:cubicBezTo>
                  <a:pt x="498" y="53"/>
                  <a:pt x="495" y="54"/>
                  <a:pt x="493" y="53"/>
                </a:cubicBezTo>
                <a:cubicBezTo>
                  <a:pt x="493" y="56"/>
                  <a:pt x="495" y="56"/>
                  <a:pt x="497" y="56"/>
                </a:cubicBezTo>
                <a:close/>
                <a:moveTo>
                  <a:pt x="251" y="55"/>
                </a:moveTo>
                <a:cubicBezTo>
                  <a:pt x="252" y="58"/>
                  <a:pt x="255" y="59"/>
                  <a:pt x="258" y="60"/>
                </a:cubicBezTo>
                <a:cubicBezTo>
                  <a:pt x="260" y="59"/>
                  <a:pt x="263" y="58"/>
                  <a:pt x="265" y="56"/>
                </a:cubicBezTo>
                <a:cubicBezTo>
                  <a:pt x="262" y="53"/>
                  <a:pt x="256" y="54"/>
                  <a:pt x="251" y="55"/>
                </a:cubicBezTo>
                <a:close/>
                <a:moveTo>
                  <a:pt x="185" y="57"/>
                </a:moveTo>
                <a:cubicBezTo>
                  <a:pt x="186" y="56"/>
                  <a:pt x="189" y="55"/>
                  <a:pt x="190" y="54"/>
                </a:cubicBezTo>
                <a:cubicBezTo>
                  <a:pt x="187" y="55"/>
                  <a:pt x="185" y="54"/>
                  <a:pt x="185" y="57"/>
                </a:cubicBezTo>
                <a:close/>
                <a:moveTo>
                  <a:pt x="241" y="56"/>
                </a:moveTo>
                <a:cubicBezTo>
                  <a:pt x="232" y="58"/>
                  <a:pt x="217" y="60"/>
                  <a:pt x="209" y="63"/>
                </a:cubicBezTo>
                <a:cubicBezTo>
                  <a:pt x="221" y="65"/>
                  <a:pt x="232" y="69"/>
                  <a:pt x="244" y="73"/>
                </a:cubicBezTo>
                <a:cubicBezTo>
                  <a:pt x="247" y="69"/>
                  <a:pt x="251" y="66"/>
                  <a:pt x="254" y="63"/>
                </a:cubicBezTo>
                <a:cubicBezTo>
                  <a:pt x="249" y="61"/>
                  <a:pt x="245" y="55"/>
                  <a:pt x="241" y="56"/>
                </a:cubicBezTo>
                <a:close/>
                <a:moveTo>
                  <a:pt x="172" y="59"/>
                </a:moveTo>
                <a:cubicBezTo>
                  <a:pt x="166" y="61"/>
                  <a:pt x="159" y="61"/>
                  <a:pt x="155" y="66"/>
                </a:cubicBezTo>
                <a:cubicBezTo>
                  <a:pt x="165" y="63"/>
                  <a:pt x="174" y="59"/>
                  <a:pt x="183" y="56"/>
                </a:cubicBezTo>
                <a:cubicBezTo>
                  <a:pt x="180" y="56"/>
                  <a:pt x="176" y="58"/>
                  <a:pt x="172" y="59"/>
                </a:cubicBezTo>
                <a:close/>
                <a:moveTo>
                  <a:pt x="261" y="63"/>
                </a:moveTo>
                <a:cubicBezTo>
                  <a:pt x="267" y="66"/>
                  <a:pt x="270" y="70"/>
                  <a:pt x="276" y="73"/>
                </a:cubicBezTo>
                <a:cubicBezTo>
                  <a:pt x="279" y="70"/>
                  <a:pt x="284" y="68"/>
                  <a:pt x="288" y="69"/>
                </a:cubicBezTo>
                <a:cubicBezTo>
                  <a:pt x="282" y="63"/>
                  <a:pt x="268" y="53"/>
                  <a:pt x="261" y="63"/>
                </a:cubicBezTo>
                <a:close/>
                <a:moveTo>
                  <a:pt x="521" y="88"/>
                </a:moveTo>
                <a:cubicBezTo>
                  <a:pt x="506" y="78"/>
                  <a:pt x="490" y="66"/>
                  <a:pt x="472" y="60"/>
                </a:cubicBezTo>
                <a:cubicBezTo>
                  <a:pt x="485" y="73"/>
                  <a:pt x="503" y="84"/>
                  <a:pt x="521" y="88"/>
                </a:cubicBezTo>
                <a:close/>
                <a:moveTo>
                  <a:pt x="540" y="78"/>
                </a:moveTo>
                <a:cubicBezTo>
                  <a:pt x="531" y="70"/>
                  <a:pt x="521" y="65"/>
                  <a:pt x="509" y="60"/>
                </a:cubicBezTo>
                <a:cubicBezTo>
                  <a:pt x="516" y="70"/>
                  <a:pt x="528" y="74"/>
                  <a:pt x="540" y="78"/>
                </a:cubicBezTo>
                <a:close/>
                <a:moveTo>
                  <a:pt x="142" y="64"/>
                </a:moveTo>
                <a:cubicBezTo>
                  <a:pt x="145" y="65"/>
                  <a:pt x="145" y="62"/>
                  <a:pt x="148" y="63"/>
                </a:cubicBezTo>
                <a:cubicBezTo>
                  <a:pt x="148" y="60"/>
                  <a:pt x="142" y="62"/>
                  <a:pt x="142" y="64"/>
                </a:cubicBezTo>
                <a:close/>
                <a:moveTo>
                  <a:pt x="428" y="67"/>
                </a:moveTo>
                <a:cubicBezTo>
                  <a:pt x="428" y="64"/>
                  <a:pt x="420" y="61"/>
                  <a:pt x="417" y="62"/>
                </a:cubicBezTo>
                <a:cubicBezTo>
                  <a:pt x="420" y="63"/>
                  <a:pt x="424" y="65"/>
                  <a:pt x="428" y="67"/>
                </a:cubicBezTo>
                <a:close/>
                <a:moveTo>
                  <a:pt x="211" y="79"/>
                </a:moveTo>
                <a:cubicBezTo>
                  <a:pt x="213" y="79"/>
                  <a:pt x="213" y="82"/>
                  <a:pt x="214" y="79"/>
                </a:cubicBezTo>
                <a:cubicBezTo>
                  <a:pt x="209" y="76"/>
                  <a:pt x="198" y="71"/>
                  <a:pt x="203" y="63"/>
                </a:cubicBezTo>
                <a:cubicBezTo>
                  <a:pt x="198" y="65"/>
                  <a:pt x="193" y="66"/>
                  <a:pt x="188" y="67"/>
                </a:cubicBezTo>
                <a:cubicBezTo>
                  <a:pt x="194" y="72"/>
                  <a:pt x="205" y="76"/>
                  <a:pt x="211" y="79"/>
                </a:cubicBezTo>
                <a:close/>
                <a:moveTo>
                  <a:pt x="150" y="67"/>
                </a:moveTo>
                <a:cubicBezTo>
                  <a:pt x="152" y="67"/>
                  <a:pt x="155" y="68"/>
                  <a:pt x="154" y="65"/>
                </a:cubicBezTo>
                <a:cubicBezTo>
                  <a:pt x="153" y="64"/>
                  <a:pt x="151" y="66"/>
                  <a:pt x="150" y="67"/>
                </a:cubicBezTo>
                <a:close/>
                <a:moveTo>
                  <a:pt x="160" y="70"/>
                </a:moveTo>
                <a:cubicBezTo>
                  <a:pt x="164" y="72"/>
                  <a:pt x="166" y="69"/>
                  <a:pt x="170" y="69"/>
                </a:cubicBezTo>
                <a:cubicBezTo>
                  <a:pt x="170" y="67"/>
                  <a:pt x="170" y="67"/>
                  <a:pt x="171" y="66"/>
                </a:cubicBezTo>
                <a:cubicBezTo>
                  <a:pt x="167" y="65"/>
                  <a:pt x="162" y="67"/>
                  <a:pt x="160" y="70"/>
                </a:cubicBezTo>
                <a:close/>
                <a:moveTo>
                  <a:pt x="526" y="88"/>
                </a:moveTo>
                <a:cubicBezTo>
                  <a:pt x="516" y="79"/>
                  <a:pt x="508" y="65"/>
                  <a:pt x="492" y="66"/>
                </a:cubicBezTo>
                <a:cubicBezTo>
                  <a:pt x="503" y="72"/>
                  <a:pt x="515" y="82"/>
                  <a:pt x="526" y="88"/>
                </a:cubicBezTo>
                <a:close/>
                <a:moveTo>
                  <a:pt x="248" y="74"/>
                </a:moveTo>
                <a:cubicBezTo>
                  <a:pt x="254" y="78"/>
                  <a:pt x="258" y="71"/>
                  <a:pt x="260" y="67"/>
                </a:cubicBezTo>
                <a:cubicBezTo>
                  <a:pt x="255" y="64"/>
                  <a:pt x="250" y="71"/>
                  <a:pt x="248" y="74"/>
                </a:cubicBezTo>
                <a:close/>
                <a:moveTo>
                  <a:pt x="209" y="69"/>
                </a:moveTo>
                <a:cubicBezTo>
                  <a:pt x="214" y="77"/>
                  <a:pt x="225" y="80"/>
                  <a:pt x="232" y="86"/>
                </a:cubicBezTo>
                <a:cubicBezTo>
                  <a:pt x="235" y="83"/>
                  <a:pt x="238" y="79"/>
                  <a:pt x="241" y="76"/>
                </a:cubicBezTo>
                <a:cubicBezTo>
                  <a:pt x="233" y="71"/>
                  <a:pt x="221" y="69"/>
                  <a:pt x="209" y="69"/>
                </a:cubicBezTo>
                <a:close/>
                <a:moveTo>
                  <a:pt x="596" y="107"/>
                </a:moveTo>
                <a:cubicBezTo>
                  <a:pt x="584" y="92"/>
                  <a:pt x="570" y="80"/>
                  <a:pt x="553" y="69"/>
                </a:cubicBezTo>
                <a:cubicBezTo>
                  <a:pt x="566" y="83"/>
                  <a:pt x="578" y="101"/>
                  <a:pt x="596" y="107"/>
                </a:cubicBezTo>
                <a:close/>
                <a:moveTo>
                  <a:pt x="194" y="79"/>
                </a:moveTo>
                <a:cubicBezTo>
                  <a:pt x="195" y="78"/>
                  <a:pt x="195" y="76"/>
                  <a:pt x="197" y="77"/>
                </a:cubicBezTo>
                <a:cubicBezTo>
                  <a:pt x="194" y="73"/>
                  <a:pt x="187" y="72"/>
                  <a:pt x="180" y="70"/>
                </a:cubicBezTo>
                <a:cubicBezTo>
                  <a:pt x="185" y="73"/>
                  <a:pt x="189" y="77"/>
                  <a:pt x="194" y="79"/>
                </a:cubicBezTo>
                <a:close/>
                <a:moveTo>
                  <a:pt x="171" y="74"/>
                </a:moveTo>
                <a:cubicBezTo>
                  <a:pt x="175" y="75"/>
                  <a:pt x="178" y="77"/>
                  <a:pt x="183" y="78"/>
                </a:cubicBezTo>
                <a:cubicBezTo>
                  <a:pt x="179" y="76"/>
                  <a:pt x="174" y="67"/>
                  <a:pt x="171" y="74"/>
                </a:cubicBezTo>
                <a:close/>
                <a:moveTo>
                  <a:pt x="259" y="79"/>
                </a:moveTo>
                <a:cubicBezTo>
                  <a:pt x="270" y="87"/>
                  <a:pt x="281" y="76"/>
                  <a:pt x="265" y="71"/>
                </a:cubicBezTo>
                <a:cubicBezTo>
                  <a:pt x="264" y="74"/>
                  <a:pt x="260" y="75"/>
                  <a:pt x="259" y="79"/>
                </a:cubicBezTo>
                <a:close/>
                <a:moveTo>
                  <a:pt x="493" y="86"/>
                </a:moveTo>
                <a:cubicBezTo>
                  <a:pt x="486" y="77"/>
                  <a:pt x="469" y="75"/>
                  <a:pt x="457" y="72"/>
                </a:cubicBezTo>
                <a:cubicBezTo>
                  <a:pt x="467" y="79"/>
                  <a:pt x="480" y="85"/>
                  <a:pt x="493" y="86"/>
                </a:cubicBezTo>
                <a:close/>
                <a:moveTo>
                  <a:pt x="146" y="75"/>
                </a:moveTo>
                <a:cubicBezTo>
                  <a:pt x="148" y="79"/>
                  <a:pt x="156" y="76"/>
                  <a:pt x="158" y="73"/>
                </a:cubicBezTo>
                <a:cubicBezTo>
                  <a:pt x="154" y="72"/>
                  <a:pt x="147" y="71"/>
                  <a:pt x="146" y="75"/>
                </a:cubicBezTo>
                <a:close/>
                <a:moveTo>
                  <a:pt x="350" y="74"/>
                </a:moveTo>
                <a:cubicBezTo>
                  <a:pt x="357" y="83"/>
                  <a:pt x="370" y="84"/>
                  <a:pt x="383" y="83"/>
                </a:cubicBezTo>
                <a:cubicBezTo>
                  <a:pt x="379" y="80"/>
                  <a:pt x="374" y="78"/>
                  <a:pt x="373" y="73"/>
                </a:cubicBezTo>
                <a:cubicBezTo>
                  <a:pt x="367" y="72"/>
                  <a:pt x="358" y="75"/>
                  <a:pt x="350" y="74"/>
                </a:cubicBezTo>
                <a:close/>
                <a:moveTo>
                  <a:pt x="132" y="76"/>
                </a:moveTo>
                <a:cubicBezTo>
                  <a:pt x="134" y="75"/>
                  <a:pt x="135" y="74"/>
                  <a:pt x="137" y="74"/>
                </a:cubicBezTo>
                <a:cubicBezTo>
                  <a:pt x="136" y="71"/>
                  <a:pt x="132" y="74"/>
                  <a:pt x="132" y="76"/>
                </a:cubicBezTo>
                <a:close/>
                <a:moveTo>
                  <a:pt x="280" y="76"/>
                </a:moveTo>
                <a:cubicBezTo>
                  <a:pt x="281" y="76"/>
                  <a:pt x="282" y="77"/>
                  <a:pt x="283" y="77"/>
                </a:cubicBezTo>
                <a:cubicBezTo>
                  <a:pt x="284" y="75"/>
                  <a:pt x="286" y="75"/>
                  <a:pt x="289" y="76"/>
                </a:cubicBezTo>
                <a:cubicBezTo>
                  <a:pt x="289" y="74"/>
                  <a:pt x="291" y="74"/>
                  <a:pt x="292" y="73"/>
                </a:cubicBezTo>
                <a:cubicBezTo>
                  <a:pt x="287" y="73"/>
                  <a:pt x="283" y="72"/>
                  <a:pt x="280" y="76"/>
                </a:cubicBezTo>
                <a:close/>
                <a:moveTo>
                  <a:pt x="583" y="124"/>
                </a:moveTo>
                <a:cubicBezTo>
                  <a:pt x="580" y="120"/>
                  <a:pt x="576" y="117"/>
                  <a:pt x="574" y="113"/>
                </a:cubicBezTo>
                <a:cubicBezTo>
                  <a:pt x="566" y="113"/>
                  <a:pt x="560" y="107"/>
                  <a:pt x="558" y="99"/>
                </a:cubicBezTo>
                <a:cubicBezTo>
                  <a:pt x="552" y="100"/>
                  <a:pt x="546" y="95"/>
                  <a:pt x="545" y="90"/>
                </a:cubicBezTo>
                <a:cubicBezTo>
                  <a:pt x="533" y="89"/>
                  <a:pt x="528" y="77"/>
                  <a:pt x="516" y="73"/>
                </a:cubicBezTo>
                <a:cubicBezTo>
                  <a:pt x="533" y="95"/>
                  <a:pt x="560" y="108"/>
                  <a:pt x="583" y="124"/>
                </a:cubicBezTo>
                <a:close/>
                <a:moveTo>
                  <a:pt x="155" y="82"/>
                </a:moveTo>
                <a:cubicBezTo>
                  <a:pt x="162" y="85"/>
                  <a:pt x="167" y="91"/>
                  <a:pt x="175" y="94"/>
                </a:cubicBezTo>
                <a:cubicBezTo>
                  <a:pt x="178" y="90"/>
                  <a:pt x="180" y="85"/>
                  <a:pt x="183" y="82"/>
                </a:cubicBezTo>
                <a:cubicBezTo>
                  <a:pt x="174" y="78"/>
                  <a:pt x="161" y="70"/>
                  <a:pt x="155" y="82"/>
                </a:cubicBezTo>
                <a:close/>
                <a:moveTo>
                  <a:pt x="337" y="76"/>
                </a:moveTo>
                <a:cubicBezTo>
                  <a:pt x="339" y="78"/>
                  <a:pt x="343" y="79"/>
                  <a:pt x="343" y="83"/>
                </a:cubicBezTo>
                <a:cubicBezTo>
                  <a:pt x="345" y="81"/>
                  <a:pt x="347" y="81"/>
                  <a:pt x="349" y="79"/>
                </a:cubicBezTo>
                <a:cubicBezTo>
                  <a:pt x="346" y="80"/>
                  <a:pt x="348" y="78"/>
                  <a:pt x="347" y="77"/>
                </a:cubicBezTo>
                <a:cubicBezTo>
                  <a:pt x="342" y="77"/>
                  <a:pt x="340" y="74"/>
                  <a:pt x="337" y="76"/>
                </a:cubicBezTo>
                <a:close/>
                <a:moveTo>
                  <a:pt x="237" y="90"/>
                </a:moveTo>
                <a:cubicBezTo>
                  <a:pt x="244" y="91"/>
                  <a:pt x="247" y="83"/>
                  <a:pt x="250" y="78"/>
                </a:cubicBezTo>
                <a:cubicBezTo>
                  <a:pt x="243" y="73"/>
                  <a:pt x="237" y="84"/>
                  <a:pt x="237" y="90"/>
                </a:cubicBezTo>
                <a:close/>
                <a:moveTo>
                  <a:pt x="286" y="79"/>
                </a:moveTo>
                <a:cubicBezTo>
                  <a:pt x="289" y="84"/>
                  <a:pt x="301" y="79"/>
                  <a:pt x="306" y="77"/>
                </a:cubicBezTo>
                <a:cubicBezTo>
                  <a:pt x="301" y="76"/>
                  <a:pt x="291" y="77"/>
                  <a:pt x="286" y="79"/>
                </a:cubicBezTo>
                <a:close/>
                <a:moveTo>
                  <a:pt x="391" y="84"/>
                </a:moveTo>
                <a:cubicBezTo>
                  <a:pt x="399" y="87"/>
                  <a:pt x="410" y="85"/>
                  <a:pt x="417" y="86"/>
                </a:cubicBezTo>
                <a:cubicBezTo>
                  <a:pt x="407" y="82"/>
                  <a:pt x="396" y="76"/>
                  <a:pt x="382" y="77"/>
                </a:cubicBezTo>
                <a:cubicBezTo>
                  <a:pt x="385" y="78"/>
                  <a:pt x="387" y="82"/>
                  <a:pt x="391" y="84"/>
                </a:cubicBezTo>
                <a:close/>
                <a:moveTo>
                  <a:pt x="137" y="79"/>
                </a:moveTo>
                <a:cubicBezTo>
                  <a:pt x="139" y="79"/>
                  <a:pt x="141" y="82"/>
                  <a:pt x="145" y="80"/>
                </a:cubicBezTo>
                <a:cubicBezTo>
                  <a:pt x="144" y="76"/>
                  <a:pt x="139" y="76"/>
                  <a:pt x="137" y="79"/>
                </a:cubicBezTo>
                <a:close/>
                <a:moveTo>
                  <a:pt x="321" y="80"/>
                </a:moveTo>
                <a:cubicBezTo>
                  <a:pt x="325" y="83"/>
                  <a:pt x="330" y="84"/>
                  <a:pt x="338" y="83"/>
                </a:cubicBezTo>
                <a:cubicBezTo>
                  <a:pt x="335" y="77"/>
                  <a:pt x="327" y="76"/>
                  <a:pt x="321" y="80"/>
                </a:cubicBezTo>
                <a:close/>
                <a:moveTo>
                  <a:pt x="202" y="78"/>
                </a:moveTo>
                <a:cubicBezTo>
                  <a:pt x="201" y="80"/>
                  <a:pt x="200" y="82"/>
                  <a:pt x="199" y="83"/>
                </a:cubicBezTo>
                <a:cubicBezTo>
                  <a:pt x="207" y="86"/>
                  <a:pt x="224" y="104"/>
                  <a:pt x="230" y="91"/>
                </a:cubicBezTo>
                <a:cubicBezTo>
                  <a:pt x="221" y="86"/>
                  <a:pt x="211" y="81"/>
                  <a:pt x="202" y="78"/>
                </a:cubicBezTo>
                <a:close/>
                <a:moveTo>
                  <a:pt x="97" y="84"/>
                </a:moveTo>
                <a:cubicBezTo>
                  <a:pt x="103" y="86"/>
                  <a:pt x="104" y="81"/>
                  <a:pt x="107" y="79"/>
                </a:cubicBezTo>
                <a:cubicBezTo>
                  <a:pt x="103" y="79"/>
                  <a:pt x="100" y="81"/>
                  <a:pt x="97" y="84"/>
                </a:cubicBezTo>
                <a:close/>
                <a:moveTo>
                  <a:pt x="122" y="80"/>
                </a:moveTo>
                <a:cubicBezTo>
                  <a:pt x="124" y="81"/>
                  <a:pt x="126" y="79"/>
                  <a:pt x="124" y="79"/>
                </a:cubicBezTo>
                <a:cubicBezTo>
                  <a:pt x="124" y="80"/>
                  <a:pt x="122" y="78"/>
                  <a:pt x="122" y="80"/>
                </a:cubicBezTo>
                <a:close/>
                <a:moveTo>
                  <a:pt x="256" y="80"/>
                </a:moveTo>
                <a:cubicBezTo>
                  <a:pt x="253" y="85"/>
                  <a:pt x="249" y="88"/>
                  <a:pt x="247" y="93"/>
                </a:cubicBezTo>
                <a:cubicBezTo>
                  <a:pt x="255" y="92"/>
                  <a:pt x="260" y="88"/>
                  <a:pt x="264" y="83"/>
                </a:cubicBezTo>
                <a:cubicBezTo>
                  <a:pt x="261" y="83"/>
                  <a:pt x="259" y="81"/>
                  <a:pt x="256" y="80"/>
                </a:cubicBezTo>
                <a:close/>
                <a:moveTo>
                  <a:pt x="277" y="84"/>
                </a:moveTo>
                <a:cubicBezTo>
                  <a:pt x="281" y="84"/>
                  <a:pt x="283" y="85"/>
                  <a:pt x="285" y="83"/>
                </a:cubicBezTo>
                <a:cubicBezTo>
                  <a:pt x="283" y="81"/>
                  <a:pt x="278" y="80"/>
                  <a:pt x="277" y="84"/>
                </a:cubicBezTo>
                <a:close/>
                <a:moveTo>
                  <a:pt x="295" y="86"/>
                </a:moveTo>
                <a:cubicBezTo>
                  <a:pt x="301" y="85"/>
                  <a:pt x="311" y="87"/>
                  <a:pt x="315" y="83"/>
                </a:cubicBezTo>
                <a:cubicBezTo>
                  <a:pt x="310" y="79"/>
                  <a:pt x="300" y="83"/>
                  <a:pt x="295" y="86"/>
                </a:cubicBezTo>
                <a:close/>
                <a:moveTo>
                  <a:pt x="127" y="83"/>
                </a:moveTo>
                <a:cubicBezTo>
                  <a:pt x="129" y="84"/>
                  <a:pt x="130" y="86"/>
                  <a:pt x="134" y="86"/>
                </a:cubicBezTo>
                <a:cubicBezTo>
                  <a:pt x="134" y="85"/>
                  <a:pt x="137" y="85"/>
                  <a:pt x="138" y="83"/>
                </a:cubicBezTo>
                <a:cubicBezTo>
                  <a:pt x="137" y="82"/>
                  <a:pt x="135" y="81"/>
                  <a:pt x="133" y="82"/>
                </a:cubicBezTo>
                <a:cubicBezTo>
                  <a:pt x="133" y="84"/>
                  <a:pt x="131" y="84"/>
                  <a:pt x="129" y="84"/>
                </a:cubicBezTo>
                <a:cubicBezTo>
                  <a:pt x="128" y="83"/>
                  <a:pt x="131" y="82"/>
                  <a:pt x="128" y="82"/>
                </a:cubicBezTo>
                <a:cubicBezTo>
                  <a:pt x="128" y="82"/>
                  <a:pt x="127" y="82"/>
                  <a:pt x="127" y="83"/>
                </a:cubicBezTo>
                <a:close/>
                <a:moveTo>
                  <a:pt x="457" y="85"/>
                </a:moveTo>
                <a:cubicBezTo>
                  <a:pt x="454" y="86"/>
                  <a:pt x="453" y="81"/>
                  <a:pt x="451" y="83"/>
                </a:cubicBezTo>
                <a:cubicBezTo>
                  <a:pt x="453" y="83"/>
                  <a:pt x="456" y="88"/>
                  <a:pt x="457" y="85"/>
                </a:cubicBezTo>
                <a:close/>
                <a:moveTo>
                  <a:pt x="591" y="130"/>
                </a:moveTo>
                <a:cubicBezTo>
                  <a:pt x="592" y="131"/>
                  <a:pt x="594" y="131"/>
                  <a:pt x="595" y="133"/>
                </a:cubicBezTo>
                <a:cubicBezTo>
                  <a:pt x="595" y="134"/>
                  <a:pt x="595" y="135"/>
                  <a:pt x="595" y="136"/>
                </a:cubicBezTo>
                <a:cubicBezTo>
                  <a:pt x="600" y="141"/>
                  <a:pt x="603" y="148"/>
                  <a:pt x="609" y="150"/>
                </a:cubicBezTo>
                <a:cubicBezTo>
                  <a:pt x="599" y="121"/>
                  <a:pt x="572" y="102"/>
                  <a:pt x="548" y="85"/>
                </a:cubicBezTo>
                <a:cubicBezTo>
                  <a:pt x="544" y="85"/>
                  <a:pt x="541" y="82"/>
                  <a:pt x="539" y="83"/>
                </a:cubicBezTo>
                <a:cubicBezTo>
                  <a:pt x="558" y="96"/>
                  <a:pt x="578" y="110"/>
                  <a:pt x="591" y="130"/>
                </a:cubicBezTo>
                <a:close/>
                <a:moveTo>
                  <a:pt x="423" y="83"/>
                </a:moveTo>
                <a:cubicBezTo>
                  <a:pt x="423" y="85"/>
                  <a:pt x="425" y="85"/>
                  <a:pt x="424" y="86"/>
                </a:cubicBezTo>
                <a:cubicBezTo>
                  <a:pt x="427" y="85"/>
                  <a:pt x="430" y="92"/>
                  <a:pt x="433" y="88"/>
                </a:cubicBezTo>
                <a:cubicBezTo>
                  <a:pt x="431" y="87"/>
                  <a:pt x="427" y="86"/>
                  <a:pt x="425" y="83"/>
                </a:cubicBezTo>
                <a:cubicBezTo>
                  <a:pt x="425" y="83"/>
                  <a:pt x="424" y="84"/>
                  <a:pt x="423" y="83"/>
                </a:cubicBezTo>
                <a:close/>
                <a:moveTo>
                  <a:pt x="185" y="95"/>
                </a:moveTo>
                <a:cubicBezTo>
                  <a:pt x="187" y="93"/>
                  <a:pt x="188" y="87"/>
                  <a:pt x="191" y="87"/>
                </a:cubicBezTo>
                <a:cubicBezTo>
                  <a:pt x="191" y="85"/>
                  <a:pt x="189" y="84"/>
                  <a:pt x="186" y="83"/>
                </a:cubicBezTo>
                <a:cubicBezTo>
                  <a:pt x="187" y="88"/>
                  <a:pt x="183" y="92"/>
                  <a:pt x="185" y="95"/>
                </a:cubicBezTo>
                <a:close/>
                <a:moveTo>
                  <a:pt x="156" y="87"/>
                </a:moveTo>
                <a:cubicBezTo>
                  <a:pt x="154" y="86"/>
                  <a:pt x="153" y="83"/>
                  <a:pt x="151" y="85"/>
                </a:cubicBezTo>
                <a:cubicBezTo>
                  <a:pt x="152" y="86"/>
                  <a:pt x="155" y="88"/>
                  <a:pt x="156" y="87"/>
                </a:cubicBezTo>
                <a:close/>
                <a:moveTo>
                  <a:pt x="115" y="91"/>
                </a:moveTo>
                <a:cubicBezTo>
                  <a:pt x="118" y="91"/>
                  <a:pt x="119" y="93"/>
                  <a:pt x="123" y="93"/>
                </a:cubicBezTo>
                <a:cubicBezTo>
                  <a:pt x="125" y="91"/>
                  <a:pt x="128" y="90"/>
                  <a:pt x="130" y="88"/>
                </a:cubicBezTo>
                <a:cubicBezTo>
                  <a:pt x="125" y="87"/>
                  <a:pt x="118" y="84"/>
                  <a:pt x="115" y="91"/>
                </a:cubicBezTo>
                <a:close/>
                <a:moveTo>
                  <a:pt x="334" y="86"/>
                </a:moveTo>
                <a:cubicBezTo>
                  <a:pt x="337" y="90"/>
                  <a:pt x="343" y="87"/>
                  <a:pt x="347" y="88"/>
                </a:cubicBezTo>
                <a:cubicBezTo>
                  <a:pt x="346" y="84"/>
                  <a:pt x="339" y="88"/>
                  <a:pt x="334" y="86"/>
                </a:cubicBezTo>
                <a:close/>
                <a:moveTo>
                  <a:pt x="79" y="94"/>
                </a:moveTo>
                <a:cubicBezTo>
                  <a:pt x="82" y="92"/>
                  <a:pt x="86" y="90"/>
                  <a:pt x="88" y="86"/>
                </a:cubicBezTo>
                <a:cubicBezTo>
                  <a:pt x="84" y="87"/>
                  <a:pt x="77" y="91"/>
                  <a:pt x="79" y="94"/>
                </a:cubicBezTo>
                <a:close/>
                <a:moveTo>
                  <a:pt x="147" y="87"/>
                </a:moveTo>
                <a:cubicBezTo>
                  <a:pt x="144" y="88"/>
                  <a:pt x="142" y="90"/>
                  <a:pt x="140" y="92"/>
                </a:cubicBezTo>
                <a:cubicBezTo>
                  <a:pt x="150" y="97"/>
                  <a:pt x="159" y="103"/>
                  <a:pt x="168" y="108"/>
                </a:cubicBezTo>
                <a:cubicBezTo>
                  <a:pt x="169" y="105"/>
                  <a:pt x="172" y="103"/>
                  <a:pt x="173" y="99"/>
                </a:cubicBezTo>
                <a:cubicBezTo>
                  <a:pt x="164" y="95"/>
                  <a:pt x="156" y="91"/>
                  <a:pt x="147" y="87"/>
                </a:cubicBezTo>
                <a:close/>
                <a:moveTo>
                  <a:pt x="313" y="88"/>
                </a:moveTo>
                <a:cubicBezTo>
                  <a:pt x="310" y="89"/>
                  <a:pt x="304" y="88"/>
                  <a:pt x="302" y="90"/>
                </a:cubicBezTo>
                <a:cubicBezTo>
                  <a:pt x="308" y="92"/>
                  <a:pt x="315" y="90"/>
                  <a:pt x="323" y="90"/>
                </a:cubicBezTo>
                <a:cubicBezTo>
                  <a:pt x="322" y="86"/>
                  <a:pt x="316" y="88"/>
                  <a:pt x="313" y="88"/>
                </a:cubicBezTo>
                <a:close/>
                <a:moveTo>
                  <a:pt x="191" y="104"/>
                </a:moveTo>
                <a:cubicBezTo>
                  <a:pt x="198" y="102"/>
                  <a:pt x="205" y="99"/>
                  <a:pt x="214" y="99"/>
                </a:cubicBezTo>
                <a:cubicBezTo>
                  <a:pt x="209" y="94"/>
                  <a:pt x="204" y="90"/>
                  <a:pt x="197" y="88"/>
                </a:cubicBezTo>
                <a:cubicBezTo>
                  <a:pt x="195" y="94"/>
                  <a:pt x="194" y="99"/>
                  <a:pt x="191" y="104"/>
                </a:cubicBezTo>
                <a:close/>
                <a:moveTo>
                  <a:pt x="504" y="102"/>
                </a:moveTo>
                <a:cubicBezTo>
                  <a:pt x="514" y="107"/>
                  <a:pt x="521" y="114"/>
                  <a:pt x="530" y="119"/>
                </a:cubicBezTo>
                <a:cubicBezTo>
                  <a:pt x="523" y="102"/>
                  <a:pt x="505" y="94"/>
                  <a:pt x="485" y="89"/>
                </a:cubicBezTo>
                <a:cubicBezTo>
                  <a:pt x="490" y="95"/>
                  <a:pt x="499" y="97"/>
                  <a:pt x="504" y="102"/>
                </a:cubicBezTo>
                <a:close/>
                <a:moveTo>
                  <a:pt x="378" y="91"/>
                </a:moveTo>
                <a:cubicBezTo>
                  <a:pt x="387" y="94"/>
                  <a:pt x="395" y="98"/>
                  <a:pt x="403" y="102"/>
                </a:cubicBezTo>
                <a:cubicBezTo>
                  <a:pt x="397" y="96"/>
                  <a:pt x="391" y="87"/>
                  <a:pt x="378" y="91"/>
                </a:cubicBezTo>
                <a:close/>
                <a:moveTo>
                  <a:pt x="516" y="96"/>
                </a:moveTo>
                <a:cubicBezTo>
                  <a:pt x="518" y="96"/>
                  <a:pt x="519" y="97"/>
                  <a:pt x="520" y="96"/>
                </a:cubicBezTo>
                <a:cubicBezTo>
                  <a:pt x="517" y="94"/>
                  <a:pt x="513" y="92"/>
                  <a:pt x="509" y="90"/>
                </a:cubicBezTo>
                <a:cubicBezTo>
                  <a:pt x="510" y="93"/>
                  <a:pt x="516" y="92"/>
                  <a:pt x="516" y="96"/>
                </a:cubicBezTo>
                <a:close/>
                <a:moveTo>
                  <a:pt x="342" y="92"/>
                </a:moveTo>
                <a:cubicBezTo>
                  <a:pt x="344" y="93"/>
                  <a:pt x="346" y="94"/>
                  <a:pt x="349" y="94"/>
                </a:cubicBezTo>
                <a:cubicBezTo>
                  <a:pt x="349" y="92"/>
                  <a:pt x="351" y="92"/>
                  <a:pt x="351" y="91"/>
                </a:cubicBezTo>
                <a:cubicBezTo>
                  <a:pt x="347" y="91"/>
                  <a:pt x="344" y="91"/>
                  <a:pt x="342" y="92"/>
                </a:cubicBezTo>
                <a:close/>
                <a:moveTo>
                  <a:pt x="379" y="94"/>
                </a:moveTo>
                <a:cubicBezTo>
                  <a:pt x="379" y="92"/>
                  <a:pt x="376" y="93"/>
                  <a:pt x="375" y="91"/>
                </a:cubicBezTo>
                <a:cubicBezTo>
                  <a:pt x="375" y="94"/>
                  <a:pt x="377" y="94"/>
                  <a:pt x="379" y="94"/>
                </a:cubicBezTo>
                <a:close/>
                <a:moveTo>
                  <a:pt x="436" y="110"/>
                </a:moveTo>
                <a:cubicBezTo>
                  <a:pt x="437" y="109"/>
                  <a:pt x="438" y="108"/>
                  <a:pt x="440" y="108"/>
                </a:cubicBezTo>
                <a:cubicBezTo>
                  <a:pt x="440" y="111"/>
                  <a:pt x="442" y="112"/>
                  <a:pt x="444" y="113"/>
                </a:cubicBezTo>
                <a:cubicBezTo>
                  <a:pt x="450" y="113"/>
                  <a:pt x="457" y="118"/>
                  <a:pt x="464" y="120"/>
                </a:cubicBezTo>
                <a:cubicBezTo>
                  <a:pt x="458" y="111"/>
                  <a:pt x="450" y="108"/>
                  <a:pt x="442" y="102"/>
                </a:cubicBezTo>
                <a:cubicBezTo>
                  <a:pt x="439" y="100"/>
                  <a:pt x="437" y="97"/>
                  <a:pt x="434" y="96"/>
                </a:cubicBezTo>
                <a:cubicBezTo>
                  <a:pt x="425" y="91"/>
                  <a:pt x="413" y="93"/>
                  <a:pt x="403" y="91"/>
                </a:cubicBezTo>
                <a:cubicBezTo>
                  <a:pt x="413" y="99"/>
                  <a:pt x="422" y="107"/>
                  <a:pt x="436" y="110"/>
                </a:cubicBezTo>
                <a:close/>
                <a:moveTo>
                  <a:pt x="233" y="94"/>
                </a:moveTo>
                <a:cubicBezTo>
                  <a:pt x="234" y="95"/>
                  <a:pt x="235" y="94"/>
                  <a:pt x="235" y="93"/>
                </a:cubicBezTo>
                <a:cubicBezTo>
                  <a:pt x="234" y="93"/>
                  <a:pt x="234" y="92"/>
                  <a:pt x="233" y="92"/>
                </a:cubicBezTo>
                <a:cubicBezTo>
                  <a:pt x="233" y="93"/>
                  <a:pt x="232" y="93"/>
                  <a:pt x="233" y="94"/>
                </a:cubicBezTo>
                <a:close/>
                <a:moveTo>
                  <a:pt x="105" y="96"/>
                </a:moveTo>
                <a:cubicBezTo>
                  <a:pt x="109" y="102"/>
                  <a:pt x="117" y="102"/>
                  <a:pt x="120" y="96"/>
                </a:cubicBezTo>
                <a:cubicBezTo>
                  <a:pt x="115" y="94"/>
                  <a:pt x="107" y="90"/>
                  <a:pt x="105" y="96"/>
                </a:cubicBezTo>
                <a:close/>
                <a:moveTo>
                  <a:pt x="133" y="98"/>
                </a:moveTo>
                <a:cubicBezTo>
                  <a:pt x="144" y="103"/>
                  <a:pt x="154" y="108"/>
                  <a:pt x="165" y="113"/>
                </a:cubicBezTo>
                <a:cubicBezTo>
                  <a:pt x="165" y="110"/>
                  <a:pt x="161" y="111"/>
                  <a:pt x="162" y="108"/>
                </a:cubicBezTo>
                <a:cubicBezTo>
                  <a:pt x="151" y="105"/>
                  <a:pt x="149" y="98"/>
                  <a:pt x="140" y="97"/>
                </a:cubicBezTo>
                <a:cubicBezTo>
                  <a:pt x="140" y="96"/>
                  <a:pt x="139" y="95"/>
                  <a:pt x="139" y="94"/>
                </a:cubicBezTo>
                <a:cubicBezTo>
                  <a:pt x="138" y="94"/>
                  <a:pt x="137" y="94"/>
                  <a:pt x="137" y="93"/>
                </a:cubicBezTo>
                <a:cubicBezTo>
                  <a:pt x="136" y="96"/>
                  <a:pt x="134" y="96"/>
                  <a:pt x="133" y="98"/>
                </a:cubicBezTo>
                <a:close/>
                <a:moveTo>
                  <a:pt x="278" y="94"/>
                </a:moveTo>
                <a:cubicBezTo>
                  <a:pt x="278" y="95"/>
                  <a:pt x="277" y="96"/>
                  <a:pt x="278" y="96"/>
                </a:cubicBezTo>
                <a:cubicBezTo>
                  <a:pt x="279" y="95"/>
                  <a:pt x="280" y="95"/>
                  <a:pt x="282" y="95"/>
                </a:cubicBezTo>
                <a:cubicBezTo>
                  <a:pt x="281" y="92"/>
                  <a:pt x="280" y="94"/>
                  <a:pt x="278" y="94"/>
                </a:cubicBezTo>
                <a:close/>
                <a:moveTo>
                  <a:pt x="253" y="99"/>
                </a:moveTo>
                <a:cubicBezTo>
                  <a:pt x="258" y="101"/>
                  <a:pt x="270" y="98"/>
                  <a:pt x="273" y="96"/>
                </a:cubicBezTo>
                <a:cubicBezTo>
                  <a:pt x="267" y="94"/>
                  <a:pt x="256" y="94"/>
                  <a:pt x="253" y="99"/>
                </a:cubicBezTo>
                <a:close/>
                <a:moveTo>
                  <a:pt x="310" y="96"/>
                </a:moveTo>
                <a:cubicBezTo>
                  <a:pt x="316" y="99"/>
                  <a:pt x="319" y="105"/>
                  <a:pt x="329" y="104"/>
                </a:cubicBezTo>
                <a:cubicBezTo>
                  <a:pt x="329" y="100"/>
                  <a:pt x="333" y="100"/>
                  <a:pt x="334" y="96"/>
                </a:cubicBezTo>
                <a:cubicBezTo>
                  <a:pt x="327" y="96"/>
                  <a:pt x="317" y="94"/>
                  <a:pt x="310" y="96"/>
                </a:cubicBezTo>
                <a:close/>
                <a:moveTo>
                  <a:pt x="311" y="104"/>
                </a:moveTo>
                <a:cubicBezTo>
                  <a:pt x="305" y="102"/>
                  <a:pt x="291" y="90"/>
                  <a:pt x="290" y="104"/>
                </a:cubicBezTo>
                <a:cubicBezTo>
                  <a:pt x="297" y="108"/>
                  <a:pt x="304" y="112"/>
                  <a:pt x="313" y="110"/>
                </a:cubicBezTo>
                <a:cubicBezTo>
                  <a:pt x="312" y="108"/>
                  <a:pt x="311" y="106"/>
                  <a:pt x="311" y="104"/>
                </a:cubicBezTo>
                <a:close/>
                <a:moveTo>
                  <a:pt x="308" y="100"/>
                </a:moveTo>
                <a:cubicBezTo>
                  <a:pt x="308" y="97"/>
                  <a:pt x="306" y="97"/>
                  <a:pt x="304" y="97"/>
                </a:cubicBezTo>
                <a:cubicBezTo>
                  <a:pt x="304" y="99"/>
                  <a:pt x="307" y="99"/>
                  <a:pt x="308" y="100"/>
                </a:cubicBezTo>
                <a:close/>
                <a:moveTo>
                  <a:pt x="388" y="99"/>
                </a:moveTo>
                <a:cubicBezTo>
                  <a:pt x="389" y="99"/>
                  <a:pt x="389" y="99"/>
                  <a:pt x="390" y="100"/>
                </a:cubicBezTo>
                <a:cubicBezTo>
                  <a:pt x="391" y="98"/>
                  <a:pt x="385" y="97"/>
                  <a:pt x="387" y="98"/>
                </a:cubicBezTo>
                <a:cubicBezTo>
                  <a:pt x="387" y="98"/>
                  <a:pt x="388" y="99"/>
                  <a:pt x="388" y="99"/>
                </a:cubicBezTo>
                <a:close/>
                <a:moveTo>
                  <a:pt x="186" y="102"/>
                </a:moveTo>
                <a:cubicBezTo>
                  <a:pt x="188" y="103"/>
                  <a:pt x="189" y="98"/>
                  <a:pt x="187" y="98"/>
                </a:cubicBezTo>
                <a:cubicBezTo>
                  <a:pt x="188" y="100"/>
                  <a:pt x="186" y="100"/>
                  <a:pt x="186" y="102"/>
                </a:cubicBezTo>
                <a:close/>
                <a:moveTo>
                  <a:pt x="356" y="99"/>
                </a:moveTo>
                <a:cubicBezTo>
                  <a:pt x="366" y="105"/>
                  <a:pt x="375" y="111"/>
                  <a:pt x="385" y="116"/>
                </a:cubicBezTo>
                <a:cubicBezTo>
                  <a:pt x="385" y="114"/>
                  <a:pt x="387" y="115"/>
                  <a:pt x="386" y="113"/>
                </a:cubicBezTo>
                <a:cubicBezTo>
                  <a:pt x="375" y="107"/>
                  <a:pt x="369" y="97"/>
                  <a:pt x="356" y="99"/>
                </a:cubicBezTo>
                <a:close/>
                <a:moveTo>
                  <a:pt x="448" y="100"/>
                </a:moveTo>
                <a:cubicBezTo>
                  <a:pt x="447" y="100"/>
                  <a:pt x="444" y="98"/>
                  <a:pt x="443" y="99"/>
                </a:cubicBezTo>
                <a:cubicBezTo>
                  <a:pt x="444" y="99"/>
                  <a:pt x="447" y="101"/>
                  <a:pt x="448" y="100"/>
                </a:cubicBezTo>
                <a:close/>
                <a:moveTo>
                  <a:pt x="98" y="102"/>
                </a:moveTo>
                <a:cubicBezTo>
                  <a:pt x="102" y="103"/>
                  <a:pt x="106" y="107"/>
                  <a:pt x="109" y="104"/>
                </a:cubicBezTo>
                <a:cubicBezTo>
                  <a:pt x="106" y="102"/>
                  <a:pt x="104" y="99"/>
                  <a:pt x="101" y="99"/>
                </a:cubicBezTo>
                <a:cubicBezTo>
                  <a:pt x="100" y="100"/>
                  <a:pt x="98" y="100"/>
                  <a:pt x="98" y="102"/>
                </a:cubicBezTo>
                <a:close/>
                <a:moveTo>
                  <a:pt x="283" y="102"/>
                </a:moveTo>
                <a:cubicBezTo>
                  <a:pt x="283" y="101"/>
                  <a:pt x="285" y="102"/>
                  <a:pt x="286" y="102"/>
                </a:cubicBezTo>
                <a:cubicBezTo>
                  <a:pt x="286" y="101"/>
                  <a:pt x="286" y="100"/>
                  <a:pt x="286" y="99"/>
                </a:cubicBezTo>
                <a:cubicBezTo>
                  <a:pt x="283" y="98"/>
                  <a:pt x="282" y="101"/>
                  <a:pt x="283" y="102"/>
                </a:cubicBezTo>
                <a:close/>
                <a:moveTo>
                  <a:pt x="332" y="104"/>
                </a:moveTo>
                <a:cubicBezTo>
                  <a:pt x="335" y="105"/>
                  <a:pt x="336" y="107"/>
                  <a:pt x="339" y="108"/>
                </a:cubicBezTo>
                <a:cubicBezTo>
                  <a:pt x="341" y="107"/>
                  <a:pt x="343" y="104"/>
                  <a:pt x="344" y="101"/>
                </a:cubicBezTo>
                <a:cubicBezTo>
                  <a:pt x="341" y="95"/>
                  <a:pt x="335" y="101"/>
                  <a:pt x="332" y="104"/>
                </a:cubicBezTo>
                <a:close/>
                <a:moveTo>
                  <a:pt x="117" y="104"/>
                </a:moveTo>
                <a:cubicBezTo>
                  <a:pt x="118" y="105"/>
                  <a:pt x="119" y="106"/>
                  <a:pt x="121" y="105"/>
                </a:cubicBezTo>
                <a:cubicBezTo>
                  <a:pt x="120" y="101"/>
                  <a:pt x="124" y="102"/>
                  <a:pt x="125" y="99"/>
                </a:cubicBezTo>
                <a:cubicBezTo>
                  <a:pt x="122" y="101"/>
                  <a:pt x="118" y="101"/>
                  <a:pt x="117" y="104"/>
                </a:cubicBezTo>
                <a:close/>
                <a:moveTo>
                  <a:pt x="484" y="105"/>
                </a:moveTo>
                <a:cubicBezTo>
                  <a:pt x="481" y="103"/>
                  <a:pt x="477" y="99"/>
                  <a:pt x="475" y="100"/>
                </a:cubicBezTo>
                <a:cubicBezTo>
                  <a:pt x="477" y="102"/>
                  <a:pt x="480" y="103"/>
                  <a:pt x="484" y="105"/>
                </a:cubicBezTo>
                <a:close/>
                <a:moveTo>
                  <a:pt x="546" y="109"/>
                </a:moveTo>
                <a:cubicBezTo>
                  <a:pt x="540" y="106"/>
                  <a:pt x="539" y="100"/>
                  <a:pt x="532" y="99"/>
                </a:cubicBezTo>
                <a:cubicBezTo>
                  <a:pt x="532" y="101"/>
                  <a:pt x="532" y="102"/>
                  <a:pt x="531" y="102"/>
                </a:cubicBezTo>
                <a:cubicBezTo>
                  <a:pt x="536" y="104"/>
                  <a:pt x="541" y="108"/>
                  <a:pt x="546" y="109"/>
                </a:cubicBezTo>
                <a:close/>
                <a:moveTo>
                  <a:pt x="586" y="111"/>
                </a:moveTo>
                <a:cubicBezTo>
                  <a:pt x="583" y="106"/>
                  <a:pt x="579" y="102"/>
                  <a:pt x="574" y="99"/>
                </a:cubicBezTo>
                <a:cubicBezTo>
                  <a:pt x="577" y="103"/>
                  <a:pt x="581" y="107"/>
                  <a:pt x="586" y="111"/>
                </a:cubicBezTo>
                <a:close/>
                <a:moveTo>
                  <a:pt x="56" y="113"/>
                </a:moveTo>
                <a:cubicBezTo>
                  <a:pt x="63" y="114"/>
                  <a:pt x="66" y="106"/>
                  <a:pt x="70" y="102"/>
                </a:cubicBezTo>
                <a:cubicBezTo>
                  <a:pt x="64" y="100"/>
                  <a:pt x="58" y="107"/>
                  <a:pt x="56" y="113"/>
                </a:cubicBezTo>
                <a:close/>
                <a:moveTo>
                  <a:pt x="123" y="108"/>
                </a:moveTo>
                <a:cubicBezTo>
                  <a:pt x="126" y="110"/>
                  <a:pt x="128" y="112"/>
                  <a:pt x="131" y="113"/>
                </a:cubicBezTo>
                <a:cubicBezTo>
                  <a:pt x="133" y="109"/>
                  <a:pt x="136" y="107"/>
                  <a:pt x="138" y="104"/>
                </a:cubicBezTo>
                <a:cubicBezTo>
                  <a:pt x="132" y="99"/>
                  <a:pt x="125" y="101"/>
                  <a:pt x="123" y="108"/>
                </a:cubicBezTo>
                <a:close/>
                <a:moveTo>
                  <a:pt x="272" y="109"/>
                </a:moveTo>
                <a:cubicBezTo>
                  <a:pt x="273" y="108"/>
                  <a:pt x="274" y="107"/>
                  <a:pt x="274" y="104"/>
                </a:cubicBezTo>
                <a:cubicBezTo>
                  <a:pt x="271" y="104"/>
                  <a:pt x="267" y="102"/>
                  <a:pt x="262" y="104"/>
                </a:cubicBezTo>
                <a:cubicBezTo>
                  <a:pt x="266" y="105"/>
                  <a:pt x="268" y="108"/>
                  <a:pt x="272" y="109"/>
                </a:cubicBezTo>
                <a:close/>
                <a:moveTo>
                  <a:pt x="89" y="110"/>
                </a:moveTo>
                <a:cubicBezTo>
                  <a:pt x="92" y="111"/>
                  <a:pt x="95" y="113"/>
                  <a:pt x="97" y="115"/>
                </a:cubicBezTo>
                <a:cubicBezTo>
                  <a:pt x="98" y="111"/>
                  <a:pt x="103" y="111"/>
                  <a:pt x="103" y="107"/>
                </a:cubicBezTo>
                <a:cubicBezTo>
                  <a:pt x="97" y="104"/>
                  <a:pt x="92" y="103"/>
                  <a:pt x="89" y="110"/>
                </a:cubicBezTo>
                <a:close/>
                <a:moveTo>
                  <a:pt x="242" y="106"/>
                </a:moveTo>
                <a:cubicBezTo>
                  <a:pt x="243" y="108"/>
                  <a:pt x="247" y="109"/>
                  <a:pt x="250" y="111"/>
                </a:cubicBezTo>
                <a:cubicBezTo>
                  <a:pt x="250" y="108"/>
                  <a:pt x="251" y="107"/>
                  <a:pt x="251" y="104"/>
                </a:cubicBezTo>
                <a:cubicBezTo>
                  <a:pt x="247" y="104"/>
                  <a:pt x="246" y="106"/>
                  <a:pt x="242" y="106"/>
                </a:cubicBezTo>
                <a:close/>
                <a:moveTo>
                  <a:pt x="70" y="112"/>
                </a:moveTo>
                <a:cubicBezTo>
                  <a:pt x="73" y="111"/>
                  <a:pt x="75" y="109"/>
                  <a:pt x="76" y="106"/>
                </a:cubicBezTo>
                <a:cubicBezTo>
                  <a:pt x="76" y="106"/>
                  <a:pt x="75" y="105"/>
                  <a:pt x="75" y="105"/>
                </a:cubicBezTo>
                <a:cubicBezTo>
                  <a:pt x="74" y="107"/>
                  <a:pt x="69" y="109"/>
                  <a:pt x="70" y="112"/>
                </a:cubicBezTo>
                <a:close/>
                <a:moveTo>
                  <a:pt x="180" y="108"/>
                </a:moveTo>
                <a:cubicBezTo>
                  <a:pt x="182" y="108"/>
                  <a:pt x="184" y="107"/>
                  <a:pt x="185" y="106"/>
                </a:cubicBezTo>
                <a:cubicBezTo>
                  <a:pt x="184" y="106"/>
                  <a:pt x="184" y="105"/>
                  <a:pt x="183" y="105"/>
                </a:cubicBezTo>
                <a:cubicBezTo>
                  <a:pt x="182" y="106"/>
                  <a:pt x="180" y="107"/>
                  <a:pt x="180" y="108"/>
                </a:cubicBezTo>
                <a:close/>
                <a:moveTo>
                  <a:pt x="479" y="111"/>
                </a:moveTo>
                <a:cubicBezTo>
                  <a:pt x="477" y="108"/>
                  <a:pt x="471" y="105"/>
                  <a:pt x="468" y="105"/>
                </a:cubicBezTo>
                <a:cubicBezTo>
                  <a:pt x="471" y="108"/>
                  <a:pt x="475" y="110"/>
                  <a:pt x="479" y="111"/>
                </a:cubicBezTo>
                <a:close/>
                <a:moveTo>
                  <a:pt x="255" y="113"/>
                </a:moveTo>
                <a:cubicBezTo>
                  <a:pt x="258" y="114"/>
                  <a:pt x="261" y="116"/>
                  <a:pt x="265" y="118"/>
                </a:cubicBezTo>
                <a:cubicBezTo>
                  <a:pt x="267" y="117"/>
                  <a:pt x="269" y="115"/>
                  <a:pt x="269" y="113"/>
                </a:cubicBezTo>
                <a:cubicBezTo>
                  <a:pt x="266" y="109"/>
                  <a:pt x="260" y="108"/>
                  <a:pt x="256" y="105"/>
                </a:cubicBezTo>
                <a:cubicBezTo>
                  <a:pt x="254" y="107"/>
                  <a:pt x="254" y="110"/>
                  <a:pt x="255" y="113"/>
                </a:cubicBezTo>
                <a:close/>
                <a:moveTo>
                  <a:pt x="414" y="114"/>
                </a:moveTo>
                <a:cubicBezTo>
                  <a:pt x="415" y="116"/>
                  <a:pt x="412" y="115"/>
                  <a:pt x="413" y="117"/>
                </a:cubicBezTo>
                <a:cubicBezTo>
                  <a:pt x="417" y="120"/>
                  <a:pt x="421" y="123"/>
                  <a:pt x="425" y="125"/>
                </a:cubicBezTo>
                <a:cubicBezTo>
                  <a:pt x="426" y="123"/>
                  <a:pt x="428" y="123"/>
                  <a:pt x="428" y="120"/>
                </a:cubicBezTo>
                <a:cubicBezTo>
                  <a:pt x="419" y="116"/>
                  <a:pt x="414" y="108"/>
                  <a:pt x="403" y="105"/>
                </a:cubicBezTo>
                <a:cubicBezTo>
                  <a:pt x="406" y="109"/>
                  <a:pt x="412" y="110"/>
                  <a:pt x="414" y="114"/>
                </a:cubicBezTo>
                <a:close/>
                <a:moveTo>
                  <a:pt x="116" y="109"/>
                </a:moveTo>
                <a:cubicBezTo>
                  <a:pt x="116" y="107"/>
                  <a:pt x="114" y="107"/>
                  <a:pt x="113" y="107"/>
                </a:cubicBezTo>
                <a:cubicBezTo>
                  <a:pt x="113" y="109"/>
                  <a:pt x="114" y="109"/>
                  <a:pt x="116" y="109"/>
                </a:cubicBezTo>
                <a:close/>
                <a:moveTo>
                  <a:pt x="140" y="119"/>
                </a:moveTo>
                <a:cubicBezTo>
                  <a:pt x="144" y="121"/>
                  <a:pt x="146" y="123"/>
                  <a:pt x="149" y="125"/>
                </a:cubicBezTo>
                <a:cubicBezTo>
                  <a:pt x="154" y="122"/>
                  <a:pt x="159" y="119"/>
                  <a:pt x="163" y="116"/>
                </a:cubicBezTo>
                <a:cubicBezTo>
                  <a:pt x="158" y="111"/>
                  <a:pt x="151" y="109"/>
                  <a:pt x="144" y="107"/>
                </a:cubicBezTo>
                <a:cubicBezTo>
                  <a:pt x="143" y="111"/>
                  <a:pt x="141" y="116"/>
                  <a:pt x="140" y="119"/>
                </a:cubicBezTo>
                <a:close/>
                <a:moveTo>
                  <a:pt x="552" y="110"/>
                </a:moveTo>
                <a:cubicBezTo>
                  <a:pt x="552" y="108"/>
                  <a:pt x="550" y="108"/>
                  <a:pt x="548" y="107"/>
                </a:cubicBezTo>
                <a:cubicBezTo>
                  <a:pt x="548" y="109"/>
                  <a:pt x="549" y="110"/>
                  <a:pt x="552" y="110"/>
                </a:cubicBezTo>
                <a:close/>
                <a:moveTo>
                  <a:pt x="244" y="112"/>
                </a:moveTo>
                <a:cubicBezTo>
                  <a:pt x="243" y="109"/>
                  <a:pt x="241" y="109"/>
                  <a:pt x="238" y="108"/>
                </a:cubicBezTo>
                <a:cubicBezTo>
                  <a:pt x="239" y="110"/>
                  <a:pt x="243" y="110"/>
                  <a:pt x="244" y="112"/>
                </a:cubicBezTo>
                <a:close/>
                <a:moveTo>
                  <a:pt x="457" y="108"/>
                </a:moveTo>
                <a:cubicBezTo>
                  <a:pt x="461" y="113"/>
                  <a:pt x="465" y="118"/>
                  <a:pt x="472" y="121"/>
                </a:cubicBezTo>
                <a:cubicBezTo>
                  <a:pt x="473" y="114"/>
                  <a:pt x="462" y="110"/>
                  <a:pt x="457" y="108"/>
                </a:cubicBezTo>
                <a:close/>
                <a:moveTo>
                  <a:pt x="614" y="144"/>
                </a:moveTo>
                <a:cubicBezTo>
                  <a:pt x="611" y="127"/>
                  <a:pt x="602" y="113"/>
                  <a:pt x="588" y="109"/>
                </a:cubicBezTo>
                <a:cubicBezTo>
                  <a:pt x="597" y="120"/>
                  <a:pt x="604" y="133"/>
                  <a:pt x="614" y="144"/>
                </a:cubicBezTo>
                <a:close/>
                <a:moveTo>
                  <a:pt x="423" y="110"/>
                </a:moveTo>
                <a:cubicBezTo>
                  <a:pt x="422" y="110"/>
                  <a:pt x="422" y="109"/>
                  <a:pt x="420" y="109"/>
                </a:cubicBezTo>
                <a:cubicBezTo>
                  <a:pt x="419" y="111"/>
                  <a:pt x="423" y="111"/>
                  <a:pt x="423" y="110"/>
                </a:cubicBezTo>
                <a:close/>
                <a:moveTo>
                  <a:pt x="358" y="111"/>
                </a:moveTo>
                <a:cubicBezTo>
                  <a:pt x="358" y="110"/>
                  <a:pt x="354" y="109"/>
                  <a:pt x="354" y="110"/>
                </a:cubicBezTo>
                <a:cubicBezTo>
                  <a:pt x="355" y="110"/>
                  <a:pt x="357" y="112"/>
                  <a:pt x="358" y="111"/>
                </a:cubicBezTo>
                <a:close/>
                <a:moveTo>
                  <a:pt x="103" y="119"/>
                </a:moveTo>
                <a:cubicBezTo>
                  <a:pt x="105" y="119"/>
                  <a:pt x="105" y="121"/>
                  <a:pt x="107" y="121"/>
                </a:cubicBezTo>
                <a:cubicBezTo>
                  <a:pt x="109" y="117"/>
                  <a:pt x="113" y="116"/>
                  <a:pt x="114" y="111"/>
                </a:cubicBezTo>
                <a:cubicBezTo>
                  <a:pt x="108" y="108"/>
                  <a:pt x="106" y="116"/>
                  <a:pt x="103" y="119"/>
                </a:cubicBezTo>
                <a:close/>
                <a:moveTo>
                  <a:pt x="81" y="116"/>
                </a:moveTo>
                <a:cubicBezTo>
                  <a:pt x="84" y="114"/>
                  <a:pt x="89" y="114"/>
                  <a:pt x="89" y="118"/>
                </a:cubicBezTo>
                <a:cubicBezTo>
                  <a:pt x="88" y="121"/>
                  <a:pt x="85" y="123"/>
                  <a:pt x="86" y="125"/>
                </a:cubicBezTo>
                <a:cubicBezTo>
                  <a:pt x="91" y="124"/>
                  <a:pt x="93" y="121"/>
                  <a:pt x="93" y="116"/>
                </a:cubicBezTo>
                <a:cubicBezTo>
                  <a:pt x="92" y="115"/>
                  <a:pt x="87" y="113"/>
                  <a:pt x="85" y="111"/>
                </a:cubicBezTo>
                <a:cubicBezTo>
                  <a:pt x="84" y="113"/>
                  <a:pt x="82" y="114"/>
                  <a:pt x="81" y="116"/>
                </a:cubicBezTo>
                <a:close/>
                <a:moveTo>
                  <a:pt x="178" y="114"/>
                </a:moveTo>
                <a:cubicBezTo>
                  <a:pt x="180" y="114"/>
                  <a:pt x="184" y="113"/>
                  <a:pt x="183" y="111"/>
                </a:cubicBezTo>
                <a:cubicBezTo>
                  <a:pt x="182" y="113"/>
                  <a:pt x="178" y="111"/>
                  <a:pt x="178" y="114"/>
                </a:cubicBezTo>
                <a:close/>
                <a:moveTo>
                  <a:pt x="227" y="118"/>
                </a:moveTo>
                <a:cubicBezTo>
                  <a:pt x="235" y="120"/>
                  <a:pt x="241" y="126"/>
                  <a:pt x="250" y="122"/>
                </a:cubicBezTo>
                <a:cubicBezTo>
                  <a:pt x="247" y="117"/>
                  <a:pt x="240" y="116"/>
                  <a:pt x="237" y="111"/>
                </a:cubicBezTo>
                <a:cubicBezTo>
                  <a:pt x="235" y="111"/>
                  <a:pt x="234" y="111"/>
                  <a:pt x="233" y="111"/>
                </a:cubicBezTo>
                <a:cubicBezTo>
                  <a:pt x="232" y="115"/>
                  <a:pt x="229" y="115"/>
                  <a:pt x="227" y="118"/>
                </a:cubicBezTo>
                <a:close/>
                <a:moveTo>
                  <a:pt x="544" y="131"/>
                </a:moveTo>
                <a:cubicBezTo>
                  <a:pt x="544" y="127"/>
                  <a:pt x="546" y="125"/>
                  <a:pt x="545" y="121"/>
                </a:cubicBezTo>
                <a:cubicBezTo>
                  <a:pt x="540" y="118"/>
                  <a:pt x="534" y="112"/>
                  <a:pt x="529" y="111"/>
                </a:cubicBezTo>
                <a:cubicBezTo>
                  <a:pt x="535" y="117"/>
                  <a:pt x="535" y="128"/>
                  <a:pt x="544" y="131"/>
                </a:cubicBezTo>
                <a:close/>
                <a:moveTo>
                  <a:pt x="547" y="116"/>
                </a:moveTo>
                <a:cubicBezTo>
                  <a:pt x="545" y="113"/>
                  <a:pt x="541" y="113"/>
                  <a:pt x="538" y="111"/>
                </a:cubicBezTo>
                <a:cubicBezTo>
                  <a:pt x="540" y="113"/>
                  <a:pt x="544" y="117"/>
                  <a:pt x="547" y="116"/>
                </a:cubicBezTo>
                <a:close/>
                <a:moveTo>
                  <a:pt x="307" y="113"/>
                </a:moveTo>
                <a:cubicBezTo>
                  <a:pt x="313" y="116"/>
                  <a:pt x="319" y="120"/>
                  <a:pt x="325" y="122"/>
                </a:cubicBezTo>
                <a:cubicBezTo>
                  <a:pt x="324" y="113"/>
                  <a:pt x="316" y="109"/>
                  <a:pt x="307" y="113"/>
                </a:cubicBezTo>
                <a:close/>
                <a:moveTo>
                  <a:pt x="498" y="124"/>
                </a:moveTo>
                <a:cubicBezTo>
                  <a:pt x="499" y="122"/>
                  <a:pt x="492" y="119"/>
                  <a:pt x="490" y="116"/>
                </a:cubicBezTo>
                <a:cubicBezTo>
                  <a:pt x="491" y="116"/>
                  <a:pt x="491" y="116"/>
                  <a:pt x="490" y="115"/>
                </a:cubicBezTo>
                <a:cubicBezTo>
                  <a:pt x="488" y="116"/>
                  <a:pt x="488" y="113"/>
                  <a:pt x="486" y="113"/>
                </a:cubicBezTo>
                <a:cubicBezTo>
                  <a:pt x="487" y="114"/>
                  <a:pt x="485" y="114"/>
                  <a:pt x="484" y="114"/>
                </a:cubicBezTo>
                <a:cubicBezTo>
                  <a:pt x="483" y="118"/>
                  <a:pt x="490" y="117"/>
                  <a:pt x="490" y="120"/>
                </a:cubicBezTo>
                <a:cubicBezTo>
                  <a:pt x="490" y="120"/>
                  <a:pt x="496" y="121"/>
                  <a:pt x="498" y="124"/>
                </a:cubicBezTo>
                <a:close/>
                <a:moveTo>
                  <a:pt x="134" y="115"/>
                </a:moveTo>
                <a:cubicBezTo>
                  <a:pt x="136" y="116"/>
                  <a:pt x="137" y="115"/>
                  <a:pt x="137" y="113"/>
                </a:cubicBezTo>
                <a:cubicBezTo>
                  <a:pt x="135" y="113"/>
                  <a:pt x="135" y="114"/>
                  <a:pt x="134" y="115"/>
                </a:cubicBezTo>
                <a:close/>
                <a:moveTo>
                  <a:pt x="350" y="116"/>
                </a:moveTo>
                <a:cubicBezTo>
                  <a:pt x="359" y="121"/>
                  <a:pt x="366" y="128"/>
                  <a:pt x="375" y="133"/>
                </a:cubicBezTo>
                <a:cubicBezTo>
                  <a:pt x="368" y="125"/>
                  <a:pt x="359" y="120"/>
                  <a:pt x="351" y="113"/>
                </a:cubicBezTo>
                <a:cubicBezTo>
                  <a:pt x="351" y="114"/>
                  <a:pt x="350" y="115"/>
                  <a:pt x="350" y="116"/>
                </a:cubicBezTo>
                <a:close/>
                <a:moveTo>
                  <a:pt x="111" y="124"/>
                </a:moveTo>
                <a:cubicBezTo>
                  <a:pt x="113" y="125"/>
                  <a:pt x="115" y="126"/>
                  <a:pt x="117" y="128"/>
                </a:cubicBezTo>
                <a:cubicBezTo>
                  <a:pt x="121" y="125"/>
                  <a:pt x="123" y="121"/>
                  <a:pt x="126" y="117"/>
                </a:cubicBezTo>
                <a:cubicBezTo>
                  <a:pt x="119" y="111"/>
                  <a:pt x="114" y="117"/>
                  <a:pt x="111" y="124"/>
                </a:cubicBezTo>
                <a:close/>
                <a:moveTo>
                  <a:pt x="306" y="121"/>
                </a:moveTo>
                <a:cubicBezTo>
                  <a:pt x="306" y="120"/>
                  <a:pt x="306" y="120"/>
                  <a:pt x="307" y="120"/>
                </a:cubicBezTo>
                <a:cubicBezTo>
                  <a:pt x="307" y="117"/>
                  <a:pt x="304" y="118"/>
                  <a:pt x="304" y="116"/>
                </a:cubicBezTo>
                <a:cubicBezTo>
                  <a:pt x="303" y="116"/>
                  <a:pt x="301" y="116"/>
                  <a:pt x="301" y="114"/>
                </a:cubicBezTo>
                <a:cubicBezTo>
                  <a:pt x="299" y="114"/>
                  <a:pt x="298" y="114"/>
                  <a:pt x="296" y="114"/>
                </a:cubicBezTo>
                <a:cubicBezTo>
                  <a:pt x="298" y="117"/>
                  <a:pt x="302" y="119"/>
                  <a:pt x="306" y="121"/>
                </a:cubicBezTo>
                <a:close/>
                <a:moveTo>
                  <a:pt x="364" y="114"/>
                </a:moveTo>
                <a:cubicBezTo>
                  <a:pt x="362" y="114"/>
                  <a:pt x="361" y="114"/>
                  <a:pt x="360" y="115"/>
                </a:cubicBezTo>
                <a:cubicBezTo>
                  <a:pt x="364" y="117"/>
                  <a:pt x="368" y="123"/>
                  <a:pt x="372" y="123"/>
                </a:cubicBezTo>
                <a:cubicBezTo>
                  <a:pt x="370" y="120"/>
                  <a:pt x="365" y="119"/>
                  <a:pt x="364" y="114"/>
                </a:cubicBezTo>
                <a:close/>
                <a:moveTo>
                  <a:pt x="521" y="137"/>
                </a:moveTo>
                <a:cubicBezTo>
                  <a:pt x="513" y="129"/>
                  <a:pt x="506" y="118"/>
                  <a:pt x="493" y="114"/>
                </a:cubicBezTo>
                <a:cubicBezTo>
                  <a:pt x="502" y="122"/>
                  <a:pt x="511" y="131"/>
                  <a:pt x="521" y="137"/>
                </a:cubicBezTo>
                <a:close/>
                <a:moveTo>
                  <a:pt x="273" y="115"/>
                </a:moveTo>
                <a:cubicBezTo>
                  <a:pt x="271" y="117"/>
                  <a:pt x="274" y="116"/>
                  <a:pt x="273" y="118"/>
                </a:cubicBezTo>
                <a:cubicBezTo>
                  <a:pt x="273" y="119"/>
                  <a:pt x="270" y="118"/>
                  <a:pt x="270" y="119"/>
                </a:cubicBezTo>
                <a:cubicBezTo>
                  <a:pt x="272" y="122"/>
                  <a:pt x="275" y="123"/>
                  <a:pt x="278" y="124"/>
                </a:cubicBezTo>
                <a:cubicBezTo>
                  <a:pt x="278" y="122"/>
                  <a:pt x="279" y="121"/>
                  <a:pt x="279" y="119"/>
                </a:cubicBezTo>
                <a:cubicBezTo>
                  <a:pt x="279" y="118"/>
                  <a:pt x="276" y="119"/>
                  <a:pt x="274" y="117"/>
                </a:cubicBezTo>
                <a:cubicBezTo>
                  <a:pt x="274" y="116"/>
                  <a:pt x="276" y="117"/>
                  <a:pt x="275" y="114"/>
                </a:cubicBezTo>
                <a:cubicBezTo>
                  <a:pt x="274" y="114"/>
                  <a:pt x="273" y="115"/>
                  <a:pt x="273" y="115"/>
                </a:cubicBezTo>
                <a:close/>
                <a:moveTo>
                  <a:pt x="440" y="115"/>
                </a:moveTo>
                <a:cubicBezTo>
                  <a:pt x="444" y="121"/>
                  <a:pt x="455" y="128"/>
                  <a:pt x="464" y="131"/>
                </a:cubicBezTo>
                <a:cubicBezTo>
                  <a:pt x="465" y="130"/>
                  <a:pt x="468" y="128"/>
                  <a:pt x="468" y="125"/>
                </a:cubicBezTo>
                <a:cubicBezTo>
                  <a:pt x="458" y="122"/>
                  <a:pt x="450" y="116"/>
                  <a:pt x="440" y="115"/>
                </a:cubicBezTo>
                <a:close/>
                <a:moveTo>
                  <a:pt x="339" y="116"/>
                </a:moveTo>
                <a:cubicBezTo>
                  <a:pt x="339" y="117"/>
                  <a:pt x="341" y="117"/>
                  <a:pt x="343" y="118"/>
                </a:cubicBezTo>
                <a:cubicBezTo>
                  <a:pt x="342" y="116"/>
                  <a:pt x="340" y="115"/>
                  <a:pt x="339" y="116"/>
                </a:cubicBezTo>
                <a:close/>
                <a:moveTo>
                  <a:pt x="517" y="117"/>
                </a:moveTo>
                <a:cubicBezTo>
                  <a:pt x="517" y="116"/>
                  <a:pt x="515" y="115"/>
                  <a:pt x="514" y="115"/>
                </a:cubicBezTo>
                <a:cubicBezTo>
                  <a:pt x="513" y="117"/>
                  <a:pt x="516" y="117"/>
                  <a:pt x="517" y="117"/>
                </a:cubicBezTo>
                <a:close/>
                <a:moveTo>
                  <a:pt x="66" y="117"/>
                </a:moveTo>
                <a:cubicBezTo>
                  <a:pt x="67" y="118"/>
                  <a:pt x="70" y="118"/>
                  <a:pt x="69" y="116"/>
                </a:cubicBezTo>
                <a:cubicBezTo>
                  <a:pt x="68" y="116"/>
                  <a:pt x="66" y="116"/>
                  <a:pt x="66" y="117"/>
                </a:cubicBezTo>
                <a:close/>
                <a:moveTo>
                  <a:pt x="188" y="121"/>
                </a:moveTo>
                <a:cubicBezTo>
                  <a:pt x="191" y="123"/>
                  <a:pt x="195" y="125"/>
                  <a:pt x="198" y="127"/>
                </a:cubicBezTo>
                <a:cubicBezTo>
                  <a:pt x="202" y="126"/>
                  <a:pt x="204" y="122"/>
                  <a:pt x="207" y="119"/>
                </a:cubicBezTo>
                <a:cubicBezTo>
                  <a:pt x="201" y="114"/>
                  <a:pt x="194" y="117"/>
                  <a:pt x="188" y="121"/>
                </a:cubicBezTo>
                <a:close/>
                <a:moveTo>
                  <a:pt x="301" y="122"/>
                </a:moveTo>
                <a:cubicBezTo>
                  <a:pt x="295" y="122"/>
                  <a:pt x="292" y="113"/>
                  <a:pt x="287" y="117"/>
                </a:cubicBezTo>
                <a:cubicBezTo>
                  <a:pt x="295" y="123"/>
                  <a:pt x="304" y="127"/>
                  <a:pt x="312" y="132"/>
                </a:cubicBezTo>
                <a:cubicBezTo>
                  <a:pt x="310" y="128"/>
                  <a:pt x="301" y="126"/>
                  <a:pt x="301" y="122"/>
                </a:cubicBezTo>
                <a:close/>
                <a:moveTo>
                  <a:pt x="390" y="121"/>
                </a:moveTo>
                <a:cubicBezTo>
                  <a:pt x="395" y="124"/>
                  <a:pt x="402" y="126"/>
                  <a:pt x="408" y="130"/>
                </a:cubicBezTo>
                <a:cubicBezTo>
                  <a:pt x="403" y="125"/>
                  <a:pt x="398" y="120"/>
                  <a:pt x="391" y="117"/>
                </a:cubicBezTo>
                <a:cubicBezTo>
                  <a:pt x="391" y="119"/>
                  <a:pt x="390" y="119"/>
                  <a:pt x="390" y="121"/>
                </a:cubicBezTo>
                <a:close/>
                <a:moveTo>
                  <a:pt x="423" y="128"/>
                </a:moveTo>
                <a:cubicBezTo>
                  <a:pt x="418" y="126"/>
                  <a:pt x="414" y="119"/>
                  <a:pt x="409" y="119"/>
                </a:cubicBezTo>
                <a:cubicBezTo>
                  <a:pt x="414" y="120"/>
                  <a:pt x="419" y="133"/>
                  <a:pt x="423" y="128"/>
                </a:cubicBezTo>
                <a:close/>
                <a:moveTo>
                  <a:pt x="487" y="122"/>
                </a:moveTo>
                <a:cubicBezTo>
                  <a:pt x="488" y="121"/>
                  <a:pt x="485" y="119"/>
                  <a:pt x="482" y="119"/>
                </a:cubicBezTo>
                <a:cubicBezTo>
                  <a:pt x="482" y="121"/>
                  <a:pt x="485" y="121"/>
                  <a:pt x="487" y="122"/>
                </a:cubicBezTo>
                <a:close/>
                <a:moveTo>
                  <a:pt x="562" y="128"/>
                </a:moveTo>
                <a:cubicBezTo>
                  <a:pt x="565" y="123"/>
                  <a:pt x="555" y="121"/>
                  <a:pt x="551" y="119"/>
                </a:cubicBezTo>
                <a:cubicBezTo>
                  <a:pt x="552" y="124"/>
                  <a:pt x="558" y="125"/>
                  <a:pt x="562" y="128"/>
                </a:cubicBezTo>
                <a:close/>
                <a:moveTo>
                  <a:pt x="121" y="131"/>
                </a:moveTo>
                <a:cubicBezTo>
                  <a:pt x="125" y="132"/>
                  <a:pt x="127" y="136"/>
                  <a:pt x="131" y="136"/>
                </a:cubicBezTo>
                <a:cubicBezTo>
                  <a:pt x="133" y="132"/>
                  <a:pt x="133" y="126"/>
                  <a:pt x="135" y="121"/>
                </a:cubicBezTo>
                <a:cubicBezTo>
                  <a:pt x="134" y="120"/>
                  <a:pt x="132" y="120"/>
                  <a:pt x="131" y="119"/>
                </a:cubicBezTo>
                <a:cubicBezTo>
                  <a:pt x="127" y="123"/>
                  <a:pt x="124" y="126"/>
                  <a:pt x="121" y="131"/>
                </a:cubicBezTo>
                <a:close/>
                <a:moveTo>
                  <a:pt x="347" y="122"/>
                </a:moveTo>
                <a:cubicBezTo>
                  <a:pt x="356" y="126"/>
                  <a:pt x="365" y="133"/>
                  <a:pt x="374" y="136"/>
                </a:cubicBezTo>
                <a:cubicBezTo>
                  <a:pt x="365" y="130"/>
                  <a:pt x="357" y="125"/>
                  <a:pt x="348" y="119"/>
                </a:cubicBezTo>
                <a:cubicBezTo>
                  <a:pt x="348" y="120"/>
                  <a:pt x="347" y="121"/>
                  <a:pt x="347" y="122"/>
                </a:cubicBezTo>
                <a:close/>
                <a:moveTo>
                  <a:pt x="79" y="122"/>
                </a:moveTo>
                <a:cubicBezTo>
                  <a:pt x="81" y="123"/>
                  <a:pt x="82" y="123"/>
                  <a:pt x="84" y="122"/>
                </a:cubicBezTo>
                <a:cubicBezTo>
                  <a:pt x="84" y="122"/>
                  <a:pt x="84" y="121"/>
                  <a:pt x="84" y="120"/>
                </a:cubicBezTo>
                <a:cubicBezTo>
                  <a:pt x="82" y="121"/>
                  <a:pt x="80" y="121"/>
                  <a:pt x="79" y="122"/>
                </a:cubicBezTo>
                <a:close/>
                <a:moveTo>
                  <a:pt x="31" y="166"/>
                </a:moveTo>
                <a:cubicBezTo>
                  <a:pt x="35" y="159"/>
                  <a:pt x="35" y="148"/>
                  <a:pt x="42" y="144"/>
                </a:cubicBezTo>
                <a:cubicBezTo>
                  <a:pt x="42" y="141"/>
                  <a:pt x="44" y="140"/>
                  <a:pt x="44" y="138"/>
                </a:cubicBezTo>
                <a:cubicBezTo>
                  <a:pt x="43" y="137"/>
                  <a:pt x="43" y="135"/>
                  <a:pt x="42" y="134"/>
                </a:cubicBezTo>
                <a:cubicBezTo>
                  <a:pt x="46" y="131"/>
                  <a:pt x="52" y="127"/>
                  <a:pt x="52" y="122"/>
                </a:cubicBezTo>
                <a:cubicBezTo>
                  <a:pt x="51" y="121"/>
                  <a:pt x="51" y="121"/>
                  <a:pt x="50" y="121"/>
                </a:cubicBezTo>
                <a:cubicBezTo>
                  <a:pt x="40" y="132"/>
                  <a:pt x="32" y="148"/>
                  <a:pt x="31" y="166"/>
                </a:cubicBezTo>
                <a:close/>
                <a:moveTo>
                  <a:pt x="60" y="122"/>
                </a:moveTo>
                <a:cubicBezTo>
                  <a:pt x="60" y="126"/>
                  <a:pt x="66" y="125"/>
                  <a:pt x="66" y="122"/>
                </a:cubicBezTo>
                <a:cubicBezTo>
                  <a:pt x="65" y="121"/>
                  <a:pt x="61" y="121"/>
                  <a:pt x="60" y="122"/>
                </a:cubicBezTo>
                <a:close/>
                <a:moveTo>
                  <a:pt x="97" y="130"/>
                </a:moveTo>
                <a:cubicBezTo>
                  <a:pt x="102" y="133"/>
                  <a:pt x="104" y="128"/>
                  <a:pt x="105" y="124"/>
                </a:cubicBezTo>
                <a:cubicBezTo>
                  <a:pt x="103" y="124"/>
                  <a:pt x="104" y="122"/>
                  <a:pt x="101" y="122"/>
                </a:cubicBezTo>
                <a:cubicBezTo>
                  <a:pt x="100" y="124"/>
                  <a:pt x="98" y="127"/>
                  <a:pt x="97" y="130"/>
                </a:cubicBezTo>
                <a:close/>
                <a:moveTo>
                  <a:pt x="204" y="132"/>
                </a:moveTo>
                <a:cubicBezTo>
                  <a:pt x="205" y="133"/>
                  <a:pt x="207" y="133"/>
                  <a:pt x="208" y="133"/>
                </a:cubicBezTo>
                <a:cubicBezTo>
                  <a:pt x="210" y="130"/>
                  <a:pt x="212" y="127"/>
                  <a:pt x="212" y="122"/>
                </a:cubicBezTo>
                <a:cubicBezTo>
                  <a:pt x="208" y="124"/>
                  <a:pt x="205" y="127"/>
                  <a:pt x="204" y="132"/>
                </a:cubicBezTo>
                <a:close/>
                <a:moveTo>
                  <a:pt x="459" y="138"/>
                </a:moveTo>
                <a:cubicBezTo>
                  <a:pt x="462" y="133"/>
                  <a:pt x="452" y="134"/>
                  <a:pt x="454" y="130"/>
                </a:cubicBezTo>
                <a:cubicBezTo>
                  <a:pt x="447" y="130"/>
                  <a:pt x="444" y="122"/>
                  <a:pt x="438" y="123"/>
                </a:cubicBezTo>
                <a:cubicBezTo>
                  <a:pt x="446" y="128"/>
                  <a:pt x="452" y="134"/>
                  <a:pt x="459" y="138"/>
                </a:cubicBezTo>
                <a:close/>
                <a:moveTo>
                  <a:pt x="532" y="127"/>
                </a:moveTo>
                <a:cubicBezTo>
                  <a:pt x="531" y="124"/>
                  <a:pt x="527" y="124"/>
                  <a:pt x="525" y="122"/>
                </a:cubicBezTo>
                <a:cubicBezTo>
                  <a:pt x="526" y="125"/>
                  <a:pt x="529" y="126"/>
                  <a:pt x="532" y="127"/>
                </a:cubicBezTo>
                <a:close/>
                <a:moveTo>
                  <a:pt x="153" y="126"/>
                </a:moveTo>
                <a:cubicBezTo>
                  <a:pt x="152" y="129"/>
                  <a:pt x="156" y="129"/>
                  <a:pt x="157" y="128"/>
                </a:cubicBezTo>
                <a:cubicBezTo>
                  <a:pt x="156" y="127"/>
                  <a:pt x="158" y="124"/>
                  <a:pt x="159" y="123"/>
                </a:cubicBezTo>
                <a:cubicBezTo>
                  <a:pt x="156" y="123"/>
                  <a:pt x="156" y="126"/>
                  <a:pt x="153" y="126"/>
                </a:cubicBezTo>
                <a:close/>
                <a:moveTo>
                  <a:pt x="286" y="124"/>
                </a:moveTo>
                <a:cubicBezTo>
                  <a:pt x="286" y="126"/>
                  <a:pt x="288" y="128"/>
                  <a:pt x="289" y="130"/>
                </a:cubicBezTo>
                <a:cubicBezTo>
                  <a:pt x="298" y="134"/>
                  <a:pt x="305" y="141"/>
                  <a:pt x="317" y="144"/>
                </a:cubicBezTo>
                <a:cubicBezTo>
                  <a:pt x="317" y="143"/>
                  <a:pt x="318" y="143"/>
                  <a:pt x="318" y="141"/>
                </a:cubicBezTo>
                <a:cubicBezTo>
                  <a:pt x="315" y="139"/>
                  <a:pt x="309" y="139"/>
                  <a:pt x="309" y="135"/>
                </a:cubicBezTo>
                <a:cubicBezTo>
                  <a:pt x="306" y="136"/>
                  <a:pt x="303" y="134"/>
                  <a:pt x="303" y="131"/>
                </a:cubicBezTo>
                <a:cubicBezTo>
                  <a:pt x="296" y="133"/>
                  <a:pt x="293" y="123"/>
                  <a:pt x="286" y="124"/>
                </a:cubicBezTo>
                <a:close/>
                <a:moveTo>
                  <a:pt x="138" y="132"/>
                </a:moveTo>
                <a:cubicBezTo>
                  <a:pt x="140" y="130"/>
                  <a:pt x="144" y="130"/>
                  <a:pt x="145" y="127"/>
                </a:cubicBezTo>
                <a:cubicBezTo>
                  <a:pt x="143" y="125"/>
                  <a:pt x="141" y="125"/>
                  <a:pt x="139" y="124"/>
                </a:cubicBezTo>
                <a:cubicBezTo>
                  <a:pt x="139" y="127"/>
                  <a:pt x="137" y="128"/>
                  <a:pt x="138" y="132"/>
                </a:cubicBezTo>
                <a:close/>
                <a:moveTo>
                  <a:pt x="509" y="147"/>
                </a:moveTo>
                <a:cubicBezTo>
                  <a:pt x="512" y="146"/>
                  <a:pt x="512" y="143"/>
                  <a:pt x="510" y="141"/>
                </a:cubicBezTo>
                <a:cubicBezTo>
                  <a:pt x="506" y="141"/>
                  <a:pt x="503" y="137"/>
                  <a:pt x="500" y="135"/>
                </a:cubicBezTo>
                <a:cubicBezTo>
                  <a:pt x="497" y="134"/>
                  <a:pt x="490" y="131"/>
                  <a:pt x="490" y="128"/>
                </a:cubicBezTo>
                <a:cubicBezTo>
                  <a:pt x="486" y="128"/>
                  <a:pt x="485" y="125"/>
                  <a:pt x="482" y="124"/>
                </a:cubicBezTo>
                <a:cubicBezTo>
                  <a:pt x="487" y="136"/>
                  <a:pt x="500" y="140"/>
                  <a:pt x="509" y="147"/>
                </a:cubicBezTo>
                <a:close/>
                <a:moveTo>
                  <a:pt x="169" y="136"/>
                </a:moveTo>
                <a:cubicBezTo>
                  <a:pt x="171" y="136"/>
                  <a:pt x="171" y="137"/>
                  <a:pt x="173" y="137"/>
                </a:cubicBezTo>
                <a:cubicBezTo>
                  <a:pt x="175" y="133"/>
                  <a:pt x="178" y="129"/>
                  <a:pt x="179" y="124"/>
                </a:cubicBezTo>
                <a:cubicBezTo>
                  <a:pt x="173" y="125"/>
                  <a:pt x="170" y="130"/>
                  <a:pt x="169" y="136"/>
                </a:cubicBezTo>
                <a:close/>
                <a:moveTo>
                  <a:pt x="248" y="127"/>
                </a:moveTo>
                <a:cubicBezTo>
                  <a:pt x="250" y="127"/>
                  <a:pt x="251" y="128"/>
                  <a:pt x="253" y="128"/>
                </a:cubicBezTo>
                <a:cubicBezTo>
                  <a:pt x="255" y="123"/>
                  <a:pt x="249" y="124"/>
                  <a:pt x="248" y="127"/>
                </a:cubicBezTo>
                <a:close/>
                <a:moveTo>
                  <a:pt x="332" y="127"/>
                </a:moveTo>
                <a:cubicBezTo>
                  <a:pt x="334" y="128"/>
                  <a:pt x="337" y="129"/>
                  <a:pt x="340" y="131"/>
                </a:cubicBezTo>
                <a:cubicBezTo>
                  <a:pt x="340" y="126"/>
                  <a:pt x="336" y="126"/>
                  <a:pt x="334" y="124"/>
                </a:cubicBezTo>
                <a:cubicBezTo>
                  <a:pt x="334" y="125"/>
                  <a:pt x="332" y="125"/>
                  <a:pt x="332" y="127"/>
                </a:cubicBezTo>
                <a:close/>
                <a:moveTo>
                  <a:pt x="581" y="131"/>
                </a:moveTo>
                <a:cubicBezTo>
                  <a:pt x="582" y="128"/>
                  <a:pt x="576" y="125"/>
                  <a:pt x="574" y="125"/>
                </a:cubicBezTo>
                <a:cubicBezTo>
                  <a:pt x="577" y="127"/>
                  <a:pt x="579" y="129"/>
                  <a:pt x="581" y="131"/>
                </a:cubicBezTo>
                <a:close/>
                <a:moveTo>
                  <a:pt x="75" y="133"/>
                </a:moveTo>
                <a:cubicBezTo>
                  <a:pt x="77" y="134"/>
                  <a:pt x="79" y="129"/>
                  <a:pt x="81" y="127"/>
                </a:cubicBezTo>
                <a:cubicBezTo>
                  <a:pt x="79" y="126"/>
                  <a:pt x="79" y="125"/>
                  <a:pt x="76" y="125"/>
                </a:cubicBezTo>
                <a:cubicBezTo>
                  <a:pt x="75" y="127"/>
                  <a:pt x="75" y="131"/>
                  <a:pt x="75" y="133"/>
                </a:cubicBezTo>
                <a:close/>
                <a:moveTo>
                  <a:pt x="524" y="133"/>
                </a:moveTo>
                <a:cubicBezTo>
                  <a:pt x="527" y="136"/>
                  <a:pt x="529" y="141"/>
                  <a:pt x="532" y="142"/>
                </a:cubicBezTo>
                <a:cubicBezTo>
                  <a:pt x="534" y="146"/>
                  <a:pt x="537" y="147"/>
                  <a:pt x="540" y="149"/>
                </a:cubicBezTo>
                <a:cubicBezTo>
                  <a:pt x="542" y="146"/>
                  <a:pt x="537" y="141"/>
                  <a:pt x="534" y="141"/>
                </a:cubicBezTo>
                <a:cubicBezTo>
                  <a:pt x="534" y="137"/>
                  <a:pt x="529" y="137"/>
                  <a:pt x="527" y="133"/>
                </a:cubicBezTo>
                <a:cubicBezTo>
                  <a:pt x="526" y="131"/>
                  <a:pt x="520" y="129"/>
                  <a:pt x="518" y="125"/>
                </a:cubicBezTo>
                <a:cubicBezTo>
                  <a:pt x="519" y="125"/>
                  <a:pt x="519" y="125"/>
                  <a:pt x="518" y="125"/>
                </a:cubicBezTo>
                <a:cubicBezTo>
                  <a:pt x="516" y="128"/>
                  <a:pt x="522" y="130"/>
                  <a:pt x="524" y="133"/>
                </a:cubicBezTo>
                <a:close/>
                <a:moveTo>
                  <a:pt x="182" y="131"/>
                </a:moveTo>
                <a:cubicBezTo>
                  <a:pt x="186" y="129"/>
                  <a:pt x="190" y="133"/>
                  <a:pt x="194" y="130"/>
                </a:cubicBezTo>
                <a:cubicBezTo>
                  <a:pt x="190" y="128"/>
                  <a:pt x="189" y="126"/>
                  <a:pt x="183" y="125"/>
                </a:cubicBezTo>
                <a:cubicBezTo>
                  <a:pt x="183" y="127"/>
                  <a:pt x="182" y="128"/>
                  <a:pt x="182" y="131"/>
                </a:cubicBezTo>
                <a:close/>
                <a:moveTo>
                  <a:pt x="549" y="135"/>
                </a:moveTo>
                <a:cubicBezTo>
                  <a:pt x="552" y="137"/>
                  <a:pt x="556" y="140"/>
                  <a:pt x="560" y="143"/>
                </a:cubicBezTo>
                <a:cubicBezTo>
                  <a:pt x="561" y="140"/>
                  <a:pt x="562" y="137"/>
                  <a:pt x="561" y="133"/>
                </a:cubicBezTo>
                <a:cubicBezTo>
                  <a:pt x="557" y="131"/>
                  <a:pt x="555" y="127"/>
                  <a:pt x="550" y="125"/>
                </a:cubicBezTo>
                <a:cubicBezTo>
                  <a:pt x="550" y="129"/>
                  <a:pt x="548" y="132"/>
                  <a:pt x="549" y="135"/>
                </a:cubicBezTo>
                <a:close/>
                <a:moveTo>
                  <a:pt x="272" y="128"/>
                </a:moveTo>
                <a:cubicBezTo>
                  <a:pt x="274" y="127"/>
                  <a:pt x="275" y="127"/>
                  <a:pt x="276" y="128"/>
                </a:cubicBezTo>
                <a:cubicBezTo>
                  <a:pt x="276" y="127"/>
                  <a:pt x="274" y="127"/>
                  <a:pt x="273" y="126"/>
                </a:cubicBezTo>
                <a:cubicBezTo>
                  <a:pt x="273" y="127"/>
                  <a:pt x="272" y="127"/>
                  <a:pt x="272" y="128"/>
                </a:cubicBezTo>
                <a:close/>
                <a:moveTo>
                  <a:pt x="388" y="128"/>
                </a:moveTo>
                <a:cubicBezTo>
                  <a:pt x="388" y="133"/>
                  <a:pt x="394" y="132"/>
                  <a:pt x="400" y="132"/>
                </a:cubicBezTo>
                <a:cubicBezTo>
                  <a:pt x="397" y="127"/>
                  <a:pt x="393" y="125"/>
                  <a:pt x="388" y="128"/>
                </a:cubicBezTo>
                <a:close/>
                <a:moveTo>
                  <a:pt x="433" y="131"/>
                </a:moveTo>
                <a:cubicBezTo>
                  <a:pt x="440" y="136"/>
                  <a:pt x="446" y="142"/>
                  <a:pt x="453" y="147"/>
                </a:cubicBezTo>
                <a:cubicBezTo>
                  <a:pt x="453" y="144"/>
                  <a:pt x="456" y="144"/>
                  <a:pt x="456" y="141"/>
                </a:cubicBezTo>
                <a:cubicBezTo>
                  <a:pt x="449" y="136"/>
                  <a:pt x="442" y="131"/>
                  <a:pt x="436" y="126"/>
                </a:cubicBezTo>
                <a:cubicBezTo>
                  <a:pt x="435" y="128"/>
                  <a:pt x="434" y="129"/>
                  <a:pt x="433" y="131"/>
                </a:cubicBezTo>
                <a:close/>
                <a:moveTo>
                  <a:pt x="55" y="135"/>
                </a:moveTo>
                <a:cubicBezTo>
                  <a:pt x="57" y="133"/>
                  <a:pt x="57" y="129"/>
                  <a:pt x="59" y="128"/>
                </a:cubicBezTo>
                <a:cubicBezTo>
                  <a:pt x="57" y="126"/>
                  <a:pt x="51" y="134"/>
                  <a:pt x="55" y="135"/>
                </a:cubicBezTo>
                <a:close/>
                <a:moveTo>
                  <a:pt x="112" y="136"/>
                </a:moveTo>
                <a:cubicBezTo>
                  <a:pt x="112" y="134"/>
                  <a:pt x="114" y="132"/>
                  <a:pt x="115" y="131"/>
                </a:cubicBezTo>
                <a:cubicBezTo>
                  <a:pt x="109" y="121"/>
                  <a:pt x="102" y="135"/>
                  <a:pt x="112" y="136"/>
                </a:cubicBezTo>
                <a:close/>
                <a:moveTo>
                  <a:pt x="78" y="135"/>
                </a:moveTo>
                <a:cubicBezTo>
                  <a:pt x="80" y="136"/>
                  <a:pt x="80" y="138"/>
                  <a:pt x="81" y="138"/>
                </a:cubicBezTo>
                <a:cubicBezTo>
                  <a:pt x="84" y="135"/>
                  <a:pt x="85" y="132"/>
                  <a:pt x="86" y="128"/>
                </a:cubicBezTo>
                <a:cubicBezTo>
                  <a:pt x="85" y="128"/>
                  <a:pt x="84" y="128"/>
                  <a:pt x="84" y="128"/>
                </a:cubicBezTo>
                <a:cubicBezTo>
                  <a:pt x="82" y="131"/>
                  <a:pt x="80" y="133"/>
                  <a:pt x="78" y="135"/>
                </a:cubicBezTo>
                <a:close/>
                <a:moveTo>
                  <a:pt x="219" y="131"/>
                </a:moveTo>
                <a:cubicBezTo>
                  <a:pt x="221" y="132"/>
                  <a:pt x="221" y="130"/>
                  <a:pt x="223" y="131"/>
                </a:cubicBezTo>
                <a:cubicBezTo>
                  <a:pt x="223" y="129"/>
                  <a:pt x="221" y="128"/>
                  <a:pt x="219" y="128"/>
                </a:cubicBezTo>
                <a:cubicBezTo>
                  <a:pt x="219" y="129"/>
                  <a:pt x="219" y="130"/>
                  <a:pt x="219" y="131"/>
                </a:cubicBezTo>
                <a:close/>
                <a:moveTo>
                  <a:pt x="236" y="130"/>
                </a:moveTo>
                <a:cubicBezTo>
                  <a:pt x="241" y="136"/>
                  <a:pt x="247" y="131"/>
                  <a:pt x="255" y="135"/>
                </a:cubicBezTo>
                <a:cubicBezTo>
                  <a:pt x="251" y="130"/>
                  <a:pt x="241" y="126"/>
                  <a:pt x="236" y="130"/>
                </a:cubicBezTo>
                <a:close/>
                <a:moveTo>
                  <a:pt x="468" y="135"/>
                </a:moveTo>
                <a:cubicBezTo>
                  <a:pt x="471" y="134"/>
                  <a:pt x="471" y="130"/>
                  <a:pt x="473" y="128"/>
                </a:cubicBezTo>
                <a:cubicBezTo>
                  <a:pt x="470" y="129"/>
                  <a:pt x="467" y="132"/>
                  <a:pt x="468" y="135"/>
                </a:cubicBezTo>
                <a:close/>
                <a:moveTo>
                  <a:pt x="149" y="128"/>
                </a:moveTo>
                <a:cubicBezTo>
                  <a:pt x="146" y="133"/>
                  <a:pt x="140" y="134"/>
                  <a:pt x="136" y="139"/>
                </a:cubicBezTo>
                <a:cubicBezTo>
                  <a:pt x="140" y="139"/>
                  <a:pt x="141" y="139"/>
                  <a:pt x="144" y="139"/>
                </a:cubicBezTo>
                <a:cubicBezTo>
                  <a:pt x="146" y="136"/>
                  <a:pt x="149" y="134"/>
                  <a:pt x="152" y="131"/>
                </a:cubicBezTo>
                <a:cubicBezTo>
                  <a:pt x="152" y="130"/>
                  <a:pt x="151" y="129"/>
                  <a:pt x="149" y="128"/>
                </a:cubicBezTo>
                <a:close/>
                <a:moveTo>
                  <a:pt x="261" y="133"/>
                </a:moveTo>
                <a:cubicBezTo>
                  <a:pt x="265" y="134"/>
                  <a:pt x="269" y="137"/>
                  <a:pt x="273" y="138"/>
                </a:cubicBezTo>
                <a:cubicBezTo>
                  <a:pt x="274" y="137"/>
                  <a:pt x="274" y="136"/>
                  <a:pt x="274" y="134"/>
                </a:cubicBezTo>
                <a:cubicBezTo>
                  <a:pt x="269" y="133"/>
                  <a:pt x="267" y="130"/>
                  <a:pt x="263" y="128"/>
                </a:cubicBezTo>
                <a:cubicBezTo>
                  <a:pt x="262" y="130"/>
                  <a:pt x="261" y="130"/>
                  <a:pt x="261" y="133"/>
                </a:cubicBezTo>
                <a:close/>
                <a:moveTo>
                  <a:pt x="324" y="133"/>
                </a:moveTo>
                <a:cubicBezTo>
                  <a:pt x="324" y="131"/>
                  <a:pt x="320" y="129"/>
                  <a:pt x="319" y="130"/>
                </a:cubicBezTo>
                <a:cubicBezTo>
                  <a:pt x="321" y="131"/>
                  <a:pt x="321" y="134"/>
                  <a:pt x="324" y="133"/>
                </a:cubicBezTo>
                <a:close/>
                <a:moveTo>
                  <a:pt x="338" y="135"/>
                </a:moveTo>
                <a:cubicBezTo>
                  <a:pt x="338" y="131"/>
                  <a:pt x="334" y="131"/>
                  <a:pt x="332" y="130"/>
                </a:cubicBezTo>
                <a:cubicBezTo>
                  <a:pt x="333" y="132"/>
                  <a:pt x="336" y="133"/>
                  <a:pt x="338" y="135"/>
                </a:cubicBezTo>
                <a:close/>
                <a:moveTo>
                  <a:pt x="623" y="157"/>
                </a:moveTo>
                <a:cubicBezTo>
                  <a:pt x="624" y="158"/>
                  <a:pt x="627" y="156"/>
                  <a:pt x="628" y="158"/>
                </a:cubicBezTo>
                <a:cubicBezTo>
                  <a:pt x="630" y="169"/>
                  <a:pt x="623" y="180"/>
                  <a:pt x="629" y="190"/>
                </a:cubicBezTo>
                <a:cubicBezTo>
                  <a:pt x="633" y="188"/>
                  <a:pt x="631" y="180"/>
                  <a:pt x="635" y="178"/>
                </a:cubicBezTo>
                <a:cubicBezTo>
                  <a:pt x="631" y="174"/>
                  <a:pt x="635" y="165"/>
                  <a:pt x="638" y="161"/>
                </a:cubicBezTo>
                <a:cubicBezTo>
                  <a:pt x="634" y="154"/>
                  <a:pt x="630" y="147"/>
                  <a:pt x="625" y="142"/>
                </a:cubicBezTo>
                <a:cubicBezTo>
                  <a:pt x="624" y="138"/>
                  <a:pt x="619" y="138"/>
                  <a:pt x="619" y="134"/>
                </a:cubicBezTo>
                <a:cubicBezTo>
                  <a:pt x="617" y="134"/>
                  <a:pt x="615" y="128"/>
                  <a:pt x="614" y="131"/>
                </a:cubicBezTo>
                <a:cubicBezTo>
                  <a:pt x="618" y="139"/>
                  <a:pt x="621" y="147"/>
                  <a:pt x="623" y="157"/>
                </a:cubicBezTo>
                <a:close/>
                <a:moveTo>
                  <a:pt x="284" y="133"/>
                </a:moveTo>
                <a:cubicBezTo>
                  <a:pt x="285" y="130"/>
                  <a:pt x="281" y="129"/>
                  <a:pt x="281" y="131"/>
                </a:cubicBezTo>
                <a:cubicBezTo>
                  <a:pt x="282" y="131"/>
                  <a:pt x="283" y="132"/>
                  <a:pt x="284" y="133"/>
                </a:cubicBezTo>
                <a:close/>
                <a:moveTo>
                  <a:pt x="351" y="136"/>
                </a:moveTo>
                <a:cubicBezTo>
                  <a:pt x="348" y="135"/>
                  <a:pt x="346" y="132"/>
                  <a:pt x="344" y="130"/>
                </a:cubicBezTo>
                <a:cubicBezTo>
                  <a:pt x="343" y="130"/>
                  <a:pt x="343" y="132"/>
                  <a:pt x="343" y="133"/>
                </a:cubicBezTo>
                <a:cubicBezTo>
                  <a:pt x="346" y="133"/>
                  <a:pt x="349" y="137"/>
                  <a:pt x="351" y="136"/>
                </a:cubicBezTo>
                <a:close/>
                <a:moveTo>
                  <a:pt x="89" y="140"/>
                </a:moveTo>
                <a:cubicBezTo>
                  <a:pt x="86" y="138"/>
                  <a:pt x="91" y="134"/>
                  <a:pt x="91" y="131"/>
                </a:cubicBezTo>
                <a:cubicBezTo>
                  <a:pt x="88" y="131"/>
                  <a:pt x="83" y="143"/>
                  <a:pt x="89" y="140"/>
                </a:cubicBezTo>
                <a:close/>
                <a:moveTo>
                  <a:pt x="163" y="133"/>
                </a:moveTo>
                <a:cubicBezTo>
                  <a:pt x="164" y="133"/>
                  <a:pt x="164" y="133"/>
                  <a:pt x="165" y="133"/>
                </a:cubicBezTo>
                <a:cubicBezTo>
                  <a:pt x="165" y="132"/>
                  <a:pt x="165" y="131"/>
                  <a:pt x="166" y="131"/>
                </a:cubicBezTo>
                <a:cubicBezTo>
                  <a:pt x="164" y="131"/>
                  <a:pt x="163" y="131"/>
                  <a:pt x="163" y="133"/>
                </a:cubicBezTo>
                <a:close/>
                <a:moveTo>
                  <a:pt x="425" y="133"/>
                </a:moveTo>
                <a:cubicBezTo>
                  <a:pt x="426" y="135"/>
                  <a:pt x="428" y="133"/>
                  <a:pt x="428" y="131"/>
                </a:cubicBezTo>
                <a:cubicBezTo>
                  <a:pt x="427" y="132"/>
                  <a:pt x="427" y="131"/>
                  <a:pt x="426" y="131"/>
                </a:cubicBezTo>
                <a:cubicBezTo>
                  <a:pt x="426" y="133"/>
                  <a:pt x="425" y="132"/>
                  <a:pt x="425" y="133"/>
                </a:cubicBezTo>
                <a:close/>
                <a:moveTo>
                  <a:pt x="473" y="138"/>
                </a:moveTo>
                <a:cubicBezTo>
                  <a:pt x="479" y="140"/>
                  <a:pt x="482" y="144"/>
                  <a:pt x="488" y="145"/>
                </a:cubicBezTo>
                <a:cubicBezTo>
                  <a:pt x="487" y="138"/>
                  <a:pt x="481" y="135"/>
                  <a:pt x="476" y="131"/>
                </a:cubicBezTo>
                <a:cubicBezTo>
                  <a:pt x="475" y="134"/>
                  <a:pt x="473" y="134"/>
                  <a:pt x="473" y="138"/>
                </a:cubicBezTo>
                <a:close/>
                <a:moveTo>
                  <a:pt x="219" y="136"/>
                </a:moveTo>
                <a:cubicBezTo>
                  <a:pt x="222" y="137"/>
                  <a:pt x="225" y="138"/>
                  <a:pt x="228" y="139"/>
                </a:cubicBezTo>
                <a:cubicBezTo>
                  <a:pt x="230" y="138"/>
                  <a:pt x="231" y="137"/>
                  <a:pt x="231" y="135"/>
                </a:cubicBezTo>
                <a:cubicBezTo>
                  <a:pt x="228" y="131"/>
                  <a:pt x="222" y="133"/>
                  <a:pt x="219" y="136"/>
                </a:cubicBezTo>
                <a:close/>
                <a:moveTo>
                  <a:pt x="93" y="138"/>
                </a:moveTo>
                <a:cubicBezTo>
                  <a:pt x="95" y="138"/>
                  <a:pt x="97" y="136"/>
                  <a:pt x="97" y="133"/>
                </a:cubicBezTo>
                <a:cubicBezTo>
                  <a:pt x="96" y="133"/>
                  <a:pt x="96" y="132"/>
                  <a:pt x="95" y="133"/>
                </a:cubicBezTo>
                <a:cubicBezTo>
                  <a:pt x="95" y="135"/>
                  <a:pt x="93" y="136"/>
                  <a:pt x="93" y="138"/>
                </a:cubicBezTo>
                <a:close/>
                <a:moveTo>
                  <a:pt x="115" y="138"/>
                </a:moveTo>
                <a:cubicBezTo>
                  <a:pt x="119" y="139"/>
                  <a:pt x="122" y="142"/>
                  <a:pt x="127" y="142"/>
                </a:cubicBezTo>
                <a:cubicBezTo>
                  <a:pt x="128" y="141"/>
                  <a:pt x="128" y="140"/>
                  <a:pt x="129" y="139"/>
                </a:cubicBezTo>
                <a:cubicBezTo>
                  <a:pt x="123" y="139"/>
                  <a:pt x="118" y="129"/>
                  <a:pt x="115" y="138"/>
                </a:cubicBezTo>
                <a:close/>
                <a:moveTo>
                  <a:pt x="580" y="139"/>
                </a:moveTo>
                <a:cubicBezTo>
                  <a:pt x="580" y="136"/>
                  <a:pt x="578" y="135"/>
                  <a:pt x="575" y="133"/>
                </a:cubicBezTo>
                <a:cubicBezTo>
                  <a:pt x="576" y="136"/>
                  <a:pt x="578" y="137"/>
                  <a:pt x="580" y="139"/>
                </a:cubicBezTo>
                <a:close/>
                <a:moveTo>
                  <a:pt x="66" y="139"/>
                </a:moveTo>
                <a:cubicBezTo>
                  <a:pt x="67" y="140"/>
                  <a:pt x="68" y="141"/>
                  <a:pt x="70" y="141"/>
                </a:cubicBezTo>
                <a:cubicBezTo>
                  <a:pt x="71" y="139"/>
                  <a:pt x="70" y="138"/>
                  <a:pt x="70" y="135"/>
                </a:cubicBezTo>
                <a:cubicBezTo>
                  <a:pt x="69" y="136"/>
                  <a:pt x="69" y="133"/>
                  <a:pt x="67" y="134"/>
                </a:cubicBezTo>
                <a:cubicBezTo>
                  <a:pt x="67" y="136"/>
                  <a:pt x="65" y="137"/>
                  <a:pt x="66" y="139"/>
                </a:cubicBezTo>
                <a:close/>
                <a:moveTo>
                  <a:pt x="312" y="150"/>
                </a:moveTo>
                <a:cubicBezTo>
                  <a:pt x="313" y="149"/>
                  <a:pt x="314" y="148"/>
                  <a:pt x="314" y="147"/>
                </a:cubicBezTo>
                <a:cubicBezTo>
                  <a:pt x="307" y="143"/>
                  <a:pt x="299" y="138"/>
                  <a:pt x="290" y="135"/>
                </a:cubicBezTo>
                <a:cubicBezTo>
                  <a:pt x="295" y="142"/>
                  <a:pt x="304" y="146"/>
                  <a:pt x="312" y="150"/>
                </a:cubicBezTo>
                <a:close/>
                <a:moveTo>
                  <a:pt x="431" y="135"/>
                </a:moveTo>
                <a:cubicBezTo>
                  <a:pt x="435" y="141"/>
                  <a:pt x="444" y="146"/>
                  <a:pt x="450" y="148"/>
                </a:cubicBezTo>
                <a:cubicBezTo>
                  <a:pt x="444" y="144"/>
                  <a:pt x="438" y="137"/>
                  <a:pt x="431" y="135"/>
                </a:cubicBezTo>
                <a:close/>
                <a:moveTo>
                  <a:pt x="181" y="138"/>
                </a:moveTo>
                <a:cubicBezTo>
                  <a:pt x="182" y="137"/>
                  <a:pt x="186" y="138"/>
                  <a:pt x="186" y="135"/>
                </a:cubicBezTo>
                <a:cubicBezTo>
                  <a:pt x="184" y="135"/>
                  <a:pt x="182" y="135"/>
                  <a:pt x="180" y="135"/>
                </a:cubicBezTo>
                <a:cubicBezTo>
                  <a:pt x="180" y="137"/>
                  <a:pt x="181" y="137"/>
                  <a:pt x="181" y="138"/>
                </a:cubicBezTo>
                <a:close/>
                <a:moveTo>
                  <a:pt x="341" y="138"/>
                </a:moveTo>
                <a:cubicBezTo>
                  <a:pt x="346" y="141"/>
                  <a:pt x="354" y="153"/>
                  <a:pt x="358" y="144"/>
                </a:cubicBezTo>
                <a:cubicBezTo>
                  <a:pt x="353" y="141"/>
                  <a:pt x="348" y="137"/>
                  <a:pt x="342" y="135"/>
                </a:cubicBezTo>
                <a:cubicBezTo>
                  <a:pt x="343" y="137"/>
                  <a:pt x="341" y="137"/>
                  <a:pt x="341" y="138"/>
                </a:cubicBezTo>
                <a:close/>
                <a:moveTo>
                  <a:pt x="510" y="138"/>
                </a:moveTo>
                <a:cubicBezTo>
                  <a:pt x="510" y="136"/>
                  <a:pt x="507" y="135"/>
                  <a:pt x="507" y="136"/>
                </a:cubicBezTo>
                <a:cubicBezTo>
                  <a:pt x="508" y="136"/>
                  <a:pt x="508" y="138"/>
                  <a:pt x="510" y="138"/>
                </a:cubicBezTo>
                <a:close/>
                <a:moveTo>
                  <a:pt x="152" y="141"/>
                </a:moveTo>
                <a:cubicBezTo>
                  <a:pt x="156" y="141"/>
                  <a:pt x="158" y="143"/>
                  <a:pt x="160" y="144"/>
                </a:cubicBezTo>
                <a:cubicBezTo>
                  <a:pt x="161" y="142"/>
                  <a:pt x="163" y="141"/>
                  <a:pt x="163" y="138"/>
                </a:cubicBezTo>
                <a:cubicBezTo>
                  <a:pt x="159" y="135"/>
                  <a:pt x="153" y="136"/>
                  <a:pt x="152" y="141"/>
                </a:cubicBezTo>
                <a:close/>
                <a:moveTo>
                  <a:pt x="183" y="142"/>
                </a:moveTo>
                <a:cubicBezTo>
                  <a:pt x="183" y="146"/>
                  <a:pt x="188" y="144"/>
                  <a:pt x="190" y="146"/>
                </a:cubicBezTo>
                <a:cubicBezTo>
                  <a:pt x="191" y="143"/>
                  <a:pt x="196" y="138"/>
                  <a:pt x="194" y="136"/>
                </a:cubicBezTo>
                <a:cubicBezTo>
                  <a:pt x="190" y="137"/>
                  <a:pt x="188" y="141"/>
                  <a:pt x="183" y="142"/>
                </a:cubicBezTo>
                <a:close/>
                <a:moveTo>
                  <a:pt x="411" y="146"/>
                </a:moveTo>
                <a:cubicBezTo>
                  <a:pt x="411" y="145"/>
                  <a:pt x="413" y="143"/>
                  <a:pt x="414" y="141"/>
                </a:cubicBezTo>
                <a:cubicBezTo>
                  <a:pt x="410" y="137"/>
                  <a:pt x="403" y="136"/>
                  <a:pt x="397" y="136"/>
                </a:cubicBezTo>
                <a:cubicBezTo>
                  <a:pt x="400" y="140"/>
                  <a:pt x="406" y="145"/>
                  <a:pt x="411" y="146"/>
                </a:cubicBezTo>
                <a:close/>
                <a:moveTo>
                  <a:pt x="335" y="142"/>
                </a:moveTo>
                <a:cubicBezTo>
                  <a:pt x="336" y="140"/>
                  <a:pt x="335" y="137"/>
                  <a:pt x="333" y="137"/>
                </a:cubicBezTo>
                <a:cubicBezTo>
                  <a:pt x="333" y="139"/>
                  <a:pt x="333" y="141"/>
                  <a:pt x="335" y="142"/>
                </a:cubicBezTo>
                <a:close/>
                <a:moveTo>
                  <a:pt x="252" y="139"/>
                </a:moveTo>
                <a:cubicBezTo>
                  <a:pt x="252" y="138"/>
                  <a:pt x="251" y="138"/>
                  <a:pt x="249" y="138"/>
                </a:cubicBezTo>
                <a:cubicBezTo>
                  <a:pt x="248" y="140"/>
                  <a:pt x="250" y="139"/>
                  <a:pt x="252" y="139"/>
                </a:cubicBezTo>
                <a:close/>
                <a:moveTo>
                  <a:pt x="278" y="138"/>
                </a:moveTo>
                <a:cubicBezTo>
                  <a:pt x="278" y="141"/>
                  <a:pt x="282" y="143"/>
                  <a:pt x="285" y="142"/>
                </a:cubicBezTo>
                <a:cubicBezTo>
                  <a:pt x="283" y="141"/>
                  <a:pt x="280" y="137"/>
                  <a:pt x="278" y="138"/>
                </a:cubicBezTo>
                <a:close/>
                <a:moveTo>
                  <a:pt x="384" y="138"/>
                </a:moveTo>
                <a:cubicBezTo>
                  <a:pt x="386" y="142"/>
                  <a:pt x="390" y="144"/>
                  <a:pt x="394" y="147"/>
                </a:cubicBezTo>
                <a:cubicBezTo>
                  <a:pt x="392" y="143"/>
                  <a:pt x="387" y="139"/>
                  <a:pt x="384" y="138"/>
                </a:cubicBezTo>
                <a:close/>
                <a:moveTo>
                  <a:pt x="467" y="141"/>
                </a:moveTo>
                <a:cubicBezTo>
                  <a:pt x="467" y="139"/>
                  <a:pt x="464" y="139"/>
                  <a:pt x="464" y="138"/>
                </a:cubicBezTo>
                <a:cubicBezTo>
                  <a:pt x="462" y="140"/>
                  <a:pt x="465" y="143"/>
                  <a:pt x="467" y="141"/>
                </a:cubicBezTo>
                <a:close/>
                <a:moveTo>
                  <a:pt x="503" y="153"/>
                </a:moveTo>
                <a:cubicBezTo>
                  <a:pt x="504" y="152"/>
                  <a:pt x="505" y="152"/>
                  <a:pt x="506" y="150"/>
                </a:cubicBezTo>
                <a:cubicBezTo>
                  <a:pt x="502" y="145"/>
                  <a:pt x="496" y="142"/>
                  <a:pt x="491" y="138"/>
                </a:cubicBezTo>
                <a:cubicBezTo>
                  <a:pt x="493" y="145"/>
                  <a:pt x="499" y="148"/>
                  <a:pt x="503" y="153"/>
                </a:cubicBezTo>
                <a:close/>
                <a:moveTo>
                  <a:pt x="566" y="147"/>
                </a:moveTo>
                <a:cubicBezTo>
                  <a:pt x="568" y="150"/>
                  <a:pt x="571" y="151"/>
                  <a:pt x="572" y="154"/>
                </a:cubicBezTo>
                <a:cubicBezTo>
                  <a:pt x="571" y="154"/>
                  <a:pt x="572" y="156"/>
                  <a:pt x="570" y="156"/>
                </a:cubicBezTo>
                <a:cubicBezTo>
                  <a:pt x="571" y="158"/>
                  <a:pt x="573" y="159"/>
                  <a:pt x="575" y="161"/>
                </a:cubicBezTo>
                <a:cubicBezTo>
                  <a:pt x="575" y="155"/>
                  <a:pt x="579" y="152"/>
                  <a:pt x="579" y="147"/>
                </a:cubicBezTo>
                <a:cubicBezTo>
                  <a:pt x="576" y="143"/>
                  <a:pt x="572" y="140"/>
                  <a:pt x="567" y="138"/>
                </a:cubicBezTo>
                <a:cubicBezTo>
                  <a:pt x="567" y="143"/>
                  <a:pt x="567" y="143"/>
                  <a:pt x="566" y="147"/>
                </a:cubicBezTo>
                <a:close/>
                <a:moveTo>
                  <a:pt x="75" y="142"/>
                </a:moveTo>
                <a:cubicBezTo>
                  <a:pt x="75" y="144"/>
                  <a:pt x="76" y="145"/>
                  <a:pt x="77" y="145"/>
                </a:cubicBezTo>
                <a:cubicBezTo>
                  <a:pt x="79" y="144"/>
                  <a:pt x="79" y="142"/>
                  <a:pt x="80" y="141"/>
                </a:cubicBezTo>
                <a:cubicBezTo>
                  <a:pt x="77" y="141"/>
                  <a:pt x="79" y="138"/>
                  <a:pt x="77" y="139"/>
                </a:cubicBezTo>
                <a:cubicBezTo>
                  <a:pt x="77" y="141"/>
                  <a:pt x="74" y="140"/>
                  <a:pt x="75" y="142"/>
                </a:cubicBezTo>
                <a:close/>
                <a:moveTo>
                  <a:pt x="233" y="140"/>
                </a:moveTo>
                <a:cubicBezTo>
                  <a:pt x="236" y="144"/>
                  <a:pt x="242" y="145"/>
                  <a:pt x="247" y="147"/>
                </a:cubicBezTo>
                <a:cubicBezTo>
                  <a:pt x="246" y="144"/>
                  <a:pt x="245" y="144"/>
                  <a:pt x="245" y="141"/>
                </a:cubicBezTo>
                <a:cubicBezTo>
                  <a:pt x="240" y="143"/>
                  <a:pt x="237" y="137"/>
                  <a:pt x="233" y="140"/>
                </a:cubicBezTo>
                <a:close/>
                <a:moveTo>
                  <a:pt x="254" y="142"/>
                </a:moveTo>
                <a:cubicBezTo>
                  <a:pt x="257" y="143"/>
                  <a:pt x="257" y="145"/>
                  <a:pt x="261" y="145"/>
                </a:cubicBezTo>
                <a:cubicBezTo>
                  <a:pt x="261" y="142"/>
                  <a:pt x="259" y="141"/>
                  <a:pt x="258" y="139"/>
                </a:cubicBezTo>
                <a:cubicBezTo>
                  <a:pt x="257" y="139"/>
                  <a:pt x="256" y="139"/>
                  <a:pt x="255" y="139"/>
                </a:cubicBezTo>
                <a:cubicBezTo>
                  <a:pt x="256" y="141"/>
                  <a:pt x="254" y="141"/>
                  <a:pt x="254" y="142"/>
                </a:cubicBezTo>
                <a:close/>
                <a:moveTo>
                  <a:pt x="99" y="149"/>
                </a:moveTo>
                <a:cubicBezTo>
                  <a:pt x="103" y="147"/>
                  <a:pt x="109" y="146"/>
                  <a:pt x="114" y="144"/>
                </a:cubicBezTo>
                <a:cubicBezTo>
                  <a:pt x="115" y="146"/>
                  <a:pt x="122" y="149"/>
                  <a:pt x="123" y="145"/>
                </a:cubicBezTo>
                <a:cubicBezTo>
                  <a:pt x="120" y="143"/>
                  <a:pt x="117" y="142"/>
                  <a:pt x="113" y="141"/>
                </a:cubicBezTo>
                <a:cubicBezTo>
                  <a:pt x="110" y="145"/>
                  <a:pt x="105" y="146"/>
                  <a:pt x="102" y="140"/>
                </a:cubicBezTo>
                <a:cubicBezTo>
                  <a:pt x="101" y="143"/>
                  <a:pt x="98" y="147"/>
                  <a:pt x="99" y="149"/>
                </a:cubicBezTo>
                <a:close/>
                <a:moveTo>
                  <a:pt x="269" y="149"/>
                </a:moveTo>
                <a:cubicBezTo>
                  <a:pt x="269" y="146"/>
                  <a:pt x="271" y="145"/>
                  <a:pt x="271" y="142"/>
                </a:cubicBezTo>
                <a:cubicBezTo>
                  <a:pt x="268" y="142"/>
                  <a:pt x="265" y="140"/>
                  <a:pt x="263" y="141"/>
                </a:cubicBezTo>
                <a:cubicBezTo>
                  <a:pt x="266" y="142"/>
                  <a:pt x="265" y="148"/>
                  <a:pt x="269" y="149"/>
                </a:cubicBezTo>
                <a:close/>
                <a:moveTo>
                  <a:pt x="165" y="146"/>
                </a:moveTo>
                <a:cubicBezTo>
                  <a:pt x="169" y="146"/>
                  <a:pt x="170" y="150"/>
                  <a:pt x="174" y="149"/>
                </a:cubicBezTo>
                <a:cubicBezTo>
                  <a:pt x="174" y="147"/>
                  <a:pt x="172" y="146"/>
                  <a:pt x="172" y="144"/>
                </a:cubicBezTo>
                <a:cubicBezTo>
                  <a:pt x="170" y="143"/>
                  <a:pt x="168" y="142"/>
                  <a:pt x="166" y="141"/>
                </a:cubicBezTo>
                <a:cubicBezTo>
                  <a:pt x="167" y="143"/>
                  <a:pt x="165" y="143"/>
                  <a:pt x="165" y="146"/>
                </a:cubicBezTo>
                <a:close/>
                <a:moveTo>
                  <a:pt x="215" y="147"/>
                </a:moveTo>
                <a:cubicBezTo>
                  <a:pt x="214" y="146"/>
                  <a:pt x="215" y="141"/>
                  <a:pt x="211" y="141"/>
                </a:cubicBezTo>
                <a:cubicBezTo>
                  <a:pt x="210" y="144"/>
                  <a:pt x="213" y="148"/>
                  <a:pt x="215" y="147"/>
                </a:cubicBezTo>
                <a:close/>
                <a:moveTo>
                  <a:pt x="227" y="145"/>
                </a:moveTo>
                <a:cubicBezTo>
                  <a:pt x="227" y="141"/>
                  <a:pt x="222" y="141"/>
                  <a:pt x="220" y="142"/>
                </a:cubicBezTo>
                <a:cubicBezTo>
                  <a:pt x="223" y="142"/>
                  <a:pt x="224" y="145"/>
                  <a:pt x="227" y="145"/>
                </a:cubicBezTo>
                <a:close/>
                <a:moveTo>
                  <a:pt x="586" y="143"/>
                </a:moveTo>
                <a:cubicBezTo>
                  <a:pt x="586" y="141"/>
                  <a:pt x="585" y="141"/>
                  <a:pt x="583" y="141"/>
                </a:cubicBezTo>
                <a:cubicBezTo>
                  <a:pt x="583" y="143"/>
                  <a:pt x="584" y="143"/>
                  <a:pt x="586" y="143"/>
                </a:cubicBezTo>
                <a:close/>
                <a:moveTo>
                  <a:pt x="342" y="145"/>
                </a:moveTo>
                <a:cubicBezTo>
                  <a:pt x="343" y="141"/>
                  <a:pt x="337" y="141"/>
                  <a:pt x="338" y="145"/>
                </a:cubicBezTo>
                <a:cubicBezTo>
                  <a:pt x="343" y="146"/>
                  <a:pt x="345" y="151"/>
                  <a:pt x="349" y="150"/>
                </a:cubicBezTo>
                <a:cubicBezTo>
                  <a:pt x="347" y="148"/>
                  <a:pt x="346" y="146"/>
                  <a:pt x="342" y="145"/>
                </a:cubicBezTo>
                <a:close/>
                <a:moveTo>
                  <a:pt x="456" y="149"/>
                </a:moveTo>
                <a:cubicBezTo>
                  <a:pt x="457" y="150"/>
                  <a:pt x="458" y="153"/>
                  <a:pt x="461" y="153"/>
                </a:cubicBezTo>
                <a:cubicBezTo>
                  <a:pt x="462" y="150"/>
                  <a:pt x="463" y="148"/>
                  <a:pt x="464" y="145"/>
                </a:cubicBezTo>
                <a:cubicBezTo>
                  <a:pt x="461" y="145"/>
                  <a:pt x="461" y="143"/>
                  <a:pt x="460" y="142"/>
                </a:cubicBezTo>
                <a:cubicBezTo>
                  <a:pt x="459" y="145"/>
                  <a:pt x="456" y="146"/>
                  <a:pt x="456" y="149"/>
                </a:cubicBezTo>
                <a:close/>
                <a:moveTo>
                  <a:pt x="470" y="143"/>
                </a:moveTo>
                <a:cubicBezTo>
                  <a:pt x="470" y="144"/>
                  <a:pt x="470" y="144"/>
                  <a:pt x="470" y="145"/>
                </a:cubicBezTo>
                <a:cubicBezTo>
                  <a:pt x="478" y="150"/>
                  <a:pt x="485" y="157"/>
                  <a:pt x="495" y="161"/>
                </a:cubicBezTo>
                <a:cubicBezTo>
                  <a:pt x="489" y="152"/>
                  <a:pt x="479" y="147"/>
                  <a:pt x="470" y="143"/>
                </a:cubicBezTo>
                <a:close/>
                <a:moveTo>
                  <a:pt x="63" y="147"/>
                </a:moveTo>
                <a:cubicBezTo>
                  <a:pt x="65" y="148"/>
                  <a:pt x="65" y="149"/>
                  <a:pt x="67" y="149"/>
                </a:cubicBezTo>
                <a:cubicBezTo>
                  <a:pt x="68" y="148"/>
                  <a:pt x="69" y="147"/>
                  <a:pt x="69" y="145"/>
                </a:cubicBezTo>
                <a:cubicBezTo>
                  <a:pt x="67" y="143"/>
                  <a:pt x="62" y="141"/>
                  <a:pt x="63" y="147"/>
                </a:cubicBezTo>
                <a:close/>
                <a:moveTo>
                  <a:pt x="81" y="147"/>
                </a:moveTo>
                <a:cubicBezTo>
                  <a:pt x="83" y="148"/>
                  <a:pt x="83" y="149"/>
                  <a:pt x="84" y="148"/>
                </a:cubicBezTo>
                <a:cubicBezTo>
                  <a:pt x="84" y="146"/>
                  <a:pt x="87" y="147"/>
                  <a:pt x="86" y="144"/>
                </a:cubicBezTo>
                <a:cubicBezTo>
                  <a:pt x="84" y="145"/>
                  <a:pt x="84" y="144"/>
                  <a:pt x="83" y="144"/>
                </a:cubicBezTo>
                <a:cubicBezTo>
                  <a:pt x="83" y="146"/>
                  <a:pt x="81" y="145"/>
                  <a:pt x="81" y="147"/>
                </a:cubicBezTo>
                <a:close/>
                <a:moveTo>
                  <a:pt x="193" y="148"/>
                </a:moveTo>
                <a:cubicBezTo>
                  <a:pt x="195" y="150"/>
                  <a:pt x="198" y="152"/>
                  <a:pt x="202" y="153"/>
                </a:cubicBezTo>
                <a:cubicBezTo>
                  <a:pt x="203" y="150"/>
                  <a:pt x="204" y="149"/>
                  <a:pt x="204" y="145"/>
                </a:cubicBezTo>
                <a:cubicBezTo>
                  <a:pt x="200" y="141"/>
                  <a:pt x="196" y="147"/>
                  <a:pt x="193" y="148"/>
                </a:cubicBezTo>
                <a:close/>
                <a:moveTo>
                  <a:pt x="319" y="147"/>
                </a:moveTo>
                <a:cubicBezTo>
                  <a:pt x="323" y="148"/>
                  <a:pt x="326" y="151"/>
                  <a:pt x="330" y="152"/>
                </a:cubicBezTo>
                <a:cubicBezTo>
                  <a:pt x="328" y="148"/>
                  <a:pt x="324" y="146"/>
                  <a:pt x="321" y="144"/>
                </a:cubicBezTo>
                <a:cubicBezTo>
                  <a:pt x="320" y="145"/>
                  <a:pt x="319" y="145"/>
                  <a:pt x="319" y="147"/>
                </a:cubicBezTo>
                <a:close/>
                <a:moveTo>
                  <a:pt x="413" y="150"/>
                </a:moveTo>
                <a:cubicBezTo>
                  <a:pt x="414" y="150"/>
                  <a:pt x="414" y="153"/>
                  <a:pt x="417" y="153"/>
                </a:cubicBezTo>
                <a:cubicBezTo>
                  <a:pt x="418" y="151"/>
                  <a:pt x="420" y="149"/>
                  <a:pt x="420" y="145"/>
                </a:cubicBezTo>
                <a:cubicBezTo>
                  <a:pt x="417" y="141"/>
                  <a:pt x="414" y="147"/>
                  <a:pt x="413" y="150"/>
                </a:cubicBezTo>
                <a:close/>
                <a:moveTo>
                  <a:pt x="134" y="147"/>
                </a:moveTo>
                <a:cubicBezTo>
                  <a:pt x="135" y="147"/>
                  <a:pt x="136" y="146"/>
                  <a:pt x="137" y="145"/>
                </a:cubicBezTo>
                <a:cubicBezTo>
                  <a:pt x="136" y="143"/>
                  <a:pt x="131" y="145"/>
                  <a:pt x="134" y="147"/>
                </a:cubicBezTo>
                <a:close/>
                <a:moveTo>
                  <a:pt x="217" y="149"/>
                </a:moveTo>
                <a:cubicBezTo>
                  <a:pt x="220" y="151"/>
                  <a:pt x="223" y="153"/>
                  <a:pt x="226" y="156"/>
                </a:cubicBezTo>
                <a:cubicBezTo>
                  <a:pt x="227" y="154"/>
                  <a:pt x="225" y="153"/>
                  <a:pt x="227" y="151"/>
                </a:cubicBezTo>
                <a:cubicBezTo>
                  <a:pt x="223" y="149"/>
                  <a:pt x="222" y="145"/>
                  <a:pt x="217" y="144"/>
                </a:cubicBezTo>
                <a:cubicBezTo>
                  <a:pt x="217" y="146"/>
                  <a:pt x="218" y="148"/>
                  <a:pt x="217" y="149"/>
                </a:cubicBezTo>
                <a:close/>
                <a:moveTo>
                  <a:pt x="230" y="147"/>
                </a:moveTo>
                <a:cubicBezTo>
                  <a:pt x="235" y="149"/>
                  <a:pt x="237" y="153"/>
                  <a:pt x="243" y="153"/>
                </a:cubicBezTo>
                <a:cubicBezTo>
                  <a:pt x="243" y="151"/>
                  <a:pt x="243" y="151"/>
                  <a:pt x="244" y="149"/>
                </a:cubicBezTo>
                <a:cubicBezTo>
                  <a:pt x="239" y="148"/>
                  <a:pt x="235" y="146"/>
                  <a:pt x="231" y="144"/>
                </a:cubicBezTo>
                <a:cubicBezTo>
                  <a:pt x="231" y="145"/>
                  <a:pt x="231" y="146"/>
                  <a:pt x="230" y="147"/>
                </a:cubicBezTo>
                <a:close/>
                <a:moveTo>
                  <a:pt x="272" y="153"/>
                </a:moveTo>
                <a:cubicBezTo>
                  <a:pt x="280" y="159"/>
                  <a:pt x="289" y="165"/>
                  <a:pt x="299" y="170"/>
                </a:cubicBezTo>
                <a:cubicBezTo>
                  <a:pt x="299" y="169"/>
                  <a:pt x="301" y="169"/>
                  <a:pt x="300" y="167"/>
                </a:cubicBezTo>
                <a:cubicBezTo>
                  <a:pt x="293" y="161"/>
                  <a:pt x="286" y="156"/>
                  <a:pt x="278" y="150"/>
                </a:cubicBezTo>
                <a:cubicBezTo>
                  <a:pt x="277" y="148"/>
                  <a:pt x="278" y="145"/>
                  <a:pt x="277" y="145"/>
                </a:cubicBezTo>
                <a:cubicBezTo>
                  <a:pt x="277" y="144"/>
                  <a:pt x="276" y="144"/>
                  <a:pt x="275" y="144"/>
                </a:cubicBezTo>
                <a:cubicBezTo>
                  <a:pt x="275" y="148"/>
                  <a:pt x="272" y="150"/>
                  <a:pt x="272" y="153"/>
                </a:cubicBezTo>
                <a:close/>
                <a:moveTo>
                  <a:pt x="42" y="167"/>
                </a:moveTo>
                <a:cubicBezTo>
                  <a:pt x="46" y="161"/>
                  <a:pt x="50" y="152"/>
                  <a:pt x="52" y="145"/>
                </a:cubicBezTo>
                <a:cubicBezTo>
                  <a:pt x="47" y="151"/>
                  <a:pt x="43" y="157"/>
                  <a:pt x="42" y="167"/>
                </a:cubicBezTo>
                <a:close/>
                <a:moveTo>
                  <a:pt x="148" y="148"/>
                </a:moveTo>
                <a:cubicBezTo>
                  <a:pt x="151" y="150"/>
                  <a:pt x="153" y="152"/>
                  <a:pt x="157" y="153"/>
                </a:cubicBezTo>
                <a:cubicBezTo>
                  <a:pt x="158" y="151"/>
                  <a:pt x="159" y="150"/>
                  <a:pt x="159" y="147"/>
                </a:cubicBezTo>
                <a:cubicBezTo>
                  <a:pt x="155" y="147"/>
                  <a:pt x="149" y="142"/>
                  <a:pt x="148" y="148"/>
                </a:cubicBezTo>
                <a:close/>
                <a:moveTo>
                  <a:pt x="380" y="147"/>
                </a:moveTo>
                <a:cubicBezTo>
                  <a:pt x="385" y="153"/>
                  <a:pt x="392" y="158"/>
                  <a:pt x="400" y="162"/>
                </a:cubicBezTo>
                <a:cubicBezTo>
                  <a:pt x="400" y="160"/>
                  <a:pt x="401" y="159"/>
                  <a:pt x="402" y="157"/>
                </a:cubicBezTo>
                <a:cubicBezTo>
                  <a:pt x="395" y="153"/>
                  <a:pt x="388" y="145"/>
                  <a:pt x="380" y="147"/>
                </a:cubicBezTo>
                <a:close/>
                <a:moveTo>
                  <a:pt x="512" y="149"/>
                </a:moveTo>
                <a:cubicBezTo>
                  <a:pt x="512" y="151"/>
                  <a:pt x="513" y="151"/>
                  <a:pt x="514" y="152"/>
                </a:cubicBezTo>
                <a:cubicBezTo>
                  <a:pt x="514" y="150"/>
                  <a:pt x="518" y="147"/>
                  <a:pt x="515" y="146"/>
                </a:cubicBezTo>
                <a:cubicBezTo>
                  <a:pt x="514" y="147"/>
                  <a:pt x="514" y="149"/>
                  <a:pt x="512" y="149"/>
                </a:cubicBezTo>
                <a:close/>
                <a:moveTo>
                  <a:pt x="250" y="147"/>
                </a:moveTo>
                <a:cubicBezTo>
                  <a:pt x="250" y="150"/>
                  <a:pt x="253" y="150"/>
                  <a:pt x="255" y="152"/>
                </a:cubicBezTo>
                <a:cubicBezTo>
                  <a:pt x="255" y="151"/>
                  <a:pt x="255" y="149"/>
                  <a:pt x="255" y="148"/>
                </a:cubicBezTo>
                <a:cubicBezTo>
                  <a:pt x="253" y="149"/>
                  <a:pt x="252" y="145"/>
                  <a:pt x="250" y="147"/>
                </a:cubicBezTo>
                <a:close/>
                <a:moveTo>
                  <a:pt x="358" y="151"/>
                </a:moveTo>
                <a:cubicBezTo>
                  <a:pt x="359" y="153"/>
                  <a:pt x="360" y="154"/>
                  <a:pt x="362" y="155"/>
                </a:cubicBezTo>
                <a:cubicBezTo>
                  <a:pt x="364" y="152"/>
                  <a:pt x="365" y="151"/>
                  <a:pt x="366" y="147"/>
                </a:cubicBezTo>
                <a:cubicBezTo>
                  <a:pt x="362" y="146"/>
                  <a:pt x="359" y="148"/>
                  <a:pt x="358" y="151"/>
                </a:cubicBezTo>
                <a:close/>
                <a:moveTo>
                  <a:pt x="93" y="152"/>
                </a:moveTo>
                <a:cubicBezTo>
                  <a:pt x="93" y="152"/>
                  <a:pt x="93" y="151"/>
                  <a:pt x="93" y="151"/>
                </a:cubicBezTo>
                <a:cubicBezTo>
                  <a:pt x="93" y="149"/>
                  <a:pt x="92" y="149"/>
                  <a:pt x="91" y="148"/>
                </a:cubicBezTo>
                <a:cubicBezTo>
                  <a:pt x="89" y="149"/>
                  <a:pt x="90" y="153"/>
                  <a:pt x="93" y="152"/>
                </a:cubicBezTo>
                <a:close/>
                <a:moveTo>
                  <a:pt x="315" y="153"/>
                </a:moveTo>
                <a:cubicBezTo>
                  <a:pt x="318" y="156"/>
                  <a:pt x="323" y="157"/>
                  <a:pt x="325" y="161"/>
                </a:cubicBezTo>
                <a:cubicBezTo>
                  <a:pt x="328" y="160"/>
                  <a:pt x="329" y="158"/>
                  <a:pt x="329" y="154"/>
                </a:cubicBezTo>
                <a:cubicBezTo>
                  <a:pt x="325" y="152"/>
                  <a:pt x="321" y="150"/>
                  <a:pt x="318" y="148"/>
                </a:cubicBezTo>
                <a:cubicBezTo>
                  <a:pt x="317" y="150"/>
                  <a:pt x="315" y="151"/>
                  <a:pt x="315" y="153"/>
                </a:cubicBezTo>
                <a:close/>
                <a:moveTo>
                  <a:pt x="445" y="156"/>
                </a:moveTo>
                <a:cubicBezTo>
                  <a:pt x="448" y="152"/>
                  <a:pt x="440" y="151"/>
                  <a:pt x="437" y="148"/>
                </a:cubicBezTo>
                <a:cubicBezTo>
                  <a:pt x="439" y="152"/>
                  <a:pt x="442" y="154"/>
                  <a:pt x="445" y="156"/>
                </a:cubicBezTo>
                <a:close/>
                <a:moveTo>
                  <a:pt x="464" y="156"/>
                </a:moveTo>
                <a:cubicBezTo>
                  <a:pt x="470" y="162"/>
                  <a:pt x="477" y="168"/>
                  <a:pt x="485" y="172"/>
                </a:cubicBezTo>
                <a:cubicBezTo>
                  <a:pt x="487" y="170"/>
                  <a:pt x="490" y="168"/>
                  <a:pt x="492" y="164"/>
                </a:cubicBezTo>
                <a:cubicBezTo>
                  <a:pt x="484" y="159"/>
                  <a:pt x="477" y="154"/>
                  <a:pt x="467" y="148"/>
                </a:cubicBezTo>
                <a:cubicBezTo>
                  <a:pt x="466" y="151"/>
                  <a:pt x="465" y="153"/>
                  <a:pt x="464" y="156"/>
                </a:cubicBezTo>
                <a:close/>
                <a:moveTo>
                  <a:pt x="517" y="155"/>
                </a:moveTo>
                <a:cubicBezTo>
                  <a:pt x="521" y="156"/>
                  <a:pt x="522" y="161"/>
                  <a:pt x="527" y="162"/>
                </a:cubicBezTo>
                <a:cubicBezTo>
                  <a:pt x="529" y="161"/>
                  <a:pt x="529" y="157"/>
                  <a:pt x="529" y="154"/>
                </a:cubicBezTo>
                <a:cubicBezTo>
                  <a:pt x="526" y="152"/>
                  <a:pt x="523" y="151"/>
                  <a:pt x="521" y="148"/>
                </a:cubicBezTo>
                <a:cubicBezTo>
                  <a:pt x="519" y="150"/>
                  <a:pt x="518" y="152"/>
                  <a:pt x="517" y="155"/>
                </a:cubicBezTo>
                <a:close/>
                <a:moveTo>
                  <a:pt x="70" y="152"/>
                </a:moveTo>
                <a:cubicBezTo>
                  <a:pt x="72" y="154"/>
                  <a:pt x="72" y="148"/>
                  <a:pt x="70" y="149"/>
                </a:cubicBezTo>
                <a:cubicBezTo>
                  <a:pt x="71" y="151"/>
                  <a:pt x="70" y="151"/>
                  <a:pt x="70" y="152"/>
                </a:cubicBezTo>
                <a:close/>
                <a:moveTo>
                  <a:pt x="206" y="155"/>
                </a:moveTo>
                <a:cubicBezTo>
                  <a:pt x="209" y="156"/>
                  <a:pt x="212" y="157"/>
                  <a:pt x="215" y="158"/>
                </a:cubicBezTo>
                <a:cubicBezTo>
                  <a:pt x="215" y="156"/>
                  <a:pt x="214" y="155"/>
                  <a:pt x="214" y="153"/>
                </a:cubicBezTo>
                <a:cubicBezTo>
                  <a:pt x="212" y="152"/>
                  <a:pt x="210" y="150"/>
                  <a:pt x="208" y="149"/>
                </a:cubicBezTo>
                <a:cubicBezTo>
                  <a:pt x="208" y="152"/>
                  <a:pt x="205" y="152"/>
                  <a:pt x="206" y="155"/>
                </a:cubicBezTo>
                <a:close/>
                <a:moveTo>
                  <a:pt x="423" y="149"/>
                </a:moveTo>
                <a:cubicBezTo>
                  <a:pt x="423" y="151"/>
                  <a:pt x="422" y="154"/>
                  <a:pt x="420" y="156"/>
                </a:cubicBezTo>
                <a:cubicBezTo>
                  <a:pt x="425" y="160"/>
                  <a:pt x="431" y="164"/>
                  <a:pt x="437" y="167"/>
                </a:cubicBezTo>
                <a:cubicBezTo>
                  <a:pt x="438" y="165"/>
                  <a:pt x="439" y="164"/>
                  <a:pt x="440" y="161"/>
                </a:cubicBezTo>
                <a:cubicBezTo>
                  <a:pt x="435" y="157"/>
                  <a:pt x="431" y="152"/>
                  <a:pt x="423" y="149"/>
                </a:cubicBezTo>
                <a:close/>
                <a:moveTo>
                  <a:pt x="160" y="156"/>
                </a:moveTo>
                <a:cubicBezTo>
                  <a:pt x="163" y="157"/>
                  <a:pt x="165" y="160"/>
                  <a:pt x="168" y="162"/>
                </a:cubicBezTo>
                <a:cubicBezTo>
                  <a:pt x="171" y="160"/>
                  <a:pt x="175" y="159"/>
                  <a:pt x="176" y="155"/>
                </a:cubicBezTo>
                <a:cubicBezTo>
                  <a:pt x="171" y="153"/>
                  <a:pt x="168" y="150"/>
                  <a:pt x="163" y="150"/>
                </a:cubicBezTo>
                <a:cubicBezTo>
                  <a:pt x="162" y="152"/>
                  <a:pt x="160" y="154"/>
                  <a:pt x="160" y="156"/>
                </a:cubicBezTo>
                <a:close/>
                <a:moveTo>
                  <a:pt x="365" y="156"/>
                </a:moveTo>
                <a:cubicBezTo>
                  <a:pt x="366" y="158"/>
                  <a:pt x="368" y="161"/>
                  <a:pt x="371" y="159"/>
                </a:cubicBezTo>
                <a:cubicBezTo>
                  <a:pt x="370" y="156"/>
                  <a:pt x="372" y="155"/>
                  <a:pt x="372" y="152"/>
                </a:cubicBezTo>
                <a:cubicBezTo>
                  <a:pt x="372" y="151"/>
                  <a:pt x="370" y="151"/>
                  <a:pt x="369" y="150"/>
                </a:cubicBezTo>
                <a:cubicBezTo>
                  <a:pt x="368" y="152"/>
                  <a:pt x="366" y="154"/>
                  <a:pt x="365" y="156"/>
                </a:cubicBezTo>
                <a:close/>
                <a:moveTo>
                  <a:pt x="578" y="164"/>
                </a:moveTo>
                <a:cubicBezTo>
                  <a:pt x="581" y="165"/>
                  <a:pt x="581" y="167"/>
                  <a:pt x="584" y="168"/>
                </a:cubicBezTo>
                <a:cubicBezTo>
                  <a:pt x="586" y="161"/>
                  <a:pt x="590" y="151"/>
                  <a:pt x="583" y="150"/>
                </a:cubicBezTo>
                <a:cubicBezTo>
                  <a:pt x="580" y="153"/>
                  <a:pt x="580" y="159"/>
                  <a:pt x="578" y="164"/>
                </a:cubicBezTo>
                <a:close/>
                <a:moveTo>
                  <a:pt x="76" y="157"/>
                </a:moveTo>
                <a:cubicBezTo>
                  <a:pt x="80" y="157"/>
                  <a:pt x="83" y="154"/>
                  <a:pt x="81" y="150"/>
                </a:cubicBezTo>
                <a:cubicBezTo>
                  <a:pt x="77" y="150"/>
                  <a:pt x="78" y="154"/>
                  <a:pt x="76" y="157"/>
                </a:cubicBezTo>
                <a:close/>
                <a:moveTo>
                  <a:pt x="104" y="152"/>
                </a:moveTo>
                <a:cubicBezTo>
                  <a:pt x="106" y="153"/>
                  <a:pt x="107" y="155"/>
                  <a:pt x="109" y="155"/>
                </a:cubicBezTo>
                <a:cubicBezTo>
                  <a:pt x="110" y="154"/>
                  <a:pt x="110" y="152"/>
                  <a:pt x="110" y="150"/>
                </a:cubicBezTo>
                <a:cubicBezTo>
                  <a:pt x="107" y="150"/>
                  <a:pt x="105" y="150"/>
                  <a:pt x="104" y="152"/>
                </a:cubicBezTo>
                <a:close/>
                <a:moveTo>
                  <a:pt x="114" y="156"/>
                </a:moveTo>
                <a:cubicBezTo>
                  <a:pt x="115" y="154"/>
                  <a:pt x="116" y="152"/>
                  <a:pt x="118" y="151"/>
                </a:cubicBezTo>
                <a:cubicBezTo>
                  <a:pt x="116" y="151"/>
                  <a:pt x="116" y="150"/>
                  <a:pt x="115" y="150"/>
                </a:cubicBezTo>
                <a:cubicBezTo>
                  <a:pt x="115" y="152"/>
                  <a:pt x="113" y="155"/>
                  <a:pt x="114" y="156"/>
                </a:cubicBezTo>
                <a:close/>
                <a:moveTo>
                  <a:pt x="294" y="154"/>
                </a:moveTo>
                <a:cubicBezTo>
                  <a:pt x="293" y="152"/>
                  <a:pt x="292" y="151"/>
                  <a:pt x="290" y="150"/>
                </a:cubicBezTo>
                <a:cubicBezTo>
                  <a:pt x="291" y="152"/>
                  <a:pt x="293" y="153"/>
                  <a:pt x="294" y="154"/>
                </a:cubicBezTo>
                <a:close/>
                <a:moveTo>
                  <a:pt x="152" y="156"/>
                </a:moveTo>
                <a:cubicBezTo>
                  <a:pt x="151" y="153"/>
                  <a:pt x="147" y="153"/>
                  <a:pt x="145" y="151"/>
                </a:cubicBezTo>
                <a:cubicBezTo>
                  <a:pt x="144" y="154"/>
                  <a:pt x="149" y="155"/>
                  <a:pt x="152" y="156"/>
                </a:cubicBezTo>
                <a:close/>
                <a:moveTo>
                  <a:pt x="245" y="155"/>
                </a:moveTo>
                <a:cubicBezTo>
                  <a:pt x="247" y="155"/>
                  <a:pt x="248" y="152"/>
                  <a:pt x="250" y="152"/>
                </a:cubicBezTo>
                <a:cubicBezTo>
                  <a:pt x="250" y="153"/>
                  <a:pt x="251" y="153"/>
                  <a:pt x="251" y="154"/>
                </a:cubicBezTo>
                <a:cubicBezTo>
                  <a:pt x="252" y="156"/>
                  <a:pt x="251" y="157"/>
                  <a:pt x="251" y="159"/>
                </a:cubicBezTo>
                <a:cubicBezTo>
                  <a:pt x="255" y="161"/>
                  <a:pt x="258" y="164"/>
                  <a:pt x="262" y="166"/>
                </a:cubicBezTo>
                <a:cubicBezTo>
                  <a:pt x="263" y="163"/>
                  <a:pt x="265" y="161"/>
                  <a:pt x="265" y="158"/>
                </a:cubicBezTo>
                <a:cubicBezTo>
                  <a:pt x="258" y="156"/>
                  <a:pt x="254" y="152"/>
                  <a:pt x="247" y="151"/>
                </a:cubicBezTo>
                <a:cubicBezTo>
                  <a:pt x="247" y="153"/>
                  <a:pt x="246" y="154"/>
                  <a:pt x="245" y="155"/>
                </a:cubicBezTo>
                <a:close/>
                <a:moveTo>
                  <a:pt x="63" y="161"/>
                </a:moveTo>
                <a:cubicBezTo>
                  <a:pt x="64" y="158"/>
                  <a:pt x="68" y="152"/>
                  <a:pt x="62" y="152"/>
                </a:cubicBezTo>
                <a:cubicBezTo>
                  <a:pt x="61" y="155"/>
                  <a:pt x="58" y="160"/>
                  <a:pt x="63" y="161"/>
                </a:cubicBezTo>
                <a:close/>
                <a:moveTo>
                  <a:pt x="548" y="154"/>
                </a:moveTo>
                <a:cubicBezTo>
                  <a:pt x="547" y="153"/>
                  <a:pt x="546" y="152"/>
                  <a:pt x="544" y="152"/>
                </a:cubicBezTo>
                <a:cubicBezTo>
                  <a:pt x="544" y="154"/>
                  <a:pt x="547" y="155"/>
                  <a:pt x="548" y="154"/>
                </a:cubicBezTo>
                <a:close/>
                <a:moveTo>
                  <a:pt x="117" y="160"/>
                </a:moveTo>
                <a:cubicBezTo>
                  <a:pt x="118" y="162"/>
                  <a:pt x="120" y="163"/>
                  <a:pt x="122" y="164"/>
                </a:cubicBezTo>
                <a:cubicBezTo>
                  <a:pt x="124" y="161"/>
                  <a:pt x="126" y="158"/>
                  <a:pt x="128" y="156"/>
                </a:cubicBezTo>
                <a:cubicBezTo>
                  <a:pt x="125" y="148"/>
                  <a:pt x="117" y="155"/>
                  <a:pt x="117" y="160"/>
                </a:cubicBezTo>
                <a:close/>
                <a:moveTo>
                  <a:pt x="506" y="156"/>
                </a:moveTo>
                <a:cubicBezTo>
                  <a:pt x="508" y="157"/>
                  <a:pt x="508" y="158"/>
                  <a:pt x="510" y="158"/>
                </a:cubicBezTo>
                <a:cubicBezTo>
                  <a:pt x="510" y="156"/>
                  <a:pt x="512" y="155"/>
                  <a:pt x="512" y="153"/>
                </a:cubicBezTo>
                <a:cubicBezTo>
                  <a:pt x="509" y="151"/>
                  <a:pt x="507" y="154"/>
                  <a:pt x="506" y="156"/>
                </a:cubicBezTo>
                <a:close/>
                <a:moveTo>
                  <a:pt x="238" y="161"/>
                </a:moveTo>
                <a:cubicBezTo>
                  <a:pt x="238" y="160"/>
                  <a:pt x="238" y="159"/>
                  <a:pt x="239" y="158"/>
                </a:cubicBezTo>
                <a:cubicBezTo>
                  <a:pt x="237" y="156"/>
                  <a:pt x="234" y="154"/>
                  <a:pt x="231" y="153"/>
                </a:cubicBezTo>
                <a:cubicBezTo>
                  <a:pt x="232" y="157"/>
                  <a:pt x="232" y="161"/>
                  <a:pt x="238" y="161"/>
                </a:cubicBezTo>
                <a:close/>
                <a:moveTo>
                  <a:pt x="609" y="159"/>
                </a:moveTo>
                <a:cubicBezTo>
                  <a:pt x="606" y="158"/>
                  <a:pt x="606" y="154"/>
                  <a:pt x="604" y="153"/>
                </a:cubicBezTo>
                <a:cubicBezTo>
                  <a:pt x="604" y="155"/>
                  <a:pt x="605" y="160"/>
                  <a:pt x="609" y="159"/>
                </a:cubicBezTo>
                <a:close/>
                <a:moveTo>
                  <a:pt x="55" y="156"/>
                </a:moveTo>
                <a:cubicBezTo>
                  <a:pt x="57" y="156"/>
                  <a:pt x="57" y="155"/>
                  <a:pt x="57" y="153"/>
                </a:cubicBezTo>
                <a:cubicBezTo>
                  <a:pt x="55" y="153"/>
                  <a:pt x="55" y="155"/>
                  <a:pt x="55" y="156"/>
                </a:cubicBezTo>
                <a:close/>
                <a:moveTo>
                  <a:pt x="621" y="169"/>
                </a:moveTo>
                <a:cubicBezTo>
                  <a:pt x="620" y="164"/>
                  <a:pt x="620" y="157"/>
                  <a:pt x="617" y="153"/>
                </a:cubicBezTo>
                <a:cubicBezTo>
                  <a:pt x="616" y="161"/>
                  <a:pt x="616" y="167"/>
                  <a:pt x="621" y="169"/>
                </a:cubicBezTo>
                <a:close/>
                <a:moveTo>
                  <a:pt x="87" y="164"/>
                </a:moveTo>
                <a:cubicBezTo>
                  <a:pt x="89" y="164"/>
                  <a:pt x="89" y="165"/>
                  <a:pt x="90" y="165"/>
                </a:cubicBezTo>
                <a:cubicBezTo>
                  <a:pt x="91" y="162"/>
                  <a:pt x="91" y="159"/>
                  <a:pt x="92" y="156"/>
                </a:cubicBezTo>
                <a:cubicBezTo>
                  <a:pt x="90" y="155"/>
                  <a:pt x="90" y="154"/>
                  <a:pt x="88" y="155"/>
                </a:cubicBezTo>
                <a:cubicBezTo>
                  <a:pt x="87" y="157"/>
                  <a:pt x="87" y="161"/>
                  <a:pt x="87" y="164"/>
                </a:cubicBezTo>
                <a:close/>
                <a:moveTo>
                  <a:pt x="200" y="157"/>
                </a:moveTo>
                <a:cubicBezTo>
                  <a:pt x="200" y="156"/>
                  <a:pt x="200" y="155"/>
                  <a:pt x="200" y="155"/>
                </a:cubicBezTo>
                <a:cubicBezTo>
                  <a:pt x="197" y="154"/>
                  <a:pt x="197" y="157"/>
                  <a:pt x="200" y="157"/>
                </a:cubicBezTo>
                <a:close/>
                <a:moveTo>
                  <a:pt x="408" y="156"/>
                </a:moveTo>
                <a:cubicBezTo>
                  <a:pt x="410" y="157"/>
                  <a:pt x="411" y="159"/>
                  <a:pt x="414" y="159"/>
                </a:cubicBezTo>
                <a:cubicBezTo>
                  <a:pt x="414" y="156"/>
                  <a:pt x="409" y="153"/>
                  <a:pt x="408" y="156"/>
                </a:cubicBezTo>
                <a:close/>
                <a:moveTo>
                  <a:pt x="65" y="161"/>
                </a:moveTo>
                <a:cubicBezTo>
                  <a:pt x="66" y="162"/>
                  <a:pt x="67" y="163"/>
                  <a:pt x="70" y="162"/>
                </a:cubicBezTo>
                <a:cubicBezTo>
                  <a:pt x="71" y="160"/>
                  <a:pt x="71" y="158"/>
                  <a:pt x="70" y="155"/>
                </a:cubicBezTo>
                <a:cubicBezTo>
                  <a:pt x="66" y="155"/>
                  <a:pt x="66" y="159"/>
                  <a:pt x="65" y="161"/>
                </a:cubicBezTo>
                <a:close/>
                <a:moveTo>
                  <a:pt x="218" y="161"/>
                </a:moveTo>
                <a:cubicBezTo>
                  <a:pt x="223" y="161"/>
                  <a:pt x="224" y="164"/>
                  <a:pt x="229" y="165"/>
                </a:cubicBezTo>
                <a:cubicBezTo>
                  <a:pt x="228" y="159"/>
                  <a:pt x="221" y="158"/>
                  <a:pt x="217" y="155"/>
                </a:cubicBezTo>
                <a:cubicBezTo>
                  <a:pt x="217" y="158"/>
                  <a:pt x="219" y="158"/>
                  <a:pt x="218" y="161"/>
                </a:cubicBezTo>
                <a:close/>
                <a:moveTo>
                  <a:pt x="303" y="162"/>
                </a:moveTo>
                <a:cubicBezTo>
                  <a:pt x="305" y="161"/>
                  <a:pt x="307" y="161"/>
                  <a:pt x="307" y="158"/>
                </a:cubicBezTo>
                <a:cubicBezTo>
                  <a:pt x="304" y="158"/>
                  <a:pt x="303" y="155"/>
                  <a:pt x="299" y="155"/>
                </a:cubicBezTo>
                <a:cubicBezTo>
                  <a:pt x="300" y="158"/>
                  <a:pt x="302" y="159"/>
                  <a:pt x="303" y="162"/>
                </a:cubicBezTo>
                <a:close/>
                <a:moveTo>
                  <a:pt x="373" y="164"/>
                </a:moveTo>
                <a:cubicBezTo>
                  <a:pt x="379" y="167"/>
                  <a:pt x="383" y="172"/>
                  <a:pt x="389" y="175"/>
                </a:cubicBezTo>
                <a:cubicBezTo>
                  <a:pt x="391" y="173"/>
                  <a:pt x="393" y="170"/>
                  <a:pt x="394" y="167"/>
                </a:cubicBezTo>
                <a:cubicBezTo>
                  <a:pt x="388" y="162"/>
                  <a:pt x="384" y="158"/>
                  <a:pt x="376" y="155"/>
                </a:cubicBezTo>
                <a:cubicBezTo>
                  <a:pt x="375" y="158"/>
                  <a:pt x="373" y="160"/>
                  <a:pt x="373" y="164"/>
                </a:cubicBezTo>
                <a:close/>
                <a:moveTo>
                  <a:pt x="107" y="159"/>
                </a:moveTo>
                <a:cubicBezTo>
                  <a:pt x="105" y="158"/>
                  <a:pt x="104" y="156"/>
                  <a:pt x="101" y="156"/>
                </a:cubicBezTo>
                <a:cubicBezTo>
                  <a:pt x="102" y="158"/>
                  <a:pt x="105" y="160"/>
                  <a:pt x="107" y="159"/>
                </a:cubicBezTo>
                <a:close/>
                <a:moveTo>
                  <a:pt x="448" y="159"/>
                </a:moveTo>
                <a:cubicBezTo>
                  <a:pt x="450" y="160"/>
                  <a:pt x="452" y="162"/>
                  <a:pt x="454" y="164"/>
                </a:cubicBezTo>
                <a:cubicBezTo>
                  <a:pt x="455" y="162"/>
                  <a:pt x="457" y="162"/>
                  <a:pt x="456" y="159"/>
                </a:cubicBezTo>
                <a:cubicBezTo>
                  <a:pt x="454" y="159"/>
                  <a:pt x="453" y="156"/>
                  <a:pt x="450" y="156"/>
                </a:cubicBezTo>
                <a:cubicBezTo>
                  <a:pt x="450" y="157"/>
                  <a:pt x="448" y="157"/>
                  <a:pt x="448" y="159"/>
                </a:cubicBezTo>
                <a:close/>
                <a:moveTo>
                  <a:pt x="513" y="161"/>
                </a:moveTo>
                <a:cubicBezTo>
                  <a:pt x="517" y="162"/>
                  <a:pt x="519" y="165"/>
                  <a:pt x="524" y="167"/>
                </a:cubicBezTo>
                <a:cubicBezTo>
                  <a:pt x="525" y="161"/>
                  <a:pt x="517" y="160"/>
                  <a:pt x="515" y="156"/>
                </a:cubicBezTo>
                <a:cubicBezTo>
                  <a:pt x="514" y="158"/>
                  <a:pt x="513" y="159"/>
                  <a:pt x="513" y="161"/>
                </a:cubicBezTo>
                <a:close/>
                <a:moveTo>
                  <a:pt x="330" y="164"/>
                </a:moveTo>
                <a:cubicBezTo>
                  <a:pt x="332" y="165"/>
                  <a:pt x="336" y="170"/>
                  <a:pt x="338" y="167"/>
                </a:cubicBezTo>
                <a:cubicBezTo>
                  <a:pt x="336" y="163"/>
                  <a:pt x="337" y="159"/>
                  <a:pt x="333" y="157"/>
                </a:cubicBezTo>
                <a:cubicBezTo>
                  <a:pt x="332" y="159"/>
                  <a:pt x="330" y="161"/>
                  <a:pt x="330" y="164"/>
                </a:cubicBezTo>
                <a:close/>
                <a:moveTo>
                  <a:pt x="171" y="164"/>
                </a:moveTo>
                <a:cubicBezTo>
                  <a:pt x="173" y="164"/>
                  <a:pt x="174" y="166"/>
                  <a:pt x="176" y="166"/>
                </a:cubicBezTo>
                <a:cubicBezTo>
                  <a:pt x="176" y="164"/>
                  <a:pt x="178" y="163"/>
                  <a:pt x="179" y="162"/>
                </a:cubicBezTo>
                <a:cubicBezTo>
                  <a:pt x="179" y="161"/>
                  <a:pt x="179" y="158"/>
                  <a:pt x="177" y="158"/>
                </a:cubicBezTo>
                <a:cubicBezTo>
                  <a:pt x="176" y="160"/>
                  <a:pt x="172" y="161"/>
                  <a:pt x="171" y="164"/>
                </a:cubicBezTo>
                <a:close/>
                <a:moveTo>
                  <a:pt x="204" y="161"/>
                </a:moveTo>
                <a:cubicBezTo>
                  <a:pt x="208" y="163"/>
                  <a:pt x="212" y="166"/>
                  <a:pt x="216" y="168"/>
                </a:cubicBezTo>
                <a:cubicBezTo>
                  <a:pt x="217" y="165"/>
                  <a:pt x="215" y="165"/>
                  <a:pt x="215" y="162"/>
                </a:cubicBezTo>
                <a:cubicBezTo>
                  <a:pt x="214" y="160"/>
                  <a:pt x="214" y="163"/>
                  <a:pt x="212" y="162"/>
                </a:cubicBezTo>
                <a:cubicBezTo>
                  <a:pt x="211" y="160"/>
                  <a:pt x="207" y="160"/>
                  <a:pt x="205" y="158"/>
                </a:cubicBezTo>
                <a:cubicBezTo>
                  <a:pt x="204" y="158"/>
                  <a:pt x="204" y="159"/>
                  <a:pt x="204" y="161"/>
                </a:cubicBezTo>
                <a:close/>
                <a:moveTo>
                  <a:pt x="593" y="178"/>
                </a:moveTo>
                <a:cubicBezTo>
                  <a:pt x="595" y="171"/>
                  <a:pt x="598" y="161"/>
                  <a:pt x="591" y="158"/>
                </a:cubicBezTo>
                <a:cubicBezTo>
                  <a:pt x="590" y="164"/>
                  <a:pt x="585" y="176"/>
                  <a:pt x="593" y="178"/>
                </a:cubicBezTo>
                <a:close/>
                <a:moveTo>
                  <a:pt x="138" y="164"/>
                </a:moveTo>
                <a:cubicBezTo>
                  <a:pt x="141" y="166"/>
                  <a:pt x="146" y="168"/>
                  <a:pt x="149" y="169"/>
                </a:cubicBezTo>
                <a:cubicBezTo>
                  <a:pt x="151" y="168"/>
                  <a:pt x="151" y="165"/>
                  <a:pt x="152" y="163"/>
                </a:cubicBezTo>
                <a:cubicBezTo>
                  <a:pt x="148" y="161"/>
                  <a:pt x="139" y="155"/>
                  <a:pt x="138" y="164"/>
                </a:cubicBezTo>
                <a:close/>
                <a:moveTo>
                  <a:pt x="99" y="170"/>
                </a:moveTo>
                <a:cubicBezTo>
                  <a:pt x="97" y="167"/>
                  <a:pt x="98" y="162"/>
                  <a:pt x="95" y="160"/>
                </a:cubicBezTo>
                <a:cubicBezTo>
                  <a:pt x="94" y="165"/>
                  <a:pt x="93" y="170"/>
                  <a:pt x="99" y="170"/>
                </a:cubicBezTo>
                <a:close/>
                <a:moveTo>
                  <a:pt x="307" y="164"/>
                </a:moveTo>
                <a:cubicBezTo>
                  <a:pt x="312" y="167"/>
                  <a:pt x="316" y="171"/>
                  <a:pt x="321" y="174"/>
                </a:cubicBezTo>
                <a:cubicBezTo>
                  <a:pt x="322" y="172"/>
                  <a:pt x="323" y="170"/>
                  <a:pt x="324" y="168"/>
                </a:cubicBezTo>
                <a:cubicBezTo>
                  <a:pt x="318" y="167"/>
                  <a:pt x="310" y="155"/>
                  <a:pt x="307" y="164"/>
                </a:cubicBezTo>
                <a:close/>
                <a:moveTo>
                  <a:pt x="428" y="167"/>
                </a:moveTo>
                <a:cubicBezTo>
                  <a:pt x="425" y="165"/>
                  <a:pt x="421" y="159"/>
                  <a:pt x="417" y="161"/>
                </a:cubicBezTo>
                <a:cubicBezTo>
                  <a:pt x="421" y="163"/>
                  <a:pt x="425" y="167"/>
                  <a:pt x="428" y="167"/>
                </a:cubicBezTo>
                <a:close/>
                <a:moveTo>
                  <a:pt x="104" y="169"/>
                </a:moveTo>
                <a:cubicBezTo>
                  <a:pt x="106" y="168"/>
                  <a:pt x="108" y="167"/>
                  <a:pt x="107" y="164"/>
                </a:cubicBezTo>
                <a:cubicBezTo>
                  <a:pt x="106" y="162"/>
                  <a:pt x="104" y="161"/>
                  <a:pt x="101" y="161"/>
                </a:cubicBezTo>
                <a:cubicBezTo>
                  <a:pt x="101" y="164"/>
                  <a:pt x="104" y="166"/>
                  <a:pt x="104" y="169"/>
                </a:cubicBezTo>
                <a:close/>
                <a:moveTo>
                  <a:pt x="269" y="161"/>
                </a:moveTo>
                <a:cubicBezTo>
                  <a:pt x="268" y="164"/>
                  <a:pt x="265" y="165"/>
                  <a:pt x="265" y="169"/>
                </a:cubicBezTo>
                <a:cubicBezTo>
                  <a:pt x="269" y="171"/>
                  <a:pt x="271" y="174"/>
                  <a:pt x="276" y="175"/>
                </a:cubicBezTo>
                <a:cubicBezTo>
                  <a:pt x="277" y="174"/>
                  <a:pt x="278" y="173"/>
                  <a:pt x="279" y="172"/>
                </a:cubicBezTo>
                <a:cubicBezTo>
                  <a:pt x="276" y="170"/>
                  <a:pt x="274" y="165"/>
                  <a:pt x="273" y="163"/>
                </a:cubicBezTo>
                <a:cubicBezTo>
                  <a:pt x="272" y="164"/>
                  <a:pt x="271" y="160"/>
                  <a:pt x="269" y="161"/>
                </a:cubicBezTo>
                <a:close/>
                <a:moveTo>
                  <a:pt x="402" y="164"/>
                </a:moveTo>
                <a:cubicBezTo>
                  <a:pt x="404" y="166"/>
                  <a:pt x="406" y="168"/>
                  <a:pt x="409" y="169"/>
                </a:cubicBezTo>
                <a:cubicBezTo>
                  <a:pt x="410" y="163"/>
                  <a:pt x="403" y="157"/>
                  <a:pt x="402" y="164"/>
                </a:cubicBezTo>
                <a:close/>
                <a:moveTo>
                  <a:pt x="572" y="172"/>
                </a:moveTo>
                <a:cubicBezTo>
                  <a:pt x="572" y="166"/>
                  <a:pt x="570" y="164"/>
                  <a:pt x="566" y="162"/>
                </a:cubicBezTo>
                <a:cubicBezTo>
                  <a:pt x="568" y="165"/>
                  <a:pt x="570" y="168"/>
                  <a:pt x="572" y="172"/>
                </a:cubicBezTo>
                <a:close/>
                <a:moveTo>
                  <a:pt x="458" y="167"/>
                </a:moveTo>
                <a:cubicBezTo>
                  <a:pt x="465" y="171"/>
                  <a:pt x="470" y="179"/>
                  <a:pt x="478" y="180"/>
                </a:cubicBezTo>
                <a:cubicBezTo>
                  <a:pt x="474" y="172"/>
                  <a:pt x="467" y="168"/>
                  <a:pt x="460" y="162"/>
                </a:cubicBezTo>
                <a:cubicBezTo>
                  <a:pt x="460" y="164"/>
                  <a:pt x="458" y="164"/>
                  <a:pt x="458" y="167"/>
                </a:cubicBezTo>
                <a:close/>
                <a:moveTo>
                  <a:pt x="504" y="167"/>
                </a:moveTo>
                <a:cubicBezTo>
                  <a:pt x="504" y="166"/>
                  <a:pt x="504" y="165"/>
                  <a:pt x="504" y="164"/>
                </a:cubicBezTo>
                <a:cubicBezTo>
                  <a:pt x="502" y="164"/>
                  <a:pt x="502" y="162"/>
                  <a:pt x="500" y="162"/>
                </a:cubicBezTo>
                <a:cubicBezTo>
                  <a:pt x="501" y="165"/>
                  <a:pt x="501" y="167"/>
                  <a:pt x="504" y="167"/>
                </a:cubicBezTo>
                <a:close/>
                <a:moveTo>
                  <a:pt x="534" y="170"/>
                </a:moveTo>
                <a:cubicBezTo>
                  <a:pt x="534" y="167"/>
                  <a:pt x="537" y="165"/>
                  <a:pt x="535" y="162"/>
                </a:cubicBezTo>
                <a:cubicBezTo>
                  <a:pt x="533" y="164"/>
                  <a:pt x="531" y="168"/>
                  <a:pt x="534" y="170"/>
                </a:cubicBezTo>
                <a:close/>
                <a:moveTo>
                  <a:pt x="608" y="175"/>
                </a:moveTo>
                <a:cubicBezTo>
                  <a:pt x="610" y="169"/>
                  <a:pt x="606" y="165"/>
                  <a:pt x="603" y="162"/>
                </a:cubicBezTo>
                <a:cubicBezTo>
                  <a:pt x="601" y="168"/>
                  <a:pt x="606" y="171"/>
                  <a:pt x="608" y="175"/>
                </a:cubicBezTo>
                <a:close/>
                <a:moveTo>
                  <a:pt x="244" y="167"/>
                </a:moveTo>
                <a:cubicBezTo>
                  <a:pt x="249" y="169"/>
                  <a:pt x="253" y="173"/>
                  <a:pt x="259" y="175"/>
                </a:cubicBezTo>
                <a:cubicBezTo>
                  <a:pt x="258" y="168"/>
                  <a:pt x="250" y="167"/>
                  <a:pt x="246" y="163"/>
                </a:cubicBezTo>
                <a:cubicBezTo>
                  <a:pt x="245" y="164"/>
                  <a:pt x="244" y="165"/>
                  <a:pt x="244" y="167"/>
                </a:cubicBezTo>
                <a:close/>
                <a:moveTo>
                  <a:pt x="77" y="165"/>
                </a:moveTo>
                <a:cubicBezTo>
                  <a:pt x="79" y="167"/>
                  <a:pt x="78" y="170"/>
                  <a:pt x="81" y="169"/>
                </a:cubicBezTo>
                <a:cubicBezTo>
                  <a:pt x="81" y="167"/>
                  <a:pt x="82" y="166"/>
                  <a:pt x="82" y="164"/>
                </a:cubicBezTo>
                <a:cubicBezTo>
                  <a:pt x="80" y="163"/>
                  <a:pt x="78" y="164"/>
                  <a:pt x="77" y="165"/>
                </a:cubicBezTo>
                <a:close/>
                <a:moveTo>
                  <a:pt x="223" y="165"/>
                </a:moveTo>
                <a:cubicBezTo>
                  <a:pt x="221" y="165"/>
                  <a:pt x="221" y="164"/>
                  <a:pt x="219" y="164"/>
                </a:cubicBezTo>
                <a:cubicBezTo>
                  <a:pt x="218" y="165"/>
                  <a:pt x="219" y="167"/>
                  <a:pt x="219" y="170"/>
                </a:cubicBezTo>
                <a:cubicBezTo>
                  <a:pt x="222" y="171"/>
                  <a:pt x="224" y="173"/>
                  <a:pt x="228" y="174"/>
                </a:cubicBezTo>
                <a:cubicBezTo>
                  <a:pt x="229" y="168"/>
                  <a:pt x="222" y="170"/>
                  <a:pt x="220" y="166"/>
                </a:cubicBezTo>
                <a:cubicBezTo>
                  <a:pt x="221" y="164"/>
                  <a:pt x="223" y="167"/>
                  <a:pt x="223" y="165"/>
                </a:cubicBezTo>
                <a:close/>
                <a:moveTo>
                  <a:pt x="343" y="167"/>
                </a:moveTo>
                <a:cubicBezTo>
                  <a:pt x="345" y="170"/>
                  <a:pt x="346" y="173"/>
                  <a:pt x="347" y="176"/>
                </a:cubicBezTo>
                <a:cubicBezTo>
                  <a:pt x="351" y="174"/>
                  <a:pt x="352" y="170"/>
                  <a:pt x="354" y="167"/>
                </a:cubicBezTo>
                <a:cubicBezTo>
                  <a:pt x="351" y="166"/>
                  <a:pt x="344" y="161"/>
                  <a:pt x="343" y="167"/>
                </a:cubicBezTo>
                <a:close/>
                <a:moveTo>
                  <a:pt x="282" y="170"/>
                </a:moveTo>
                <a:cubicBezTo>
                  <a:pt x="285" y="167"/>
                  <a:pt x="280" y="166"/>
                  <a:pt x="278" y="164"/>
                </a:cubicBezTo>
                <a:cubicBezTo>
                  <a:pt x="279" y="167"/>
                  <a:pt x="281" y="168"/>
                  <a:pt x="282" y="170"/>
                </a:cubicBezTo>
                <a:close/>
                <a:moveTo>
                  <a:pt x="366" y="169"/>
                </a:moveTo>
                <a:cubicBezTo>
                  <a:pt x="366" y="166"/>
                  <a:pt x="362" y="164"/>
                  <a:pt x="360" y="165"/>
                </a:cubicBezTo>
                <a:cubicBezTo>
                  <a:pt x="362" y="166"/>
                  <a:pt x="363" y="168"/>
                  <a:pt x="366" y="169"/>
                </a:cubicBezTo>
                <a:close/>
                <a:moveTo>
                  <a:pt x="521" y="170"/>
                </a:moveTo>
                <a:cubicBezTo>
                  <a:pt x="522" y="168"/>
                  <a:pt x="516" y="166"/>
                  <a:pt x="514" y="164"/>
                </a:cubicBezTo>
                <a:cubicBezTo>
                  <a:pt x="515" y="168"/>
                  <a:pt x="518" y="169"/>
                  <a:pt x="521" y="170"/>
                </a:cubicBezTo>
                <a:close/>
                <a:moveTo>
                  <a:pt x="179" y="169"/>
                </a:moveTo>
                <a:cubicBezTo>
                  <a:pt x="180" y="170"/>
                  <a:pt x="181" y="169"/>
                  <a:pt x="183" y="169"/>
                </a:cubicBezTo>
                <a:cubicBezTo>
                  <a:pt x="183" y="168"/>
                  <a:pt x="183" y="166"/>
                  <a:pt x="182" y="165"/>
                </a:cubicBezTo>
                <a:cubicBezTo>
                  <a:pt x="182" y="165"/>
                  <a:pt x="181" y="165"/>
                  <a:pt x="180" y="165"/>
                </a:cubicBezTo>
                <a:cubicBezTo>
                  <a:pt x="180" y="166"/>
                  <a:pt x="179" y="168"/>
                  <a:pt x="179" y="169"/>
                </a:cubicBezTo>
                <a:close/>
                <a:moveTo>
                  <a:pt x="430" y="176"/>
                </a:moveTo>
                <a:cubicBezTo>
                  <a:pt x="430" y="175"/>
                  <a:pt x="432" y="174"/>
                  <a:pt x="431" y="172"/>
                </a:cubicBezTo>
                <a:cubicBezTo>
                  <a:pt x="426" y="171"/>
                  <a:pt x="422" y="165"/>
                  <a:pt x="417" y="165"/>
                </a:cubicBezTo>
                <a:cubicBezTo>
                  <a:pt x="421" y="169"/>
                  <a:pt x="425" y="173"/>
                  <a:pt x="430" y="176"/>
                </a:cubicBezTo>
                <a:close/>
                <a:moveTo>
                  <a:pt x="440" y="170"/>
                </a:moveTo>
                <a:cubicBezTo>
                  <a:pt x="443" y="170"/>
                  <a:pt x="443" y="172"/>
                  <a:pt x="445" y="172"/>
                </a:cubicBezTo>
                <a:cubicBezTo>
                  <a:pt x="445" y="169"/>
                  <a:pt x="444" y="167"/>
                  <a:pt x="442" y="165"/>
                </a:cubicBezTo>
                <a:cubicBezTo>
                  <a:pt x="442" y="168"/>
                  <a:pt x="440" y="168"/>
                  <a:pt x="440" y="170"/>
                </a:cubicBezTo>
                <a:close/>
                <a:moveTo>
                  <a:pt x="549" y="184"/>
                </a:moveTo>
                <a:cubicBezTo>
                  <a:pt x="549" y="177"/>
                  <a:pt x="545" y="170"/>
                  <a:pt x="541" y="165"/>
                </a:cubicBezTo>
                <a:cubicBezTo>
                  <a:pt x="534" y="174"/>
                  <a:pt x="543" y="180"/>
                  <a:pt x="549" y="184"/>
                </a:cubicBezTo>
                <a:close/>
                <a:moveTo>
                  <a:pt x="108" y="177"/>
                </a:moveTo>
                <a:cubicBezTo>
                  <a:pt x="110" y="179"/>
                  <a:pt x="112" y="180"/>
                  <a:pt x="115" y="180"/>
                </a:cubicBezTo>
                <a:cubicBezTo>
                  <a:pt x="115" y="176"/>
                  <a:pt x="119" y="174"/>
                  <a:pt x="118" y="170"/>
                </a:cubicBezTo>
                <a:cubicBezTo>
                  <a:pt x="117" y="168"/>
                  <a:pt x="115" y="166"/>
                  <a:pt x="112" y="166"/>
                </a:cubicBezTo>
                <a:cubicBezTo>
                  <a:pt x="111" y="170"/>
                  <a:pt x="109" y="173"/>
                  <a:pt x="108" y="177"/>
                </a:cubicBezTo>
                <a:close/>
                <a:moveTo>
                  <a:pt x="153" y="172"/>
                </a:moveTo>
                <a:cubicBezTo>
                  <a:pt x="155" y="172"/>
                  <a:pt x="156" y="174"/>
                  <a:pt x="159" y="173"/>
                </a:cubicBezTo>
                <a:cubicBezTo>
                  <a:pt x="159" y="171"/>
                  <a:pt x="161" y="171"/>
                  <a:pt x="162" y="169"/>
                </a:cubicBezTo>
                <a:cubicBezTo>
                  <a:pt x="159" y="168"/>
                  <a:pt x="158" y="166"/>
                  <a:pt x="155" y="166"/>
                </a:cubicBezTo>
                <a:cubicBezTo>
                  <a:pt x="155" y="168"/>
                  <a:pt x="154" y="170"/>
                  <a:pt x="153" y="172"/>
                </a:cubicBezTo>
                <a:close/>
                <a:moveTo>
                  <a:pt x="191" y="169"/>
                </a:moveTo>
                <a:cubicBezTo>
                  <a:pt x="190" y="169"/>
                  <a:pt x="188" y="165"/>
                  <a:pt x="187" y="167"/>
                </a:cubicBezTo>
                <a:cubicBezTo>
                  <a:pt x="188" y="167"/>
                  <a:pt x="190" y="170"/>
                  <a:pt x="191" y="169"/>
                </a:cubicBezTo>
                <a:close/>
                <a:moveTo>
                  <a:pt x="231" y="171"/>
                </a:moveTo>
                <a:cubicBezTo>
                  <a:pt x="231" y="168"/>
                  <a:pt x="227" y="165"/>
                  <a:pt x="224" y="167"/>
                </a:cubicBezTo>
                <a:cubicBezTo>
                  <a:pt x="226" y="168"/>
                  <a:pt x="229" y="169"/>
                  <a:pt x="231" y="171"/>
                </a:cubicBezTo>
                <a:close/>
                <a:moveTo>
                  <a:pt x="86" y="172"/>
                </a:moveTo>
                <a:cubicBezTo>
                  <a:pt x="87" y="173"/>
                  <a:pt x="88" y="174"/>
                  <a:pt x="90" y="173"/>
                </a:cubicBezTo>
                <a:cubicBezTo>
                  <a:pt x="90" y="173"/>
                  <a:pt x="90" y="172"/>
                  <a:pt x="90" y="172"/>
                </a:cubicBezTo>
                <a:cubicBezTo>
                  <a:pt x="90" y="169"/>
                  <a:pt x="88" y="168"/>
                  <a:pt x="86" y="167"/>
                </a:cubicBezTo>
                <a:cubicBezTo>
                  <a:pt x="86" y="169"/>
                  <a:pt x="86" y="171"/>
                  <a:pt x="86" y="172"/>
                </a:cubicBezTo>
                <a:close/>
                <a:moveTo>
                  <a:pt x="488" y="175"/>
                </a:moveTo>
                <a:cubicBezTo>
                  <a:pt x="491" y="175"/>
                  <a:pt x="491" y="179"/>
                  <a:pt x="495" y="179"/>
                </a:cubicBezTo>
                <a:cubicBezTo>
                  <a:pt x="498" y="177"/>
                  <a:pt x="499" y="172"/>
                  <a:pt x="497" y="167"/>
                </a:cubicBezTo>
                <a:cubicBezTo>
                  <a:pt x="492" y="168"/>
                  <a:pt x="490" y="172"/>
                  <a:pt x="488" y="175"/>
                </a:cubicBezTo>
                <a:close/>
                <a:moveTo>
                  <a:pt x="507" y="168"/>
                </a:moveTo>
                <a:cubicBezTo>
                  <a:pt x="507" y="172"/>
                  <a:pt x="511" y="172"/>
                  <a:pt x="513" y="174"/>
                </a:cubicBezTo>
                <a:cubicBezTo>
                  <a:pt x="513" y="172"/>
                  <a:pt x="516" y="173"/>
                  <a:pt x="515" y="171"/>
                </a:cubicBezTo>
                <a:cubicBezTo>
                  <a:pt x="511" y="171"/>
                  <a:pt x="510" y="166"/>
                  <a:pt x="507" y="168"/>
                </a:cubicBezTo>
                <a:close/>
                <a:moveTo>
                  <a:pt x="640" y="175"/>
                </a:moveTo>
                <a:cubicBezTo>
                  <a:pt x="638" y="184"/>
                  <a:pt x="635" y="199"/>
                  <a:pt x="635" y="209"/>
                </a:cubicBezTo>
                <a:cubicBezTo>
                  <a:pt x="636" y="204"/>
                  <a:pt x="637" y="200"/>
                  <a:pt x="640" y="198"/>
                </a:cubicBezTo>
                <a:cubicBezTo>
                  <a:pt x="641" y="199"/>
                  <a:pt x="643" y="199"/>
                  <a:pt x="643" y="201"/>
                </a:cubicBezTo>
                <a:cubicBezTo>
                  <a:pt x="641" y="214"/>
                  <a:pt x="636" y="227"/>
                  <a:pt x="639" y="241"/>
                </a:cubicBezTo>
                <a:cubicBezTo>
                  <a:pt x="638" y="234"/>
                  <a:pt x="643" y="229"/>
                  <a:pt x="644" y="223"/>
                </a:cubicBezTo>
                <a:cubicBezTo>
                  <a:pt x="645" y="213"/>
                  <a:pt x="644" y="203"/>
                  <a:pt x="650" y="196"/>
                </a:cubicBezTo>
                <a:cubicBezTo>
                  <a:pt x="649" y="184"/>
                  <a:pt x="646" y="174"/>
                  <a:pt x="640" y="167"/>
                </a:cubicBezTo>
                <a:cubicBezTo>
                  <a:pt x="640" y="170"/>
                  <a:pt x="640" y="171"/>
                  <a:pt x="640" y="175"/>
                </a:cubicBezTo>
                <a:close/>
                <a:moveTo>
                  <a:pt x="52" y="175"/>
                </a:moveTo>
                <a:cubicBezTo>
                  <a:pt x="53" y="173"/>
                  <a:pt x="54" y="173"/>
                  <a:pt x="55" y="172"/>
                </a:cubicBezTo>
                <a:cubicBezTo>
                  <a:pt x="55" y="170"/>
                  <a:pt x="56" y="168"/>
                  <a:pt x="53" y="168"/>
                </a:cubicBezTo>
                <a:cubicBezTo>
                  <a:pt x="53" y="170"/>
                  <a:pt x="50" y="173"/>
                  <a:pt x="52" y="175"/>
                </a:cubicBezTo>
                <a:close/>
                <a:moveTo>
                  <a:pt x="392" y="178"/>
                </a:moveTo>
                <a:cubicBezTo>
                  <a:pt x="395" y="180"/>
                  <a:pt x="397" y="182"/>
                  <a:pt x="400" y="184"/>
                </a:cubicBezTo>
                <a:cubicBezTo>
                  <a:pt x="402" y="181"/>
                  <a:pt x="404" y="178"/>
                  <a:pt x="405" y="174"/>
                </a:cubicBezTo>
                <a:cubicBezTo>
                  <a:pt x="403" y="171"/>
                  <a:pt x="400" y="171"/>
                  <a:pt x="397" y="169"/>
                </a:cubicBezTo>
                <a:cubicBezTo>
                  <a:pt x="397" y="173"/>
                  <a:pt x="393" y="174"/>
                  <a:pt x="392" y="178"/>
                </a:cubicBezTo>
                <a:close/>
                <a:moveTo>
                  <a:pt x="69" y="174"/>
                </a:moveTo>
                <a:cubicBezTo>
                  <a:pt x="69" y="171"/>
                  <a:pt x="71" y="171"/>
                  <a:pt x="71" y="169"/>
                </a:cubicBezTo>
                <a:cubicBezTo>
                  <a:pt x="69" y="169"/>
                  <a:pt x="66" y="174"/>
                  <a:pt x="69" y="174"/>
                </a:cubicBezTo>
                <a:close/>
                <a:moveTo>
                  <a:pt x="219" y="173"/>
                </a:moveTo>
                <a:cubicBezTo>
                  <a:pt x="214" y="173"/>
                  <a:pt x="211" y="167"/>
                  <a:pt x="209" y="170"/>
                </a:cubicBezTo>
                <a:cubicBezTo>
                  <a:pt x="212" y="171"/>
                  <a:pt x="216" y="177"/>
                  <a:pt x="219" y="173"/>
                </a:cubicBezTo>
                <a:close/>
                <a:moveTo>
                  <a:pt x="358" y="182"/>
                </a:moveTo>
                <a:cubicBezTo>
                  <a:pt x="361" y="180"/>
                  <a:pt x="362" y="176"/>
                  <a:pt x="363" y="172"/>
                </a:cubicBezTo>
                <a:cubicBezTo>
                  <a:pt x="360" y="172"/>
                  <a:pt x="360" y="169"/>
                  <a:pt x="356" y="169"/>
                </a:cubicBezTo>
                <a:cubicBezTo>
                  <a:pt x="353" y="176"/>
                  <a:pt x="349" y="179"/>
                  <a:pt x="358" y="182"/>
                </a:cubicBezTo>
                <a:close/>
                <a:moveTo>
                  <a:pt x="619" y="179"/>
                </a:moveTo>
                <a:cubicBezTo>
                  <a:pt x="621" y="177"/>
                  <a:pt x="618" y="175"/>
                  <a:pt x="617" y="173"/>
                </a:cubicBezTo>
                <a:cubicBezTo>
                  <a:pt x="618" y="173"/>
                  <a:pt x="619" y="174"/>
                  <a:pt x="619" y="174"/>
                </a:cubicBezTo>
                <a:cubicBezTo>
                  <a:pt x="618" y="172"/>
                  <a:pt x="616" y="171"/>
                  <a:pt x="615" y="169"/>
                </a:cubicBezTo>
                <a:cubicBezTo>
                  <a:pt x="613" y="173"/>
                  <a:pt x="617" y="176"/>
                  <a:pt x="619" y="179"/>
                </a:cubicBezTo>
                <a:close/>
                <a:moveTo>
                  <a:pt x="69" y="176"/>
                </a:moveTo>
                <a:cubicBezTo>
                  <a:pt x="73" y="177"/>
                  <a:pt x="74" y="180"/>
                  <a:pt x="78" y="181"/>
                </a:cubicBezTo>
                <a:cubicBezTo>
                  <a:pt x="77" y="178"/>
                  <a:pt x="76" y="174"/>
                  <a:pt x="75" y="170"/>
                </a:cubicBezTo>
                <a:cubicBezTo>
                  <a:pt x="74" y="170"/>
                  <a:pt x="74" y="170"/>
                  <a:pt x="73" y="170"/>
                </a:cubicBezTo>
                <a:cubicBezTo>
                  <a:pt x="73" y="173"/>
                  <a:pt x="70" y="173"/>
                  <a:pt x="69" y="176"/>
                </a:cubicBezTo>
                <a:close/>
                <a:moveTo>
                  <a:pt x="161" y="175"/>
                </a:moveTo>
                <a:cubicBezTo>
                  <a:pt x="164" y="176"/>
                  <a:pt x="165" y="177"/>
                  <a:pt x="168" y="178"/>
                </a:cubicBezTo>
                <a:cubicBezTo>
                  <a:pt x="168" y="176"/>
                  <a:pt x="170" y="176"/>
                  <a:pt x="170" y="174"/>
                </a:cubicBezTo>
                <a:cubicBezTo>
                  <a:pt x="168" y="173"/>
                  <a:pt x="166" y="171"/>
                  <a:pt x="163" y="170"/>
                </a:cubicBezTo>
                <a:cubicBezTo>
                  <a:pt x="163" y="172"/>
                  <a:pt x="161" y="173"/>
                  <a:pt x="161" y="175"/>
                </a:cubicBezTo>
                <a:close/>
                <a:moveTo>
                  <a:pt x="306" y="173"/>
                </a:moveTo>
                <a:cubicBezTo>
                  <a:pt x="304" y="172"/>
                  <a:pt x="304" y="171"/>
                  <a:pt x="303" y="170"/>
                </a:cubicBezTo>
                <a:cubicBezTo>
                  <a:pt x="300" y="172"/>
                  <a:pt x="304" y="175"/>
                  <a:pt x="306" y="173"/>
                </a:cubicBezTo>
                <a:close/>
                <a:moveTo>
                  <a:pt x="206" y="172"/>
                </a:moveTo>
                <a:cubicBezTo>
                  <a:pt x="205" y="172"/>
                  <a:pt x="200" y="170"/>
                  <a:pt x="202" y="171"/>
                </a:cubicBezTo>
                <a:cubicBezTo>
                  <a:pt x="203" y="171"/>
                  <a:pt x="205" y="175"/>
                  <a:pt x="206" y="172"/>
                </a:cubicBezTo>
                <a:close/>
                <a:moveTo>
                  <a:pt x="427" y="179"/>
                </a:moveTo>
                <a:cubicBezTo>
                  <a:pt x="425" y="176"/>
                  <a:pt x="420" y="174"/>
                  <a:pt x="417" y="170"/>
                </a:cubicBezTo>
                <a:cubicBezTo>
                  <a:pt x="418" y="176"/>
                  <a:pt x="422" y="178"/>
                  <a:pt x="427" y="179"/>
                </a:cubicBezTo>
                <a:close/>
                <a:moveTo>
                  <a:pt x="292" y="181"/>
                </a:moveTo>
                <a:cubicBezTo>
                  <a:pt x="292" y="179"/>
                  <a:pt x="294" y="178"/>
                  <a:pt x="295" y="176"/>
                </a:cubicBezTo>
                <a:cubicBezTo>
                  <a:pt x="292" y="174"/>
                  <a:pt x="289" y="173"/>
                  <a:pt x="286" y="171"/>
                </a:cubicBezTo>
                <a:cubicBezTo>
                  <a:pt x="286" y="176"/>
                  <a:pt x="288" y="179"/>
                  <a:pt x="292" y="181"/>
                </a:cubicBezTo>
                <a:close/>
                <a:moveTo>
                  <a:pt x="324" y="177"/>
                </a:moveTo>
                <a:cubicBezTo>
                  <a:pt x="327" y="177"/>
                  <a:pt x="328" y="180"/>
                  <a:pt x="330" y="181"/>
                </a:cubicBezTo>
                <a:cubicBezTo>
                  <a:pt x="332" y="179"/>
                  <a:pt x="332" y="177"/>
                  <a:pt x="333" y="175"/>
                </a:cubicBezTo>
                <a:cubicBezTo>
                  <a:pt x="331" y="174"/>
                  <a:pt x="329" y="172"/>
                  <a:pt x="327" y="171"/>
                </a:cubicBezTo>
                <a:cubicBezTo>
                  <a:pt x="326" y="173"/>
                  <a:pt x="325" y="175"/>
                  <a:pt x="324" y="177"/>
                </a:cubicBezTo>
                <a:close/>
                <a:moveTo>
                  <a:pt x="605" y="193"/>
                </a:moveTo>
                <a:cubicBezTo>
                  <a:pt x="608" y="186"/>
                  <a:pt x="608" y="175"/>
                  <a:pt x="601" y="172"/>
                </a:cubicBezTo>
                <a:cubicBezTo>
                  <a:pt x="597" y="181"/>
                  <a:pt x="598" y="189"/>
                  <a:pt x="605" y="193"/>
                </a:cubicBezTo>
                <a:close/>
                <a:moveTo>
                  <a:pt x="100" y="178"/>
                </a:moveTo>
                <a:cubicBezTo>
                  <a:pt x="99" y="174"/>
                  <a:pt x="97" y="175"/>
                  <a:pt x="93" y="173"/>
                </a:cubicBezTo>
                <a:cubicBezTo>
                  <a:pt x="92" y="176"/>
                  <a:pt x="97" y="179"/>
                  <a:pt x="100" y="178"/>
                </a:cubicBezTo>
                <a:close/>
                <a:moveTo>
                  <a:pt x="254" y="186"/>
                </a:moveTo>
                <a:cubicBezTo>
                  <a:pt x="253" y="183"/>
                  <a:pt x="257" y="184"/>
                  <a:pt x="256" y="180"/>
                </a:cubicBezTo>
                <a:cubicBezTo>
                  <a:pt x="250" y="178"/>
                  <a:pt x="245" y="174"/>
                  <a:pt x="238" y="173"/>
                </a:cubicBezTo>
                <a:cubicBezTo>
                  <a:pt x="242" y="179"/>
                  <a:pt x="248" y="182"/>
                  <a:pt x="254" y="186"/>
                </a:cubicBezTo>
                <a:close/>
                <a:moveTo>
                  <a:pt x="504" y="186"/>
                </a:moveTo>
                <a:cubicBezTo>
                  <a:pt x="509" y="185"/>
                  <a:pt x="511" y="182"/>
                  <a:pt x="512" y="178"/>
                </a:cubicBezTo>
                <a:cubicBezTo>
                  <a:pt x="509" y="176"/>
                  <a:pt x="506" y="174"/>
                  <a:pt x="504" y="173"/>
                </a:cubicBezTo>
                <a:cubicBezTo>
                  <a:pt x="502" y="177"/>
                  <a:pt x="505" y="180"/>
                  <a:pt x="504" y="186"/>
                </a:cubicBezTo>
                <a:close/>
                <a:moveTo>
                  <a:pt x="453" y="178"/>
                </a:moveTo>
                <a:cubicBezTo>
                  <a:pt x="459" y="181"/>
                  <a:pt x="463" y="186"/>
                  <a:pt x="470" y="188"/>
                </a:cubicBezTo>
                <a:cubicBezTo>
                  <a:pt x="466" y="182"/>
                  <a:pt x="460" y="178"/>
                  <a:pt x="454" y="173"/>
                </a:cubicBezTo>
                <a:cubicBezTo>
                  <a:pt x="455" y="176"/>
                  <a:pt x="453" y="175"/>
                  <a:pt x="453" y="178"/>
                </a:cubicBezTo>
                <a:close/>
                <a:moveTo>
                  <a:pt x="60" y="178"/>
                </a:moveTo>
                <a:cubicBezTo>
                  <a:pt x="61" y="178"/>
                  <a:pt x="63" y="174"/>
                  <a:pt x="60" y="174"/>
                </a:cubicBezTo>
                <a:cubicBezTo>
                  <a:pt x="60" y="175"/>
                  <a:pt x="59" y="178"/>
                  <a:pt x="60" y="178"/>
                </a:cubicBezTo>
                <a:close/>
                <a:moveTo>
                  <a:pt x="224" y="179"/>
                </a:moveTo>
                <a:cubicBezTo>
                  <a:pt x="223" y="178"/>
                  <a:pt x="224" y="178"/>
                  <a:pt x="224" y="176"/>
                </a:cubicBezTo>
                <a:cubicBezTo>
                  <a:pt x="220" y="178"/>
                  <a:pt x="222" y="174"/>
                  <a:pt x="220" y="174"/>
                </a:cubicBezTo>
                <a:cubicBezTo>
                  <a:pt x="220" y="177"/>
                  <a:pt x="222" y="178"/>
                  <a:pt x="224" y="179"/>
                </a:cubicBezTo>
                <a:close/>
                <a:moveTo>
                  <a:pt x="582" y="184"/>
                </a:moveTo>
                <a:cubicBezTo>
                  <a:pt x="580" y="179"/>
                  <a:pt x="580" y="176"/>
                  <a:pt x="575" y="174"/>
                </a:cubicBezTo>
                <a:cubicBezTo>
                  <a:pt x="575" y="180"/>
                  <a:pt x="578" y="184"/>
                  <a:pt x="582" y="184"/>
                </a:cubicBezTo>
                <a:close/>
                <a:moveTo>
                  <a:pt x="270" y="182"/>
                </a:moveTo>
                <a:cubicBezTo>
                  <a:pt x="271" y="181"/>
                  <a:pt x="272" y="181"/>
                  <a:pt x="272" y="178"/>
                </a:cubicBezTo>
                <a:cubicBezTo>
                  <a:pt x="268" y="178"/>
                  <a:pt x="265" y="176"/>
                  <a:pt x="262" y="175"/>
                </a:cubicBezTo>
                <a:cubicBezTo>
                  <a:pt x="262" y="180"/>
                  <a:pt x="267" y="180"/>
                  <a:pt x="270" y="182"/>
                </a:cubicBezTo>
                <a:close/>
                <a:moveTo>
                  <a:pt x="473" y="184"/>
                </a:moveTo>
                <a:cubicBezTo>
                  <a:pt x="473" y="181"/>
                  <a:pt x="466" y="180"/>
                  <a:pt x="467" y="177"/>
                </a:cubicBezTo>
                <a:cubicBezTo>
                  <a:pt x="465" y="177"/>
                  <a:pt x="463" y="174"/>
                  <a:pt x="461" y="175"/>
                </a:cubicBezTo>
                <a:cubicBezTo>
                  <a:pt x="466" y="178"/>
                  <a:pt x="468" y="182"/>
                  <a:pt x="473" y="184"/>
                </a:cubicBezTo>
                <a:close/>
                <a:moveTo>
                  <a:pt x="126" y="184"/>
                </a:moveTo>
                <a:cubicBezTo>
                  <a:pt x="130" y="186"/>
                  <a:pt x="135" y="188"/>
                  <a:pt x="140" y="190"/>
                </a:cubicBezTo>
                <a:cubicBezTo>
                  <a:pt x="141" y="188"/>
                  <a:pt x="142" y="186"/>
                  <a:pt x="143" y="183"/>
                </a:cubicBezTo>
                <a:cubicBezTo>
                  <a:pt x="138" y="180"/>
                  <a:pt x="134" y="177"/>
                  <a:pt x="129" y="175"/>
                </a:cubicBezTo>
                <a:cubicBezTo>
                  <a:pt x="127" y="178"/>
                  <a:pt x="126" y="181"/>
                  <a:pt x="126" y="184"/>
                </a:cubicBezTo>
                <a:close/>
                <a:moveTo>
                  <a:pt x="318" y="179"/>
                </a:moveTo>
                <a:cubicBezTo>
                  <a:pt x="317" y="177"/>
                  <a:pt x="315" y="176"/>
                  <a:pt x="312" y="175"/>
                </a:cubicBezTo>
                <a:cubicBezTo>
                  <a:pt x="312" y="178"/>
                  <a:pt x="318" y="181"/>
                  <a:pt x="318" y="179"/>
                </a:cubicBezTo>
                <a:close/>
                <a:moveTo>
                  <a:pt x="362" y="184"/>
                </a:moveTo>
                <a:cubicBezTo>
                  <a:pt x="367" y="187"/>
                  <a:pt x="371" y="191"/>
                  <a:pt x="377" y="193"/>
                </a:cubicBezTo>
                <a:cubicBezTo>
                  <a:pt x="378" y="190"/>
                  <a:pt x="381" y="189"/>
                  <a:pt x="381" y="185"/>
                </a:cubicBezTo>
                <a:cubicBezTo>
                  <a:pt x="377" y="181"/>
                  <a:pt x="371" y="178"/>
                  <a:pt x="366" y="175"/>
                </a:cubicBezTo>
                <a:cubicBezTo>
                  <a:pt x="366" y="179"/>
                  <a:pt x="363" y="181"/>
                  <a:pt x="362" y="184"/>
                </a:cubicBezTo>
                <a:close/>
                <a:moveTo>
                  <a:pt x="432" y="178"/>
                </a:moveTo>
                <a:cubicBezTo>
                  <a:pt x="434" y="182"/>
                  <a:pt x="438" y="185"/>
                  <a:pt x="442" y="187"/>
                </a:cubicBezTo>
                <a:cubicBezTo>
                  <a:pt x="443" y="185"/>
                  <a:pt x="444" y="183"/>
                  <a:pt x="445" y="181"/>
                </a:cubicBezTo>
                <a:cubicBezTo>
                  <a:pt x="441" y="179"/>
                  <a:pt x="435" y="172"/>
                  <a:pt x="432" y="178"/>
                </a:cubicBezTo>
                <a:close/>
                <a:moveTo>
                  <a:pt x="533" y="178"/>
                </a:moveTo>
                <a:cubicBezTo>
                  <a:pt x="533" y="177"/>
                  <a:pt x="533" y="176"/>
                  <a:pt x="533" y="175"/>
                </a:cubicBezTo>
                <a:cubicBezTo>
                  <a:pt x="530" y="175"/>
                  <a:pt x="530" y="178"/>
                  <a:pt x="533" y="178"/>
                </a:cubicBezTo>
                <a:close/>
                <a:moveTo>
                  <a:pt x="198" y="176"/>
                </a:moveTo>
                <a:cubicBezTo>
                  <a:pt x="194" y="184"/>
                  <a:pt x="207" y="187"/>
                  <a:pt x="213" y="192"/>
                </a:cubicBezTo>
                <a:cubicBezTo>
                  <a:pt x="215" y="190"/>
                  <a:pt x="218" y="189"/>
                  <a:pt x="217" y="186"/>
                </a:cubicBezTo>
                <a:cubicBezTo>
                  <a:pt x="212" y="183"/>
                  <a:pt x="206" y="177"/>
                  <a:pt x="198" y="176"/>
                </a:cubicBezTo>
                <a:close/>
                <a:moveTo>
                  <a:pt x="90" y="190"/>
                </a:moveTo>
                <a:cubicBezTo>
                  <a:pt x="90" y="186"/>
                  <a:pt x="89" y="180"/>
                  <a:pt x="89" y="177"/>
                </a:cubicBezTo>
                <a:cubicBezTo>
                  <a:pt x="87" y="177"/>
                  <a:pt x="87" y="176"/>
                  <a:pt x="86" y="176"/>
                </a:cubicBezTo>
                <a:cubicBezTo>
                  <a:pt x="85" y="181"/>
                  <a:pt x="83" y="190"/>
                  <a:pt x="90" y="190"/>
                </a:cubicBezTo>
                <a:close/>
                <a:moveTo>
                  <a:pt x="299" y="176"/>
                </a:moveTo>
                <a:cubicBezTo>
                  <a:pt x="297" y="179"/>
                  <a:pt x="295" y="181"/>
                  <a:pt x="293" y="184"/>
                </a:cubicBezTo>
                <a:cubicBezTo>
                  <a:pt x="297" y="189"/>
                  <a:pt x="304" y="192"/>
                  <a:pt x="309" y="195"/>
                </a:cubicBezTo>
                <a:cubicBezTo>
                  <a:pt x="312" y="193"/>
                  <a:pt x="314" y="190"/>
                  <a:pt x="315" y="187"/>
                </a:cubicBezTo>
                <a:cubicBezTo>
                  <a:pt x="311" y="182"/>
                  <a:pt x="305" y="179"/>
                  <a:pt x="299" y="176"/>
                </a:cubicBezTo>
                <a:close/>
                <a:moveTo>
                  <a:pt x="523" y="180"/>
                </a:moveTo>
                <a:cubicBezTo>
                  <a:pt x="521" y="179"/>
                  <a:pt x="521" y="177"/>
                  <a:pt x="519" y="176"/>
                </a:cubicBezTo>
                <a:cubicBezTo>
                  <a:pt x="519" y="179"/>
                  <a:pt x="522" y="181"/>
                  <a:pt x="523" y="180"/>
                </a:cubicBezTo>
                <a:close/>
                <a:moveTo>
                  <a:pt x="555" y="184"/>
                </a:moveTo>
                <a:cubicBezTo>
                  <a:pt x="555" y="182"/>
                  <a:pt x="557" y="178"/>
                  <a:pt x="555" y="176"/>
                </a:cubicBezTo>
                <a:cubicBezTo>
                  <a:pt x="553" y="179"/>
                  <a:pt x="554" y="183"/>
                  <a:pt x="555" y="184"/>
                </a:cubicBezTo>
                <a:close/>
                <a:moveTo>
                  <a:pt x="568" y="186"/>
                </a:moveTo>
                <a:cubicBezTo>
                  <a:pt x="569" y="181"/>
                  <a:pt x="564" y="178"/>
                  <a:pt x="560" y="176"/>
                </a:cubicBezTo>
                <a:cubicBezTo>
                  <a:pt x="562" y="181"/>
                  <a:pt x="565" y="183"/>
                  <a:pt x="568" y="186"/>
                </a:cubicBezTo>
                <a:close/>
                <a:moveTo>
                  <a:pt x="171" y="180"/>
                </a:moveTo>
                <a:cubicBezTo>
                  <a:pt x="174" y="180"/>
                  <a:pt x="175" y="182"/>
                  <a:pt x="177" y="183"/>
                </a:cubicBezTo>
                <a:cubicBezTo>
                  <a:pt x="177" y="179"/>
                  <a:pt x="175" y="178"/>
                  <a:pt x="172" y="177"/>
                </a:cubicBezTo>
                <a:cubicBezTo>
                  <a:pt x="172" y="178"/>
                  <a:pt x="171" y="178"/>
                  <a:pt x="171" y="180"/>
                </a:cubicBezTo>
                <a:close/>
                <a:moveTo>
                  <a:pt x="403" y="187"/>
                </a:moveTo>
                <a:cubicBezTo>
                  <a:pt x="408" y="189"/>
                  <a:pt x="411" y="193"/>
                  <a:pt x="416" y="195"/>
                </a:cubicBezTo>
                <a:cubicBezTo>
                  <a:pt x="417" y="192"/>
                  <a:pt x="419" y="190"/>
                  <a:pt x="421" y="188"/>
                </a:cubicBezTo>
                <a:cubicBezTo>
                  <a:pt x="420" y="181"/>
                  <a:pt x="414" y="179"/>
                  <a:pt x="408" y="177"/>
                </a:cubicBezTo>
                <a:cubicBezTo>
                  <a:pt x="407" y="181"/>
                  <a:pt x="404" y="183"/>
                  <a:pt x="403" y="187"/>
                </a:cubicBezTo>
                <a:close/>
                <a:moveTo>
                  <a:pt x="63" y="183"/>
                </a:moveTo>
                <a:cubicBezTo>
                  <a:pt x="69" y="186"/>
                  <a:pt x="75" y="190"/>
                  <a:pt x="81" y="193"/>
                </a:cubicBezTo>
                <a:cubicBezTo>
                  <a:pt x="80" y="185"/>
                  <a:pt x="71" y="182"/>
                  <a:pt x="64" y="178"/>
                </a:cubicBezTo>
                <a:cubicBezTo>
                  <a:pt x="65" y="180"/>
                  <a:pt x="63" y="181"/>
                  <a:pt x="63" y="183"/>
                </a:cubicBezTo>
                <a:close/>
                <a:moveTo>
                  <a:pt x="165" y="180"/>
                </a:moveTo>
                <a:cubicBezTo>
                  <a:pt x="162" y="179"/>
                  <a:pt x="160" y="178"/>
                  <a:pt x="157" y="178"/>
                </a:cubicBezTo>
                <a:cubicBezTo>
                  <a:pt x="159" y="179"/>
                  <a:pt x="164" y="184"/>
                  <a:pt x="165" y="180"/>
                </a:cubicBezTo>
                <a:close/>
                <a:moveTo>
                  <a:pt x="288" y="185"/>
                </a:moveTo>
                <a:cubicBezTo>
                  <a:pt x="286" y="183"/>
                  <a:pt x="285" y="179"/>
                  <a:pt x="282" y="178"/>
                </a:cubicBezTo>
                <a:cubicBezTo>
                  <a:pt x="282" y="179"/>
                  <a:pt x="281" y="179"/>
                  <a:pt x="281" y="181"/>
                </a:cubicBezTo>
                <a:cubicBezTo>
                  <a:pt x="284" y="181"/>
                  <a:pt x="286" y="184"/>
                  <a:pt x="288" y="185"/>
                </a:cubicBezTo>
                <a:close/>
                <a:moveTo>
                  <a:pt x="335" y="184"/>
                </a:moveTo>
                <a:cubicBezTo>
                  <a:pt x="337" y="185"/>
                  <a:pt x="338" y="187"/>
                  <a:pt x="341" y="188"/>
                </a:cubicBezTo>
                <a:cubicBezTo>
                  <a:pt x="342" y="186"/>
                  <a:pt x="343" y="184"/>
                  <a:pt x="344" y="182"/>
                </a:cubicBezTo>
                <a:cubicBezTo>
                  <a:pt x="341" y="181"/>
                  <a:pt x="339" y="179"/>
                  <a:pt x="337" y="178"/>
                </a:cubicBezTo>
                <a:cubicBezTo>
                  <a:pt x="336" y="180"/>
                  <a:pt x="335" y="182"/>
                  <a:pt x="335" y="184"/>
                </a:cubicBezTo>
                <a:close/>
                <a:moveTo>
                  <a:pt x="498" y="182"/>
                </a:moveTo>
                <a:cubicBezTo>
                  <a:pt x="499" y="182"/>
                  <a:pt x="499" y="182"/>
                  <a:pt x="500" y="182"/>
                </a:cubicBezTo>
                <a:cubicBezTo>
                  <a:pt x="499" y="180"/>
                  <a:pt x="500" y="179"/>
                  <a:pt x="499" y="178"/>
                </a:cubicBezTo>
                <a:cubicBezTo>
                  <a:pt x="499" y="180"/>
                  <a:pt x="498" y="180"/>
                  <a:pt x="498" y="182"/>
                </a:cubicBezTo>
                <a:close/>
                <a:moveTo>
                  <a:pt x="608" y="200"/>
                </a:moveTo>
                <a:cubicBezTo>
                  <a:pt x="610" y="201"/>
                  <a:pt x="609" y="206"/>
                  <a:pt x="612" y="206"/>
                </a:cubicBezTo>
                <a:cubicBezTo>
                  <a:pt x="614" y="197"/>
                  <a:pt x="620" y="186"/>
                  <a:pt x="612" y="179"/>
                </a:cubicBezTo>
                <a:cubicBezTo>
                  <a:pt x="611" y="185"/>
                  <a:pt x="618" y="197"/>
                  <a:pt x="608" y="200"/>
                </a:cubicBezTo>
                <a:close/>
                <a:moveTo>
                  <a:pt x="544" y="185"/>
                </a:moveTo>
                <a:cubicBezTo>
                  <a:pt x="541" y="183"/>
                  <a:pt x="540" y="180"/>
                  <a:pt x="536" y="179"/>
                </a:cubicBezTo>
                <a:cubicBezTo>
                  <a:pt x="537" y="183"/>
                  <a:pt x="542" y="185"/>
                  <a:pt x="544" y="185"/>
                </a:cubicBezTo>
                <a:close/>
                <a:moveTo>
                  <a:pt x="591" y="188"/>
                </a:moveTo>
                <a:cubicBezTo>
                  <a:pt x="593" y="184"/>
                  <a:pt x="590" y="181"/>
                  <a:pt x="588" y="179"/>
                </a:cubicBezTo>
                <a:cubicBezTo>
                  <a:pt x="586" y="183"/>
                  <a:pt x="590" y="186"/>
                  <a:pt x="591" y="188"/>
                </a:cubicBezTo>
                <a:close/>
                <a:moveTo>
                  <a:pt x="556" y="189"/>
                </a:moveTo>
                <a:cubicBezTo>
                  <a:pt x="559" y="191"/>
                  <a:pt x="561" y="194"/>
                  <a:pt x="565" y="195"/>
                </a:cubicBezTo>
                <a:cubicBezTo>
                  <a:pt x="566" y="193"/>
                  <a:pt x="567" y="192"/>
                  <a:pt x="567" y="189"/>
                </a:cubicBezTo>
                <a:cubicBezTo>
                  <a:pt x="564" y="186"/>
                  <a:pt x="561" y="183"/>
                  <a:pt x="558" y="180"/>
                </a:cubicBezTo>
                <a:cubicBezTo>
                  <a:pt x="557" y="183"/>
                  <a:pt x="557" y="186"/>
                  <a:pt x="556" y="189"/>
                </a:cubicBezTo>
                <a:close/>
                <a:moveTo>
                  <a:pt x="635" y="184"/>
                </a:moveTo>
                <a:cubicBezTo>
                  <a:pt x="636" y="184"/>
                  <a:pt x="638" y="180"/>
                  <a:pt x="636" y="181"/>
                </a:cubicBezTo>
                <a:cubicBezTo>
                  <a:pt x="636" y="182"/>
                  <a:pt x="635" y="182"/>
                  <a:pt x="635" y="184"/>
                </a:cubicBezTo>
                <a:close/>
                <a:moveTo>
                  <a:pt x="51" y="186"/>
                </a:moveTo>
                <a:cubicBezTo>
                  <a:pt x="52" y="185"/>
                  <a:pt x="52" y="186"/>
                  <a:pt x="53" y="186"/>
                </a:cubicBezTo>
                <a:cubicBezTo>
                  <a:pt x="53" y="184"/>
                  <a:pt x="54" y="183"/>
                  <a:pt x="54" y="182"/>
                </a:cubicBezTo>
                <a:cubicBezTo>
                  <a:pt x="53" y="181"/>
                  <a:pt x="52" y="181"/>
                  <a:pt x="51" y="181"/>
                </a:cubicBezTo>
                <a:cubicBezTo>
                  <a:pt x="51" y="183"/>
                  <a:pt x="51" y="184"/>
                  <a:pt x="51" y="186"/>
                </a:cubicBezTo>
                <a:close/>
                <a:moveTo>
                  <a:pt x="487" y="189"/>
                </a:moveTo>
                <a:cubicBezTo>
                  <a:pt x="484" y="187"/>
                  <a:pt x="483" y="180"/>
                  <a:pt x="479" y="182"/>
                </a:cubicBezTo>
                <a:cubicBezTo>
                  <a:pt x="480" y="186"/>
                  <a:pt x="484" y="186"/>
                  <a:pt x="487" y="189"/>
                </a:cubicBezTo>
                <a:close/>
                <a:moveTo>
                  <a:pt x="39" y="192"/>
                </a:moveTo>
                <a:cubicBezTo>
                  <a:pt x="41" y="190"/>
                  <a:pt x="41" y="184"/>
                  <a:pt x="39" y="182"/>
                </a:cubicBezTo>
                <a:cubicBezTo>
                  <a:pt x="40" y="185"/>
                  <a:pt x="38" y="189"/>
                  <a:pt x="39" y="192"/>
                </a:cubicBezTo>
                <a:close/>
                <a:moveTo>
                  <a:pt x="233" y="184"/>
                </a:moveTo>
                <a:cubicBezTo>
                  <a:pt x="232" y="184"/>
                  <a:pt x="232" y="181"/>
                  <a:pt x="230" y="182"/>
                </a:cubicBezTo>
                <a:cubicBezTo>
                  <a:pt x="230" y="183"/>
                  <a:pt x="232" y="186"/>
                  <a:pt x="233" y="184"/>
                </a:cubicBezTo>
                <a:close/>
                <a:moveTo>
                  <a:pt x="55" y="188"/>
                </a:moveTo>
                <a:cubicBezTo>
                  <a:pt x="57" y="187"/>
                  <a:pt x="58" y="184"/>
                  <a:pt x="56" y="183"/>
                </a:cubicBezTo>
                <a:cubicBezTo>
                  <a:pt x="55" y="183"/>
                  <a:pt x="54" y="186"/>
                  <a:pt x="55" y="188"/>
                </a:cubicBezTo>
                <a:close/>
                <a:moveTo>
                  <a:pt x="168" y="183"/>
                </a:moveTo>
                <a:cubicBezTo>
                  <a:pt x="170" y="187"/>
                  <a:pt x="177" y="189"/>
                  <a:pt x="180" y="190"/>
                </a:cubicBezTo>
                <a:cubicBezTo>
                  <a:pt x="179" y="186"/>
                  <a:pt x="173" y="183"/>
                  <a:pt x="168" y="183"/>
                </a:cubicBezTo>
                <a:close/>
                <a:moveTo>
                  <a:pt x="188" y="187"/>
                </a:moveTo>
                <a:cubicBezTo>
                  <a:pt x="187" y="184"/>
                  <a:pt x="185" y="183"/>
                  <a:pt x="182" y="183"/>
                </a:cubicBezTo>
                <a:cubicBezTo>
                  <a:pt x="183" y="185"/>
                  <a:pt x="185" y="189"/>
                  <a:pt x="188" y="187"/>
                </a:cubicBezTo>
                <a:close/>
                <a:moveTo>
                  <a:pt x="257" y="189"/>
                </a:moveTo>
                <a:cubicBezTo>
                  <a:pt x="260" y="192"/>
                  <a:pt x="263" y="188"/>
                  <a:pt x="265" y="187"/>
                </a:cubicBezTo>
                <a:cubicBezTo>
                  <a:pt x="265" y="184"/>
                  <a:pt x="262" y="184"/>
                  <a:pt x="260" y="183"/>
                </a:cubicBezTo>
                <a:cubicBezTo>
                  <a:pt x="259" y="184"/>
                  <a:pt x="258" y="186"/>
                  <a:pt x="257" y="189"/>
                </a:cubicBezTo>
                <a:close/>
                <a:moveTo>
                  <a:pt x="397" y="188"/>
                </a:moveTo>
                <a:cubicBezTo>
                  <a:pt x="395" y="185"/>
                  <a:pt x="391" y="185"/>
                  <a:pt x="388" y="183"/>
                </a:cubicBezTo>
                <a:cubicBezTo>
                  <a:pt x="390" y="185"/>
                  <a:pt x="394" y="188"/>
                  <a:pt x="397" y="188"/>
                </a:cubicBezTo>
                <a:close/>
                <a:moveTo>
                  <a:pt x="514" y="192"/>
                </a:moveTo>
                <a:cubicBezTo>
                  <a:pt x="516" y="193"/>
                  <a:pt x="517" y="196"/>
                  <a:pt x="521" y="196"/>
                </a:cubicBezTo>
                <a:cubicBezTo>
                  <a:pt x="521" y="193"/>
                  <a:pt x="523" y="191"/>
                  <a:pt x="523" y="187"/>
                </a:cubicBezTo>
                <a:cubicBezTo>
                  <a:pt x="522" y="185"/>
                  <a:pt x="520" y="185"/>
                  <a:pt x="520" y="183"/>
                </a:cubicBezTo>
                <a:cubicBezTo>
                  <a:pt x="519" y="183"/>
                  <a:pt x="518" y="183"/>
                  <a:pt x="517" y="183"/>
                </a:cubicBezTo>
                <a:cubicBezTo>
                  <a:pt x="516" y="186"/>
                  <a:pt x="514" y="188"/>
                  <a:pt x="514" y="192"/>
                </a:cubicBezTo>
                <a:close/>
                <a:moveTo>
                  <a:pt x="276" y="187"/>
                </a:moveTo>
                <a:cubicBezTo>
                  <a:pt x="280" y="188"/>
                  <a:pt x="282" y="191"/>
                  <a:pt x="286" y="190"/>
                </a:cubicBezTo>
                <a:cubicBezTo>
                  <a:pt x="284" y="187"/>
                  <a:pt x="282" y="185"/>
                  <a:pt x="279" y="183"/>
                </a:cubicBezTo>
                <a:cubicBezTo>
                  <a:pt x="278" y="184"/>
                  <a:pt x="277" y="185"/>
                  <a:pt x="276" y="187"/>
                </a:cubicBezTo>
                <a:close/>
                <a:moveTo>
                  <a:pt x="356" y="187"/>
                </a:moveTo>
                <a:cubicBezTo>
                  <a:pt x="355" y="185"/>
                  <a:pt x="355" y="183"/>
                  <a:pt x="352" y="183"/>
                </a:cubicBezTo>
                <a:cubicBezTo>
                  <a:pt x="352" y="185"/>
                  <a:pt x="354" y="187"/>
                  <a:pt x="356" y="187"/>
                </a:cubicBezTo>
                <a:close/>
                <a:moveTo>
                  <a:pt x="445" y="190"/>
                </a:moveTo>
                <a:cubicBezTo>
                  <a:pt x="448" y="193"/>
                  <a:pt x="451" y="195"/>
                  <a:pt x="454" y="197"/>
                </a:cubicBezTo>
                <a:cubicBezTo>
                  <a:pt x="455" y="191"/>
                  <a:pt x="452" y="188"/>
                  <a:pt x="450" y="184"/>
                </a:cubicBezTo>
                <a:cubicBezTo>
                  <a:pt x="446" y="184"/>
                  <a:pt x="447" y="188"/>
                  <a:pt x="445" y="190"/>
                </a:cubicBezTo>
                <a:close/>
                <a:moveTo>
                  <a:pt x="145" y="193"/>
                </a:moveTo>
                <a:cubicBezTo>
                  <a:pt x="147" y="192"/>
                  <a:pt x="151" y="187"/>
                  <a:pt x="146" y="186"/>
                </a:cubicBezTo>
                <a:cubicBezTo>
                  <a:pt x="146" y="188"/>
                  <a:pt x="143" y="191"/>
                  <a:pt x="145" y="193"/>
                </a:cubicBezTo>
                <a:close/>
                <a:moveTo>
                  <a:pt x="344" y="190"/>
                </a:moveTo>
                <a:cubicBezTo>
                  <a:pt x="347" y="192"/>
                  <a:pt x="349" y="194"/>
                  <a:pt x="352" y="195"/>
                </a:cubicBezTo>
                <a:cubicBezTo>
                  <a:pt x="352" y="190"/>
                  <a:pt x="349" y="188"/>
                  <a:pt x="346" y="186"/>
                </a:cubicBezTo>
                <a:cubicBezTo>
                  <a:pt x="346" y="188"/>
                  <a:pt x="344" y="188"/>
                  <a:pt x="344" y="190"/>
                </a:cubicBezTo>
                <a:close/>
                <a:moveTo>
                  <a:pt x="501" y="189"/>
                </a:moveTo>
                <a:cubicBezTo>
                  <a:pt x="500" y="188"/>
                  <a:pt x="498" y="185"/>
                  <a:pt x="496" y="186"/>
                </a:cubicBezTo>
                <a:cubicBezTo>
                  <a:pt x="498" y="187"/>
                  <a:pt x="499" y="188"/>
                  <a:pt x="501" y="189"/>
                </a:cubicBezTo>
                <a:close/>
                <a:moveTo>
                  <a:pt x="535" y="189"/>
                </a:moveTo>
                <a:cubicBezTo>
                  <a:pt x="537" y="192"/>
                  <a:pt x="542" y="193"/>
                  <a:pt x="544" y="196"/>
                </a:cubicBezTo>
                <a:cubicBezTo>
                  <a:pt x="545" y="195"/>
                  <a:pt x="546" y="192"/>
                  <a:pt x="545" y="190"/>
                </a:cubicBezTo>
                <a:cubicBezTo>
                  <a:pt x="540" y="190"/>
                  <a:pt x="540" y="186"/>
                  <a:pt x="535" y="186"/>
                </a:cubicBezTo>
                <a:cubicBezTo>
                  <a:pt x="535" y="186"/>
                  <a:pt x="534" y="187"/>
                  <a:pt x="535" y="189"/>
                </a:cubicBezTo>
                <a:close/>
                <a:moveTo>
                  <a:pt x="62" y="194"/>
                </a:moveTo>
                <a:cubicBezTo>
                  <a:pt x="70" y="198"/>
                  <a:pt x="76" y="204"/>
                  <a:pt x="83" y="209"/>
                </a:cubicBezTo>
                <a:cubicBezTo>
                  <a:pt x="83" y="205"/>
                  <a:pt x="83" y="202"/>
                  <a:pt x="82" y="197"/>
                </a:cubicBezTo>
                <a:cubicBezTo>
                  <a:pt x="75" y="193"/>
                  <a:pt x="69" y="189"/>
                  <a:pt x="61" y="186"/>
                </a:cubicBezTo>
                <a:cubicBezTo>
                  <a:pt x="59" y="189"/>
                  <a:pt x="62" y="191"/>
                  <a:pt x="62" y="194"/>
                </a:cubicBezTo>
                <a:close/>
                <a:moveTo>
                  <a:pt x="439" y="192"/>
                </a:moveTo>
                <a:cubicBezTo>
                  <a:pt x="439" y="189"/>
                  <a:pt x="433" y="186"/>
                  <a:pt x="433" y="187"/>
                </a:cubicBezTo>
                <a:cubicBezTo>
                  <a:pt x="434" y="189"/>
                  <a:pt x="437" y="190"/>
                  <a:pt x="439" y="192"/>
                </a:cubicBezTo>
                <a:close/>
                <a:moveTo>
                  <a:pt x="104" y="201"/>
                </a:moveTo>
                <a:cubicBezTo>
                  <a:pt x="107" y="200"/>
                  <a:pt x="108" y="198"/>
                  <a:pt x="111" y="197"/>
                </a:cubicBezTo>
                <a:cubicBezTo>
                  <a:pt x="108" y="196"/>
                  <a:pt x="111" y="194"/>
                  <a:pt x="110" y="191"/>
                </a:cubicBezTo>
                <a:cubicBezTo>
                  <a:pt x="107" y="190"/>
                  <a:pt x="108" y="188"/>
                  <a:pt x="104" y="187"/>
                </a:cubicBezTo>
                <a:cubicBezTo>
                  <a:pt x="104" y="192"/>
                  <a:pt x="98" y="199"/>
                  <a:pt x="104" y="201"/>
                </a:cubicBezTo>
                <a:close/>
                <a:moveTo>
                  <a:pt x="485" y="193"/>
                </a:moveTo>
                <a:cubicBezTo>
                  <a:pt x="485" y="191"/>
                  <a:pt x="483" y="191"/>
                  <a:pt x="484" y="190"/>
                </a:cubicBezTo>
                <a:cubicBezTo>
                  <a:pt x="480" y="191"/>
                  <a:pt x="480" y="187"/>
                  <a:pt x="476" y="187"/>
                </a:cubicBezTo>
                <a:cubicBezTo>
                  <a:pt x="478" y="190"/>
                  <a:pt x="482" y="197"/>
                  <a:pt x="485" y="193"/>
                </a:cubicBezTo>
                <a:close/>
                <a:moveTo>
                  <a:pt x="183" y="198"/>
                </a:moveTo>
                <a:cubicBezTo>
                  <a:pt x="182" y="194"/>
                  <a:pt x="177" y="194"/>
                  <a:pt x="177" y="192"/>
                </a:cubicBezTo>
                <a:cubicBezTo>
                  <a:pt x="172" y="193"/>
                  <a:pt x="170" y="187"/>
                  <a:pt x="165" y="187"/>
                </a:cubicBezTo>
                <a:cubicBezTo>
                  <a:pt x="170" y="191"/>
                  <a:pt x="176" y="196"/>
                  <a:pt x="183" y="198"/>
                </a:cubicBezTo>
                <a:close/>
                <a:moveTo>
                  <a:pt x="496" y="194"/>
                </a:moveTo>
                <a:cubicBezTo>
                  <a:pt x="498" y="194"/>
                  <a:pt x="499" y="193"/>
                  <a:pt x="499" y="191"/>
                </a:cubicBezTo>
                <a:cubicBezTo>
                  <a:pt x="496" y="191"/>
                  <a:pt x="496" y="187"/>
                  <a:pt x="493" y="187"/>
                </a:cubicBezTo>
                <a:cubicBezTo>
                  <a:pt x="493" y="191"/>
                  <a:pt x="496" y="191"/>
                  <a:pt x="496" y="194"/>
                </a:cubicBezTo>
                <a:close/>
                <a:moveTo>
                  <a:pt x="45" y="198"/>
                </a:moveTo>
                <a:cubicBezTo>
                  <a:pt x="46" y="195"/>
                  <a:pt x="46" y="191"/>
                  <a:pt x="46" y="188"/>
                </a:cubicBezTo>
                <a:cubicBezTo>
                  <a:pt x="45" y="191"/>
                  <a:pt x="40" y="196"/>
                  <a:pt x="45" y="198"/>
                </a:cubicBezTo>
                <a:close/>
                <a:moveTo>
                  <a:pt x="379" y="195"/>
                </a:moveTo>
                <a:cubicBezTo>
                  <a:pt x="383" y="196"/>
                  <a:pt x="386" y="199"/>
                  <a:pt x="391" y="200"/>
                </a:cubicBezTo>
                <a:cubicBezTo>
                  <a:pt x="391" y="197"/>
                  <a:pt x="388" y="196"/>
                  <a:pt x="389" y="192"/>
                </a:cubicBezTo>
                <a:cubicBezTo>
                  <a:pt x="385" y="194"/>
                  <a:pt x="387" y="188"/>
                  <a:pt x="384" y="188"/>
                </a:cubicBezTo>
                <a:cubicBezTo>
                  <a:pt x="383" y="190"/>
                  <a:pt x="380" y="192"/>
                  <a:pt x="379" y="195"/>
                </a:cubicBezTo>
                <a:close/>
                <a:moveTo>
                  <a:pt x="396" y="192"/>
                </a:moveTo>
                <a:cubicBezTo>
                  <a:pt x="395" y="189"/>
                  <a:pt x="392" y="189"/>
                  <a:pt x="390" y="188"/>
                </a:cubicBezTo>
                <a:cubicBezTo>
                  <a:pt x="391" y="190"/>
                  <a:pt x="393" y="191"/>
                  <a:pt x="396" y="192"/>
                </a:cubicBezTo>
                <a:close/>
                <a:moveTo>
                  <a:pt x="265" y="192"/>
                </a:moveTo>
                <a:cubicBezTo>
                  <a:pt x="268" y="192"/>
                  <a:pt x="268" y="190"/>
                  <a:pt x="269" y="189"/>
                </a:cubicBezTo>
                <a:cubicBezTo>
                  <a:pt x="267" y="189"/>
                  <a:pt x="266" y="191"/>
                  <a:pt x="265" y="192"/>
                </a:cubicBezTo>
                <a:close/>
                <a:moveTo>
                  <a:pt x="373" y="197"/>
                </a:moveTo>
                <a:cubicBezTo>
                  <a:pt x="368" y="194"/>
                  <a:pt x="364" y="191"/>
                  <a:pt x="359" y="189"/>
                </a:cubicBezTo>
                <a:cubicBezTo>
                  <a:pt x="361" y="194"/>
                  <a:pt x="369" y="204"/>
                  <a:pt x="373" y="197"/>
                </a:cubicBezTo>
                <a:close/>
                <a:moveTo>
                  <a:pt x="137" y="196"/>
                </a:moveTo>
                <a:cubicBezTo>
                  <a:pt x="137" y="195"/>
                  <a:pt x="137" y="195"/>
                  <a:pt x="138" y="195"/>
                </a:cubicBezTo>
                <a:cubicBezTo>
                  <a:pt x="136" y="192"/>
                  <a:pt x="130" y="190"/>
                  <a:pt x="126" y="190"/>
                </a:cubicBezTo>
                <a:cubicBezTo>
                  <a:pt x="131" y="191"/>
                  <a:pt x="132" y="195"/>
                  <a:pt x="137" y="196"/>
                </a:cubicBezTo>
                <a:close/>
                <a:moveTo>
                  <a:pt x="270" y="194"/>
                </a:moveTo>
                <a:cubicBezTo>
                  <a:pt x="271" y="197"/>
                  <a:pt x="275" y="198"/>
                  <a:pt x="279" y="200"/>
                </a:cubicBezTo>
                <a:cubicBezTo>
                  <a:pt x="278" y="196"/>
                  <a:pt x="281" y="197"/>
                  <a:pt x="281" y="194"/>
                </a:cubicBezTo>
                <a:cubicBezTo>
                  <a:pt x="279" y="192"/>
                  <a:pt x="276" y="191"/>
                  <a:pt x="274" y="189"/>
                </a:cubicBezTo>
                <a:cubicBezTo>
                  <a:pt x="273" y="191"/>
                  <a:pt x="271" y="193"/>
                  <a:pt x="270" y="194"/>
                </a:cubicBezTo>
                <a:close/>
                <a:moveTo>
                  <a:pt x="526" y="200"/>
                </a:moveTo>
                <a:cubicBezTo>
                  <a:pt x="528" y="197"/>
                  <a:pt x="527" y="194"/>
                  <a:pt x="529" y="190"/>
                </a:cubicBezTo>
                <a:cubicBezTo>
                  <a:pt x="528" y="190"/>
                  <a:pt x="528" y="189"/>
                  <a:pt x="527" y="189"/>
                </a:cubicBezTo>
                <a:cubicBezTo>
                  <a:pt x="527" y="193"/>
                  <a:pt x="523" y="198"/>
                  <a:pt x="526" y="200"/>
                </a:cubicBezTo>
                <a:close/>
                <a:moveTo>
                  <a:pt x="218" y="196"/>
                </a:moveTo>
                <a:cubicBezTo>
                  <a:pt x="226" y="200"/>
                  <a:pt x="231" y="206"/>
                  <a:pt x="239" y="209"/>
                </a:cubicBezTo>
                <a:cubicBezTo>
                  <a:pt x="241" y="208"/>
                  <a:pt x="242" y="205"/>
                  <a:pt x="244" y="206"/>
                </a:cubicBezTo>
                <a:cubicBezTo>
                  <a:pt x="244" y="204"/>
                  <a:pt x="245" y="204"/>
                  <a:pt x="245" y="202"/>
                </a:cubicBezTo>
                <a:cubicBezTo>
                  <a:pt x="238" y="199"/>
                  <a:pt x="229" y="190"/>
                  <a:pt x="224" y="191"/>
                </a:cubicBezTo>
                <a:cubicBezTo>
                  <a:pt x="224" y="191"/>
                  <a:pt x="225" y="191"/>
                  <a:pt x="225" y="192"/>
                </a:cubicBezTo>
                <a:cubicBezTo>
                  <a:pt x="222" y="188"/>
                  <a:pt x="219" y="193"/>
                  <a:pt x="218" y="196"/>
                </a:cubicBezTo>
                <a:close/>
                <a:moveTo>
                  <a:pt x="460" y="198"/>
                </a:moveTo>
                <a:cubicBezTo>
                  <a:pt x="460" y="196"/>
                  <a:pt x="463" y="197"/>
                  <a:pt x="463" y="195"/>
                </a:cubicBezTo>
                <a:cubicBezTo>
                  <a:pt x="462" y="193"/>
                  <a:pt x="459" y="189"/>
                  <a:pt x="457" y="190"/>
                </a:cubicBezTo>
                <a:cubicBezTo>
                  <a:pt x="459" y="192"/>
                  <a:pt x="459" y="196"/>
                  <a:pt x="460" y="198"/>
                </a:cubicBezTo>
                <a:close/>
                <a:moveTo>
                  <a:pt x="633" y="196"/>
                </a:moveTo>
                <a:cubicBezTo>
                  <a:pt x="633" y="194"/>
                  <a:pt x="636" y="191"/>
                  <a:pt x="634" y="190"/>
                </a:cubicBezTo>
                <a:cubicBezTo>
                  <a:pt x="634" y="192"/>
                  <a:pt x="631" y="195"/>
                  <a:pt x="633" y="196"/>
                </a:cubicBezTo>
                <a:close/>
                <a:moveTo>
                  <a:pt x="293" y="195"/>
                </a:moveTo>
                <a:cubicBezTo>
                  <a:pt x="293" y="193"/>
                  <a:pt x="290" y="193"/>
                  <a:pt x="290" y="190"/>
                </a:cubicBezTo>
                <a:cubicBezTo>
                  <a:pt x="289" y="190"/>
                  <a:pt x="288" y="191"/>
                  <a:pt x="287" y="191"/>
                </a:cubicBezTo>
                <a:cubicBezTo>
                  <a:pt x="287" y="194"/>
                  <a:pt x="292" y="196"/>
                  <a:pt x="293" y="195"/>
                </a:cubicBezTo>
                <a:close/>
                <a:moveTo>
                  <a:pt x="327" y="196"/>
                </a:moveTo>
                <a:cubicBezTo>
                  <a:pt x="330" y="193"/>
                  <a:pt x="324" y="192"/>
                  <a:pt x="324" y="190"/>
                </a:cubicBezTo>
                <a:cubicBezTo>
                  <a:pt x="323" y="192"/>
                  <a:pt x="326" y="195"/>
                  <a:pt x="327" y="196"/>
                </a:cubicBezTo>
                <a:close/>
                <a:moveTo>
                  <a:pt x="433" y="201"/>
                </a:moveTo>
                <a:cubicBezTo>
                  <a:pt x="435" y="200"/>
                  <a:pt x="436" y="198"/>
                  <a:pt x="437" y="195"/>
                </a:cubicBezTo>
                <a:cubicBezTo>
                  <a:pt x="432" y="195"/>
                  <a:pt x="431" y="189"/>
                  <a:pt x="428" y="191"/>
                </a:cubicBezTo>
                <a:cubicBezTo>
                  <a:pt x="430" y="194"/>
                  <a:pt x="431" y="198"/>
                  <a:pt x="433" y="201"/>
                </a:cubicBezTo>
                <a:close/>
                <a:moveTo>
                  <a:pt x="333" y="192"/>
                </a:moveTo>
                <a:cubicBezTo>
                  <a:pt x="335" y="193"/>
                  <a:pt x="335" y="195"/>
                  <a:pt x="337" y="195"/>
                </a:cubicBezTo>
                <a:cubicBezTo>
                  <a:pt x="337" y="193"/>
                  <a:pt x="334" y="190"/>
                  <a:pt x="333" y="192"/>
                </a:cubicBezTo>
                <a:close/>
                <a:moveTo>
                  <a:pt x="417" y="198"/>
                </a:moveTo>
                <a:cubicBezTo>
                  <a:pt x="422" y="200"/>
                  <a:pt x="425" y="203"/>
                  <a:pt x="430" y="206"/>
                </a:cubicBezTo>
                <a:cubicBezTo>
                  <a:pt x="429" y="202"/>
                  <a:pt x="426" y="201"/>
                  <a:pt x="428" y="196"/>
                </a:cubicBezTo>
                <a:cubicBezTo>
                  <a:pt x="423" y="196"/>
                  <a:pt x="426" y="192"/>
                  <a:pt x="422" y="191"/>
                </a:cubicBezTo>
                <a:cubicBezTo>
                  <a:pt x="420" y="193"/>
                  <a:pt x="418" y="195"/>
                  <a:pt x="417" y="198"/>
                </a:cubicBezTo>
                <a:close/>
                <a:moveTo>
                  <a:pt x="600" y="195"/>
                </a:moveTo>
                <a:cubicBezTo>
                  <a:pt x="600" y="193"/>
                  <a:pt x="598" y="193"/>
                  <a:pt x="597" y="191"/>
                </a:cubicBezTo>
                <a:cubicBezTo>
                  <a:pt x="595" y="193"/>
                  <a:pt x="597" y="196"/>
                  <a:pt x="600" y="195"/>
                </a:cubicBezTo>
                <a:close/>
                <a:moveTo>
                  <a:pt x="149" y="195"/>
                </a:moveTo>
                <a:cubicBezTo>
                  <a:pt x="151" y="196"/>
                  <a:pt x="154" y="198"/>
                  <a:pt x="155" y="195"/>
                </a:cubicBezTo>
                <a:cubicBezTo>
                  <a:pt x="153" y="191"/>
                  <a:pt x="150" y="191"/>
                  <a:pt x="149" y="195"/>
                </a:cubicBezTo>
                <a:close/>
                <a:moveTo>
                  <a:pt x="509" y="195"/>
                </a:moveTo>
                <a:cubicBezTo>
                  <a:pt x="509" y="193"/>
                  <a:pt x="507" y="192"/>
                  <a:pt x="505" y="192"/>
                </a:cubicBezTo>
                <a:cubicBezTo>
                  <a:pt x="505" y="193"/>
                  <a:pt x="506" y="196"/>
                  <a:pt x="509" y="195"/>
                </a:cubicBezTo>
                <a:close/>
                <a:moveTo>
                  <a:pt x="189" y="195"/>
                </a:moveTo>
                <a:cubicBezTo>
                  <a:pt x="193" y="198"/>
                  <a:pt x="198" y="200"/>
                  <a:pt x="202" y="203"/>
                </a:cubicBezTo>
                <a:cubicBezTo>
                  <a:pt x="203" y="201"/>
                  <a:pt x="205" y="201"/>
                  <a:pt x="205" y="199"/>
                </a:cubicBezTo>
                <a:cubicBezTo>
                  <a:pt x="200" y="198"/>
                  <a:pt x="192" y="189"/>
                  <a:pt x="189" y="195"/>
                </a:cubicBezTo>
                <a:close/>
                <a:moveTo>
                  <a:pt x="585" y="208"/>
                </a:moveTo>
                <a:cubicBezTo>
                  <a:pt x="589" y="204"/>
                  <a:pt x="588" y="199"/>
                  <a:pt x="589" y="194"/>
                </a:cubicBezTo>
                <a:cubicBezTo>
                  <a:pt x="588" y="194"/>
                  <a:pt x="587" y="192"/>
                  <a:pt x="584" y="192"/>
                </a:cubicBezTo>
                <a:cubicBezTo>
                  <a:pt x="583" y="198"/>
                  <a:pt x="584" y="202"/>
                  <a:pt x="585" y="208"/>
                </a:cubicBezTo>
                <a:close/>
                <a:moveTo>
                  <a:pt x="177" y="213"/>
                </a:moveTo>
                <a:cubicBezTo>
                  <a:pt x="177" y="211"/>
                  <a:pt x="179" y="209"/>
                  <a:pt x="179" y="207"/>
                </a:cubicBezTo>
                <a:cubicBezTo>
                  <a:pt x="173" y="204"/>
                  <a:pt x="170" y="199"/>
                  <a:pt x="163" y="197"/>
                </a:cubicBezTo>
                <a:cubicBezTo>
                  <a:pt x="165" y="195"/>
                  <a:pt x="161" y="195"/>
                  <a:pt x="160" y="193"/>
                </a:cubicBezTo>
                <a:cubicBezTo>
                  <a:pt x="163" y="200"/>
                  <a:pt x="170" y="207"/>
                  <a:pt x="177" y="213"/>
                </a:cubicBezTo>
                <a:close/>
                <a:moveTo>
                  <a:pt x="209" y="195"/>
                </a:moveTo>
                <a:cubicBezTo>
                  <a:pt x="209" y="194"/>
                  <a:pt x="209" y="194"/>
                  <a:pt x="209" y="193"/>
                </a:cubicBezTo>
                <a:cubicBezTo>
                  <a:pt x="208" y="193"/>
                  <a:pt x="207" y="193"/>
                  <a:pt x="207" y="193"/>
                </a:cubicBezTo>
                <a:cubicBezTo>
                  <a:pt x="207" y="194"/>
                  <a:pt x="207" y="195"/>
                  <a:pt x="209" y="195"/>
                </a:cubicBezTo>
                <a:close/>
                <a:moveTo>
                  <a:pt x="399" y="193"/>
                </a:moveTo>
                <a:cubicBezTo>
                  <a:pt x="400" y="199"/>
                  <a:pt x="405" y="200"/>
                  <a:pt x="409" y="203"/>
                </a:cubicBezTo>
                <a:cubicBezTo>
                  <a:pt x="409" y="202"/>
                  <a:pt x="410" y="201"/>
                  <a:pt x="411" y="201"/>
                </a:cubicBezTo>
                <a:cubicBezTo>
                  <a:pt x="408" y="197"/>
                  <a:pt x="402" y="194"/>
                  <a:pt x="399" y="193"/>
                </a:cubicBezTo>
                <a:close/>
                <a:moveTo>
                  <a:pt x="315" y="200"/>
                </a:moveTo>
                <a:cubicBezTo>
                  <a:pt x="319" y="203"/>
                  <a:pt x="323" y="206"/>
                  <a:pt x="327" y="209"/>
                </a:cubicBezTo>
                <a:cubicBezTo>
                  <a:pt x="330" y="202"/>
                  <a:pt x="322" y="198"/>
                  <a:pt x="320" y="194"/>
                </a:cubicBezTo>
                <a:cubicBezTo>
                  <a:pt x="318" y="197"/>
                  <a:pt x="315" y="197"/>
                  <a:pt x="315" y="200"/>
                </a:cubicBezTo>
                <a:close/>
                <a:moveTo>
                  <a:pt x="530" y="204"/>
                </a:moveTo>
                <a:cubicBezTo>
                  <a:pt x="534" y="206"/>
                  <a:pt x="537" y="208"/>
                  <a:pt x="540" y="210"/>
                </a:cubicBezTo>
                <a:cubicBezTo>
                  <a:pt x="542" y="209"/>
                  <a:pt x="542" y="206"/>
                  <a:pt x="543" y="204"/>
                </a:cubicBezTo>
                <a:cubicBezTo>
                  <a:pt x="541" y="199"/>
                  <a:pt x="537" y="197"/>
                  <a:pt x="534" y="194"/>
                </a:cubicBezTo>
                <a:cubicBezTo>
                  <a:pt x="532" y="196"/>
                  <a:pt x="532" y="200"/>
                  <a:pt x="530" y="204"/>
                </a:cubicBezTo>
                <a:close/>
                <a:moveTo>
                  <a:pt x="575" y="203"/>
                </a:moveTo>
                <a:cubicBezTo>
                  <a:pt x="576" y="200"/>
                  <a:pt x="574" y="195"/>
                  <a:pt x="571" y="194"/>
                </a:cubicBezTo>
                <a:cubicBezTo>
                  <a:pt x="568" y="198"/>
                  <a:pt x="571" y="202"/>
                  <a:pt x="575" y="203"/>
                </a:cubicBezTo>
                <a:close/>
                <a:moveTo>
                  <a:pt x="614" y="214"/>
                </a:moveTo>
                <a:cubicBezTo>
                  <a:pt x="617" y="210"/>
                  <a:pt x="620" y="199"/>
                  <a:pt x="619" y="194"/>
                </a:cubicBezTo>
                <a:cubicBezTo>
                  <a:pt x="617" y="201"/>
                  <a:pt x="613" y="207"/>
                  <a:pt x="614" y="214"/>
                </a:cubicBezTo>
                <a:close/>
                <a:moveTo>
                  <a:pt x="90" y="198"/>
                </a:moveTo>
                <a:cubicBezTo>
                  <a:pt x="90" y="197"/>
                  <a:pt x="89" y="194"/>
                  <a:pt x="87" y="195"/>
                </a:cubicBezTo>
                <a:cubicBezTo>
                  <a:pt x="88" y="196"/>
                  <a:pt x="89" y="198"/>
                  <a:pt x="90" y="198"/>
                </a:cubicBezTo>
                <a:close/>
                <a:moveTo>
                  <a:pt x="547" y="199"/>
                </a:moveTo>
                <a:cubicBezTo>
                  <a:pt x="549" y="199"/>
                  <a:pt x="549" y="200"/>
                  <a:pt x="551" y="200"/>
                </a:cubicBezTo>
                <a:cubicBezTo>
                  <a:pt x="550" y="197"/>
                  <a:pt x="554" y="196"/>
                  <a:pt x="549" y="195"/>
                </a:cubicBezTo>
                <a:cubicBezTo>
                  <a:pt x="549" y="197"/>
                  <a:pt x="547" y="196"/>
                  <a:pt x="547" y="199"/>
                </a:cubicBezTo>
                <a:close/>
                <a:moveTo>
                  <a:pt x="486" y="196"/>
                </a:moveTo>
                <a:cubicBezTo>
                  <a:pt x="486" y="199"/>
                  <a:pt x="489" y="199"/>
                  <a:pt x="489" y="201"/>
                </a:cubicBezTo>
                <a:cubicBezTo>
                  <a:pt x="491" y="202"/>
                  <a:pt x="491" y="199"/>
                  <a:pt x="493" y="200"/>
                </a:cubicBezTo>
                <a:cubicBezTo>
                  <a:pt x="492" y="198"/>
                  <a:pt x="492" y="198"/>
                  <a:pt x="493" y="196"/>
                </a:cubicBezTo>
                <a:cubicBezTo>
                  <a:pt x="491" y="196"/>
                  <a:pt x="487" y="195"/>
                  <a:pt x="486" y="196"/>
                </a:cubicBezTo>
                <a:close/>
                <a:moveTo>
                  <a:pt x="140" y="200"/>
                </a:moveTo>
                <a:cubicBezTo>
                  <a:pt x="141" y="200"/>
                  <a:pt x="142" y="201"/>
                  <a:pt x="144" y="201"/>
                </a:cubicBezTo>
                <a:cubicBezTo>
                  <a:pt x="144" y="199"/>
                  <a:pt x="144" y="197"/>
                  <a:pt x="143" y="196"/>
                </a:cubicBezTo>
                <a:cubicBezTo>
                  <a:pt x="143" y="196"/>
                  <a:pt x="142" y="196"/>
                  <a:pt x="142" y="196"/>
                </a:cubicBezTo>
                <a:cubicBezTo>
                  <a:pt x="142" y="198"/>
                  <a:pt x="141" y="198"/>
                  <a:pt x="140" y="200"/>
                </a:cubicBezTo>
                <a:close/>
                <a:moveTo>
                  <a:pt x="281" y="201"/>
                </a:moveTo>
                <a:cubicBezTo>
                  <a:pt x="286" y="203"/>
                  <a:pt x="290" y="206"/>
                  <a:pt x="295" y="208"/>
                </a:cubicBezTo>
                <a:cubicBezTo>
                  <a:pt x="297" y="208"/>
                  <a:pt x="298" y="206"/>
                  <a:pt x="299" y="204"/>
                </a:cubicBezTo>
                <a:cubicBezTo>
                  <a:pt x="292" y="203"/>
                  <a:pt x="284" y="189"/>
                  <a:pt x="281" y="201"/>
                </a:cubicBezTo>
                <a:close/>
                <a:moveTo>
                  <a:pt x="626" y="204"/>
                </a:moveTo>
                <a:cubicBezTo>
                  <a:pt x="628" y="202"/>
                  <a:pt x="628" y="197"/>
                  <a:pt x="626" y="196"/>
                </a:cubicBezTo>
                <a:cubicBezTo>
                  <a:pt x="626" y="200"/>
                  <a:pt x="625" y="202"/>
                  <a:pt x="626" y="204"/>
                </a:cubicBezTo>
                <a:close/>
                <a:moveTo>
                  <a:pt x="55" y="204"/>
                </a:moveTo>
                <a:cubicBezTo>
                  <a:pt x="57" y="205"/>
                  <a:pt x="60" y="208"/>
                  <a:pt x="62" y="207"/>
                </a:cubicBezTo>
                <a:cubicBezTo>
                  <a:pt x="60" y="202"/>
                  <a:pt x="61" y="199"/>
                  <a:pt x="57" y="196"/>
                </a:cubicBezTo>
                <a:cubicBezTo>
                  <a:pt x="56" y="199"/>
                  <a:pt x="55" y="200"/>
                  <a:pt x="55" y="204"/>
                </a:cubicBezTo>
                <a:close/>
                <a:moveTo>
                  <a:pt x="462" y="202"/>
                </a:moveTo>
                <a:cubicBezTo>
                  <a:pt x="465" y="205"/>
                  <a:pt x="468" y="207"/>
                  <a:pt x="472" y="209"/>
                </a:cubicBezTo>
                <a:cubicBezTo>
                  <a:pt x="474" y="207"/>
                  <a:pt x="475" y="206"/>
                  <a:pt x="476" y="203"/>
                </a:cubicBezTo>
                <a:cubicBezTo>
                  <a:pt x="471" y="200"/>
                  <a:pt x="464" y="193"/>
                  <a:pt x="462" y="202"/>
                </a:cubicBezTo>
                <a:close/>
                <a:moveTo>
                  <a:pt x="518" y="205"/>
                </a:moveTo>
                <a:cubicBezTo>
                  <a:pt x="521" y="200"/>
                  <a:pt x="516" y="197"/>
                  <a:pt x="512" y="196"/>
                </a:cubicBezTo>
                <a:cubicBezTo>
                  <a:pt x="511" y="201"/>
                  <a:pt x="515" y="204"/>
                  <a:pt x="518" y="205"/>
                </a:cubicBezTo>
                <a:close/>
                <a:moveTo>
                  <a:pt x="145" y="203"/>
                </a:moveTo>
                <a:cubicBezTo>
                  <a:pt x="147" y="203"/>
                  <a:pt x="147" y="204"/>
                  <a:pt x="148" y="204"/>
                </a:cubicBezTo>
                <a:cubicBezTo>
                  <a:pt x="150" y="202"/>
                  <a:pt x="150" y="202"/>
                  <a:pt x="151" y="199"/>
                </a:cubicBezTo>
                <a:cubicBezTo>
                  <a:pt x="148" y="198"/>
                  <a:pt x="147" y="199"/>
                  <a:pt x="146" y="197"/>
                </a:cubicBezTo>
                <a:cubicBezTo>
                  <a:pt x="146" y="200"/>
                  <a:pt x="146" y="200"/>
                  <a:pt x="145" y="203"/>
                </a:cubicBezTo>
                <a:close/>
                <a:moveTo>
                  <a:pt x="269" y="199"/>
                </a:moveTo>
                <a:cubicBezTo>
                  <a:pt x="272" y="199"/>
                  <a:pt x="275" y="204"/>
                  <a:pt x="276" y="201"/>
                </a:cubicBezTo>
                <a:cubicBezTo>
                  <a:pt x="274" y="201"/>
                  <a:pt x="271" y="196"/>
                  <a:pt x="269" y="199"/>
                </a:cubicBezTo>
                <a:close/>
                <a:moveTo>
                  <a:pt x="444" y="216"/>
                </a:moveTo>
                <a:cubicBezTo>
                  <a:pt x="446" y="213"/>
                  <a:pt x="450" y="210"/>
                  <a:pt x="452" y="206"/>
                </a:cubicBezTo>
                <a:cubicBezTo>
                  <a:pt x="449" y="203"/>
                  <a:pt x="443" y="202"/>
                  <a:pt x="441" y="198"/>
                </a:cubicBezTo>
                <a:cubicBezTo>
                  <a:pt x="434" y="203"/>
                  <a:pt x="435" y="214"/>
                  <a:pt x="444" y="216"/>
                </a:cubicBezTo>
                <a:close/>
                <a:moveTo>
                  <a:pt x="601" y="207"/>
                </a:moveTo>
                <a:cubicBezTo>
                  <a:pt x="601" y="204"/>
                  <a:pt x="602" y="202"/>
                  <a:pt x="603" y="200"/>
                </a:cubicBezTo>
                <a:cubicBezTo>
                  <a:pt x="600" y="199"/>
                  <a:pt x="601" y="197"/>
                  <a:pt x="597" y="198"/>
                </a:cubicBezTo>
                <a:cubicBezTo>
                  <a:pt x="597" y="200"/>
                  <a:pt x="599" y="205"/>
                  <a:pt x="601" y="207"/>
                </a:cubicBezTo>
                <a:close/>
                <a:moveTo>
                  <a:pt x="334" y="204"/>
                </a:moveTo>
                <a:cubicBezTo>
                  <a:pt x="336" y="207"/>
                  <a:pt x="339" y="211"/>
                  <a:pt x="342" y="214"/>
                </a:cubicBezTo>
                <a:cubicBezTo>
                  <a:pt x="343" y="211"/>
                  <a:pt x="346" y="209"/>
                  <a:pt x="346" y="206"/>
                </a:cubicBezTo>
                <a:cubicBezTo>
                  <a:pt x="345" y="202"/>
                  <a:pt x="339" y="201"/>
                  <a:pt x="338" y="199"/>
                </a:cubicBezTo>
                <a:cubicBezTo>
                  <a:pt x="338" y="199"/>
                  <a:pt x="338" y="198"/>
                  <a:pt x="337" y="198"/>
                </a:cubicBezTo>
                <a:cubicBezTo>
                  <a:pt x="336" y="200"/>
                  <a:pt x="335" y="203"/>
                  <a:pt x="334" y="204"/>
                </a:cubicBezTo>
                <a:close/>
                <a:moveTo>
                  <a:pt x="405" y="209"/>
                </a:moveTo>
                <a:cubicBezTo>
                  <a:pt x="405" y="207"/>
                  <a:pt x="407" y="207"/>
                  <a:pt x="406" y="204"/>
                </a:cubicBezTo>
                <a:cubicBezTo>
                  <a:pt x="403" y="205"/>
                  <a:pt x="405" y="203"/>
                  <a:pt x="404" y="202"/>
                </a:cubicBezTo>
                <a:cubicBezTo>
                  <a:pt x="403" y="202"/>
                  <a:pt x="403" y="203"/>
                  <a:pt x="402" y="203"/>
                </a:cubicBezTo>
                <a:cubicBezTo>
                  <a:pt x="401" y="202"/>
                  <a:pt x="401" y="200"/>
                  <a:pt x="400" y="200"/>
                </a:cubicBezTo>
                <a:cubicBezTo>
                  <a:pt x="398" y="200"/>
                  <a:pt x="398" y="199"/>
                  <a:pt x="396" y="199"/>
                </a:cubicBezTo>
                <a:cubicBezTo>
                  <a:pt x="398" y="203"/>
                  <a:pt x="399" y="208"/>
                  <a:pt x="405" y="209"/>
                </a:cubicBezTo>
                <a:close/>
                <a:moveTo>
                  <a:pt x="505" y="202"/>
                </a:moveTo>
                <a:cubicBezTo>
                  <a:pt x="508" y="202"/>
                  <a:pt x="507" y="197"/>
                  <a:pt x="505" y="200"/>
                </a:cubicBezTo>
                <a:cubicBezTo>
                  <a:pt x="507" y="200"/>
                  <a:pt x="505" y="201"/>
                  <a:pt x="505" y="202"/>
                </a:cubicBezTo>
                <a:close/>
                <a:moveTo>
                  <a:pt x="382" y="214"/>
                </a:moveTo>
                <a:cubicBezTo>
                  <a:pt x="383" y="210"/>
                  <a:pt x="386" y="209"/>
                  <a:pt x="386" y="205"/>
                </a:cubicBezTo>
                <a:cubicBezTo>
                  <a:pt x="383" y="203"/>
                  <a:pt x="379" y="201"/>
                  <a:pt x="375" y="200"/>
                </a:cubicBezTo>
                <a:cubicBezTo>
                  <a:pt x="369" y="204"/>
                  <a:pt x="378" y="210"/>
                  <a:pt x="382" y="214"/>
                </a:cubicBezTo>
                <a:close/>
                <a:moveTo>
                  <a:pt x="553" y="203"/>
                </a:moveTo>
                <a:cubicBezTo>
                  <a:pt x="554" y="202"/>
                  <a:pt x="555" y="204"/>
                  <a:pt x="556" y="204"/>
                </a:cubicBezTo>
                <a:cubicBezTo>
                  <a:pt x="556" y="202"/>
                  <a:pt x="555" y="201"/>
                  <a:pt x="553" y="200"/>
                </a:cubicBezTo>
                <a:cubicBezTo>
                  <a:pt x="554" y="201"/>
                  <a:pt x="552" y="201"/>
                  <a:pt x="553" y="203"/>
                </a:cubicBezTo>
                <a:close/>
                <a:moveTo>
                  <a:pt x="108" y="204"/>
                </a:moveTo>
                <a:cubicBezTo>
                  <a:pt x="109" y="204"/>
                  <a:pt x="110" y="205"/>
                  <a:pt x="111" y="205"/>
                </a:cubicBezTo>
                <a:cubicBezTo>
                  <a:pt x="111" y="204"/>
                  <a:pt x="112" y="201"/>
                  <a:pt x="111" y="200"/>
                </a:cubicBezTo>
                <a:cubicBezTo>
                  <a:pt x="110" y="201"/>
                  <a:pt x="108" y="202"/>
                  <a:pt x="108" y="204"/>
                </a:cubicBezTo>
                <a:close/>
                <a:moveTo>
                  <a:pt x="83" y="219"/>
                </a:moveTo>
                <a:cubicBezTo>
                  <a:pt x="84" y="209"/>
                  <a:pt x="71" y="209"/>
                  <a:pt x="67" y="202"/>
                </a:cubicBezTo>
                <a:cubicBezTo>
                  <a:pt x="67" y="203"/>
                  <a:pt x="66" y="200"/>
                  <a:pt x="64" y="201"/>
                </a:cubicBezTo>
                <a:cubicBezTo>
                  <a:pt x="64" y="213"/>
                  <a:pt x="76" y="215"/>
                  <a:pt x="83" y="219"/>
                </a:cubicBezTo>
                <a:close/>
                <a:moveTo>
                  <a:pt x="87" y="210"/>
                </a:moveTo>
                <a:cubicBezTo>
                  <a:pt x="92" y="209"/>
                  <a:pt x="87" y="203"/>
                  <a:pt x="86" y="201"/>
                </a:cubicBezTo>
                <a:cubicBezTo>
                  <a:pt x="86" y="203"/>
                  <a:pt x="86" y="208"/>
                  <a:pt x="87" y="210"/>
                </a:cubicBezTo>
                <a:close/>
                <a:moveTo>
                  <a:pt x="194" y="203"/>
                </a:moveTo>
                <a:cubicBezTo>
                  <a:pt x="194" y="202"/>
                  <a:pt x="193" y="201"/>
                  <a:pt x="192" y="201"/>
                </a:cubicBezTo>
                <a:cubicBezTo>
                  <a:pt x="192" y="202"/>
                  <a:pt x="193" y="203"/>
                  <a:pt x="194" y="203"/>
                </a:cubicBezTo>
                <a:close/>
                <a:moveTo>
                  <a:pt x="41" y="208"/>
                </a:moveTo>
                <a:cubicBezTo>
                  <a:pt x="43" y="209"/>
                  <a:pt x="44" y="211"/>
                  <a:pt x="47" y="210"/>
                </a:cubicBezTo>
                <a:cubicBezTo>
                  <a:pt x="47" y="207"/>
                  <a:pt x="47" y="200"/>
                  <a:pt x="42" y="201"/>
                </a:cubicBezTo>
                <a:cubicBezTo>
                  <a:pt x="42" y="204"/>
                  <a:pt x="42" y="206"/>
                  <a:pt x="41" y="208"/>
                </a:cubicBezTo>
                <a:close/>
                <a:moveTo>
                  <a:pt x="273" y="204"/>
                </a:moveTo>
                <a:cubicBezTo>
                  <a:pt x="270" y="204"/>
                  <a:pt x="268" y="200"/>
                  <a:pt x="265" y="202"/>
                </a:cubicBezTo>
                <a:cubicBezTo>
                  <a:pt x="268" y="202"/>
                  <a:pt x="271" y="207"/>
                  <a:pt x="273" y="204"/>
                </a:cubicBezTo>
                <a:close/>
                <a:moveTo>
                  <a:pt x="493" y="204"/>
                </a:moveTo>
                <a:cubicBezTo>
                  <a:pt x="494" y="204"/>
                  <a:pt x="494" y="206"/>
                  <a:pt x="495" y="206"/>
                </a:cubicBezTo>
                <a:cubicBezTo>
                  <a:pt x="497" y="205"/>
                  <a:pt x="497" y="203"/>
                  <a:pt x="496" y="201"/>
                </a:cubicBezTo>
                <a:cubicBezTo>
                  <a:pt x="495" y="202"/>
                  <a:pt x="493" y="202"/>
                  <a:pt x="493" y="204"/>
                </a:cubicBezTo>
                <a:close/>
                <a:moveTo>
                  <a:pt x="151" y="207"/>
                </a:moveTo>
                <a:cubicBezTo>
                  <a:pt x="156" y="213"/>
                  <a:pt x="165" y="216"/>
                  <a:pt x="174" y="219"/>
                </a:cubicBezTo>
                <a:cubicBezTo>
                  <a:pt x="170" y="211"/>
                  <a:pt x="161" y="206"/>
                  <a:pt x="153" y="202"/>
                </a:cubicBezTo>
                <a:cubicBezTo>
                  <a:pt x="153" y="204"/>
                  <a:pt x="151" y="205"/>
                  <a:pt x="151" y="207"/>
                </a:cubicBezTo>
                <a:close/>
                <a:moveTo>
                  <a:pt x="362" y="209"/>
                </a:moveTo>
                <a:cubicBezTo>
                  <a:pt x="361" y="206"/>
                  <a:pt x="354" y="203"/>
                  <a:pt x="354" y="203"/>
                </a:cubicBezTo>
                <a:cubicBezTo>
                  <a:pt x="356" y="205"/>
                  <a:pt x="359" y="208"/>
                  <a:pt x="362" y="209"/>
                </a:cubicBezTo>
                <a:close/>
                <a:moveTo>
                  <a:pt x="368" y="206"/>
                </a:moveTo>
                <a:cubicBezTo>
                  <a:pt x="367" y="204"/>
                  <a:pt x="365" y="201"/>
                  <a:pt x="363" y="203"/>
                </a:cubicBezTo>
                <a:cubicBezTo>
                  <a:pt x="365" y="203"/>
                  <a:pt x="365" y="206"/>
                  <a:pt x="368" y="206"/>
                </a:cubicBezTo>
                <a:close/>
                <a:moveTo>
                  <a:pt x="411" y="205"/>
                </a:moveTo>
                <a:cubicBezTo>
                  <a:pt x="416" y="208"/>
                  <a:pt x="420" y="213"/>
                  <a:pt x="425" y="215"/>
                </a:cubicBezTo>
                <a:cubicBezTo>
                  <a:pt x="426" y="213"/>
                  <a:pt x="428" y="213"/>
                  <a:pt x="428" y="210"/>
                </a:cubicBezTo>
                <a:cubicBezTo>
                  <a:pt x="423" y="209"/>
                  <a:pt x="415" y="198"/>
                  <a:pt x="411" y="205"/>
                </a:cubicBezTo>
                <a:close/>
                <a:moveTo>
                  <a:pt x="562" y="205"/>
                </a:moveTo>
                <a:cubicBezTo>
                  <a:pt x="564" y="204"/>
                  <a:pt x="561" y="201"/>
                  <a:pt x="560" y="203"/>
                </a:cubicBezTo>
                <a:cubicBezTo>
                  <a:pt x="561" y="203"/>
                  <a:pt x="560" y="205"/>
                  <a:pt x="562" y="205"/>
                </a:cubicBezTo>
                <a:close/>
                <a:moveTo>
                  <a:pt x="280" y="203"/>
                </a:moveTo>
                <a:cubicBezTo>
                  <a:pt x="280" y="204"/>
                  <a:pt x="278" y="203"/>
                  <a:pt x="278" y="204"/>
                </a:cubicBezTo>
                <a:cubicBezTo>
                  <a:pt x="283" y="206"/>
                  <a:pt x="286" y="211"/>
                  <a:pt x="292" y="211"/>
                </a:cubicBezTo>
                <a:cubicBezTo>
                  <a:pt x="290" y="207"/>
                  <a:pt x="283" y="207"/>
                  <a:pt x="280" y="203"/>
                </a:cubicBezTo>
                <a:close/>
                <a:moveTo>
                  <a:pt x="510" y="206"/>
                </a:moveTo>
                <a:cubicBezTo>
                  <a:pt x="512" y="207"/>
                  <a:pt x="514" y="212"/>
                  <a:pt x="516" y="210"/>
                </a:cubicBezTo>
                <a:cubicBezTo>
                  <a:pt x="516" y="206"/>
                  <a:pt x="514" y="204"/>
                  <a:pt x="510" y="203"/>
                </a:cubicBezTo>
                <a:cubicBezTo>
                  <a:pt x="511" y="205"/>
                  <a:pt x="509" y="205"/>
                  <a:pt x="510" y="206"/>
                </a:cubicBezTo>
                <a:close/>
                <a:moveTo>
                  <a:pt x="521" y="209"/>
                </a:moveTo>
                <a:cubicBezTo>
                  <a:pt x="525" y="210"/>
                  <a:pt x="524" y="207"/>
                  <a:pt x="524" y="204"/>
                </a:cubicBezTo>
                <a:cubicBezTo>
                  <a:pt x="524" y="204"/>
                  <a:pt x="523" y="204"/>
                  <a:pt x="522" y="204"/>
                </a:cubicBezTo>
                <a:cubicBezTo>
                  <a:pt x="522" y="206"/>
                  <a:pt x="521" y="207"/>
                  <a:pt x="521" y="209"/>
                </a:cubicBezTo>
                <a:close/>
                <a:moveTo>
                  <a:pt x="119" y="207"/>
                </a:moveTo>
                <a:cubicBezTo>
                  <a:pt x="119" y="206"/>
                  <a:pt x="119" y="205"/>
                  <a:pt x="118" y="204"/>
                </a:cubicBezTo>
                <a:cubicBezTo>
                  <a:pt x="117" y="205"/>
                  <a:pt x="117" y="208"/>
                  <a:pt x="119" y="207"/>
                </a:cubicBezTo>
                <a:close/>
                <a:moveTo>
                  <a:pt x="213" y="207"/>
                </a:moveTo>
                <a:cubicBezTo>
                  <a:pt x="211" y="207"/>
                  <a:pt x="211" y="203"/>
                  <a:pt x="208" y="205"/>
                </a:cubicBezTo>
                <a:cubicBezTo>
                  <a:pt x="208" y="207"/>
                  <a:pt x="212" y="208"/>
                  <a:pt x="213" y="207"/>
                </a:cubicBezTo>
                <a:close/>
                <a:moveTo>
                  <a:pt x="245" y="215"/>
                </a:moveTo>
                <a:cubicBezTo>
                  <a:pt x="250" y="215"/>
                  <a:pt x="251" y="211"/>
                  <a:pt x="253" y="208"/>
                </a:cubicBezTo>
                <a:cubicBezTo>
                  <a:pt x="251" y="208"/>
                  <a:pt x="251" y="205"/>
                  <a:pt x="249" y="205"/>
                </a:cubicBezTo>
                <a:cubicBezTo>
                  <a:pt x="248" y="209"/>
                  <a:pt x="246" y="211"/>
                  <a:pt x="245" y="215"/>
                </a:cubicBezTo>
                <a:close/>
                <a:moveTo>
                  <a:pt x="591" y="217"/>
                </a:moveTo>
                <a:cubicBezTo>
                  <a:pt x="591" y="220"/>
                  <a:pt x="594" y="221"/>
                  <a:pt x="593" y="224"/>
                </a:cubicBezTo>
                <a:cubicBezTo>
                  <a:pt x="592" y="226"/>
                  <a:pt x="590" y="227"/>
                  <a:pt x="588" y="228"/>
                </a:cubicBezTo>
                <a:cubicBezTo>
                  <a:pt x="586" y="236"/>
                  <a:pt x="585" y="246"/>
                  <a:pt x="585" y="255"/>
                </a:cubicBezTo>
                <a:cubicBezTo>
                  <a:pt x="583" y="258"/>
                  <a:pt x="579" y="264"/>
                  <a:pt x="581" y="267"/>
                </a:cubicBezTo>
                <a:cubicBezTo>
                  <a:pt x="584" y="259"/>
                  <a:pt x="588" y="250"/>
                  <a:pt x="592" y="239"/>
                </a:cubicBezTo>
                <a:cubicBezTo>
                  <a:pt x="595" y="229"/>
                  <a:pt x="602" y="212"/>
                  <a:pt x="594" y="205"/>
                </a:cubicBezTo>
                <a:cubicBezTo>
                  <a:pt x="594" y="209"/>
                  <a:pt x="590" y="212"/>
                  <a:pt x="591" y="217"/>
                </a:cubicBezTo>
                <a:close/>
                <a:moveTo>
                  <a:pt x="607" y="223"/>
                </a:moveTo>
                <a:cubicBezTo>
                  <a:pt x="610" y="218"/>
                  <a:pt x="610" y="211"/>
                  <a:pt x="606" y="205"/>
                </a:cubicBezTo>
                <a:cubicBezTo>
                  <a:pt x="604" y="211"/>
                  <a:pt x="602" y="218"/>
                  <a:pt x="607" y="223"/>
                </a:cubicBezTo>
                <a:close/>
                <a:moveTo>
                  <a:pt x="469" y="213"/>
                </a:moveTo>
                <a:cubicBezTo>
                  <a:pt x="470" y="209"/>
                  <a:pt x="463" y="208"/>
                  <a:pt x="461" y="206"/>
                </a:cubicBezTo>
                <a:cubicBezTo>
                  <a:pt x="462" y="209"/>
                  <a:pt x="466" y="212"/>
                  <a:pt x="469" y="213"/>
                </a:cubicBezTo>
                <a:close/>
                <a:moveTo>
                  <a:pt x="543" y="212"/>
                </a:moveTo>
                <a:cubicBezTo>
                  <a:pt x="544" y="213"/>
                  <a:pt x="546" y="216"/>
                  <a:pt x="547" y="215"/>
                </a:cubicBezTo>
                <a:cubicBezTo>
                  <a:pt x="545" y="212"/>
                  <a:pt x="547" y="211"/>
                  <a:pt x="549" y="210"/>
                </a:cubicBezTo>
                <a:cubicBezTo>
                  <a:pt x="548" y="208"/>
                  <a:pt x="547" y="206"/>
                  <a:pt x="546" y="206"/>
                </a:cubicBezTo>
                <a:cubicBezTo>
                  <a:pt x="545" y="208"/>
                  <a:pt x="543" y="209"/>
                  <a:pt x="543" y="212"/>
                </a:cubicBezTo>
                <a:close/>
                <a:moveTo>
                  <a:pt x="140" y="212"/>
                </a:moveTo>
                <a:cubicBezTo>
                  <a:pt x="141" y="211"/>
                  <a:pt x="141" y="208"/>
                  <a:pt x="140" y="207"/>
                </a:cubicBezTo>
                <a:cubicBezTo>
                  <a:pt x="139" y="208"/>
                  <a:pt x="137" y="206"/>
                  <a:pt x="136" y="206"/>
                </a:cubicBezTo>
                <a:cubicBezTo>
                  <a:pt x="136" y="210"/>
                  <a:pt x="137" y="212"/>
                  <a:pt x="140" y="212"/>
                </a:cubicBezTo>
                <a:close/>
                <a:moveTo>
                  <a:pt x="556" y="212"/>
                </a:moveTo>
                <a:cubicBezTo>
                  <a:pt x="557" y="208"/>
                  <a:pt x="554" y="207"/>
                  <a:pt x="552" y="206"/>
                </a:cubicBezTo>
                <a:cubicBezTo>
                  <a:pt x="550" y="209"/>
                  <a:pt x="554" y="211"/>
                  <a:pt x="556" y="212"/>
                </a:cubicBezTo>
                <a:close/>
                <a:moveTo>
                  <a:pt x="566" y="212"/>
                </a:moveTo>
                <a:cubicBezTo>
                  <a:pt x="569" y="212"/>
                  <a:pt x="570" y="215"/>
                  <a:pt x="572" y="217"/>
                </a:cubicBezTo>
                <a:cubicBezTo>
                  <a:pt x="572" y="214"/>
                  <a:pt x="572" y="212"/>
                  <a:pt x="574" y="210"/>
                </a:cubicBezTo>
                <a:cubicBezTo>
                  <a:pt x="571" y="209"/>
                  <a:pt x="570" y="207"/>
                  <a:pt x="567" y="206"/>
                </a:cubicBezTo>
                <a:cubicBezTo>
                  <a:pt x="567" y="209"/>
                  <a:pt x="565" y="209"/>
                  <a:pt x="566" y="212"/>
                </a:cubicBezTo>
                <a:close/>
                <a:moveTo>
                  <a:pt x="476" y="212"/>
                </a:moveTo>
                <a:cubicBezTo>
                  <a:pt x="479" y="216"/>
                  <a:pt x="480" y="209"/>
                  <a:pt x="484" y="209"/>
                </a:cubicBezTo>
                <a:cubicBezTo>
                  <a:pt x="480" y="206"/>
                  <a:pt x="476" y="207"/>
                  <a:pt x="476" y="212"/>
                </a:cubicBezTo>
                <a:close/>
                <a:moveTo>
                  <a:pt x="58" y="220"/>
                </a:moveTo>
                <a:cubicBezTo>
                  <a:pt x="62" y="223"/>
                  <a:pt x="67" y="229"/>
                  <a:pt x="72" y="230"/>
                </a:cubicBezTo>
                <a:cubicBezTo>
                  <a:pt x="66" y="223"/>
                  <a:pt x="66" y="209"/>
                  <a:pt x="54" y="207"/>
                </a:cubicBezTo>
                <a:cubicBezTo>
                  <a:pt x="55" y="212"/>
                  <a:pt x="57" y="216"/>
                  <a:pt x="58" y="220"/>
                </a:cubicBezTo>
                <a:close/>
                <a:moveTo>
                  <a:pt x="351" y="207"/>
                </a:moveTo>
                <a:cubicBezTo>
                  <a:pt x="349" y="211"/>
                  <a:pt x="346" y="214"/>
                  <a:pt x="345" y="218"/>
                </a:cubicBezTo>
                <a:cubicBezTo>
                  <a:pt x="347" y="218"/>
                  <a:pt x="348" y="220"/>
                  <a:pt x="349" y="221"/>
                </a:cubicBezTo>
                <a:cubicBezTo>
                  <a:pt x="352" y="218"/>
                  <a:pt x="356" y="217"/>
                  <a:pt x="358" y="213"/>
                </a:cubicBezTo>
                <a:cubicBezTo>
                  <a:pt x="356" y="210"/>
                  <a:pt x="353" y="209"/>
                  <a:pt x="351" y="207"/>
                </a:cubicBezTo>
                <a:close/>
                <a:moveTo>
                  <a:pt x="406" y="211"/>
                </a:moveTo>
                <a:cubicBezTo>
                  <a:pt x="413" y="213"/>
                  <a:pt x="417" y="218"/>
                  <a:pt x="423" y="220"/>
                </a:cubicBezTo>
                <a:cubicBezTo>
                  <a:pt x="423" y="218"/>
                  <a:pt x="422" y="217"/>
                  <a:pt x="421" y="215"/>
                </a:cubicBezTo>
                <a:cubicBezTo>
                  <a:pt x="414" y="216"/>
                  <a:pt x="411" y="202"/>
                  <a:pt x="406" y="211"/>
                </a:cubicBezTo>
                <a:close/>
                <a:moveTo>
                  <a:pt x="628" y="215"/>
                </a:moveTo>
                <a:cubicBezTo>
                  <a:pt x="630" y="213"/>
                  <a:pt x="630" y="208"/>
                  <a:pt x="629" y="207"/>
                </a:cubicBezTo>
                <a:cubicBezTo>
                  <a:pt x="629" y="210"/>
                  <a:pt x="627" y="213"/>
                  <a:pt x="628" y="215"/>
                </a:cubicBezTo>
                <a:close/>
                <a:moveTo>
                  <a:pt x="494" y="212"/>
                </a:moveTo>
                <a:cubicBezTo>
                  <a:pt x="493" y="210"/>
                  <a:pt x="490" y="209"/>
                  <a:pt x="488" y="208"/>
                </a:cubicBezTo>
                <a:cubicBezTo>
                  <a:pt x="490" y="210"/>
                  <a:pt x="492" y="211"/>
                  <a:pt x="494" y="212"/>
                </a:cubicBezTo>
                <a:close/>
                <a:moveTo>
                  <a:pt x="527" y="215"/>
                </a:moveTo>
                <a:cubicBezTo>
                  <a:pt x="531" y="217"/>
                  <a:pt x="532" y="222"/>
                  <a:pt x="536" y="223"/>
                </a:cubicBezTo>
                <a:cubicBezTo>
                  <a:pt x="537" y="220"/>
                  <a:pt x="539" y="218"/>
                  <a:pt x="538" y="214"/>
                </a:cubicBezTo>
                <a:cubicBezTo>
                  <a:pt x="535" y="212"/>
                  <a:pt x="533" y="209"/>
                  <a:pt x="529" y="208"/>
                </a:cubicBezTo>
                <a:cubicBezTo>
                  <a:pt x="529" y="211"/>
                  <a:pt x="527" y="212"/>
                  <a:pt x="527" y="215"/>
                </a:cubicBezTo>
                <a:close/>
                <a:moveTo>
                  <a:pt x="273" y="211"/>
                </a:moveTo>
                <a:cubicBezTo>
                  <a:pt x="277" y="214"/>
                  <a:pt x="280" y="216"/>
                  <a:pt x="284" y="218"/>
                </a:cubicBezTo>
                <a:cubicBezTo>
                  <a:pt x="286" y="217"/>
                  <a:pt x="288" y="216"/>
                  <a:pt x="289" y="214"/>
                </a:cubicBezTo>
                <a:cubicBezTo>
                  <a:pt x="286" y="212"/>
                  <a:pt x="283" y="210"/>
                  <a:pt x="280" y="209"/>
                </a:cubicBezTo>
                <a:cubicBezTo>
                  <a:pt x="280" y="213"/>
                  <a:pt x="276" y="209"/>
                  <a:pt x="273" y="211"/>
                </a:cubicBezTo>
                <a:close/>
                <a:moveTo>
                  <a:pt x="385" y="217"/>
                </a:moveTo>
                <a:cubicBezTo>
                  <a:pt x="388" y="218"/>
                  <a:pt x="390" y="221"/>
                  <a:pt x="393" y="221"/>
                </a:cubicBezTo>
                <a:cubicBezTo>
                  <a:pt x="395" y="219"/>
                  <a:pt x="398" y="218"/>
                  <a:pt x="399" y="214"/>
                </a:cubicBezTo>
                <a:cubicBezTo>
                  <a:pt x="395" y="213"/>
                  <a:pt x="393" y="210"/>
                  <a:pt x="389" y="209"/>
                </a:cubicBezTo>
                <a:cubicBezTo>
                  <a:pt x="388" y="212"/>
                  <a:pt x="385" y="213"/>
                  <a:pt x="385" y="217"/>
                </a:cubicBezTo>
                <a:close/>
                <a:moveTo>
                  <a:pt x="454" y="209"/>
                </a:moveTo>
                <a:cubicBezTo>
                  <a:pt x="451" y="212"/>
                  <a:pt x="448" y="214"/>
                  <a:pt x="446" y="218"/>
                </a:cubicBezTo>
                <a:cubicBezTo>
                  <a:pt x="451" y="220"/>
                  <a:pt x="454" y="225"/>
                  <a:pt x="459" y="225"/>
                </a:cubicBezTo>
                <a:cubicBezTo>
                  <a:pt x="457" y="220"/>
                  <a:pt x="460" y="210"/>
                  <a:pt x="454" y="209"/>
                </a:cubicBezTo>
                <a:close/>
                <a:moveTo>
                  <a:pt x="233" y="214"/>
                </a:moveTo>
                <a:cubicBezTo>
                  <a:pt x="235" y="211"/>
                  <a:pt x="230" y="210"/>
                  <a:pt x="227" y="209"/>
                </a:cubicBezTo>
                <a:cubicBezTo>
                  <a:pt x="229" y="211"/>
                  <a:pt x="230" y="214"/>
                  <a:pt x="233" y="214"/>
                </a:cubicBezTo>
                <a:close/>
                <a:moveTo>
                  <a:pt x="515" y="218"/>
                </a:moveTo>
                <a:cubicBezTo>
                  <a:pt x="515" y="213"/>
                  <a:pt x="510" y="213"/>
                  <a:pt x="509" y="209"/>
                </a:cubicBezTo>
                <a:cubicBezTo>
                  <a:pt x="505" y="214"/>
                  <a:pt x="511" y="219"/>
                  <a:pt x="515" y="218"/>
                </a:cubicBezTo>
                <a:close/>
                <a:moveTo>
                  <a:pt x="180" y="216"/>
                </a:moveTo>
                <a:cubicBezTo>
                  <a:pt x="183" y="216"/>
                  <a:pt x="183" y="219"/>
                  <a:pt x="186" y="219"/>
                </a:cubicBezTo>
                <a:cubicBezTo>
                  <a:pt x="187" y="217"/>
                  <a:pt x="189" y="216"/>
                  <a:pt x="191" y="214"/>
                </a:cubicBezTo>
                <a:cubicBezTo>
                  <a:pt x="188" y="215"/>
                  <a:pt x="189" y="212"/>
                  <a:pt x="188" y="212"/>
                </a:cubicBezTo>
                <a:cubicBezTo>
                  <a:pt x="186" y="213"/>
                  <a:pt x="184" y="210"/>
                  <a:pt x="183" y="210"/>
                </a:cubicBezTo>
                <a:cubicBezTo>
                  <a:pt x="182" y="212"/>
                  <a:pt x="180" y="213"/>
                  <a:pt x="180" y="216"/>
                </a:cubicBezTo>
                <a:close/>
                <a:moveTo>
                  <a:pt x="230" y="217"/>
                </a:moveTo>
                <a:cubicBezTo>
                  <a:pt x="225" y="215"/>
                  <a:pt x="224" y="210"/>
                  <a:pt x="220" y="210"/>
                </a:cubicBezTo>
                <a:cubicBezTo>
                  <a:pt x="222" y="213"/>
                  <a:pt x="226" y="218"/>
                  <a:pt x="230" y="217"/>
                </a:cubicBezTo>
                <a:close/>
                <a:moveTo>
                  <a:pt x="649" y="219"/>
                </a:moveTo>
                <a:cubicBezTo>
                  <a:pt x="648" y="216"/>
                  <a:pt x="651" y="212"/>
                  <a:pt x="649" y="210"/>
                </a:cubicBezTo>
                <a:cubicBezTo>
                  <a:pt x="649" y="213"/>
                  <a:pt x="646" y="218"/>
                  <a:pt x="649" y="219"/>
                </a:cubicBezTo>
                <a:close/>
                <a:moveTo>
                  <a:pt x="36" y="217"/>
                </a:moveTo>
                <a:cubicBezTo>
                  <a:pt x="38" y="215"/>
                  <a:pt x="38" y="212"/>
                  <a:pt x="36" y="210"/>
                </a:cubicBezTo>
                <a:cubicBezTo>
                  <a:pt x="36" y="212"/>
                  <a:pt x="35" y="215"/>
                  <a:pt x="36" y="217"/>
                </a:cubicBezTo>
                <a:close/>
                <a:moveTo>
                  <a:pt x="145" y="215"/>
                </a:moveTo>
                <a:cubicBezTo>
                  <a:pt x="152" y="220"/>
                  <a:pt x="160" y="226"/>
                  <a:pt x="168" y="230"/>
                </a:cubicBezTo>
                <a:cubicBezTo>
                  <a:pt x="170" y="229"/>
                  <a:pt x="170" y="227"/>
                  <a:pt x="171" y="225"/>
                </a:cubicBezTo>
                <a:cubicBezTo>
                  <a:pt x="166" y="223"/>
                  <a:pt x="155" y="217"/>
                  <a:pt x="156" y="214"/>
                </a:cubicBezTo>
                <a:cubicBezTo>
                  <a:pt x="152" y="214"/>
                  <a:pt x="150" y="211"/>
                  <a:pt x="147" y="210"/>
                </a:cubicBezTo>
                <a:cubicBezTo>
                  <a:pt x="146" y="212"/>
                  <a:pt x="144" y="213"/>
                  <a:pt x="145" y="215"/>
                </a:cubicBezTo>
                <a:close/>
                <a:moveTo>
                  <a:pt x="306" y="214"/>
                </a:moveTo>
                <a:cubicBezTo>
                  <a:pt x="309" y="217"/>
                  <a:pt x="313" y="219"/>
                  <a:pt x="318" y="220"/>
                </a:cubicBezTo>
                <a:cubicBezTo>
                  <a:pt x="319" y="216"/>
                  <a:pt x="308" y="206"/>
                  <a:pt x="306" y="214"/>
                </a:cubicBezTo>
                <a:close/>
                <a:moveTo>
                  <a:pt x="99" y="217"/>
                </a:moveTo>
                <a:cubicBezTo>
                  <a:pt x="102" y="223"/>
                  <a:pt x="107" y="227"/>
                  <a:pt x="114" y="230"/>
                </a:cubicBezTo>
                <a:cubicBezTo>
                  <a:pt x="111" y="222"/>
                  <a:pt x="107" y="216"/>
                  <a:pt x="101" y="211"/>
                </a:cubicBezTo>
                <a:cubicBezTo>
                  <a:pt x="101" y="214"/>
                  <a:pt x="99" y="214"/>
                  <a:pt x="99" y="217"/>
                </a:cubicBezTo>
                <a:close/>
                <a:moveTo>
                  <a:pt x="203" y="212"/>
                </a:moveTo>
                <a:cubicBezTo>
                  <a:pt x="209" y="216"/>
                  <a:pt x="215" y="221"/>
                  <a:pt x="224" y="224"/>
                </a:cubicBezTo>
                <a:cubicBezTo>
                  <a:pt x="223" y="223"/>
                  <a:pt x="225" y="222"/>
                  <a:pt x="224" y="221"/>
                </a:cubicBezTo>
                <a:cubicBezTo>
                  <a:pt x="221" y="219"/>
                  <a:pt x="209" y="212"/>
                  <a:pt x="203" y="212"/>
                </a:cubicBezTo>
                <a:close/>
                <a:moveTo>
                  <a:pt x="481" y="216"/>
                </a:moveTo>
                <a:cubicBezTo>
                  <a:pt x="483" y="218"/>
                  <a:pt x="484" y="217"/>
                  <a:pt x="487" y="217"/>
                </a:cubicBezTo>
                <a:cubicBezTo>
                  <a:pt x="488" y="218"/>
                  <a:pt x="487" y="223"/>
                  <a:pt x="491" y="223"/>
                </a:cubicBezTo>
                <a:cubicBezTo>
                  <a:pt x="492" y="220"/>
                  <a:pt x="493" y="219"/>
                  <a:pt x="493" y="216"/>
                </a:cubicBezTo>
                <a:cubicBezTo>
                  <a:pt x="488" y="213"/>
                  <a:pt x="484" y="209"/>
                  <a:pt x="481" y="216"/>
                </a:cubicBezTo>
                <a:close/>
                <a:moveTo>
                  <a:pt x="549" y="217"/>
                </a:moveTo>
                <a:cubicBezTo>
                  <a:pt x="552" y="218"/>
                  <a:pt x="553" y="222"/>
                  <a:pt x="557" y="223"/>
                </a:cubicBezTo>
                <a:cubicBezTo>
                  <a:pt x="557" y="218"/>
                  <a:pt x="554" y="214"/>
                  <a:pt x="550" y="212"/>
                </a:cubicBezTo>
                <a:cubicBezTo>
                  <a:pt x="550" y="214"/>
                  <a:pt x="549" y="215"/>
                  <a:pt x="549" y="217"/>
                </a:cubicBezTo>
                <a:close/>
                <a:moveTo>
                  <a:pt x="575" y="218"/>
                </a:moveTo>
                <a:cubicBezTo>
                  <a:pt x="575" y="217"/>
                  <a:pt x="577" y="211"/>
                  <a:pt x="575" y="212"/>
                </a:cubicBezTo>
                <a:cubicBezTo>
                  <a:pt x="576" y="215"/>
                  <a:pt x="572" y="217"/>
                  <a:pt x="575" y="218"/>
                </a:cubicBezTo>
                <a:close/>
                <a:moveTo>
                  <a:pt x="618" y="221"/>
                </a:moveTo>
                <a:cubicBezTo>
                  <a:pt x="619" y="219"/>
                  <a:pt x="621" y="214"/>
                  <a:pt x="619" y="212"/>
                </a:cubicBezTo>
                <a:cubicBezTo>
                  <a:pt x="620" y="215"/>
                  <a:pt x="617" y="219"/>
                  <a:pt x="618" y="221"/>
                </a:cubicBezTo>
                <a:close/>
                <a:moveTo>
                  <a:pt x="251" y="218"/>
                </a:moveTo>
                <a:cubicBezTo>
                  <a:pt x="255" y="219"/>
                  <a:pt x="256" y="222"/>
                  <a:pt x="260" y="223"/>
                </a:cubicBezTo>
                <a:cubicBezTo>
                  <a:pt x="260" y="222"/>
                  <a:pt x="261" y="222"/>
                  <a:pt x="262" y="221"/>
                </a:cubicBezTo>
                <a:cubicBezTo>
                  <a:pt x="260" y="218"/>
                  <a:pt x="259" y="214"/>
                  <a:pt x="255" y="212"/>
                </a:cubicBezTo>
                <a:cubicBezTo>
                  <a:pt x="255" y="215"/>
                  <a:pt x="251" y="215"/>
                  <a:pt x="251" y="218"/>
                </a:cubicBezTo>
                <a:close/>
                <a:moveTo>
                  <a:pt x="522" y="215"/>
                </a:moveTo>
                <a:cubicBezTo>
                  <a:pt x="522" y="213"/>
                  <a:pt x="521" y="213"/>
                  <a:pt x="520" y="212"/>
                </a:cubicBezTo>
                <a:cubicBezTo>
                  <a:pt x="519" y="214"/>
                  <a:pt x="520" y="215"/>
                  <a:pt x="522" y="215"/>
                </a:cubicBezTo>
                <a:close/>
                <a:moveTo>
                  <a:pt x="132" y="215"/>
                </a:moveTo>
                <a:cubicBezTo>
                  <a:pt x="135" y="215"/>
                  <a:pt x="135" y="217"/>
                  <a:pt x="137" y="217"/>
                </a:cubicBezTo>
                <a:cubicBezTo>
                  <a:pt x="136" y="215"/>
                  <a:pt x="135" y="215"/>
                  <a:pt x="135" y="213"/>
                </a:cubicBezTo>
                <a:cubicBezTo>
                  <a:pt x="135" y="214"/>
                  <a:pt x="132" y="213"/>
                  <a:pt x="132" y="215"/>
                </a:cubicBezTo>
                <a:close/>
                <a:moveTo>
                  <a:pt x="420" y="224"/>
                </a:moveTo>
                <a:cubicBezTo>
                  <a:pt x="417" y="218"/>
                  <a:pt x="410" y="216"/>
                  <a:pt x="404" y="213"/>
                </a:cubicBezTo>
                <a:cubicBezTo>
                  <a:pt x="408" y="218"/>
                  <a:pt x="414" y="221"/>
                  <a:pt x="420" y="224"/>
                </a:cubicBezTo>
                <a:close/>
                <a:moveTo>
                  <a:pt x="43" y="220"/>
                </a:moveTo>
                <a:cubicBezTo>
                  <a:pt x="42" y="219"/>
                  <a:pt x="43" y="215"/>
                  <a:pt x="42" y="214"/>
                </a:cubicBezTo>
                <a:cubicBezTo>
                  <a:pt x="42" y="214"/>
                  <a:pt x="41" y="214"/>
                  <a:pt x="41" y="214"/>
                </a:cubicBezTo>
                <a:cubicBezTo>
                  <a:pt x="40" y="216"/>
                  <a:pt x="40" y="222"/>
                  <a:pt x="43" y="220"/>
                </a:cubicBezTo>
                <a:close/>
                <a:moveTo>
                  <a:pt x="429" y="218"/>
                </a:moveTo>
                <a:cubicBezTo>
                  <a:pt x="431" y="221"/>
                  <a:pt x="433" y="222"/>
                  <a:pt x="436" y="223"/>
                </a:cubicBezTo>
                <a:cubicBezTo>
                  <a:pt x="436" y="219"/>
                  <a:pt x="435" y="215"/>
                  <a:pt x="431" y="214"/>
                </a:cubicBezTo>
                <a:cubicBezTo>
                  <a:pt x="431" y="216"/>
                  <a:pt x="429" y="216"/>
                  <a:pt x="429" y="218"/>
                </a:cubicBezTo>
                <a:close/>
                <a:moveTo>
                  <a:pt x="475" y="218"/>
                </a:moveTo>
                <a:cubicBezTo>
                  <a:pt x="475" y="218"/>
                  <a:pt x="475" y="217"/>
                  <a:pt x="476" y="217"/>
                </a:cubicBezTo>
                <a:cubicBezTo>
                  <a:pt x="476" y="215"/>
                  <a:pt x="475" y="214"/>
                  <a:pt x="473" y="214"/>
                </a:cubicBezTo>
                <a:cubicBezTo>
                  <a:pt x="472" y="216"/>
                  <a:pt x="473" y="217"/>
                  <a:pt x="475" y="218"/>
                </a:cubicBezTo>
                <a:close/>
                <a:moveTo>
                  <a:pt x="378" y="219"/>
                </a:moveTo>
                <a:cubicBezTo>
                  <a:pt x="376" y="218"/>
                  <a:pt x="378" y="217"/>
                  <a:pt x="377" y="215"/>
                </a:cubicBezTo>
                <a:cubicBezTo>
                  <a:pt x="375" y="216"/>
                  <a:pt x="374" y="215"/>
                  <a:pt x="374" y="215"/>
                </a:cubicBezTo>
                <a:cubicBezTo>
                  <a:pt x="374" y="217"/>
                  <a:pt x="376" y="221"/>
                  <a:pt x="378" y="219"/>
                </a:cubicBezTo>
                <a:close/>
                <a:moveTo>
                  <a:pt x="83" y="238"/>
                </a:moveTo>
                <a:cubicBezTo>
                  <a:pt x="83" y="233"/>
                  <a:pt x="81" y="227"/>
                  <a:pt x="83" y="223"/>
                </a:cubicBezTo>
                <a:cubicBezTo>
                  <a:pt x="78" y="220"/>
                  <a:pt x="74" y="217"/>
                  <a:pt x="69" y="215"/>
                </a:cubicBezTo>
                <a:cubicBezTo>
                  <a:pt x="73" y="223"/>
                  <a:pt x="74" y="234"/>
                  <a:pt x="83" y="238"/>
                </a:cubicBezTo>
                <a:close/>
                <a:moveTo>
                  <a:pt x="237" y="217"/>
                </a:moveTo>
                <a:cubicBezTo>
                  <a:pt x="236" y="217"/>
                  <a:pt x="236" y="217"/>
                  <a:pt x="236" y="217"/>
                </a:cubicBezTo>
                <a:cubicBezTo>
                  <a:pt x="235" y="218"/>
                  <a:pt x="237" y="218"/>
                  <a:pt x="239" y="218"/>
                </a:cubicBezTo>
                <a:cubicBezTo>
                  <a:pt x="238" y="217"/>
                  <a:pt x="240" y="217"/>
                  <a:pt x="239" y="215"/>
                </a:cubicBezTo>
                <a:cubicBezTo>
                  <a:pt x="237" y="214"/>
                  <a:pt x="238" y="217"/>
                  <a:pt x="237" y="217"/>
                </a:cubicBezTo>
                <a:close/>
                <a:moveTo>
                  <a:pt x="462" y="221"/>
                </a:moveTo>
                <a:cubicBezTo>
                  <a:pt x="464" y="221"/>
                  <a:pt x="465" y="218"/>
                  <a:pt x="465" y="217"/>
                </a:cubicBezTo>
                <a:cubicBezTo>
                  <a:pt x="463" y="217"/>
                  <a:pt x="464" y="215"/>
                  <a:pt x="462" y="215"/>
                </a:cubicBezTo>
                <a:cubicBezTo>
                  <a:pt x="462" y="217"/>
                  <a:pt x="462" y="219"/>
                  <a:pt x="462" y="221"/>
                </a:cubicBezTo>
                <a:close/>
                <a:moveTo>
                  <a:pt x="287" y="221"/>
                </a:moveTo>
                <a:cubicBezTo>
                  <a:pt x="290" y="221"/>
                  <a:pt x="293" y="218"/>
                  <a:pt x="292" y="216"/>
                </a:cubicBezTo>
                <a:cubicBezTo>
                  <a:pt x="291" y="218"/>
                  <a:pt x="288" y="219"/>
                  <a:pt x="287" y="221"/>
                </a:cubicBezTo>
                <a:close/>
                <a:moveTo>
                  <a:pt x="363" y="217"/>
                </a:moveTo>
                <a:cubicBezTo>
                  <a:pt x="360" y="220"/>
                  <a:pt x="357" y="223"/>
                  <a:pt x="355" y="227"/>
                </a:cubicBezTo>
                <a:cubicBezTo>
                  <a:pt x="358" y="231"/>
                  <a:pt x="364" y="233"/>
                  <a:pt x="368" y="235"/>
                </a:cubicBezTo>
                <a:cubicBezTo>
                  <a:pt x="370" y="231"/>
                  <a:pt x="373" y="229"/>
                  <a:pt x="374" y="224"/>
                </a:cubicBezTo>
                <a:cubicBezTo>
                  <a:pt x="370" y="223"/>
                  <a:pt x="369" y="218"/>
                  <a:pt x="363" y="217"/>
                </a:cubicBezTo>
                <a:close/>
                <a:moveTo>
                  <a:pt x="19" y="235"/>
                </a:moveTo>
                <a:cubicBezTo>
                  <a:pt x="19" y="228"/>
                  <a:pt x="22" y="220"/>
                  <a:pt x="19" y="217"/>
                </a:cubicBezTo>
                <a:cubicBezTo>
                  <a:pt x="19" y="223"/>
                  <a:pt x="14" y="232"/>
                  <a:pt x="19" y="235"/>
                </a:cubicBezTo>
                <a:close/>
                <a:moveTo>
                  <a:pt x="315" y="224"/>
                </a:moveTo>
                <a:cubicBezTo>
                  <a:pt x="313" y="220"/>
                  <a:pt x="308" y="219"/>
                  <a:pt x="304" y="217"/>
                </a:cubicBezTo>
                <a:cubicBezTo>
                  <a:pt x="304" y="221"/>
                  <a:pt x="312" y="224"/>
                  <a:pt x="315" y="224"/>
                </a:cubicBezTo>
                <a:close/>
                <a:moveTo>
                  <a:pt x="396" y="223"/>
                </a:moveTo>
                <a:cubicBezTo>
                  <a:pt x="397" y="224"/>
                  <a:pt x="398" y="225"/>
                  <a:pt x="400" y="226"/>
                </a:cubicBezTo>
                <a:cubicBezTo>
                  <a:pt x="402" y="224"/>
                  <a:pt x="402" y="219"/>
                  <a:pt x="400" y="217"/>
                </a:cubicBezTo>
                <a:cubicBezTo>
                  <a:pt x="399" y="219"/>
                  <a:pt x="397" y="221"/>
                  <a:pt x="396" y="223"/>
                </a:cubicBezTo>
                <a:close/>
                <a:moveTo>
                  <a:pt x="538" y="227"/>
                </a:moveTo>
                <a:cubicBezTo>
                  <a:pt x="540" y="228"/>
                  <a:pt x="541" y="229"/>
                  <a:pt x="542" y="230"/>
                </a:cubicBezTo>
                <a:cubicBezTo>
                  <a:pt x="543" y="226"/>
                  <a:pt x="544" y="223"/>
                  <a:pt x="545" y="219"/>
                </a:cubicBezTo>
                <a:cubicBezTo>
                  <a:pt x="543" y="219"/>
                  <a:pt x="543" y="217"/>
                  <a:pt x="541" y="217"/>
                </a:cubicBezTo>
                <a:cubicBezTo>
                  <a:pt x="541" y="222"/>
                  <a:pt x="538" y="223"/>
                  <a:pt x="538" y="227"/>
                </a:cubicBezTo>
                <a:close/>
                <a:moveTo>
                  <a:pt x="569" y="226"/>
                </a:moveTo>
                <a:cubicBezTo>
                  <a:pt x="566" y="223"/>
                  <a:pt x="566" y="220"/>
                  <a:pt x="564" y="217"/>
                </a:cubicBezTo>
                <a:cubicBezTo>
                  <a:pt x="561" y="221"/>
                  <a:pt x="566" y="227"/>
                  <a:pt x="569" y="226"/>
                </a:cubicBezTo>
                <a:close/>
                <a:moveTo>
                  <a:pt x="481" y="222"/>
                </a:moveTo>
                <a:cubicBezTo>
                  <a:pt x="483" y="220"/>
                  <a:pt x="480" y="219"/>
                  <a:pt x="478" y="218"/>
                </a:cubicBezTo>
                <a:cubicBezTo>
                  <a:pt x="477" y="220"/>
                  <a:pt x="479" y="221"/>
                  <a:pt x="481" y="222"/>
                </a:cubicBezTo>
                <a:close/>
                <a:moveTo>
                  <a:pt x="92" y="224"/>
                </a:moveTo>
                <a:cubicBezTo>
                  <a:pt x="92" y="220"/>
                  <a:pt x="90" y="219"/>
                  <a:pt x="88" y="218"/>
                </a:cubicBezTo>
                <a:cubicBezTo>
                  <a:pt x="89" y="220"/>
                  <a:pt x="88" y="224"/>
                  <a:pt x="92" y="224"/>
                </a:cubicBezTo>
                <a:close/>
                <a:moveTo>
                  <a:pt x="166" y="237"/>
                </a:moveTo>
                <a:cubicBezTo>
                  <a:pt x="165" y="235"/>
                  <a:pt x="167" y="235"/>
                  <a:pt x="167" y="234"/>
                </a:cubicBezTo>
                <a:cubicBezTo>
                  <a:pt x="166" y="232"/>
                  <a:pt x="162" y="233"/>
                  <a:pt x="162" y="230"/>
                </a:cubicBezTo>
                <a:cubicBezTo>
                  <a:pt x="158" y="231"/>
                  <a:pt x="158" y="228"/>
                  <a:pt x="157" y="226"/>
                </a:cubicBezTo>
                <a:cubicBezTo>
                  <a:pt x="151" y="225"/>
                  <a:pt x="148" y="221"/>
                  <a:pt x="141" y="218"/>
                </a:cubicBezTo>
                <a:cubicBezTo>
                  <a:pt x="149" y="225"/>
                  <a:pt x="158" y="230"/>
                  <a:pt x="166" y="237"/>
                </a:cubicBezTo>
                <a:close/>
                <a:moveTo>
                  <a:pt x="292" y="224"/>
                </a:moveTo>
                <a:cubicBezTo>
                  <a:pt x="292" y="226"/>
                  <a:pt x="293" y="227"/>
                  <a:pt x="295" y="227"/>
                </a:cubicBezTo>
                <a:cubicBezTo>
                  <a:pt x="296" y="224"/>
                  <a:pt x="298" y="222"/>
                  <a:pt x="299" y="219"/>
                </a:cubicBezTo>
                <a:cubicBezTo>
                  <a:pt x="295" y="218"/>
                  <a:pt x="293" y="222"/>
                  <a:pt x="292" y="224"/>
                </a:cubicBezTo>
                <a:close/>
                <a:moveTo>
                  <a:pt x="517" y="222"/>
                </a:moveTo>
                <a:cubicBezTo>
                  <a:pt x="519" y="223"/>
                  <a:pt x="520" y="222"/>
                  <a:pt x="520" y="220"/>
                </a:cubicBezTo>
                <a:cubicBezTo>
                  <a:pt x="519" y="220"/>
                  <a:pt x="519" y="218"/>
                  <a:pt x="518" y="218"/>
                </a:cubicBezTo>
                <a:cubicBezTo>
                  <a:pt x="518" y="220"/>
                  <a:pt x="517" y="221"/>
                  <a:pt x="517" y="222"/>
                </a:cubicBezTo>
                <a:close/>
                <a:moveTo>
                  <a:pt x="628" y="238"/>
                </a:moveTo>
                <a:cubicBezTo>
                  <a:pt x="628" y="231"/>
                  <a:pt x="634" y="224"/>
                  <a:pt x="631" y="218"/>
                </a:cubicBezTo>
                <a:cubicBezTo>
                  <a:pt x="630" y="225"/>
                  <a:pt x="626" y="232"/>
                  <a:pt x="628" y="238"/>
                </a:cubicBezTo>
                <a:close/>
                <a:moveTo>
                  <a:pt x="278" y="224"/>
                </a:moveTo>
                <a:cubicBezTo>
                  <a:pt x="279" y="221"/>
                  <a:pt x="274" y="221"/>
                  <a:pt x="273" y="219"/>
                </a:cubicBezTo>
                <a:cubicBezTo>
                  <a:pt x="273" y="222"/>
                  <a:pt x="277" y="222"/>
                  <a:pt x="278" y="224"/>
                </a:cubicBezTo>
                <a:close/>
                <a:moveTo>
                  <a:pt x="193" y="226"/>
                </a:moveTo>
                <a:cubicBezTo>
                  <a:pt x="198" y="229"/>
                  <a:pt x="201" y="234"/>
                  <a:pt x="208" y="235"/>
                </a:cubicBezTo>
                <a:cubicBezTo>
                  <a:pt x="208" y="235"/>
                  <a:pt x="208" y="234"/>
                  <a:pt x="209" y="234"/>
                </a:cubicBezTo>
                <a:cubicBezTo>
                  <a:pt x="206" y="227"/>
                  <a:pt x="197" y="213"/>
                  <a:pt x="193" y="226"/>
                </a:cubicBezTo>
                <a:close/>
                <a:moveTo>
                  <a:pt x="611" y="237"/>
                </a:moveTo>
                <a:cubicBezTo>
                  <a:pt x="609" y="232"/>
                  <a:pt x="616" y="223"/>
                  <a:pt x="611" y="220"/>
                </a:cubicBezTo>
                <a:cubicBezTo>
                  <a:pt x="610" y="225"/>
                  <a:pt x="607" y="234"/>
                  <a:pt x="611" y="237"/>
                </a:cubicBezTo>
                <a:close/>
                <a:moveTo>
                  <a:pt x="646" y="224"/>
                </a:moveTo>
                <a:cubicBezTo>
                  <a:pt x="648" y="224"/>
                  <a:pt x="649" y="220"/>
                  <a:pt x="648" y="220"/>
                </a:cubicBezTo>
                <a:cubicBezTo>
                  <a:pt x="648" y="221"/>
                  <a:pt x="647" y="222"/>
                  <a:pt x="646" y="224"/>
                </a:cubicBezTo>
                <a:close/>
                <a:moveTo>
                  <a:pt x="495" y="226"/>
                </a:moveTo>
                <a:cubicBezTo>
                  <a:pt x="496" y="227"/>
                  <a:pt x="496" y="228"/>
                  <a:pt x="498" y="227"/>
                </a:cubicBezTo>
                <a:cubicBezTo>
                  <a:pt x="499" y="226"/>
                  <a:pt x="499" y="224"/>
                  <a:pt x="499" y="221"/>
                </a:cubicBezTo>
                <a:cubicBezTo>
                  <a:pt x="498" y="222"/>
                  <a:pt x="498" y="220"/>
                  <a:pt x="497" y="220"/>
                </a:cubicBezTo>
                <a:cubicBezTo>
                  <a:pt x="496" y="222"/>
                  <a:pt x="495" y="224"/>
                  <a:pt x="495" y="226"/>
                </a:cubicBezTo>
                <a:close/>
                <a:moveTo>
                  <a:pt x="462" y="229"/>
                </a:moveTo>
                <a:cubicBezTo>
                  <a:pt x="466" y="227"/>
                  <a:pt x="468" y="225"/>
                  <a:pt x="470" y="221"/>
                </a:cubicBezTo>
                <a:cubicBezTo>
                  <a:pt x="466" y="220"/>
                  <a:pt x="463" y="225"/>
                  <a:pt x="462" y="229"/>
                </a:cubicBezTo>
                <a:close/>
                <a:moveTo>
                  <a:pt x="56" y="227"/>
                </a:moveTo>
                <a:cubicBezTo>
                  <a:pt x="56" y="224"/>
                  <a:pt x="55" y="222"/>
                  <a:pt x="52" y="221"/>
                </a:cubicBezTo>
                <a:cubicBezTo>
                  <a:pt x="51" y="225"/>
                  <a:pt x="54" y="229"/>
                  <a:pt x="56" y="227"/>
                </a:cubicBezTo>
                <a:close/>
                <a:moveTo>
                  <a:pt x="573" y="226"/>
                </a:moveTo>
                <a:cubicBezTo>
                  <a:pt x="574" y="226"/>
                  <a:pt x="574" y="221"/>
                  <a:pt x="572" y="221"/>
                </a:cubicBezTo>
                <a:cubicBezTo>
                  <a:pt x="572" y="222"/>
                  <a:pt x="570" y="226"/>
                  <a:pt x="573" y="226"/>
                </a:cubicBezTo>
                <a:close/>
                <a:moveTo>
                  <a:pt x="244" y="225"/>
                </a:moveTo>
                <a:cubicBezTo>
                  <a:pt x="248" y="227"/>
                  <a:pt x="249" y="231"/>
                  <a:pt x="254" y="232"/>
                </a:cubicBezTo>
                <a:cubicBezTo>
                  <a:pt x="254" y="228"/>
                  <a:pt x="258" y="228"/>
                  <a:pt x="258" y="224"/>
                </a:cubicBezTo>
                <a:cubicBezTo>
                  <a:pt x="254" y="222"/>
                  <a:pt x="247" y="222"/>
                  <a:pt x="244" y="225"/>
                </a:cubicBezTo>
                <a:close/>
                <a:moveTo>
                  <a:pt x="408" y="232"/>
                </a:moveTo>
                <a:cubicBezTo>
                  <a:pt x="410" y="232"/>
                  <a:pt x="411" y="235"/>
                  <a:pt x="414" y="235"/>
                </a:cubicBezTo>
                <a:cubicBezTo>
                  <a:pt x="415" y="232"/>
                  <a:pt x="417" y="231"/>
                  <a:pt x="417" y="228"/>
                </a:cubicBezTo>
                <a:cubicBezTo>
                  <a:pt x="416" y="225"/>
                  <a:pt x="413" y="223"/>
                  <a:pt x="410" y="222"/>
                </a:cubicBezTo>
                <a:cubicBezTo>
                  <a:pt x="409" y="227"/>
                  <a:pt x="406" y="226"/>
                  <a:pt x="408" y="232"/>
                </a:cubicBezTo>
                <a:close/>
                <a:moveTo>
                  <a:pt x="433" y="227"/>
                </a:moveTo>
                <a:cubicBezTo>
                  <a:pt x="431" y="225"/>
                  <a:pt x="430" y="222"/>
                  <a:pt x="426" y="222"/>
                </a:cubicBezTo>
                <a:cubicBezTo>
                  <a:pt x="427" y="225"/>
                  <a:pt x="431" y="226"/>
                  <a:pt x="433" y="227"/>
                </a:cubicBezTo>
                <a:close/>
                <a:moveTo>
                  <a:pt x="545" y="234"/>
                </a:moveTo>
                <a:cubicBezTo>
                  <a:pt x="547" y="235"/>
                  <a:pt x="550" y="239"/>
                  <a:pt x="552" y="238"/>
                </a:cubicBezTo>
                <a:cubicBezTo>
                  <a:pt x="551" y="235"/>
                  <a:pt x="555" y="233"/>
                  <a:pt x="555" y="231"/>
                </a:cubicBezTo>
                <a:cubicBezTo>
                  <a:pt x="555" y="226"/>
                  <a:pt x="551" y="224"/>
                  <a:pt x="547" y="222"/>
                </a:cubicBezTo>
                <a:cubicBezTo>
                  <a:pt x="547" y="225"/>
                  <a:pt x="545" y="229"/>
                  <a:pt x="545" y="234"/>
                </a:cubicBezTo>
                <a:close/>
                <a:moveTo>
                  <a:pt x="274" y="227"/>
                </a:moveTo>
                <a:cubicBezTo>
                  <a:pt x="275" y="224"/>
                  <a:pt x="271" y="222"/>
                  <a:pt x="270" y="223"/>
                </a:cubicBezTo>
                <a:cubicBezTo>
                  <a:pt x="272" y="224"/>
                  <a:pt x="271" y="228"/>
                  <a:pt x="274" y="227"/>
                </a:cubicBezTo>
                <a:close/>
                <a:moveTo>
                  <a:pt x="298" y="230"/>
                </a:moveTo>
                <a:cubicBezTo>
                  <a:pt x="301" y="232"/>
                  <a:pt x="303" y="234"/>
                  <a:pt x="306" y="235"/>
                </a:cubicBezTo>
                <a:cubicBezTo>
                  <a:pt x="307" y="232"/>
                  <a:pt x="311" y="231"/>
                  <a:pt x="312" y="227"/>
                </a:cubicBezTo>
                <a:cubicBezTo>
                  <a:pt x="306" y="223"/>
                  <a:pt x="300" y="221"/>
                  <a:pt x="298" y="230"/>
                </a:cubicBezTo>
                <a:close/>
                <a:moveTo>
                  <a:pt x="120" y="229"/>
                </a:moveTo>
                <a:cubicBezTo>
                  <a:pt x="121" y="228"/>
                  <a:pt x="122" y="227"/>
                  <a:pt x="122" y="225"/>
                </a:cubicBezTo>
                <a:cubicBezTo>
                  <a:pt x="120" y="225"/>
                  <a:pt x="120" y="223"/>
                  <a:pt x="118" y="223"/>
                </a:cubicBezTo>
                <a:cubicBezTo>
                  <a:pt x="119" y="227"/>
                  <a:pt x="119" y="228"/>
                  <a:pt x="120" y="229"/>
                </a:cubicBezTo>
                <a:close/>
                <a:moveTo>
                  <a:pt x="450" y="235"/>
                </a:moveTo>
                <a:cubicBezTo>
                  <a:pt x="451" y="234"/>
                  <a:pt x="451" y="234"/>
                  <a:pt x="452" y="234"/>
                </a:cubicBezTo>
                <a:cubicBezTo>
                  <a:pt x="449" y="229"/>
                  <a:pt x="446" y="225"/>
                  <a:pt x="441" y="223"/>
                </a:cubicBezTo>
                <a:cubicBezTo>
                  <a:pt x="441" y="230"/>
                  <a:pt x="447" y="232"/>
                  <a:pt x="450" y="235"/>
                </a:cubicBezTo>
                <a:close/>
                <a:moveTo>
                  <a:pt x="486" y="224"/>
                </a:moveTo>
                <a:cubicBezTo>
                  <a:pt x="486" y="227"/>
                  <a:pt x="487" y="228"/>
                  <a:pt x="489" y="228"/>
                </a:cubicBezTo>
                <a:cubicBezTo>
                  <a:pt x="491" y="226"/>
                  <a:pt x="488" y="223"/>
                  <a:pt x="486" y="224"/>
                </a:cubicBezTo>
                <a:close/>
                <a:moveTo>
                  <a:pt x="533" y="231"/>
                </a:moveTo>
                <a:cubicBezTo>
                  <a:pt x="533" y="231"/>
                  <a:pt x="533" y="230"/>
                  <a:pt x="533" y="229"/>
                </a:cubicBezTo>
                <a:cubicBezTo>
                  <a:pt x="530" y="228"/>
                  <a:pt x="528" y="225"/>
                  <a:pt x="524" y="223"/>
                </a:cubicBezTo>
                <a:cubicBezTo>
                  <a:pt x="524" y="227"/>
                  <a:pt x="530" y="232"/>
                  <a:pt x="533" y="231"/>
                </a:cubicBezTo>
                <a:close/>
                <a:moveTo>
                  <a:pt x="44" y="232"/>
                </a:moveTo>
                <a:cubicBezTo>
                  <a:pt x="44" y="230"/>
                  <a:pt x="44" y="228"/>
                  <a:pt x="44" y="225"/>
                </a:cubicBezTo>
                <a:cubicBezTo>
                  <a:pt x="42" y="225"/>
                  <a:pt x="42" y="224"/>
                  <a:pt x="41" y="224"/>
                </a:cubicBezTo>
                <a:cubicBezTo>
                  <a:pt x="39" y="227"/>
                  <a:pt x="40" y="232"/>
                  <a:pt x="44" y="232"/>
                </a:cubicBezTo>
                <a:close/>
                <a:moveTo>
                  <a:pt x="565" y="229"/>
                </a:moveTo>
                <a:cubicBezTo>
                  <a:pt x="565" y="227"/>
                  <a:pt x="562" y="226"/>
                  <a:pt x="561" y="224"/>
                </a:cubicBezTo>
                <a:cubicBezTo>
                  <a:pt x="561" y="225"/>
                  <a:pt x="560" y="225"/>
                  <a:pt x="560" y="226"/>
                </a:cubicBezTo>
                <a:cubicBezTo>
                  <a:pt x="562" y="227"/>
                  <a:pt x="564" y="228"/>
                  <a:pt x="565" y="229"/>
                </a:cubicBezTo>
                <a:close/>
                <a:moveTo>
                  <a:pt x="578" y="239"/>
                </a:moveTo>
                <a:cubicBezTo>
                  <a:pt x="580" y="235"/>
                  <a:pt x="580" y="230"/>
                  <a:pt x="579" y="224"/>
                </a:cubicBezTo>
                <a:cubicBezTo>
                  <a:pt x="578" y="224"/>
                  <a:pt x="578" y="224"/>
                  <a:pt x="577" y="224"/>
                </a:cubicBezTo>
                <a:cubicBezTo>
                  <a:pt x="576" y="229"/>
                  <a:pt x="573" y="236"/>
                  <a:pt x="578" y="239"/>
                </a:cubicBezTo>
                <a:close/>
                <a:moveTo>
                  <a:pt x="153" y="233"/>
                </a:moveTo>
                <a:cubicBezTo>
                  <a:pt x="149" y="230"/>
                  <a:pt x="144" y="228"/>
                  <a:pt x="140" y="224"/>
                </a:cubicBezTo>
                <a:cubicBezTo>
                  <a:pt x="142" y="230"/>
                  <a:pt x="149" y="232"/>
                  <a:pt x="153" y="233"/>
                </a:cubicBezTo>
                <a:close/>
                <a:moveTo>
                  <a:pt x="229" y="227"/>
                </a:moveTo>
                <a:cubicBezTo>
                  <a:pt x="228" y="226"/>
                  <a:pt x="228" y="224"/>
                  <a:pt x="225" y="224"/>
                </a:cubicBezTo>
                <a:cubicBezTo>
                  <a:pt x="226" y="226"/>
                  <a:pt x="227" y="227"/>
                  <a:pt x="229" y="227"/>
                </a:cubicBezTo>
                <a:close/>
                <a:moveTo>
                  <a:pt x="466" y="231"/>
                </a:moveTo>
                <a:cubicBezTo>
                  <a:pt x="469" y="233"/>
                  <a:pt x="472" y="236"/>
                  <a:pt x="476" y="238"/>
                </a:cubicBezTo>
                <a:cubicBezTo>
                  <a:pt x="477" y="235"/>
                  <a:pt x="478" y="233"/>
                  <a:pt x="478" y="230"/>
                </a:cubicBezTo>
                <a:cubicBezTo>
                  <a:pt x="475" y="223"/>
                  <a:pt x="469" y="225"/>
                  <a:pt x="466" y="231"/>
                </a:cubicBezTo>
                <a:close/>
                <a:moveTo>
                  <a:pt x="591" y="265"/>
                </a:moveTo>
                <a:cubicBezTo>
                  <a:pt x="589" y="272"/>
                  <a:pt x="587" y="278"/>
                  <a:pt x="588" y="283"/>
                </a:cubicBezTo>
                <a:cubicBezTo>
                  <a:pt x="592" y="279"/>
                  <a:pt x="592" y="274"/>
                  <a:pt x="594" y="266"/>
                </a:cubicBezTo>
                <a:cubicBezTo>
                  <a:pt x="597" y="255"/>
                  <a:pt x="608" y="235"/>
                  <a:pt x="601" y="224"/>
                </a:cubicBezTo>
                <a:cubicBezTo>
                  <a:pt x="599" y="240"/>
                  <a:pt x="595" y="252"/>
                  <a:pt x="591" y="265"/>
                </a:cubicBezTo>
                <a:close/>
                <a:moveTo>
                  <a:pt x="281" y="228"/>
                </a:moveTo>
                <a:cubicBezTo>
                  <a:pt x="281" y="228"/>
                  <a:pt x="281" y="228"/>
                  <a:pt x="281" y="228"/>
                </a:cubicBezTo>
                <a:moveTo>
                  <a:pt x="318" y="226"/>
                </a:moveTo>
                <a:cubicBezTo>
                  <a:pt x="318" y="230"/>
                  <a:pt x="326" y="231"/>
                  <a:pt x="329" y="234"/>
                </a:cubicBezTo>
                <a:cubicBezTo>
                  <a:pt x="330" y="234"/>
                  <a:pt x="330" y="233"/>
                  <a:pt x="330" y="232"/>
                </a:cubicBezTo>
                <a:cubicBezTo>
                  <a:pt x="327" y="230"/>
                  <a:pt x="322" y="226"/>
                  <a:pt x="318" y="226"/>
                </a:cubicBezTo>
                <a:close/>
                <a:moveTo>
                  <a:pt x="455" y="230"/>
                </a:moveTo>
                <a:cubicBezTo>
                  <a:pt x="454" y="228"/>
                  <a:pt x="449" y="224"/>
                  <a:pt x="449" y="226"/>
                </a:cubicBezTo>
                <a:cubicBezTo>
                  <a:pt x="451" y="227"/>
                  <a:pt x="452" y="230"/>
                  <a:pt x="455" y="230"/>
                </a:cubicBezTo>
                <a:close/>
                <a:moveTo>
                  <a:pt x="502" y="231"/>
                </a:moveTo>
                <a:cubicBezTo>
                  <a:pt x="504" y="232"/>
                  <a:pt x="505" y="235"/>
                  <a:pt x="509" y="235"/>
                </a:cubicBezTo>
                <a:cubicBezTo>
                  <a:pt x="511" y="230"/>
                  <a:pt x="506" y="227"/>
                  <a:pt x="503" y="225"/>
                </a:cubicBezTo>
                <a:cubicBezTo>
                  <a:pt x="503" y="227"/>
                  <a:pt x="502" y="229"/>
                  <a:pt x="502" y="231"/>
                </a:cubicBezTo>
                <a:close/>
                <a:moveTo>
                  <a:pt x="431" y="231"/>
                </a:moveTo>
                <a:cubicBezTo>
                  <a:pt x="430" y="228"/>
                  <a:pt x="427" y="227"/>
                  <a:pt x="424" y="226"/>
                </a:cubicBezTo>
                <a:cubicBezTo>
                  <a:pt x="425" y="229"/>
                  <a:pt x="427" y="230"/>
                  <a:pt x="431" y="231"/>
                </a:cubicBezTo>
                <a:close/>
                <a:moveTo>
                  <a:pt x="256" y="234"/>
                </a:moveTo>
                <a:cubicBezTo>
                  <a:pt x="258" y="235"/>
                  <a:pt x="260" y="237"/>
                  <a:pt x="263" y="238"/>
                </a:cubicBezTo>
                <a:cubicBezTo>
                  <a:pt x="264" y="235"/>
                  <a:pt x="268" y="234"/>
                  <a:pt x="269" y="231"/>
                </a:cubicBezTo>
                <a:cubicBezTo>
                  <a:pt x="267" y="228"/>
                  <a:pt x="264" y="227"/>
                  <a:pt x="261" y="226"/>
                </a:cubicBezTo>
                <a:cubicBezTo>
                  <a:pt x="260" y="229"/>
                  <a:pt x="257" y="231"/>
                  <a:pt x="256" y="234"/>
                </a:cubicBezTo>
                <a:close/>
                <a:moveTo>
                  <a:pt x="76" y="240"/>
                </a:moveTo>
                <a:cubicBezTo>
                  <a:pt x="73" y="234"/>
                  <a:pt x="65" y="232"/>
                  <a:pt x="61" y="227"/>
                </a:cubicBezTo>
                <a:cubicBezTo>
                  <a:pt x="61" y="234"/>
                  <a:pt x="71" y="236"/>
                  <a:pt x="76" y="240"/>
                </a:cubicBezTo>
                <a:close/>
                <a:moveTo>
                  <a:pt x="123" y="233"/>
                </a:moveTo>
                <a:cubicBezTo>
                  <a:pt x="125" y="234"/>
                  <a:pt x="126" y="230"/>
                  <a:pt x="128" y="231"/>
                </a:cubicBezTo>
                <a:cubicBezTo>
                  <a:pt x="128" y="229"/>
                  <a:pt x="128" y="227"/>
                  <a:pt x="126" y="227"/>
                </a:cubicBezTo>
                <a:cubicBezTo>
                  <a:pt x="126" y="230"/>
                  <a:pt x="122" y="230"/>
                  <a:pt x="123" y="233"/>
                </a:cubicBezTo>
                <a:close/>
                <a:moveTo>
                  <a:pt x="225" y="231"/>
                </a:moveTo>
                <a:cubicBezTo>
                  <a:pt x="224" y="229"/>
                  <a:pt x="223" y="229"/>
                  <a:pt x="224" y="227"/>
                </a:cubicBezTo>
                <a:cubicBezTo>
                  <a:pt x="221" y="228"/>
                  <a:pt x="222" y="228"/>
                  <a:pt x="222" y="230"/>
                </a:cubicBezTo>
                <a:cubicBezTo>
                  <a:pt x="224" y="229"/>
                  <a:pt x="226" y="232"/>
                  <a:pt x="225" y="231"/>
                </a:cubicBezTo>
                <a:close/>
                <a:moveTo>
                  <a:pt x="372" y="238"/>
                </a:moveTo>
                <a:cubicBezTo>
                  <a:pt x="374" y="238"/>
                  <a:pt x="375" y="240"/>
                  <a:pt x="378" y="240"/>
                </a:cubicBezTo>
                <a:cubicBezTo>
                  <a:pt x="379" y="237"/>
                  <a:pt x="382" y="236"/>
                  <a:pt x="383" y="233"/>
                </a:cubicBezTo>
                <a:cubicBezTo>
                  <a:pt x="381" y="231"/>
                  <a:pt x="380" y="229"/>
                  <a:pt x="377" y="228"/>
                </a:cubicBezTo>
                <a:cubicBezTo>
                  <a:pt x="376" y="232"/>
                  <a:pt x="373" y="234"/>
                  <a:pt x="372" y="238"/>
                </a:cubicBezTo>
                <a:close/>
                <a:moveTo>
                  <a:pt x="394" y="231"/>
                </a:moveTo>
                <a:cubicBezTo>
                  <a:pt x="396" y="230"/>
                  <a:pt x="393" y="227"/>
                  <a:pt x="392" y="229"/>
                </a:cubicBezTo>
                <a:cubicBezTo>
                  <a:pt x="393" y="229"/>
                  <a:pt x="393" y="231"/>
                  <a:pt x="394" y="231"/>
                </a:cubicBezTo>
                <a:close/>
                <a:moveTo>
                  <a:pt x="622" y="239"/>
                </a:moveTo>
                <a:cubicBezTo>
                  <a:pt x="622" y="235"/>
                  <a:pt x="625" y="232"/>
                  <a:pt x="623" y="228"/>
                </a:cubicBezTo>
                <a:cubicBezTo>
                  <a:pt x="624" y="232"/>
                  <a:pt x="620" y="235"/>
                  <a:pt x="622" y="239"/>
                </a:cubicBezTo>
                <a:close/>
                <a:moveTo>
                  <a:pt x="286" y="232"/>
                </a:moveTo>
                <a:cubicBezTo>
                  <a:pt x="287" y="234"/>
                  <a:pt x="292" y="237"/>
                  <a:pt x="292" y="231"/>
                </a:cubicBezTo>
                <a:cubicBezTo>
                  <a:pt x="290" y="229"/>
                  <a:pt x="286" y="227"/>
                  <a:pt x="286" y="232"/>
                </a:cubicBezTo>
                <a:close/>
                <a:moveTo>
                  <a:pt x="496" y="232"/>
                </a:moveTo>
                <a:cubicBezTo>
                  <a:pt x="496" y="230"/>
                  <a:pt x="495" y="229"/>
                  <a:pt x="493" y="229"/>
                </a:cubicBezTo>
                <a:cubicBezTo>
                  <a:pt x="493" y="232"/>
                  <a:pt x="495" y="234"/>
                  <a:pt x="496" y="232"/>
                </a:cubicBezTo>
                <a:close/>
                <a:moveTo>
                  <a:pt x="93" y="237"/>
                </a:moveTo>
                <a:cubicBezTo>
                  <a:pt x="95" y="234"/>
                  <a:pt x="93" y="230"/>
                  <a:pt x="90" y="229"/>
                </a:cubicBezTo>
                <a:cubicBezTo>
                  <a:pt x="92" y="232"/>
                  <a:pt x="92" y="235"/>
                  <a:pt x="93" y="237"/>
                </a:cubicBezTo>
                <a:close/>
                <a:moveTo>
                  <a:pt x="276" y="230"/>
                </a:moveTo>
                <a:cubicBezTo>
                  <a:pt x="276" y="232"/>
                  <a:pt x="277" y="232"/>
                  <a:pt x="279" y="232"/>
                </a:cubicBezTo>
                <a:cubicBezTo>
                  <a:pt x="279" y="230"/>
                  <a:pt x="277" y="229"/>
                  <a:pt x="276" y="230"/>
                </a:cubicBezTo>
                <a:close/>
                <a:moveTo>
                  <a:pt x="309" y="238"/>
                </a:moveTo>
                <a:cubicBezTo>
                  <a:pt x="312" y="240"/>
                  <a:pt x="315" y="242"/>
                  <a:pt x="319" y="244"/>
                </a:cubicBezTo>
                <a:cubicBezTo>
                  <a:pt x="323" y="245"/>
                  <a:pt x="324" y="239"/>
                  <a:pt x="327" y="240"/>
                </a:cubicBezTo>
                <a:cubicBezTo>
                  <a:pt x="327" y="238"/>
                  <a:pt x="326" y="237"/>
                  <a:pt x="326" y="235"/>
                </a:cubicBezTo>
                <a:cubicBezTo>
                  <a:pt x="320" y="235"/>
                  <a:pt x="319" y="230"/>
                  <a:pt x="314" y="229"/>
                </a:cubicBezTo>
                <a:cubicBezTo>
                  <a:pt x="313" y="233"/>
                  <a:pt x="310" y="234"/>
                  <a:pt x="309" y="238"/>
                </a:cubicBezTo>
                <a:close/>
                <a:moveTo>
                  <a:pt x="238" y="231"/>
                </a:moveTo>
                <a:cubicBezTo>
                  <a:pt x="240" y="235"/>
                  <a:pt x="244" y="237"/>
                  <a:pt x="248" y="239"/>
                </a:cubicBezTo>
                <a:cubicBezTo>
                  <a:pt x="248" y="238"/>
                  <a:pt x="250" y="238"/>
                  <a:pt x="250" y="236"/>
                </a:cubicBezTo>
                <a:cubicBezTo>
                  <a:pt x="247" y="233"/>
                  <a:pt x="242" y="228"/>
                  <a:pt x="238" y="231"/>
                </a:cubicBezTo>
                <a:close/>
                <a:moveTo>
                  <a:pt x="487" y="234"/>
                </a:moveTo>
                <a:cubicBezTo>
                  <a:pt x="487" y="231"/>
                  <a:pt x="485" y="231"/>
                  <a:pt x="484" y="230"/>
                </a:cubicBezTo>
                <a:cubicBezTo>
                  <a:pt x="484" y="232"/>
                  <a:pt x="485" y="233"/>
                  <a:pt x="487" y="234"/>
                </a:cubicBezTo>
                <a:close/>
                <a:moveTo>
                  <a:pt x="521" y="234"/>
                </a:moveTo>
                <a:cubicBezTo>
                  <a:pt x="523" y="237"/>
                  <a:pt x="527" y="238"/>
                  <a:pt x="530" y="241"/>
                </a:cubicBezTo>
                <a:cubicBezTo>
                  <a:pt x="530" y="240"/>
                  <a:pt x="531" y="238"/>
                  <a:pt x="531" y="237"/>
                </a:cubicBezTo>
                <a:cubicBezTo>
                  <a:pt x="528" y="234"/>
                  <a:pt x="525" y="232"/>
                  <a:pt x="522" y="230"/>
                </a:cubicBezTo>
                <a:cubicBezTo>
                  <a:pt x="522" y="232"/>
                  <a:pt x="521" y="232"/>
                  <a:pt x="521" y="234"/>
                </a:cubicBezTo>
                <a:close/>
                <a:moveTo>
                  <a:pt x="131" y="231"/>
                </a:moveTo>
                <a:cubicBezTo>
                  <a:pt x="123" y="236"/>
                  <a:pt x="129" y="244"/>
                  <a:pt x="136" y="246"/>
                </a:cubicBezTo>
                <a:cubicBezTo>
                  <a:pt x="139" y="240"/>
                  <a:pt x="135" y="234"/>
                  <a:pt x="131" y="231"/>
                </a:cubicBezTo>
                <a:close/>
                <a:moveTo>
                  <a:pt x="356" y="235"/>
                </a:moveTo>
                <a:cubicBezTo>
                  <a:pt x="354" y="233"/>
                  <a:pt x="353" y="231"/>
                  <a:pt x="351" y="231"/>
                </a:cubicBezTo>
                <a:cubicBezTo>
                  <a:pt x="350" y="234"/>
                  <a:pt x="357" y="235"/>
                  <a:pt x="356" y="235"/>
                </a:cubicBezTo>
                <a:close/>
                <a:moveTo>
                  <a:pt x="417" y="238"/>
                </a:moveTo>
                <a:cubicBezTo>
                  <a:pt x="419" y="238"/>
                  <a:pt x="419" y="240"/>
                  <a:pt x="421" y="240"/>
                </a:cubicBezTo>
                <a:cubicBezTo>
                  <a:pt x="423" y="236"/>
                  <a:pt x="426" y="237"/>
                  <a:pt x="426" y="232"/>
                </a:cubicBezTo>
                <a:cubicBezTo>
                  <a:pt x="422" y="230"/>
                  <a:pt x="419" y="232"/>
                  <a:pt x="417" y="238"/>
                </a:cubicBezTo>
                <a:close/>
                <a:moveTo>
                  <a:pt x="439" y="237"/>
                </a:moveTo>
                <a:cubicBezTo>
                  <a:pt x="438" y="233"/>
                  <a:pt x="436" y="232"/>
                  <a:pt x="433" y="231"/>
                </a:cubicBezTo>
                <a:cubicBezTo>
                  <a:pt x="433" y="235"/>
                  <a:pt x="436" y="236"/>
                  <a:pt x="439" y="237"/>
                </a:cubicBezTo>
                <a:close/>
                <a:moveTo>
                  <a:pt x="62" y="241"/>
                </a:moveTo>
                <a:cubicBezTo>
                  <a:pt x="61" y="237"/>
                  <a:pt x="59" y="233"/>
                  <a:pt x="54" y="232"/>
                </a:cubicBezTo>
                <a:cubicBezTo>
                  <a:pt x="56" y="239"/>
                  <a:pt x="58" y="246"/>
                  <a:pt x="66" y="249"/>
                </a:cubicBezTo>
                <a:cubicBezTo>
                  <a:pt x="63" y="246"/>
                  <a:pt x="64" y="238"/>
                  <a:pt x="62" y="241"/>
                </a:cubicBezTo>
                <a:close/>
                <a:moveTo>
                  <a:pt x="202" y="241"/>
                </a:moveTo>
                <a:cubicBezTo>
                  <a:pt x="202" y="238"/>
                  <a:pt x="196" y="232"/>
                  <a:pt x="193" y="232"/>
                </a:cubicBezTo>
                <a:cubicBezTo>
                  <a:pt x="196" y="235"/>
                  <a:pt x="198" y="239"/>
                  <a:pt x="202" y="241"/>
                </a:cubicBezTo>
                <a:close/>
                <a:moveTo>
                  <a:pt x="231" y="234"/>
                </a:moveTo>
                <a:cubicBezTo>
                  <a:pt x="231" y="234"/>
                  <a:pt x="231" y="233"/>
                  <a:pt x="231" y="232"/>
                </a:cubicBezTo>
                <a:cubicBezTo>
                  <a:pt x="229" y="233"/>
                  <a:pt x="226" y="231"/>
                  <a:pt x="227" y="232"/>
                </a:cubicBezTo>
                <a:cubicBezTo>
                  <a:pt x="229" y="233"/>
                  <a:pt x="229" y="236"/>
                  <a:pt x="231" y="234"/>
                </a:cubicBezTo>
                <a:close/>
                <a:moveTo>
                  <a:pt x="560" y="245"/>
                </a:moveTo>
                <a:cubicBezTo>
                  <a:pt x="562" y="243"/>
                  <a:pt x="564" y="239"/>
                  <a:pt x="565" y="236"/>
                </a:cubicBezTo>
                <a:cubicBezTo>
                  <a:pt x="564" y="235"/>
                  <a:pt x="563" y="233"/>
                  <a:pt x="561" y="232"/>
                </a:cubicBezTo>
                <a:cubicBezTo>
                  <a:pt x="560" y="235"/>
                  <a:pt x="560" y="243"/>
                  <a:pt x="560" y="245"/>
                </a:cubicBezTo>
                <a:close/>
                <a:moveTo>
                  <a:pt x="341" y="235"/>
                </a:moveTo>
                <a:cubicBezTo>
                  <a:pt x="343" y="237"/>
                  <a:pt x="347" y="233"/>
                  <a:pt x="344" y="232"/>
                </a:cubicBezTo>
                <a:cubicBezTo>
                  <a:pt x="344" y="234"/>
                  <a:pt x="341" y="233"/>
                  <a:pt x="341" y="235"/>
                </a:cubicBezTo>
                <a:close/>
                <a:moveTo>
                  <a:pt x="541" y="237"/>
                </a:moveTo>
                <a:cubicBezTo>
                  <a:pt x="540" y="235"/>
                  <a:pt x="539" y="233"/>
                  <a:pt x="536" y="233"/>
                </a:cubicBezTo>
                <a:cubicBezTo>
                  <a:pt x="536" y="236"/>
                  <a:pt x="539" y="236"/>
                  <a:pt x="541" y="237"/>
                </a:cubicBezTo>
                <a:close/>
                <a:moveTo>
                  <a:pt x="179" y="237"/>
                </a:moveTo>
                <a:cubicBezTo>
                  <a:pt x="181" y="237"/>
                  <a:pt x="181" y="234"/>
                  <a:pt x="180" y="234"/>
                </a:cubicBezTo>
                <a:cubicBezTo>
                  <a:pt x="180" y="234"/>
                  <a:pt x="178" y="235"/>
                  <a:pt x="179" y="237"/>
                </a:cubicBezTo>
                <a:close/>
                <a:moveTo>
                  <a:pt x="225" y="242"/>
                </a:moveTo>
                <a:cubicBezTo>
                  <a:pt x="224" y="237"/>
                  <a:pt x="219" y="234"/>
                  <a:pt x="216" y="234"/>
                </a:cubicBezTo>
                <a:cubicBezTo>
                  <a:pt x="218" y="237"/>
                  <a:pt x="220" y="243"/>
                  <a:pt x="225" y="242"/>
                </a:cubicBezTo>
                <a:close/>
                <a:moveTo>
                  <a:pt x="403" y="237"/>
                </a:moveTo>
                <a:cubicBezTo>
                  <a:pt x="403" y="235"/>
                  <a:pt x="403" y="235"/>
                  <a:pt x="403" y="235"/>
                </a:cubicBezTo>
                <a:cubicBezTo>
                  <a:pt x="403" y="235"/>
                  <a:pt x="403" y="235"/>
                  <a:pt x="403" y="235"/>
                </a:cubicBezTo>
                <a:cubicBezTo>
                  <a:pt x="402" y="237"/>
                  <a:pt x="399" y="232"/>
                  <a:pt x="399" y="235"/>
                </a:cubicBezTo>
                <a:cubicBezTo>
                  <a:pt x="401" y="235"/>
                  <a:pt x="401" y="237"/>
                  <a:pt x="403" y="237"/>
                </a:cubicBezTo>
                <a:close/>
                <a:moveTo>
                  <a:pt x="101" y="241"/>
                </a:moveTo>
                <a:cubicBezTo>
                  <a:pt x="101" y="238"/>
                  <a:pt x="100" y="235"/>
                  <a:pt x="97" y="234"/>
                </a:cubicBezTo>
                <a:cubicBezTo>
                  <a:pt x="97" y="238"/>
                  <a:pt x="98" y="241"/>
                  <a:pt x="101" y="241"/>
                </a:cubicBezTo>
                <a:close/>
                <a:moveTo>
                  <a:pt x="142" y="240"/>
                </a:moveTo>
                <a:cubicBezTo>
                  <a:pt x="145" y="238"/>
                  <a:pt x="140" y="236"/>
                  <a:pt x="139" y="234"/>
                </a:cubicBezTo>
                <a:cubicBezTo>
                  <a:pt x="139" y="237"/>
                  <a:pt x="140" y="239"/>
                  <a:pt x="142" y="240"/>
                </a:cubicBezTo>
                <a:close/>
                <a:moveTo>
                  <a:pt x="266" y="240"/>
                </a:moveTo>
                <a:cubicBezTo>
                  <a:pt x="268" y="241"/>
                  <a:pt x="268" y="242"/>
                  <a:pt x="270" y="242"/>
                </a:cubicBezTo>
                <a:cubicBezTo>
                  <a:pt x="270" y="238"/>
                  <a:pt x="275" y="240"/>
                  <a:pt x="274" y="235"/>
                </a:cubicBezTo>
                <a:cubicBezTo>
                  <a:pt x="273" y="235"/>
                  <a:pt x="273" y="235"/>
                  <a:pt x="273" y="234"/>
                </a:cubicBezTo>
                <a:cubicBezTo>
                  <a:pt x="270" y="236"/>
                  <a:pt x="267" y="237"/>
                  <a:pt x="266" y="240"/>
                </a:cubicBezTo>
                <a:close/>
                <a:moveTo>
                  <a:pt x="293" y="239"/>
                </a:moveTo>
                <a:cubicBezTo>
                  <a:pt x="294" y="242"/>
                  <a:pt x="298" y="242"/>
                  <a:pt x="301" y="244"/>
                </a:cubicBezTo>
                <a:cubicBezTo>
                  <a:pt x="302" y="243"/>
                  <a:pt x="302" y="242"/>
                  <a:pt x="303" y="241"/>
                </a:cubicBezTo>
                <a:cubicBezTo>
                  <a:pt x="301" y="238"/>
                  <a:pt x="299" y="235"/>
                  <a:pt x="295" y="234"/>
                </a:cubicBezTo>
                <a:cubicBezTo>
                  <a:pt x="295" y="236"/>
                  <a:pt x="293" y="237"/>
                  <a:pt x="293" y="239"/>
                </a:cubicBezTo>
                <a:close/>
                <a:moveTo>
                  <a:pt x="461" y="237"/>
                </a:moveTo>
                <a:cubicBezTo>
                  <a:pt x="465" y="240"/>
                  <a:pt x="467" y="245"/>
                  <a:pt x="472" y="248"/>
                </a:cubicBezTo>
                <a:cubicBezTo>
                  <a:pt x="472" y="246"/>
                  <a:pt x="473" y="245"/>
                  <a:pt x="473" y="243"/>
                </a:cubicBezTo>
                <a:cubicBezTo>
                  <a:pt x="470" y="239"/>
                  <a:pt x="466" y="236"/>
                  <a:pt x="462" y="234"/>
                </a:cubicBezTo>
                <a:cubicBezTo>
                  <a:pt x="462" y="235"/>
                  <a:pt x="461" y="236"/>
                  <a:pt x="461" y="237"/>
                </a:cubicBezTo>
                <a:close/>
                <a:moveTo>
                  <a:pt x="480" y="240"/>
                </a:moveTo>
                <a:cubicBezTo>
                  <a:pt x="482" y="241"/>
                  <a:pt x="482" y="243"/>
                  <a:pt x="484" y="243"/>
                </a:cubicBezTo>
                <a:cubicBezTo>
                  <a:pt x="487" y="239"/>
                  <a:pt x="486" y="236"/>
                  <a:pt x="482" y="234"/>
                </a:cubicBezTo>
                <a:cubicBezTo>
                  <a:pt x="482" y="237"/>
                  <a:pt x="480" y="238"/>
                  <a:pt x="480" y="240"/>
                </a:cubicBezTo>
                <a:close/>
                <a:moveTo>
                  <a:pt x="43" y="249"/>
                </a:moveTo>
                <a:cubicBezTo>
                  <a:pt x="42" y="245"/>
                  <a:pt x="43" y="242"/>
                  <a:pt x="44" y="238"/>
                </a:cubicBezTo>
                <a:cubicBezTo>
                  <a:pt x="43" y="237"/>
                  <a:pt x="42" y="235"/>
                  <a:pt x="40" y="235"/>
                </a:cubicBezTo>
                <a:cubicBezTo>
                  <a:pt x="40" y="238"/>
                  <a:pt x="37" y="247"/>
                  <a:pt x="43" y="249"/>
                </a:cubicBezTo>
                <a:close/>
                <a:moveTo>
                  <a:pt x="507" y="240"/>
                </a:moveTo>
                <a:cubicBezTo>
                  <a:pt x="506" y="237"/>
                  <a:pt x="504" y="235"/>
                  <a:pt x="501" y="235"/>
                </a:cubicBezTo>
                <a:cubicBezTo>
                  <a:pt x="501" y="238"/>
                  <a:pt x="504" y="239"/>
                  <a:pt x="507" y="240"/>
                </a:cubicBezTo>
                <a:close/>
                <a:moveTo>
                  <a:pt x="182" y="239"/>
                </a:moveTo>
                <a:cubicBezTo>
                  <a:pt x="187" y="240"/>
                  <a:pt x="191" y="249"/>
                  <a:pt x="196" y="244"/>
                </a:cubicBezTo>
                <a:cubicBezTo>
                  <a:pt x="192" y="241"/>
                  <a:pt x="188" y="239"/>
                  <a:pt x="184" y="235"/>
                </a:cubicBezTo>
                <a:cubicBezTo>
                  <a:pt x="184" y="237"/>
                  <a:pt x="182" y="238"/>
                  <a:pt x="182" y="239"/>
                </a:cubicBezTo>
                <a:close/>
                <a:moveTo>
                  <a:pt x="346" y="238"/>
                </a:moveTo>
                <a:cubicBezTo>
                  <a:pt x="349" y="237"/>
                  <a:pt x="350" y="242"/>
                  <a:pt x="353" y="240"/>
                </a:cubicBezTo>
                <a:cubicBezTo>
                  <a:pt x="351" y="239"/>
                  <a:pt x="347" y="232"/>
                  <a:pt x="346" y="238"/>
                </a:cubicBezTo>
                <a:close/>
                <a:moveTo>
                  <a:pt x="286" y="243"/>
                </a:moveTo>
                <a:cubicBezTo>
                  <a:pt x="286" y="242"/>
                  <a:pt x="287" y="241"/>
                  <a:pt x="287" y="240"/>
                </a:cubicBezTo>
                <a:cubicBezTo>
                  <a:pt x="285" y="238"/>
                  <a:pt x="282" y="237"/>
                  <a:pt x="280" y="236"/>
                </a:cubicBezTo>
                <a:cubicBezTo>
                  <a:pt x="281" y="239"/>
                  <a:pt x="284" y="241"/>
                  <a:pt x="286" y="243"/>
                </a:cubicBezTo>
                <a:close/>
                <a:moveTo>
                  <a:pt x="381" y="241"/>
                </a:moveTo>
                <a:cubicBezTo>
                  <a:pt x="382" y="241"/>
                  <a:pt x="383" y="241"/>
                  <a:pt x="384" y="241"/>
                </a:cubicBezTo>
                <a:cubicBezTo>
                  <a:pt x="384" y="238"/>
                  <a:pt x="387" y="239"/>
                  <a:pt x="386" y="236"/>
                </a:cubicBezTo>
                <a:cubicBezTo>
                  <a:pt x="383" y="236"/>
                  <a:pt x="383" y="239"/>
                  <a:pt x="381" y="241"/>
                </a:cubicBezTo>
                <a:close/>
                <a:moveTo>
                  <a:pt x="423" y="243"/>
                </a:moveTo>
                <a:cubicBezTo>
                  <a:pt x="428" y="244"/>
                  <a:pt x="431" y="248"/>
                  <a:pt x="436" y="250"/>
                </a:cubicBezTo>
                <a:cubicBezTo>
                  <a:pt x="438" y="248"/>
                  <a:pt x="440" y="247"/>
                  <a:pt x="440" y="244"/>
                </a:cubicBezTo>
                <a:cubicBezTo>
                  <a:pt x="437" y="240"/>
                  <a:pt x="434" y="238"/>
                  <a:pt x="429" y="236"/>
                </a:cubicBezTo>
                <a:cubicBezTo>
                  <a:pt x="427" y="238"/>
                  <a:pt x="424" y="239"/>
                  <a:pt x="423" y="243"/>
                </a:cubicBezTo>
                <a:close/>
                <a:moveTo>
                  <a:pt x="490" y="237"/>
                </a:moveTo>
                <a:cubicBezTo>
                  <a:pt x="491" y="238"/>
                  <a:pt x="491" y="241"/>
                  <a:pt x="493" y="241"/>
                </a:cubicBezTo>
                <a:cubicBezTo>
                  <a:pt x="493" y="239"/>
                  <a:pt x="494" y="239"/>
                  <a:pt x="494" y="237"/>
                </a:cubicBezTo>
                <a:cubicBezTo>
                  <a:pt x="493" y="236"/>
                  <a:pt x="492" y="235"/>
                  <a:pt x="490" y="237"/>
                </a:cubicBezTo>
                <a:close/>
                <a:moveTo>
                  <a:pt x="631" y="239"/>
                </a:moveTo>
                <a:cubicBezTo>
                  <a:pt x="634" y="240"/>
                  <a:pt x="634" y="236"/>
                  <a:pt x="632" y="236"/>
                </a:cubicBezTo>
                <a:cubicBezTo>
                  <a:pt x="632" y="238"/>
                  <a:pt x="631" y="238"/>
                  <a:pt x="631" y="239"/>
                </a:cubicBezTo>
                <a:close/>
                <a:moveTo>
                  <a:pt x="242" y="246"/>
                </a:moveTo>
                <a:cubicBezTo>
                  <a:pt x="245" y="241"/>
                  <a:pt x="239" y="237"/>
                  <a:pt x="234" y="237"/>
                </a:cubicBezTo>
                <a:cubicBezTo>
                  <a:pt x="235" y="241"/>
                  <a:pt x="240" y="242"/>
                  <a:pt x="242" y="246"/>
                </a:cubicBezTo>
                <a:close/>
                <a:moveTo>
                  <a:pt x="91" y="267"/>
                </a:moveTo>
                <a:cubicBezTo>
                  <a:pt x="88" y="261"/>
                  <a:pt x="86" y="253"/>
                  <a:pt x="82" y="248"/>
                </a:cubicBezTo>
                <a:cubicBezTo>
                  <a:pt x="76" y="245"/>
                  <a:pt x="70" y="241"/>
                  <a:pt x="64" y="237"/>
                </a:cubicBezTo>
                <a:cubicBezTo>
                  <a:pt x="69" y="251"/>
                  <a:pt x="79" y="262"/>
                  <a:pt x="91" y="267"/>
                </a:cubicBezTo>
                <a:close/>
                <a:moveTo>
                  <a:pt x="564" y="248"/>
                </a:moveTo>
                <a:cubicBezTo>
                  <a:pt x="565" y="249"/>
                  <a:pt x="566" y="250"/>
                  <a:pt x="567" y="250"/>
                </a:cubicBezTo>
                <a:cubicBezTo>
                  <a:pt x="567" y="246"/>
                  <a:pt x="569" y="243"/>
                  <a:pt x="569" y="238"/>
                </a:cubicBezTo>
                <a:cubicBezTo>
                  <a:pt x="568" y="238"/>
                  <a:pt x="568" y="238"/>
                  <a:pt x="567" y="237"/>
                </a:cubicBezTo>
                <a:cubicBezTo>
                  <a:pt x="566" y="241"/>
                  <a:pt x="564" y="244"/>
                  <a:pt x="564" y="248"/>
                </a:cubicBezTo>
                <a:close/>
                <a:moveTo>
                  <a:pt x="405" y="246"/>
                </a:moveTo>
                <a:cubicBezTo>
                  <a:pt x="407" y="241"/>
                  <a:pt x="400" y="240"/>
                  <a:pt x="398" y="238"/>
                </a:cubicBezTo>
                <a:cubicBezTo>
                  <a:pt x="399" y="242"/>
                  <a:pt x="401" y="245"/>
                  <a:pt x="405" y="246"/>
                </a:cubicBezTo>
                <a:close/>
                <a:moveTo>
                  <a:pt x="250" y="241"/>
                </a:moveTo>
                <a:cubicBezTo>
                  <a:pt x="251" y="241"/>
                  <a:pt x="252" y="243"/>
                  <a:pt x="254" y="243"/>
                </a:cubicBezTo>
                <a:cubicBezTo>
                  <a:pt x="253" y="241"/>
                  <a:pt x="253" y="240"/>
                  <a:pt x="253" y="238"/>
                </a:cubicBezTo>
                <a:cubicBezTo>
                  <a:pt x="252" y="238"/>
                  <a:pt x="251" y="238"/>
                  <a:pt x="251" y="238"/>
                </a:cubicBezTo>
                <a:cubicBezTo>
                  <a:pt x="251" y="239"/>
                  <a:pt x="250" y="240"/>
                  <a:pt x="250" y="241"/>
                </a:cubicBezTo>
                <a:close/>
                <a:moveTo>
                  <a:pt x="532" y="243"/>
                </a:moveTo>
                <a:cubicBezTo>
                  <a:pt x="534" y="244"/>
                  <a:pt x="534" y="246"/>
                  <a:pt x="537" y="246"/>
                </a:cubicBezTo>
                <a:cubicBezTo>
                  <a:pt x="537" y="244"/>
                  <a:pt x="538" y="244"/>
                  <a:pt x="538" y="242"/>
                </a:cubicBezTo>
                <a:cubicBezTo>
                  <a:pt x="537" y="241"/>
                  <a:pt x="536" y="239"/>
                  <a:pt x="533" y="239"/>
                </a:cubicBezTo>
                <a:cubicBezTo>
                  <a:pt x="534" y="241"/>
                  <a:pt x="533" y="242"/>
                  <a:pt x="532" y="243"/>
                </a:cubicBezTo>
                <a:close/>
                <a:moveTo>
                  <a:pt x="119" y="250"/>
                </a:moveTo>
                <a:cubicBezTo>
                  <a:pt x="116" y="245"/>
                  <a:pt x="110" y="243"/>
                  <a:pt x="106" y="240"/>
                </a:cubicBezTo>
                <a:cubicBezTo>
                  <a:pt x="106" y="246"/>
                  <a:pt x="114" y="250"/>
                  <a:pt x="119" y="250"/>
                </a:cubicBezTo>
                <a:close/>
                <a:moveTo>
                  <a:pt x="157" y="245"/>
                </a:moveTo>
                <a:cubicBezTo>
                  <a:pt x="153" y="244"/>
                  <a:pt x="152" y="241"/>
                  <a:pt x="149" y="240"/>
                </a:cubicBezTo>
                <a:cubicBezTo>
                  <a:pt x="151" y="242"/>
                  <a:pt x="154" y="249"/>
                  <a:pt x="157" y="245"/>
                </a:cubicBezTo>
                <a:close/>
                <a:moveTo>
                  <a:pt x="172" y="243"/>
                </a:moveTo>
                <a:cubicBezTo>
                  <a:pt x="175" y="243"/>
                  <a:pt x="176" y="241"/>
                  <a:pt x="176" y="240"/>
                </a:cubicBezTo>
                <a:cubicBezTo>
                  <a:pt x="174" y="239"/>
                  <a:pt x="174" y="242"/>
                  <a:pt x="172" y="243"/>
                </a:cubicBezTo>
                <a:close/>
                <a:moveTo>
                  <a:pt x="273" y="244"/>
                </a:moveTo>
                <a:cubicBezTo>
                  <a:pt x="276" y="246"/>
                  <a:pt x="278" y="249"/>
                  <a:pt x="282" y="249"/>
                </a:cubicBezTo>
                <a:cubicBezTo>
                  <a:pt x="284" y="243"/>
                  <a:pt x="275" y="236"/>
                  <a:pt x="273" y="244"/>
                </a:cubicBezTo>
                <a:close/>
                <a:moveTo>
                  <a:pt x="518" y="244"/>
                </a:moveTo>
                <a:cubicBezTo>
                  <a:pt x="521" y="246"/>
                  <a:pt x="523" y="248"/>
                  <a:pt x="526" y="250"/>
                </a:cubicBezTo>
                <a:cubicBezTo>
                  <a:pt x="530" y="244"/>
                  <a:pt x="522" y="242"/>
                  <a:pt x="519" y="240"/>
                </a:cubicBezTo>
                <a:cubicBezTo>
                  <a:pt x="519" y="242"/>
                  <a:pt x="518" y="242"/>
                  <a:pt x="518" y="244"/>
                </a:cubicBezTo>
                <a:close/>
                <a:moveTo>
                  <a:pt x="598" y="268"/>
                </a:moveTo>
                <a:cubicBezTo>
                  <a:pt x="598" y="270"/>
                  <a:pt x="598" y="270"/>
                  <a:pt x="600" y="268"/>
                </a:cubicBezTo>
                <a:cubicBezTo>
                  <a:pt x="599" y="265"/>
                  <a:pt x="601" y="264"/>
                  <a:pt x="603" y="262"/>
                </a:cubicBezTo>
                <a:cubicBezTo>
                  <a:pt x="604" y="257"/>
                  <a:pt x="604" y="253"/>
                  <a:pt x="607" y="249"/>
                </a:cubicBezTo>
                <a:cubicBezTo>
                  <a:pt x="606" y="246"/>
                  <a:pt x="607" y="243"/>
                  <a:pt x="606" y="240"/>
                </a:cubicBezTo>
                <a:cubicBezTo>
                  <a:pt x="603" y="247"/>
                  <a:pt x="601" y="258"/>
                  <a:pt x="598" y="268"/>
                </a:cubicBezTo>
                <a:close/>
                <a:moveTo>
                  <a:pt x="621" y="277"/>
                </a:moveTo>
                <a:cubicBezTo>
                  <a:pt x="627" y="272"/>
                  <a:pt x="625" y="261"/>
                  <a:pt x="630" y="253"/>
                </a:cubicBezTo>
                <a:cubicBezTo>
                  <a:pt x="628" y="250"/>
                  <a:pt x="630" y="247"/>
                  <a:pt x="632" y="246"/>
                </a:cubicBezTo>
                <a:cubicBezTo>
                  <a:pt x="632" y="243"/>
                  <a:pt x="633" y="241"/>
                  <a:pt x="631" y="240"/>
                </a:cubicBezTo>
                <a:cubicBezTo>
                  <a:pt x="629" y="254"/>
                  <a:pt x="622" y="264"/>
                  <a:pt x="621" y="277"/>
                </a:cubicBezTo>
                <a:close/>
                <a:moveTo>
                  <a:pt x="219" y="248"/>
                </a:moveTo>
                <a:cubicBezTo>
                  <a:pt x="220" y="244"/>
                  <a:pt x="213" y="240"/>
                  <a:pt x="211" y="241"/>
                </a:cubicBezTo>
                <a:cubicBezTo>
                  <a:pt x="214" y="243"/>
                  <a:pt x="215" y="246"/>
                  <a:pt x="219" y="248"/>
                </a:cubicBezTo>
                <a:close/>
                <a:moveTo>
                  <a:pt x="386" y="246"/>
                </a:moveTo>
                <a:cubicBezTo>
                  <a:pt x="391" y="247"/>
                  <a:pt x="392" y="251"/>
                  <a:pt x="398" y="252"/>
                </a:cubicBezTo>
                <a:cubicBezTo>
                  <a:pt x="400" y="246"/>
                  <a:pt x="393" y="244"/>
                  <a:pt x="391" y="241"/>
                </a:cubicBezTo>
                <a:cubicBezTo>
                  <a:pt x="389" y="243"/>
                  <a:pt x="386" y="243"/>
                  <a:pt x="386" y="246"/>
                </a:cubicBezTo>
                <a:close/>
                <a:moveTo>
                  <a:pt x="468" y="248"/>
                </a:moveTo>
                <a:cubicBezTo>
                  <a:pt x="465" y="246"/>
                  <a:pt x="464" y="242"/>
                  <a:pt x="459" y="241"/>
                </a:cubicBezTo>
                <a:cubicBezTo>
                  <a:pt x="461" y="244"/>
                  <a:pt x="465" y="248"/>
                  <a:pt x="468" y="248"/>
                </a:cubicBezTo>
                <a:close/>
                <a:moveTo>
                  <a:pt x="46" y="252"/>
                </a:moveTo>
                <a:cubicBezTo>
                  <a:pt x="47" y="252"/>
                  <a:pt x="48" y="253"/>
                  <a:pt x="50" y="253"/>
                </a:cubicBezTo>
                <a:cubicBezTo>
                  <a:pt x="49" y="249"/>
                  <a:pt x="50" y="244"/>
                  <a:pt x="47" y="241"/>
                </a:cubicBezTo>
                <a:cubicBezTo>
                  <a:pt x="46" y="244"/>
                  <a:pt x="46" y="248"/>
                  <a:pt x="46" y="252"/>
                </a:cubicBezTo>
                <a:close/>
                <a:moveTo>
                  <a:pt x="209" y="246"/>
                </a:moveTo>
                <a:cubicBezTo>
                  <a:pt x="208" y="244"/>
                  <a:pt x="207" y="242"/>
                  <a:pt x="205" y="241"/>
                </a:cubicBezTo>
                <a:cubicBezTo>
                  <a:pt x="204" y="244"/>
                  <a:pt x="208" y="245"/>
                  <a:pt x="209" y="246"/>
                </a:cubicBezTo>
                <a:close/>
                <a:moveTo>
                  <a:pt x="303" y="245"/>
                </a:moveTo>
                <a:cubicBezTo>
                  <a:pt x="306" y="246"/>
                  <a:pt x="311" y="253"/>
                  <a:pt x="313" y="248"/>
                </a:cubicBezTo>
                <a:cubicBezTo>
                  <a:pt x="310" y="246"/>
                  <a:pt x="305" y="238"/>
                  <a:pt x="303" y="245"/>
                </a:cubicBezTo>
                <a:close/>
                <a:moveTo>
                  <a:pt x="326" y="249"/>
                </a:moveTo>
                <a:cubicBezTo>
                  <a:pt x="328" y="250"/>
                  <a:pt x="329" y="251"/>
                  <a:pt x="330" y="252"/>
                </a:cubicBezTo>
                <a:cubicBezTo>
                  <a:pt x="333" y="249"/>
                  <a:pt x="334" y="246"/>
                  <a:pt x="337" y="243"/>
                </a:cubicBezTo>
                <a:cubicBezTo>
                  <a:pt x="333" y="240"/>
                  <a:pt x="326" y="246"/>
                  <a:pt x="326" y="249"/>
                </a:cubicBezTo>
                <a:close/>
                <a:moveTo>
                  <a:pt x="488" y="246"/>
                </a:moveTo>
                <a:cubicBezTo>
                  <a:pt x="489" y="246"/>
                  <a:pt x="489" y="246"/>
                  <a:pt x="489" y="248"/>
                </a:cubicBezTo>
                <a:cubicBezTo>
                  <a:pt x="491" y="248"/>
                  <a:pt x="491" y="245"/>
                  <a:pt x="492" y="244"/>
                </a:cubicBezTo>
                <a:cubicBezTo>
                  <a:pt x="491" y="243"/>
                  <a:pt x="491" y="242"/>
                  <a:pt x="489" y="241"/>
                </a:cubicBezTo>
                <a:cubicBezTo>
                  <a:pt x="489" y="243"/>
                  <a:pt x="488" y="244"/>
                  <a:pt x="488" y="246"/>
                </a:cubicBezTo>
                <a:close/>
                <a:moveTo>
                  <a:pt x="177" y="246"/>
                </a:moveTo>
                <a:cubicBezTo>
                  <a:pt x="181" y="249"/>
                  <a:pt x="188" y="255"/>
                  <a:pt x="191" y="249"/>
                </a:cubicBezTo>
                <a:cubicBezTo>
                  <a:pt x="187" y="247"/>
                  <a:pt x="180" y="238"/>
                  <a:pt x="177" y="246"/>
                </a:cubicBezTo>
                <a:close/>
                <a:moveTo>
                  <a:pt x="502" y="251"/>
                </a:moveTo>
                <a:cubicBezTo>
                  <a:pt x="504" y="250"/>
                  <a:pt x="505" y="249"/>
                  <a:pt x="505" y="246"/>
                </a:cubicBezTo>
                <a:cubicBezTo>
                  <a:pt x="503" y="244"/>
                  <a:pt x="502" y="243"/>
                  <a:pt x="499" y="242"/>
                </a:cubicBezTo>
                <a:cubicBezTo>
                  <a:pt x="497" y="246"/>
                  <a:pt x="499" y="250"/>
                  <a:pt x="502" y="251"/>
                </a:cubicBezTo>
                <a:close/>
                <a:moveTo>
                  <a:pt x="573" y="254"/>
                </a:moveTo>
                <a:cubicBezTo>
                  <a:pt x="575" y="252"/>
                  <a:pt x="576" y="243"/>
                  <a:pt x="573" y="242"/>
                </a:cubicBezTo>
                <a:cubicBezTo>
                  <a:pt x="572" y="245"/>
                  <a:pt x="568" y="252"/>
                  <a:pt x="573" y="254"/>
                </a:cubicBezTo>
                <a:close/>
                <a:moveTo>
                  <a:pt x="149" y="252"/>
                </a:moveTo>
                <a:cubicBezTo>
                  <a:pt x="149" y="252"/>
                  <a:pt x="150" y="252"/>
                  <a:pt x="151" y="252"/>
                </a:cubicBezTo>
                <a:cubicBezTo>
                  <a:pt x="150" y="247"/>
                  <a:pt x="148" y="245"/>
                  <a:pt x="145" y="243"/>
                </a:cubicBezTo>
                <a:cubicBezTo>
                  <a:pt x="142" y="246"/>
                  <a:pt x="147" y="250"/>
                  <a:pt x="149" y="252"/>
                </a:cubicBezTo>
                <a:close/>
                <a:moveTo>
                  <a:pt x="290" y="243"/>
                </a:moveTo>
                <a:cubicBezTo>
                  <a:pt x="287" y="246"/>
                  <a:pt x="291" y="250"/>
                  <a:pt x="293" y="252"/>
                </a:cubicBezTo>
                <a:cubicBezTo>
                  <a:pt x="295" y="251"/>
                  <a:pt x="297" y="250"/>
                  <a:pt x="297" y="248"/>
                </a:cubicBezTo>
                <a:cubicBezTo>
                  <a:pt x="294" y="248"/>
                  <a:pt x="294" y="244"/>
                  <a:pt x="290" y="243"/>
                </a:cubicBezTo>
                <a:close/>
                <a:moveTo>
                  <a:pt x="57" y="258"/>
                </a:moveTo>
                <a:cubicBezTo>
                  <a:pt x="56" y="253"/>
                  <a:pt x="55" y="247"/>
                  <a:pt x="52" y="244"/>
                </a:cubicBezTo>
                <a:cubicBezTo>
                  <a:pt x="54" y="247"/>
                  <a:pt x="52" y="256"/>
                  <a:pt x="57" y="258"/>
                </a:cubicBezTo>
                <a:close/>
                <a:moveTo>
                  <a:pt x="230" y="245"/>
                </a:moveTo>
                <a:cubicBezTo>
                  <a:pt x="231" y="248"/>
                  <a:pt x="236" y="250"/>
                  <a:pt x="239" y="250"/>
                </a:cubicBezTo>
                <a:cubicBezTo>
                  <a:pt x="237" y="247"/>
                  <a:pt x="233" y="244"/>
                  <a:pt x="230" y="245"/>
                </a:cubicBezTo>
                <a:close/>
                <a:moveTo>
                  <a:pt x="332" y="254"/>
                </a:moveTo>
                <a:cubicBezTo>
                  <a:pt x="339" y="257"/>
                  <a:pt x="344" y="261"/>
                  <a:pt x="350" y="264"/>
                </a:cubicBezTo>
                <a:cubicBezTo>
                  <a:pt x="352" y="261"/>
                  <a:pt x="348" y="258"/>
                  <a:pt x="347" y="256"/>
                </a:cubicBezTo>
                <a:cubicBezTo>
                  <a:pt x="344" y="252"/>
                  <a:pt x="342" y="247"/>
                  <a:pt x="339" y="244"/>
                </a:cubicBezTo>
                <a:cubicBezTo>
                  <a:pt x="337" y="248"/>
                  <a:pt x="334" y="250"/>
                  <a:pt x="332" y="254"/>
                </a:cubicBezTo>
                <a:close/>
                <a:moveTo>
                  <a:pt x="452" y="245"/>
                </a:moveTo>
                <a:cubicBezTo>
                  <a:pt x="452" y="247"/>
                  <a:pt x="453" y="247"/>
                  <a:pt x="454" y="247"/>
                </a:cubicBezTo>
                <a:cubicBezTo>
                  <a:pt x="455" y="245"/>
                  <a:pt x="454" y="244"/>
                  <a:pt x="453" y="244"/>
                </a:cubicBezTo>
                <a:cubicBezTo>
                  <a:pt x="453" y="245"/>
                  <a:pt x="453" y="245"/>
                  <a:pt x="452" y="245"/>
                </a:cubicBezTo>
                <a:close/>
                <a:moveTo>
                  <a:pt x="540" y="249"/>
                </a:moveTo>
                <a:cubicBezTo>
                  <a:pt x="542" y="251"/>
                  <a:pt x="544" y="253"/>
                  <a:pt x="547" y="254"/>
                </a:cubicBezTo>
                <a:cubicBezTo>
                  <a:pt x="548" y="251"/>
                  <a:pt x="548" y="251"/>
                  <a:pt x="548" y="249"/>
                </a:cubicBezTo>
                <a:cubicBezTo>
                  <a:pt x="546" y="248"/>
                  <a:pt x="544" y="245"/>
                  <a:pt x="541" y="244"/>
                </a:cubicBezTo>
                <a:cubicBezTo>
                  <a:pt x="541" y="246"/>
                  <a:pt x="540" y="247"/>
                  <a:pt x="540" y="249"/>
                </a:cubicBezTo>
                <a:close/>
                <a:moveTo>
                  <a:pt x="240" y="252"/>
                </a:moveTo>
                <a:cubicBezTo>
                  <a:pt x="242" y="253"/>
                  <a:pt x="243" y="254"/>
                  <a:pt x="245" y="254"/>
                </a:cubicBezTo>
                <a:cubicBezTo>
                  <a:pt x="245" y="251"/>
                  <a:pt x="249" y="252"/>
                  <a:pt x="248" y="249"/>
                </a:cubicBezTo>
                <a:cubicBezTo>
                  <a:pt x="247" y="248"/>
                  <a:pt x="247" y="246"/>
                  <a:pt x="245" y="246"/>
                </a:cubicBezTo>
                <a:cubicBezTo>
                  <a:pt x="244" y="248"/>
                  <a:pt x="241" y="250"/>
                  <a:pt x="240" y="252"/>
                </a:cubicBezTo>
                <a:close/>
                <a:moveTo>
                  <a:pt x="359" y="250"/>
                </a:moveTo>
                <a:cubicBezTo>
                  <a:pt x="359" y="247"/>
                  <a:pt x="355" y="246"/>
                  <a:pt x="354" y="246"/>
                </a:cubicBezTo>
                <a:cubicBezTo>
                  <a:pt x="356" y="247"/>
                  <a:pt x="356" y="250"/>
                  <a:pt x="359" y="250"/>
                </a:cubicBezTo>
                <a:close/>
                <a:moveTo>
                  <a:pt x="370" y="248"/>
                </a:moveTo>
                <a:cubicBezTo>
                  <a:pt x="368" y="248"/>
                  <a:pt x="366" y="247"/>
                  <a:pt x="368" y="246"/>
                </a:cubicBezTo>
                <a:cubicBezTo>
                  <a:pt x="363" y="246"/>
                  <a:pt x="370" y="252"/>
                  <a:pt x="370" y="248"/>
                </a:cubicBezTo>
                <a:close/>
                <a:moveTo>
                  <a:pt x="476" y="252"/>
                </a:moveTo>
                <a:cubicBezTo>
                  <a:pt x="477" y="254"/>
                  <a:pt x="477" y="255"/>
                  <a:pt x="479" y="255"/>
                </a:cubicBezTo>
                <a:cubicBezTo>
                  <a:pt x="480" y="253"/>
                  <a:pt x="481" y="251"/>
                  <a:pt x="482" y="248"/>
                </a:cubicBezTo>
                <a:cubicBezTo>
                  <a:pt x="480" y="248"/>
                  <a:pt x="480" y="246"/>
                  <a:pt x="478" y="246"/>
                </a:cubicBezTo>
                <a:cubicBezTo>
                  <a:pt x="478" y="249"/>
                  <a:pt x="476" y="249"/>
                  <a:pt x="476" y="252"/>
                </a:cubicBezTo>
                <a:close/>
                <a:moveTo>
                  <a:pt x="614" y="268"/>
                </a:moveTo>
                <a:cubicBezTo>
                  <a:pt x="615" y="261"/>
                  <a:pt x="621" y="251"/>
                  <a:pt x="618" y="246"/>
                </a:cubicBezTo>
                <a:cubicBezTo>
                  <a:pt x="617" y="253"/>
                  <a:pt x="611" y="259"/>
                  <a:pt x="614" y="268"/>
                </a:cubicBezTo>
                <a:close/>
                <a:moveTo>
                  <a:pt x="139" y="248"/>
                </a:moveTo>
                <a:cubicBezTo>
                  <a:pt x="141" y="248"/>
                  <a:pt x="141" y="249"/>
                  <a:pt x="142" y="249"/>
                </a:cubicBezTo>
                <a:cubicBezTo>
                  <a:pt x="142" y="247"/>
                  <a:pt x="141" y="247"/>
                  <a:pt x="140" y="246"/>
                </a:cubicBezTo>
                <a:cubicBezTo>
                  <a:pt x="140" y="247"/>
                  <a:pt x="139" y="247"/>
                  <a:pt x="139" y="248"/>
                </a:cubicBezTo>
                <a:close/>
                <a:moveTo>
                  <a:pt x="197" y="249"/>
                </a:moveTo>
                <a:cubicBezTo>
                  <a:pt x="203" y="251"/>
                  <a:pt x="205" y="255"/>
                  <a:pt x="210" y="256"/>
                </a:cubicBezTo>
                <a:cubicBezTo>
                  <a:pt x="208" y="253"/>
                  <a:pt x="201" y="244"/>
                  <a:pt x="197" y="249"/>
                </a:cubicBezTo>
                <a:close/>
                <a:moveTo>
                  <a:pt x="278" y="258"/>
                </a:moveTo>
                <a:cubicBezTo>
                  <a:pt x="278" y="256"/>
                  <a:pt x="280" y="255"/>
                  <a:pt x="280" y="253"/>
                </a:cubicBezTo>
                <a:cubicBezTo>
                  <a:pt x="278" y="249"/>
                  <a:pt x="273" y="248"/>
                  <a:pt x="269" y="247"/>
                </a:cubicBezTo>
                <a:cubicBezTo>
                  <a:pt x="268" y="252"/>
                  <a:pt x="274" y="255"/>
                  <a:pt x="278" y="258"/>
                </a:cubicBezTo>
                <a:close/>
                <a:moveTo>
                  <a:pt x="410" y="252"/>
                </a:moveTo>
                <a:cubicBezTo>
                  <a:pt x="413" y="252"/>
                  <a:pt x="413" y="250"/>
                  <a:pt x="413" y="248"/>
                </a:cubicBezTo>
                <a:cubicBezTo>
                  <a:pt x="412" y="246"/>
                  <a:pt x="409" y="250"/>
                  <a:pt x="410" y="252"/>
                </a:cubicBezTo>
                <a:close/>
                <a:moveTo>
                  <a:pt x="525" y="254"/>
                </a:moveTo>
                <a:cubicBezTo>
                  <a:pt x="523" y="250"/>
                  <a:pt x="520" y="249"/>
                  <a:pt x="517" y="247"/>
                </a:cubicBezTo>
                <a:cubicBezTo>
                  <a:pt x="517" y="250"/>
                  <a:pt x="522" y="252"/>
                  <a:pt x="525" y="254"/>
                </a:cubicBezTo>
                <a:close/>
                <a:moveTo>
                  <a:pt x="308" y="254"/>
                </a:moveTo>
                <a:cubicBezTo>
                  <a:pt x="308" y="253"/>
                  <a:pt x="309" y="253"/>
                  <a:pt x="309" y="252"/>
                </a:cubicBezTo>
                <a:cubicBezTo>
                  <a:pt x="307" y="251"/>
                  <a:pt x="303" y="247"/>
                  <a:pt x="301" y="248"/>
                </a:cubicBezTo>
                <a:cubicBezTo>
                  <a:pt x="303" y="250"/>
                  <a:pt x="304" y="254"/>
                  <a:pt x="308" y="254"/>
                </a:cubicBezTo>
                <a:close/>
                <a:moveTo>
                  <a:pt x="534" y="255"/>
                </a:moveTo>
                <a:cubicBezTo>
                  <a:pt x="537" y="252"/>
                  <a:pt x="532" y="250"/>
                  <a:pt x="531" y="248"/>
                </a:cubicBezTo>
                <a:cubicBezTo>
                  <a:pt x="528" y="251"/>
                  <a:pt x="530" y="255"/>
                  <a:pt x="534" y="255"/>
                </a:cubicBezTo>
                <a:close/>
                <a:moveTo>
                  <a:pt x="233" y="255"/>
                </a:moveTo>
                <a:cubicBezTo>
                  <a:pt x="235" y="255"/>
                  <a:pt x="236" y="254"/>
                  <a:pt x="236" y="252"/>
                </a:cubicBezTo>
                <a:cubicBezTo>
                  <a:pt x="233" y="251"/>
                  <a:pt x="231" y="250"/>
                  <a:pt x="228" y="249"/>
                </a:cubicBezTo>
                <a:cubicBezTo>
                  <a:pt x="229" y="251"/>
                  <a:pt x="231" y="253"/>
                  <a:pt x="233" y="255"/>
                </a:cubicBezTo>
                <a:close/>
                <a:moveTo>
                  <a:pt x="459" y="252"/>
                </a:moveTo>
                <a:cubicBezTo>
                  <a:pt x="462" y="252"/>
                  <a:pt x="466" y="258"/>
                  <a:pt x="468" y="256"/>
                </a:cubicBezTo>
                <a:cubicBezTo>
                  <a:pt x="467" y="254"/>
                  <a:pt x="462" y="251"/>
                  <a:pt x="459" y="249"/>
                </a:cubicBezTo>
                <a:cubicBezTo>
                  <a:pt x="459" y="250"/>
                  <a:pt x="459" y="251"/>
                  <a:pt x="459" y="252"/>
                </a:cubicBezTo>
                <a:close/>
                <a:moveTo>
                  <a:pt x="256" y="252"/>
                </a:moveTo>
                <a:cubicBezTo>
                  <a:pt x="258" y="252"/>
                  <a:pt x="259" y="252"/>
                  <a:pt x="259" y="251"/>
                </a:cubicBezTo>
                <a:cubicBezTo>
                  <a:pt x="257" y="251"/>
                  <a:pt x="257" y="249"/>
                  <a:pt x="255" y="249"/>
                </a:cubicBezTo>
                <a:cubicBezTo>
                  <a:pt x="255" y="251"/>
                  <a:pt x="257" y="251"/>
                  <a:pt x="256" y="252"/>
                </a:cubicBezTo>
                <a:close/>
                <a:moveTo>
                  <a:pt x="448" y="260"/>
                </a:moveTo>
                <a:cubicBezTo>
                  <a:pt x="450" y="257"/>
                  <a:pt x="451" y="254"/>
                  <a:pt x="452" y="251"/>
                </a:cubicBezTo>
                <a:cubicBezTo>
                  <a:pt x="445" y="246"/>
                  <a:pt x="442" y="258"/>
                  <a:pt x="448" y="260"/>
                </a:cubicBezTo>
                <a:close/>
                <a:moveTo>
                  <a:pt x="414" y="254"/>
                </a:moveTo>
                <a:cubicBezTo>
                  <a:pt x="416" y="256"/>
                  <a:pt x="419" y="257"/>
                  <a:pt x="421" y="254"/>
                </a:cubicBezTo>
                <a:cubicBezTo>
                  <a:pt x="420" y="250"/>
                  <a:pt x="415" y="249"/>
                  <a:pt x="414" y="254"/>
                </a:cubicBezTo>
                <a:close/>
                <a:moveTo>
                  <a:pt x="501" y="255"/>
                </a:moveTo>
                <a:cubicBezTo>
                  <a:pt x="499" y="253"/>
                  <a:pt x="499" y="250"/>
                  <a:pt x="495" y="250"/>
                </a:cubicBezTo>
                <a:cubicBezTo>
                  <a:pt x="496" y="253"/>
                  <a:pt x="498" y="254"/>
                  <a:pt x="501" y="255"/>
                </a:cubicBezTo>
                <a:close/>
                <a:moveTo>
                  <a:pt x="509" y="260"/>
                </a:moveTo>
                <a:cubicBezTo>
                  <a:pt x="509" y="257"/>
                  <a:pt x="509" y="256"/>
                  <a:pt x="512" y="255"/>
                </a:cubicBezTo>
                <a:cubicBezTo>
                  <a:pt x="510" y="254"/>
                  <a:pt x="512" y="250"/>
                  <a:pt x="509" y="250"/>
                </a:cubicBezTo>
                <a:cubicBezTo>
                  <a:pt x="509" y="253"/>
                  <a:pt x="505" y="258"/>
                  <a:pt x="509" y="260"/>
                </a:cubicBezTo>
                <a:close/>
                <a:moveTo>
                  <a:pt x="580" y="293"/>
                </a:moveTo>
                <a:cubicBezTo>
                  <a:pt x="581" y="286"/>
                  <a:pt x="583" y="278"/>
                  <a:pt x="586" y="272"/>
                </a:cubicBezTo>
                <a:cubicBezTo>
                  <a:pt x="587" y="265"/>
                  <a:pt x="592" y="256"/>
                  <a:pt x="591" y="250"/>
                </a:cubicBezTo>
                <a:cubicBezTo>
                  <a:pt x="586" y="264"/>
                  <a:pt x="579" y="280"/>
                  <a:pt x="580" y="293"/>
                </a:cubicBezTo>
                <a:close/>
                <a:moveTo>
                  <a:pt x="74" y="269"/>
                </a:moveTo>
                <a:cubicBezTo>
                  <a:pt x="74" y="267"/>
                  <a:pt x="77" y="268"/>
                  <a:pt x="78" y="267"/>
                </a:cubicBezTo>
                <a:cubicBezTo>
                  <a:pt x="74" y="261"/>
                  <a:pt x="67" y="254"/>
                  <a:pt x="60" y="252"/>
                </a:cubicBezTo>
                <a:cubicBezTo>
                  <a:pt x="61" y="261"/>
                  <a:pt x="67" y="266"/>
                  <a:pt x="74" y="269"/>
                </a:cubicBezTo>
                <a:close/>
                <a:moveTo>
                  <a:pt x="127" y="254"/>
                </a:moveTo>
                <a:cubicBezTo>
                  <a:pt x="128" y="254"/>
                  <a:pt x="127" y="252"/>
                  <a:pt x="128" y="251"/>
                </a:cubicBezTo>
                <a:cubicBezTo>
                  <a:pt x="127" y="251"/>
                  <a:pt x="126" y="251"/>
                  <a:pt x="126" y="251"/>
                </a:cubicBezTo>
                <a:cubicBezTo>
                  <a:pt x="126" y="252"/>
                  <a:pt x="125" y="255"/>
                  <a:pt x="127" y="254"/>
                </a:cubicBezTo>
                <a:close/>
                <a:moveTo>
                  <a:pt x="190" y="254"/>
                </a:moveTo>
                <a:cubicBezTo>
                  <a:pt x="196" y="255"/>
                  <a:pt x="199" y="260"/>
                  <a:pt x="205" y="261"/>
                </a:cubicBezTo>
                <a:cubicBezTo>
                  <a:pt x="205" y="260"/>
                  <a:pt x="207" y="260"/>
                  <a:pt x="207" y="258"/>
                </a:cubicBezTo>
                <a:cubicBezTo>
                  <a:pt x="202" y="257"/>
                  <a:pt x="195" y="247"/>
                  <a:pt x="190" y="254"/>
                </a:cubicBezTo>
                <a:close/>
                <a:moveTo>
                  <a:pt x="485" y="263"/>
                </a:moveTo>
                <a:cubicBezTo>
                  <a:pt x="486" y="260"/>
                  <a:pt x="488" y="257"/>
                  <a:pt x="489" y="253"/>
                </a:cubicBezTo>
                <a:cubicBezTo>
                  <a:pt x="487" y="253"/>
                  <a:pt x="488" y="251"/>
                  <a:pt x="485" y="251"/>
                </a:cubicBezTo>
                <a:cubicBezTo>
                  <a:pt x="485" y="255"/>
                  <a:pt x="480" y="260"/>
                  <a:pt x="485" y="263"/>
                </a:cubicBezTo>
                <a:close/>
                <a:moveTo>
                  <a:pt x="39" y="255"/>
                </a:moveTo>
                <a:cubicBezTo>
                  <a:pt x="41" y="257"/>
                  <a:pt x="40" y="262"/>
                  <a:pt x="42" y="263"/>
                </a:cubicBezTo>
                <a:cubicBezTo>
                  <a:pt x="41" y="259"/>
                  <a:pt x="45" y="254"/>
                  <a:pt x="41" y="252"/>
                </a:cubicBezTo>
                <a:cubicBezTo>
                  <a:pt x="41" y="254"/>
                  <a:pt x="40" y="254"/>
                  <a:pt x="39" y="255"/>
                </a:cubicBezTo>
                <a:close/>
                <a:moveTo>
                  <a:pt x="121" y="259"/>
                </a:moveTo>
                <a:cubicBezTo>
                  <a:pt x="121" y="257"/>
                  <a:pt x="120" y="257"/>
                  <a:pt x="120" y="255"/>
                </a:cubicBezTo>
                <a:cubicBezTo>
                  <a:pt x="116" y="256"/>
                  <a:pt x="115" y="250"/>
                  <a:pt x="111" y="252"/>
                </a:cubicBezTo>
                <a:cubicBezTo>
                  <a:pt x="114" y="255"/>
                  <a:pt x="117" y="257"/>
                  <a:pt x="121" y="259"/>
                </a:cubicBezTo>
                <a:close/>
                <a:moveTo>
                  <a:pt x="299" y="259"/>
                </a:moveTo>
                <a:cubicBezTo>
                  <a:pt x="301" y="259"/>
                  <a:pt x="301" y="258"/>
                  <a:pt x="303" y="258"/>
                </a:cubicBezTo>
                <a:cubicBezTo>
                  <a:pt x="302" y="256"/>
                  <a:pt x="302" y="256"/>
                  <a:pt x="303" y="254"/>
                </a:cubicBezTo>
                <a:cubicBezTo>
                  <a:pt x="299" y="254"/>
                  <a:pt x="300" y="251"/>
                  <a:pt x="296" y="252"/>
                </a:cubicBezTo>
                <a:cubicBezTo>
                  <a:pt x="294" y="256"/>
                  <a:pt x="298" y="256"/>
                  <a:pt x="299" y="259"/>
                </a:cubicBezTo>
                <a:close/>
                <a:moveTo>
                  <a:pt x="362" y="252"/>
                </a:moveTo>
                <a:cubicBezTo>
                  <a:pt x="362" y="255"/>
                  <a:pt x="363" y="253"/>
                  <a:pt x="365" y="254"/>
                </a:cubicBezTo>
                <a:cubicBezTo>
                  <a:pt x="366" y="252"/>
                  <a:pt x="363" y="251"/>
                  <a:pt x="362" y="252"/>
                </a:cubicBezTo>
                <a:close/>
                <a:moveTo>
                  <a:pt x="566" y="255"/>
                </a:moveTo>
                <a:cubicBezTo>
                  <a:pt x="566" y="253"/>
                  <a:pt x="564" y="252"/>
                  <a:pt x="562" y="252"/>
                </a:cubicBezTo>
                <a:cubicBezTo>
                  <a:pt x="562" y="254"/>
                  <a:pt x="564" y="256"/>
                  <a:pt x="566" y="255"/>
                </a:cubicBezTo>
                <a:close/>
                <a:moveTo>
                  <a:pt x="248" y="256"/>
                </a:moveTo>
                <a:cubicBezTo>
                  <a:pt x="250" y="258"/>
                  <a:pt x="253" y="258"/>
                  <a:pt x="255" y="256"/>
                </a:cubicBezTo>
                <a:cubicBezTo>
                  <a:pt x="254" y="254"/>
                  <a:pt x="253" y="253"/>
                  <a:pt x="251" y="252"/>
                </a:cubicBezTo>
                <a:cubicBezTo>
                  <a:pt x="250" y="254"/>
                  <a:pt x="249" y="254"/>
                  <a:pt x="248" y="256"/>
                </a:cubicBezTo>
                <a:close/>
                <a:moveTo>
                  <a:pt x="550" y="257"/>
                </a:moveTo>
                <a:cubicBezTo>
                  <a:pt x="552" y="258"/>
                  <a:pt x="552" y="260"/>
                  <a:pt x="554" y="260"/>
                </a:cubicBezTo>
                <a:cubicBezTo>
                  <a:pt x="554" y="258"/>
                  <a:pt x="554" y="256"/>
                  <a:pt x="555" y="254"/>
                </a:cubicBezTo>
                <a:cubicBezTo>
                  <a:pt x="553" y="254"/>
                  <a:pt x="554" y="252"/>
                  <a:pt x="552" y="252"/>
                </a:cubicBezTo>
                <a:cubicBezTo>
                  <a:pt x="551" y="254"/>
                  <a:pt x="550" y="255"/>
                  <a:pt x="550" y="257"/>
                </a:cubicBezTo>
                <a:close/>
                <a:moveTo>
                  <a:pt x="169" y="253"/>
                </a:moveTo>
                <a:cubicBezTo>
                  <a:pt x="168" y="255"/>
                  <a:pt x="166" y="256"/>
                  <a:pt x="163" y="257"/>
                </a:cubicBezTo>
                <a:cubicBezTo>
                  <a:pt x="163" y="255"/>
                  <a:pt x="162" y="254"/>
                  <a:pt x="160" y="254"/>
                </a:cubicBezTo>
                <a:cubicBezTo>
                  <a:pt x="163" y="262"/>
                  <a:pt x="173" y="266"/>
                  <a:pt x="179" y="258"/>
                </a:cubicBezTo>
                <a:cubicBezTo>
                  <a:pt x="174" y="257"/>
                  <a:pt x="173" y="254"/>
                  <a:pt x="169" y="253"/>
                </a:cubicBezTo>
                <a:close/>
                <a:moveTo>
                  <a:pt x="375" y="255"/>
                </a:moveTo>
                <a:cubicBezTo>
                  <a:pt x="382" y="257"/>
                  <a:pt x="388" y="267"/>
                  <a:pt x="395" y="265"/>
                </a:cubicBezTo>
                <a:cubicBezTo>
                  <a:pt x="390" y="259"/>
                  <a:pt x="383" y="256"/>
                  <a:pt x="376" y="253"/>
                </a:cubicBezTo>
                <a:cubicBezTo>
                  <a:pt x="376" y="254"/>
                  <a:pt x="374" y="254"/>
                  <a:pt x="375" y="255"/>
                </a:cubicBezTo>
                <a:close/>
                <a:moveTo>
                  <a:pt x="261" y="256"/>
                </a:moveTo>
                <a:cubicBezTo>
                  <a:pt x="265" y="260"/>
                  <a:pt x="267" y="264"/>
                  <a:pt x="272" y="267"/>
                </a:cubicBezTo>
                <a:cubicBezTo>
                  <a:pt x="274" y="262"/>
                  <a:pt x="266" y="257"/>
                  <a:pt x="262" y="254"/>
                </a:cubicBezTo>
                <a:cubicBezTo>
                  <a:pt x="262" y="255"/>
                  <a:pt x="261" y="255"/>
                  <a:pt x="261" y="256"/>
                </a:cubicBezTo>
                <a:close/>
                <a:moveTo>
                  <a:pt x="355" y="256"/>
                </a:moveTo>
                <a:cubicBezTo>
                  <a:pt x="355" y="255"/>
                  <a:pt x="356" y="255"/>
                  <a:pt x="356" y="254"/>
                </a:cubicBezTo>
                <a:cubicBezTo>
                  <a:pt x="356" y="254"/>
                  <a:pt x="353" y="253"/>
                  <a:pt x="353" y="254"/>
                </a:cubicBezTo>
                <a:cubicBezTo>
                  <a:pt x="354" y="254"/>
                  <a:pt x="353" y="256"/>
                  <a:pt x="355" y="256"/>
                </a:cubicBezTo>
                <a:close/>
                <a:moveTo>
                  <a:pt x="631" y="266"/>
                </a:moveTo>
                <a:cubicBezTo>
                  <a:pt x="633" y="261"/>
                  <a:pt x="634" y="257"/>
                  <a:pt x="632" y="254"/>
                </a:cubicBezTo>
                <a:cubicBezTo>
                  <a:pt x="632" y="258"/>
                  <a:pt x="629" y="262"/>
                  <a:pt x="631" y="266"/>
                </a:cubicBezTo>
                <a:close/>
                <a:moveTo>
                  <a:pt x="236" y="259"/>
                </a:moveTo>
                <a:cubicBezTo>
                  <a:pt x="239" y="259"/>
                  <a:pt x="241" y="258"/>
                  <a:pt x="242" y="255"/>
                </a:cubicBezTo>
                <a:cubicBezTo>
                  <a:pt x="239" y="253"/>
                  <a:pt x="236" y="256"/>
                  <a:pt x="236" y="259"/>
                </a:cubicBezTo>
                <a:close/>
                <a:moveTo>
                  <a:pt x="406" y="257"/>
                </a:moveTo>
                <a:cubicBezTo>
                  <a:pt x="407" y="256"/>
                  <a:pt x="409" y="255"/>
                  <a:pt x="406" y="254"/>
                </a:cubicBezTo>
                <a:cubicBezTo>
                  <a:pt x="406" y="255"/>
                  <a:pt x="405" y="257"/>
                  <a:pt x="406" y="257"/>
                </a:cubicBezTo>
                <a:close/>
                <a:moveTo>
                  <a:pt x="200" y="266"/>
                </a:moveTo>
                <a:cubicBezTo>
                  <a:pt x="200" y="265"/>
                  <a:pt x="202" y="265"/>
                  <a:pt x="203" y="264"/>
                </a:cubicBezTo>
                <a:cubicBezTo>
                  <a:pt x="200" y="259"/>
                  <a:pt x="192" y="259"/>
                  <a:pt x="188" y="255"/>
                </a:cubicBezTo>
                <a:cubicBezTo>
                  <a:pt x="192" y="259"/>
                  <a:pt x="196" y="262"/>
                  <a:pt x="200" y="266"/>
                </a:cubicBezTo>
                <a:close/>
                <a:moveTo>
                  <a:pt x="285" y="263"/>
                </a:moveTo>
                <a:cubicBezTo>
                  <a:pt x="286" y="261"/>
                  <a:pt x="288" y="260"/>
                  <a:pt x="289" y="258"/>
                </a:cubicBezTo>
                <a:cubicBezTo>
                  <a:pt x="286" y="258"/>
                  <a:pt x="285" y="256"/>
                  <a:pt x="284" y="255"/>
                </a:cubicBezTo>
                <a:cubicBezTo>
                  <a:pt x="281" y="257"/>
                  <a:pt x="280" y="262"/>
                  <a:pt x="285" y="263"/>
                </a:cubicBezTo>
                <a:close/>
                <a:moveTo>
                  <a:pt x="399" y="258"/>
                </a:moveTo>
                <a:cubicBezTo>
                  <a:pt x="400" y="256"/>
                  <a:pt x="395" y="254"/>
                  <a:pt x="393" y="255"/>
                </a:cubicBezTo>
                <a:cubicBezTo>
                  <a:pt x="395" y="256"/>
                  <a:pt x="396" y="258"/>
                  <a:pt x="399" y="258"/>
                </a:cubicBezTo>
                <a:close/>
                <a:moveTo>
                  <a:pt x="110" y="258"/>
                </a:moveTo>
                <a:cubicBezTo>
                  <a:pt x="108" y="258"/>
                  <a:pt x="107" y="254"/>
                  <a:pt x="106" y="256"/>
                </a:cubicBezTo>
                <a:cubicBezTo>
                  <a:pt x="107" y="256"/>
                  <a:pt x="109" y="259"/>
                  <a:pt x="110" y="258"/>
                </a:cubicBezTo>
                <a:close/>
                <a:moveTo>
                  <a:pt x="455" y="264"/>
                </a:moveTo>
                <a:cubicBezTo>
                  <a:pt x="457" y="266"/>
                  <a:pt x="460" y="271"/>
                  <a:pt x="463" y="269"/>
                </a:cubicBezTo>
                <a:cubicBezTo>
                  <a:pt x="462" y="267"/>
                  <a:pt x="466" y="264"/>
                  <a:pt x="466" y="259"/>
                </a:cubicBezTo>
                <a:cubicBezTo>
                  <a:pt x="461" y="260"/>
                  <a:pt x="461" y="256"/>
                  <a:pt x="457" y="255"/>
                </a:cubicBezTo>
                <a:cubicBezTo>
                  <a:pt x="457" y="258"/>
                  <a:pt x="455" y="260"/>
                  <a:pt x="455" y="264"/>
                </a:cubicBezTo>
                <a:close/>
                <a:moveTo>
                  <a:pt x="516" y="268"/>
                </a:moveTo>
                <a:cubicBezTo>
                  <a:pt x="518" y="267"/>
                  <a:pt x="518" y="269"/>
                  <a:pt x="519" y="269"/>
                </a:cubicBezTo>
                <a:cubicBezTo>
                  <a:pt x="520" y="266"/>
                  <a:pt x="522" y="263"/>
                  <a:pt x="523" y="260"/>
                </a:cubicBezTo>
                <a:cubicBezTo>
                  <a:pt x="521" y="259"/>
                  <a:pt x="519" y="256"/>
                  <a:pt x="516" y="255"/>
                </a:cubicBezTo>
                <a:cubicBezTo>
                  <a:pt x="517" y="261"/>
                  <a:pt x="517" y="263"/>
                  <a:pt x="516" y="268"/>
                </a:cubicBezTo>
                <a:close/>
                <a:moveTo>
                  <a:pt x="528" y="258"/>
                </a:moveTo>
                <a:cubicBezTo>
                  <a:pt x="530" y="258"/>
                  <a:pt x="532" y="260"/>
                  <a:pt x="533" y="259"/>
                </a:cubicBezTo>
                <a:cubicBezTo>
                  <a:pt x="531" y="258"/>
                  <a:pt x="531" y="255"/>
                  <a:pt x="528" y="255"/>
                </a:cubicBezTo>
                <a:cubicBezTo>
                  <a:pt x="528" y="256"/>
                  <a:pt x="528" y="257"/>
                  <a:pt x="528" y="258"/>
                </a:cubicBezTo>
                <a:close/>
                <a:moveTo>
                  <a:pt x="46" y="266"/>
                </a:moveTo>
                <a:cubicBezTo>
                  <a:pt x="49" y="267"/>
                  <a:pt x="51" y="270"/>
                  <a:pt x="55" y="271"/>
                </a:cubicBezTo>
                <a:cubicBezTo>
                  <a:pt x="52" y="266"/>
                  <a:pt x="54" y="256"/>
                  <a:pt x="46" y="256"/>
                </a:cubicBezTo>
                <a:cubicBezTo>
                  <a:pt x="46" y="261"/>
                  <a:pt x="46" y="261"/>
                  <a:pt x="46" y="266"/>
                </a:cubicBezTo>
                <a:close/>
                <a:moveTo>
                  <a:pt x="330" y="257"/>
                </a:moveTo>
                <a:cubicBezTo>
                  <a:pt x="333" y="262"/>
                  <a:pt x="339" y="265"/>
                  <a:pt x="344" y="268"/>
                </a:cubicBezTo>
                <a:cubicBezTo>
                  <a:pt x="344" y="266"/>
                  <a:pt x="346" y="267"/>
                  <a:pt x="346" y="265"/>
                </a:cubicBezTo>
                <a:cubicBezTo>
                  <a:pt x="340" y="263"/>
                  <a:pt x="335" y="257"/>
                  <a:pt x="330" y="257"/>
                </a:cubicBezTo>
                <a:close/>
                <a:moveTo>
                  <a:pt x="492" y="257"/>
                </a:moveTo>
                <a:cubicBezTo>
                  <a:pt x="492" y="261"/>
                  <a:pt x="489" y="262"/>
                  <a:pt x="490" y="266"/>
                </a:cubicBezTo>
                <a:cubicBezTo>
                  <a:pt x="492" y="267"/>
                  <a:pt x="492" y="270"/>
                  <a:pt x="496" y="270"/>
                </a:cubicBezTo>
                <a:cubicBezTo>
                  <a:pt x="496" y="267"/>
                  <a:pt x="498" y="265"/>
                  <a:pt x="499" y="262"/>
                </a:cubicBezTo>
                <a:cubicBezTo>
                  <a:pt x="498" y="259"/>
                  <a:pt x="496" y="258"/>
                  <a:pt x="496" y="256"/>
                </a:cubicBezTo>
                <a:cubicBezTo>
                  <a:pt x="495" y="257"/>
                  <a:pt x="493" y="256"/>
                  <a:pt x="492" y="257"/>
                </a:cubicBezTo>
                <a:close/>
                <a:moveTo>
                  <a:pt x="572" y="259"/>
                </a:moveTo>
                <a:cubicBezTo>
                  <a:pt x="572" y="257"/>
                  <a:pt x="570" y="256"/>
                  <a:pt x="569" y="256"/>
                </a:cubicBezTo>
                <a:cubicBezTo>
                  <a:pt x="569" y="258"/>
                  <a:pt x="570" y="259"/>
                  <a:pt x="572" y="259"/>
                </a:cubicBezTo>
                <a:close/>
                <a:moveTo>
                  <a:pt x="537" y="258"/>
                </a:moveTo>
                <a:cubicBezTo>
                  <a:pt x="538" y="260"/>
                  <a:pt x="540" y="262"/>
                  <a:pt x="543" y="263"/>
                </a:cubicBezTo>
                <a:cubicBezTo>
                  <a:pt x="542" y="260"/>
                  <a:pt x="539" y="260"/>
                  <a:pt x="540" y="257"/>
                </a:cubicBezTo>
                <a:cubicBezTo>
                  <a:pt x="539" y="257"/>
                  <a:pt x="538" y="257"/>
                  <a:pt x="538" y="257"/>
                </a:cubicBezTo>
                <a:cubicBezTo>
                  <a:pt x="538" y="257"/>
                  <a:pt x="538" y="258"/>
                  <a:pt x="537" y="258"/>
                </a:cubicBezTo>
                <a:close/>
                <a:moveTo>
                  <a:pt x="239" y="263"/>
                </a:moveTo>
                <a:cubicBezTo>
                  <a:pt x="242" y="264"/>
                  <a:pt x="242" y="267"/>
                  <a:pt x="245" y="266"/>
                </a:cubicBezTo>
                <a:cubicBezTo>
                  <a:pt x="246" y="264"/>
                  <a:pt x="247" y="262"/>
                  <a:pt x="250" y="261"/>
                </a:cubicBezTo>
                <a:cubicBezTo>
                  <a:pt x="247" y="255"/>
                  <a:pt x="242" y="259"/>
                  <a:pt x="239" y="263"/>
                </a:cubicBezTo>
                <a:close/>
                <a:moveTo>
                  <a:pt x="409" y="260"/>
                </a:moveTo>
                <a:cubicBezTo>
                  <a:pt x="412" y="259"/>
                  <a:pt x="413" y="264"/>
                  <a:pt x="416" y="263"/>
                </a:cubicBezTo>
                <a:cubicBezTo>
                  <a:pt x="415" y="260"/>
                  <a:pt x="413" y="258"/>
                  <a:pt x="410" y="257"/>
                </a:cubicBezTo>
                <a:cubicBezTo>
                  <a:pt x="410" y="258"/>
                  <a:pt x="408" y="258"/>
                  <a:pt x="409" y="260"/>
                </a:cubicBezTo>
                <a:close/>
                <a:moveTo>
                  <a:pt x="138" y="261"/>
                </a:moveTo>
                <a:cubicBezTo>
                  <a:pt x="139" y="259"/>
                  <a:pt x="137" y="258"/>
                  <a:pt x="135" y="258"/>
                </a:cubicBezTo>
                <a:cubicBezTo>
                  <a:pt x="135" y="260"/>
                  <a:pt x="136" y="261"/>
                  <a:pt x="138" y="261"/>
                </a:cubicBezTo>
                <a:close/>
                <a:moveTo>
                  <a:pt x="312" y="262"/>
                </a:moveTo>
                <a:cubicBezTo>
                  <a:pt x="313" y="262"/>
                  <a:pt x="315" y="259"/>
                  <a:pt x="314" y="258"/>
                </a:cubicBezTo>
                <a:cubicBezTo>
                  <a:pt x="314" y="259"/>
                  <a:pt x="312" y="260"/>
                  <a:pt x="312" y="262"/>
                </a:cubicBezTo>
                <a:close/>
                <a:moveTo>
                  <a:pt x="316" y="267"/>
                </a:moveTo>
                <a:cubicBezTo>
                  <a:pt x="320" y="266"/>
                  <a:pt x="320" y="262"/>
                  <a:pt x="323" y="260"/>
                </a:cubicBezTo>
                <a:cubicBezTo>
                  <a:pt x="322" y="260"/>
                  <a:pt x="322" y="258"/>
                  <a:pt x="320" y="258"/>
                </a:cubicBezTo>
                <a:cubicBezTo>
                  <a:pt x="319" y="261"/>
                  <a:pt x="315" y="263"/>
                  <a:pt x="316" y="267"/>
                </a:cubicBezTo>
                <a:close/>
                <a:moveTo>
                  <a:pt x="369" y="259"/>
                </a:moveTo>
                <a:cubicBezTo>
                  <a:pt x="371" y="259"/>
                  <a:pt x="371" y="261"/>
                  <a:pt x="372" y="260"/>
                </a:cubicBezTo>
                <a:cubicBezTo>
                  <a:pt x="373" y="259"/>
                  <a:pt x="371" y="258"/>
                  <a:pt x="371" y="258"/>
                </a:cubicBezTo>
                <a:cubicBezTo>
                  <a:pt x="371" y="259"/>
                  <a:pt x="370" y="258"/>
                  <a:pt x="369" y="259"/>
                </a:cubicBezTo>
                <a:close/>
                <a:moveTo>
                  <a:pt x="558" y="263"/>
                </a:moveTo>
                <a:cubicBezTo>
                  <a:pt x="559" y="263"/>
                  <a:pt x="560" y="265"/>
                  <a:pt x="562" y="265"/>
                </a:cubicBezTo>
                <a:cubicBezTo>
                  <a:pt x="564" y="262"/>
                  <a:pt x="562" y="259"/>
                  <a:pt x="560" y="258"/>
                </a:cubicBezTo>
                <a:cubicBezTo>
                  <a:pt x="559" y="260"/>
                  <a:pt x="558" y="261"/>
                  <a:pt x="558" y="263"/>
                </a:cubicBezTo>
                <a:close/>
                <a:moveTo>
                  <a:pt x="256" y="261"/>
                </a:moveTo>
                <a:cubicBezTo>
                  <a:pt x="258" y="261"/>
                  <a:pt x="259" y="263"/>
                  <a:pt x="261" y="263"/>
                </a:cubicBezTo>
                <a:cubicBezTo>
                  <a:pt x="261" y="261"/>
                  <a:pt x="259" y="259"/>
                  <a:pt x="257" y="258"/>
                </a:cubicBezTo>
                <a:cubicBezTo>
                  <a:pt x="257" y="260"/>
                  <a:pt x="255" y="259"/>
                  <a:pt x="256" y="261"/>
                </a:cubicBezTo>
                <a:close/>
                <a:moveTo>
                  <a:pt x="165" y="266"/>
                </a:moveTo>
                <a:cubicBezTo>
                  <a:pt x="162" y="264"/>
                  <a:pt x="160" y="260"/>
                  <a:pt x="155" y="259"/>
                </a:cubicBezTo>
                <a:cubicBezTo>
                  <a:pt x="157" y="262"/>
                  <a:pt x="162" y="266"/>
                  <a:pt x="165" y="266"/>
                </a:cubicBezTo>
                <a:close/>
                <a:moveTo>
                  <a:pt x="303" y="260"/>
                </a:moveTo>
                <a:cubicBezTo>
                  <a:pt x="303" y="264"/>
                  <a:pt x="306" y="261"/>
                  <a:pt x="306" y="259"/>
                </a:cubicBezTo>
                <a:cubicBezTo>
                  <a:pt x="304" y="259"/>
                  <a:pt x="305" y="261"/>
                  <a:pt x="303" y="260"/>
                </a:cubicBezTo>
                <a:close/>
                <a:moveTo>
                  <a:pt x="288" y="265"/>
                </a:moveTo>
                <a:cubicBezTo>
                  <a:pt x="289" y="265"/>
                  <a:pt x="289" y="266"/>
                  <a:pt x="290" y="266"/>
                </a:cubicBezTo>
                <a:cubicBezTo>
                  <a:pt x="293" y="267"/>
                  <a:pt x="292" y="264"/>
                  <a:pt x="295" y="264"/>
                </a:cubicBezTo>
                <a:cubicBezTo>
                  <a:pt x="294" y="257"/>
                  <a:pt x="288" y="260"/>
                  <a:pt x="288" y="265"/>
                </a:cubicBezTo>
                <a:close/>
                <a:moveTo>
                  <a:pt x="476" y="263"/>
                </a:moveTo>
                <a:cubicBezTo>
                  <a:pt x="477" y="261"/>
                  <a:pt x="475" y="260"/>
                  <a:pt x="473" y="260"/>
                </a:cubicBezTo>
                <a:cubicBezTo>
                  <a:pt x="473" y="262"/>
                  <a:pt x="474" y="263"/>
                  <a:pt x="476" y="263"/>
                </a:cubicBezTo>
                <a:close/>
                <a:moveTo>
                  <a:pt x="592" y="310"/>
                </a:moveTo>
                <a:cubicBezTo>
                  <a:pt x="597" y="309"/>
                  <a:pt x="594" y="300"/>
                  <a:pt x="599" y="296"/>
                </a:cubicBezTo>
                <a:cubicBezTo>
                  <a:pt x="598" y="292"/>
                  <a:pt x="600" y="291"/>
                  <a:pt x="601" y="288"/>
                </a:cubicBezTo>
                <a:cubicBezTo>
                  <a:pt x="601" y="277"/>
                  <a:pt x="610" y="271"/>
                  <a:pt x="608" y="260"/>
                </a:cubicBezTo>
                <a:cubicBezTo>
                  <a:pt x="601" y="274"/>
                  <a:pt x="596" y="295"/>
                  <a:pt x="592" y="310"/>
                </a:cubicBezTo>
                <a:close/>
                <a:moveTo>
                  <a:pt x="223" y="262"/>
                </a:moveTo>
                <a:cubicBezTo>
                  <a:pt x="223" y="263"/>
                  <a:pt x="224" y="264"/>
                  <a:pt x="226" y="265"/>
                </a:cubicBezTo>
                <a:cubicBezTo>
                  <a:pt x="226" y="264"/>
                  <a:pt x="227" y="264"/>
                  <a:pt x="227" y="263"/>
                </a:cubicBezTo>
                <a:cubicBezTo>
                  <a:pt x="227" y="261"/>
                  <a:pt x="225" y="260"/>
                  <a:pt x="223" y="262"/>
                </a:cubicBezTo>
                <a:close/>
                <a:moveTo>
                  <a:pt x="389" y="271"/>
                </a:moveTo>
                <a:cubicBezTo>
                  <a:pt x="390" y="271"/>
                  <a:pt x="390" y="270"/>
                  <a:pt x="391" y="270"/>
                </a:cubicBezTo>
                <a:cubicBezTo>
                  <a:pt x="388" y="265"/>
                  <a:pt x="381" y="262"/>
                  <a:pt x="377" y="261"/>
                </a:cubicBezTo>
                <a:cubicBezTo>
                  <a:pt x="380" y="266"/>
                  <a:pt x="385" y="269"/>
                  <a:pt x="389" y="271"/>
                </a:cubicBezTo>
                <a:close/>
                <a:moveTo>
                  <a:pt x="448" y="263"/>
                </a:moveTo>
                <a:cubicBezTo>
                  <a:pt x="448" y="261"/>
                  <a:pt x="444" y="260"/>
                  <a:pt x="444" y="261"/>
                </a:cubicBezTo>
                <a:cubicBezTo>
                  <a:pt x="446" y="261"/>
                  <a:pt x="446" y="263"/>
                  <a:pt x="448" y="263"/>
                </a:cubicBezTo>
                <a:close/>
                <a:moveTo>
                  <a:pt x="175" y="266"/>
                </a:moveTo>
                <a:cubicBezTo>
                  <a:pt x="181" y="268"/>
                  <a:pt x="191" y="280"/>
                  <a:pt x="195" y="270"/>
                </a:cubicBezTo>
                <a:cubicBezTo>
                  <a:pt x="189" y="266"/>
                  <a:pt x="182" y="256"/>
                  <a:pt x="175" y="266"/>
                </a:cubicBezTo>
                <a:close/>
                <a:moveTo>
                  <a:pt x="319" y="271"/>
                </a:moveTo>
                <a:cubicBezTo>
                  <a:pt x="324" y="272"/>
                  <a:pt x="326" y="275"/>
                  <a:pt x="330" y="277"/>
                </a:cubicBezTo>
                <a:cubicBezTo>
                  <a:pt x="333" y="275"/>
                  <a:pt x="337" y="274"/>
                  <a:pt x="338" y="270"/>
                </a:cubicBezTo>
                <a:cubicBezTo>
                  <a:pt x="333" y="269"/>
                  <a:pt x="332" y="262"/>
                  <a:pt x="326" y="261"/>
                </a:cubicBezTo>
                <a:cubicBezTo>
                  <a:pt x="324" y="265"/>
                  <a:pt x="320" y="266"/>
                  <a:pt x="319" y="271"/>
                </a:cubicBezTo>
                <a:close/>
                <a:moveTo>
                  <a:pt x="209" y="263"/>
                </a:moveTo>
                <a:cubicBezTo>
                  <a:pt x="211" y="264"/>
                  <a:pt x="212" y="266"/>
                  <a:pt x="214" y="266"/>
                </a:cubicBezTo>
                <a:cubicBezTo>
                  <a:pt x="214" y="264"/>
                  <a:pt x="216" y="265"/>
                  <a:pt x="216" y="263"/>
                </a:cubicBezTo>
                <a:cubicBezTo>
                  <a:pt x="214" y="262"/>
                  <a:pt x="211" y="261"/>
                  <a:pt x="209" y="263"/>
                </a:cubicBezTo>
                <a:close/>
                <a:moveTo>
                  <a:pt x="361" y="267"/>
                </a:moveTo>
                <a:cubicBezTo>
                  <a:pt x="367" y="273"/>
                  <a:pt x="373" y="279"/>
                  <a:pt x="382" y="282"/>
                </a:cubicBezTo>
                <a:cubicBezTo>
                  <a:pt x="384" y="280"/>
                  <a:pt x="385" y="278"/>
                  <a:pt x="386" y="275"/>
                </a:cubicBezTo>
                <a:cubicBezTo>
                  <a:pt x="384" y="274"/>
                  <a:pt x="381" y="272"/>
                  <a:pt x="379" y="270"/>
                </a:cubicBezTo>
                <a:cubicBezTo>
                  <a:pt x="377" y="271"/>
                  <a:pt x="372" y="275"/>
                  <a:pt x="369" y="272"/>
                </a:cubicBezTo>
                <a:cubicBezTo>
                  <a:pt x="371" y="271"/>
                  <a:pt x="374" y="271"/>
                  <a:pt x="375" y="268"/>
                </a:cubicBezTo>
                <a:cubicBezTo>
                  <a:pt x="370" y="264"/>
                  <a:pt x="364" y="259"/>
                  <a:pt x="361" y="267"/>
                </a:cubicBezTo>
                <a:close/>
                <a:moveTo>
                  <a:pt x="551" y="270"/>
                </a:moveTo>
                <a:cubicBezTo>
                  <a:pt x="552" y="267"/>
                  <a:pt x="552" y="265"/>
                  <a:pt x="552" y="263"/>
                </a:cubicBezTo>
                <a:cubicBezTo>
                  <a:pt x="551" y="265"/>
                  <a:pt x="550" y="262"/>
                  <a:pt x="550" y="262"/>
                </a:cubicBezTo>
                <a:cubicBezTo>
                  <a:pt x="549" y="262"/>
                  <a:pt x="549" y="262"/>
                  <a:pt x="548" y="262"/>
                </a:cubicBezTo>
                <a:cubicBezTo>
                  <a:pt x="549" y="264"/>
                  <a:pt x="548" y="267"/>
                  <a:pt x="551" y="270"/>
                </a:cubicBezTo>
                <a:close/>
                <a:moveTo>
                  <a:pt x="64" y="278"/>
                </a:moveTo>
                <a:cubicBezTo>
                  <a:pt x="61" y="273"/>
                  <a:pt x="62" y="265"/>
                  <a:pt x="56" y="262"/>
                </a:cubicBezTo>
                <a:cubicBezTo>
                  <a:pt x="57" y="269"/>
                  <a:pt x="59" y="278"/>
                  <a:pt x="64" y="278"/>
                </a:cubicBezTo>
                <a:close/>
                <a:moveTo>
                  <a:pt x="120" y="265"/>
                </a:moveTo>
                <a:cubicBezTo>
                  <a:pt x="120" y="264"/>
                  <a:pt x="120" y="263"/>
                  <a:pt x="120" y="262"/>
                </a:cubicBezTo>
                <a:cubicBezTo>
                  <a:pt x="119" y="262"/>
                  <a:pt x="119" y="262"/>
                  <a:pt x="118" y="262"/>
                </a:cubicBezTo>
                <a:cubicBezTo>
                  <a:pt x="118" y="264"/>
                  <a:pt x="119" y="265"/>
                  <a:pt x="120" y="265"/>
                </a:cubicBezTo>
                <a:close/>
                <a:moveTo>
                  <a:pt x="253" y="262"/>
                </a:moveTo>
                <a:cubicBezTo>
                  <a:pt x="251" y="265"/>
                  <a:pt x="248" y="266"/>
                  <a:pt x="246" y="270"/>
                </a:cubicBezTo>
                <a:cubicBezTo>
                  <a:pt x="252" y="275"/>
                  <a:pt x="255" y="283"/>
                  <a:pt x="263" y="285"/>
                </a:cubicBezTo>
                <a:cubicBezTo>
                  <a:pt x="266" y="281"/>
                  <a:pt x="267" y="276"/>
                  <a:pt x="270" y="271"/>
                </a:cubicBezTo>
                <a:cubicBezTo>
                  <a:pt x="265" y="268"/>
                  <a:pt x="259" y="265"/>
                  <a:pt x="253" y="262"/>
                </a:cubicBezTo>
                <a:close/>
                <a:moveTo>
                  <a:pt x="522" y="272"/>
                </a:moveTo>
                <a:cubicBezTo>
                  <a:pt x="524" y="273"/>
                  <a:pt x="526" y="274"/>
                  <a:pt x="527" y="275"/>
                </a:cubicBezTo>
                <a:cubicBezTo>
                  <a:pt x="529" y="273"/>
                  <a:pt x="529" y="271"/>
                  <a:pt x="531" y="270"/>
                </a:cubicBezTo>
                <a:cubicBezTo>
                  <a:pt x="531" y="265"/>
                  <a:pt x="529" y="263"/>
                  <a:pt x="525" y="262"/>
                </a:cubicBezTo>
                <a:cubicBezTo>
                  <a:pt x="524" y="266"/>
                  <a:pt x="523" y="268"/>
                  <a:pt x="522" y="272"/>
                </a:cubicBezTo>
                <a:close/>
                <a:moveTo>
                  <a:pt x="567" y="263"/>
                </a:moveTo>
                <a:cubicBezTo>
                  <a:pt x="567" y="264"/>
                  <a:pt x="568" y="264"/>
                  <a:pt x="568" y="265"/>
                </a:cubicBezTo>
                <a:cubicBezTo>
                  <a:pt x="571" y="265"/>
                  <a:pt x="571" y="261"/>
                  <a:pt x="567" y="263"/>
                </a:cubicBezTo>
                <a:close/>
                <a:moveTo>
                  <a:pt x="637" y="270"/>
                </a:moveTo>
                <a:cubicBezTo>
                  <a:pt x="637" y="267"/>
                  <a:pt x="641" y="264"/>
                  <a:pt x="639" y="262"/>
                </a:cubicBezTo>
                <a:cubicBezTo>
                  <a:pt x="639" y="265"/>
                  <a:pt x="636" y="268"/>
                  <a:pt x="637" y="270"/>
                </a:cubicBezTo>
                <a:close/>
                <a:moveTo>
                  <a:pt x="409" y="266"/>
                </a:moveTo>
                <a:cubicBezTo>
                  <a:pt x="410" y="267"/>
                  <a:pt x="411" y="266"/>
                  <a:pt x="412" y="266"/>
                </a:cubicBezTo>
                <a:cubicBezTo>
                  <a:pt x="412" y="264"/>
                  <a:pt x="410" y="263"/>
                  <a:pt x="408" y="263"/>
                </a:cubicBezTo>
                <a:cubicBezTo>
                  <a:pt x="408" y="265"/>
                  <a:pt x="409" y="265"/>
                  <a:pt x="409" y="266"/>
                </a:cubicBezTo>
                <a:close/>
                <a:moveTo>
                  <a:pt x="293" y="269"/>
                </a:moveTo>
                <a:cubicBezTo>
                  <a:pt x="296" y="270"/>
                  <a:pt x="298" y="267"/>
                  <a:pt x="299" y="265"/>
                </a:cubicBezTo>
                <a:cubicBezTo>
                  <a:pt x="296" y="266"/>
                  <a:pt x="294" y="266"/>
                  <a:pt x="293" y="269"/>
                </a:cubicBezTo>
                <a:close/>
                <a:moveTo>
                  <a:pt x="467" y="274"/>
                </a:moveTo>
                <a:cubicBezTo>
                  <a:pt x="468" y="275"/>
                  <a:pt x="468" y="276"/>
                  <a:pt x="470" y="276"/>
                </a:cubicBezTo>
                <a:cubicBezTo>
                  <a:pt x="473" y="274"/>
                  <a:pt x="473" y="270"/>
                  <a:pt x="475" y="267"/>
                </a:cubicBezTo>
                <a:cubicBezTo>
                  <a:pt x="473" y="267"/>
                  <a:pt x="473" y="264"/>
                  <a:pt x="470" y="265"/>
                </a:cubicBezTo>
                <a:cubicBezTo>
                  <a:pt x="470" y="268"/>
                  <a:pt x="468" y="270"/>
                  <a:pt x="467" y="274"/>
                </a:cubicBezTo>
                <a:close/>
                <a:moveTo>
                  <a:pt x="203" y="269"/>
                </a:moveTo>
                <a:cubicBezTo>
                  <a:pt x="207" y="270"/>
                  <a:pt x="208" y="274"/>
                  <a:pt x="212" y="272"/>
                </a:cubicBezTo>
                <a:cubicBezTo>
                  <a:pt x="212" y="270"/>
                  <a:pt x="213" y="270"/>
                  <a:pt x="213" y="268"/>
                </a:cubicBezTo>
                <a:cubicBezTo>
                  <a:pt x="209" y="265"/>
                  <a:pt x="205" y="265"/>
                  <a:pt x="203" y="269"/>
                </a:cubicBezTo>
                <a:close/>
                <a:moveTo>
                  <a:pt x="436" y="277"/>
                </a:moveTo>
                <a:cubicBezTo>
                  <a:pt x="439" y="274"/>
                  <a:pt x="443" y="273"/>
                  <a:pt x="444" y="268"/>
                </a:cubicBezTo>
                <a:cubicBezTo>
                  <a:pt x="442" y="267"/>
                  <a:pt x="440" y="266"/>
                  <a:pt x="438" y="265"/>
                </a:cubicBezTo>
                <a:cubicBezTo>
                  <a:pt x="438" y="269"/>
                  <a:pt x="433" y="274"/>
                  <a:pt x="436" y="277"/>
                </a:cubicBezTo>
                <a:close/>
                <a:moveTo>
                  <a:pt x="218" y="268"/>
                </a:moveTo>
                <a:cubicBezTo>
                  <a:pt x="220" y="268"/>
                  <a:pt x="220" y="270"/>
                  <a:pt x="222" y="269"/>
                </a:cubicBezTo>
                <a:cubicBezTo>
                  <a:pt x="222" y="267"/>
                  <a:pt x="220" y="267"/>
                  <a:pt x="219" y="266"/>
                </a:cubicBezTo>
                <a:cubicBezTo>
                  <a:pt x="219" y="267"/>
                  <a:pt x="218" y="267"/>
                  <a:pt x="218" y="268"/>
                </a:cubicBezTo>
                <a:close/>
                <a:moveTo>
                  <a:pt x="159" y="271"/>
                </a:moveTo>
                <a:cubicBezTo>
                  <a:pt x="156" y="270"/>
                  <a:pt x="154" y="268"/>
                  <a:pt x="152" y="266"/>
                </a:cubicBezTo>
                <a:cubicBezTo>
                  <a:pt x="151" y="269"/>
                  <a:pt x="157" y="272"/>
                  <a:pt x="159" y="271"/>
                </a:cubicBezTo>
                <a:close/>
                <a:moveTo>
                  <a:pt x="123" y="268"/>
                </a:moveTo>
                <a:cubicBezTo>
                  <a:pt x="123" y="269"/>
                  <a:pt x="125" y="271"/>
                  <a:pt x="127" y="269"/>
                </a:cubicBezTo>
                <a:cubicBezTo>
                  <a:pt x="127" y="267"/>
                  <a:pt x="125" y="266"/>
                  <a:pt x="123" y="268"/>
                </a:cubicBezTo>
                <a:close/>
                <a:moveTo>
                  <a:pt x="275" y="272"/>
                </a:moveTo>
                <a:cubicBezTo>
                  <a:pt x="279" y="272"/>
                  <a:pt x="278" y="268"/>
                  <a:pt x="276" y="267"/>
                </a:cubicBezTo>
                <a:cubicBezTo>
                  <a:pt x="276" y="270"/>
                  <a:pt x="274" y="269"/>
                  <a:pt x="275" y="272"/>
                </a:cubicBezTo>
                <a:close/>
                <a:moveTo>
                  <a:pt x="461" y="273"/>
                </a:moveTo>
                <a:cubicBezTo>
                  <a:pt x="460" y="270"/>
                  <a:pt x="455" y="268"/>
                  <a:pt x="453" y="268"/>
                </a:cubicBezTo>
                <a:cubicBezTo>
                  <a:pt x="456" y="269"/>
                  <a:pt x="458" y="272"/>
                  <a:pt x="461" y="273"/>
                </a:cubicBezTo>
                <a:close/>
                <a:moveTo>
                  <a:pt x="553" y="273"/>
                </a:moveTo>
                <a:cubicBezTo>
                  <a:pt x="555" y="274"/>
                  <a:pt x="556" y="275"/>
                  <a:pt x="557" y="277"/>
                </a:cubicBezTo>
                <a:cubicBezTo>
                  <a:pt x="556" y="279"/>
                  <a:pt x="553" y="279"/>
                  <a:pt x="551" y="279"/>
                </a:cubicBezTo>
                <a:cubicBezTo>
                  <a:pt x="547" y="290"/>
                  <a:pt x="542" y="303"/>
                  <a:pt x="538" y="315"/>
                </a:cubicBezTo>
                <a:cubicBezTo>
                  <a:pt x="548" y="308"/>
                  <a:pt x="553" y="297"/>
                  <a:pt x="556" y="283"/>
                </a:cubicBezTo>
                <a:cubicBezTo>
                  <a:pt x="557" y="282"/>
                  <a:pt x="557" y="281"/>
                  <a:pt x="559" y="281"/>
                </a:cubicBezTo>
                <a:cubicBezTo>
                  <a:pt x="558" y="277"/>
                  <a:pt x="560" y="273"/>
                  <a:pt x="562" y="271"/>
                </a:cubicBezTo>
                <a:cubicBezTo>
                  <a:pt x="560" y="270"/>
                  <a:pt x="559" y="267"/>
                  <a:pt x="556" y="267"/>
                </a:cubicBezTo>
                <a:cubicBezTo>
                  <a:pt x="556" y="270"/>
                  <a:pt x="554" y="271"/>
                  <a:pt x="553" y="273"/>
                </a:cubicBezTo>
                <a:close/>
                <a:moveTo>
                  <a:pt x="80" y="290"/>
                </a:moveTo>
                <a:cubicBezTo>
                  <a:pt x="79" y="284"/>
                  <a:pt x="75" y="280"/>
                  <a:pt x="75" y="273"/>
                </a:cubicBezTo>
                <a:cubicBezTo>
                  <a:pt x="71" y="272"/>
                  <a:pt x="69" y="269"/>
                  <a:pt x="65" y="268"/>
                </a:cubicBezTo>
                <a:cubicBezTo>
                  <a:pt x="67" y="278"/>
                  <a:pt x="71" y="286"/>
                  <a:pt x="80" y="290"/>
                </a:cubicBezTo>
                <a:close/>
                <a:moveTo>
                  <a:pt x="231" y="269"/>
                </a:moveTo>
                <a:cubicBezTo>
                  <a:pt x="233" y="270"/>
                  <a:pt x="234" y="272"/>
                  <a:pt x="236" y="272"/>
                </a:cubicBezTo>
                <a:cubicBezTo>
                  <a:pt x="236" y="269"/>
                  <a:pt x="232" y="266"/>
                  <a:pt x="231" y="269"/>
                </a:cubicBezTo>
                <a:close/>
                <a:moveTo>
                  <a:pt x="100" y="286"/>
                </a:moveTo>
                <a:cubicBezTo>
                  <a:pt x="97" y="278"/>
                  <a:pt x="90" y="270"/>
                  <a:pt x="83" y="269"/>
                </a:cubicBezTo>
                <a:cubicBezTo>
                  <a:pt x="89" y="275"/>
                  <a:pt x="92" y="282"/>
                  <a:pt x="100" y="286"/>
                </a:cubicBezTo>
                <a:close/>
                <a:moveTo>
                  <a:pt x="143" y="271"/>
                </a:moveTo>
                <a:cubicBezTo>
                  <a:pt x="146" y="273"/>
                  <a:pt x="148" y="275"/>
                  <a:pt x="151" y="277"/>
                </a:cubicBezTo>
                <a:cubicBezTo>
                  <a:pt x="152" y="276"/>
                  <a:pt x="153" y="276"/>
                  <a:pt x="152" y="274"/>
                </a:cubicBezTo>
                <a:cubicBezTo>
                  <a:pt x="150" y="273"/>
                  <a:pt x="148" y="269"/>
                  <a:pt x="145" y="268"/>
                </a:cubicBezTo>
                <a:cubicBezTo>
                  <a:pt x="145" y="269"/>
                  <a:pt x="144" y="269"/>
                  <a:pt x="143" y="271"/>
                </a:cubicBezTo>
                <a:close/>
                <a:moveTo>
                  <a:pt x="185" y="280"/>
                </a:moveTo>
                <a:cubicBezTo>
                  <a:pt x="186" y="279"/>
                  <a:pt x="188" y="278"/>
                  <a:pt x="189" y="276"/>
                </a:cubicBezTo>
                <a:cubicBezTo>
                  <a:pt x="183" y="274"/>
                  <a:pt x="178" y="269"/>
                  <a:pt x="172" y="269"/>
                </a:cubicBezTo>
                <a:cubicBezTo>
                  <a:pt x="177" y="272"/>
                  <a:pt x="179" y="279"/>
                  <a:pt x="185" y="280"/>
                </a:cubicBezTo>
                <a:close/>
                <a:moveTo>
                  <a:pt x="299" y="272"/>
                </a:moveTo>
                <a:cubicBezTo>
                  <a:pt x="301" y="272"/>
                  <a:pt x="302" y="275"/>
                  <a:pt x="304" y="275"/>
                </a:cubicBezTo>
                <a:cubicBezTo>
                  <a:pt x="305" y="274"/>
                  <a:pt x="307" y="271"/>
                  <a:pt x="306" y="270"/>
                </a:cubicBezTo>
                <a:cubicBezTo>
                  <a:pt x="305" y="269"/>
                  <a:pt x="300" y="268"/>
                  <a:pt x="299" y="272"/>
                </a:cubicBezTo>
                <a:close/>
                <a:moveTo>
                  <a:pt x="430" y="272"/>
                </a:moveTo>
                <a:cubicBezTo>
                  <a:pt x="432" y="273"/>
                  <a:pt x="433" y="269"/>
                  <a:pt x="432" y="269"/>
                </a:cubicBezTo>
                <a:cubicBezTo>
                  <a:pt x="431" y="270"/>
                  <a:pt x="431" y="271"/>
                  <a:pt x="430" y="272"/>
                </a:cubicBezTo>
                <a:close/>
                <a:moveTo>
                  <a:pt x="531" y="277"/>
                </a:moveTo>
                <a:cubicBezTo>
                  <a:pt x="531" y="279"/>
                  <a:pt x="534" y="279"/>
                  <a:pt x="534" y="282"/>
                </a:cubicBezTo>
                <a:cubicBezTo>
                  <a:pt x="532" y="284"/>
                  <a:pt x="531" y="282"/>
                  <a:pt x="529" y="283"/>
                </a:cubicBezTo>
                <a:cubicBezTo>
                  <a:pt x="527" y="286"/>
                  <a:pt x="528" y="290"/>
                  <a:pt x="529" y="294"/>
                </a:cubicBezTo>
                <a:cubicBezTo>
                  <a:pt x="520" y="300"/>
                  <a:pt x="521" y="314"/>
                  <a:pt x="516" y="323"/>
                </a:cubicBezTo>
                <a:cubicBezTo>
                  <a:pt x="519" y="323"/>
                  <a:pt x="521" y="318"/>
                  <a:pt x="524" y="316"/>
                </a:cubicBezTo>
                <a:cubicBezTo>
                  <a:pt x="529" y="300"/>
                  <a:pt x="536" y="287"/>
                  <a:pt x="540" y="271"/>
                </a:cubicBezTo>
                <a:cubicBezTo>
                  <a:pt x="537" y="271"/>
                  <a:pt x="536" y="269"/>
                  <a:pt x="533" y="269"/>
                </a:cubicBezTo>
                <a:cubicBezTo>
                  <a:pt x="533" y="272"/>
                  <a:pt x="532" y="274"/>
                  <a:pt x="531" y="277"/>
                </a:cubicBezTo>
                <a:close/>
                <a:moveTo>
                  <a:pt x="401" y="272"/>
                </a:moveTo>
                <a:cubicBezTo>
                  <a:pt x="403" y="272"/>
                  <a:pt x="404" y="271"/>
                  <a:pt x="404" y="269"/>
                </a:cubicBezTo>
                <a:cubicBezTo>
                  <a:pt x="402" y="269"/>
                  <a:pt x="402" y="271"/>
                  <a:pt x="401" y="272"/>
                </a:cubicBezTo>
                <a:close/>
                <a:moveTo>
                  <a:pt x="559" y="290"/>
                </a:moveTo>
                <a:cubicBezTo>
                  <a:pt x="563" y="284"/>
                  <a:pt x="566" y="278"/>
                  <a:pt x="567" y="270"/>
                </a:cubicBezTo>
                <a:cubicBezTo>
                  <a:pt x="567" y="270"/>
                  <a:pt x="567" y="269"/>
                  <a:pt x="566" y="269"/>
                </a:cubicBezTo>
                <a:cubicBezTo>
                  <a:pt x="562" y="275"/>
                  <a:pt x="560" y="284"/>
                  <a:pt x="559" y="290"/>
                </a:cubicBezTo>
                <a:close/>
                <a:moveTo>
                  <a:pt x="287" y="274"/>
                </a:moveTo>
                <a:cubicBezTo>
                  <a:pt x="290" y="275"/>
                  <a:pt x="293" y="271"/>
                  <a:pt x="290" y="270"/>
                </a:cubicBezTo>
                <a:cubicBezTo>
                  <a:pt x="289" y="272"/>
                  <a:pt x="286" y="271"/>
                  <a:pt x="287" y="274"/>
                </a:cubicBezTo>
                <a:close/>
                <a:moveTo>
                  <a:pt x="214" y="276"/>
                </a:moveTo>
                <a:cubicBezTo>
                  <a:pt x="217" y="276"/>
                  <a:pt x="218" y="274"/>
                  <a:pt x="220" y="272"/>
                </a:cubicBezTo>
                <a:cubicBezTo>
                  <a:pt x="217" y="269"/>
                  <a:pt x="212" y="273"/>
                  <a:pt x="214" y="276"/>
                </a:cubicBezTo>
                <a:close/>
                <a:moveTo>
                  <a:pt x="502" y="277"/>
                </a:moveTo>
                <a:cubicBezTo>
                  <a:pt x="502" y="274"/>
                  <a:pt x="505" y="274"/>
                  <a:pt x="505" y="271"/>
                </a:cubicBezTo>
                <a:cubicBezTo>
                  <a:pt x="504" y="271"/>
                  <a:pt x="504" y="271"/>
                  <a:pt x="503" y="271"/>
                </a:cubicBezTo>
                <a:cubicBezTo>
                  <a:pt x="502" y="272"/>
                  <a:pt x="500" y="276"/>
                  <a:pt x="502" y="277"/>
                </a:cubicBezTo>
                <a:close/>
                <a:moveTo>
                  <a:pt x="33" y="275"/>
                </a:moveTo>
                <a:cubicBezTo>
                  <a:pt x="33" y="274"/>
                  <a:pt x="34" y="271"/>
                  <a:pt x="32" y="271"/>
                </a:cubicBezTo>
                <a:cubicBezTo>
                  <a:pt x="32" y="272"/>
                  <a:pt x="31" y="275"/>
                  <a:pt x="33" y="275"/>
                </a:cubicBezTo>
                <a:close/>
                <a:moveTo>
                  <a:pt x="56" y="280"/>
                </a:moveTo>
                <a:cubicBezTo>
                  <a:pt x="55" y="275"/>
                  <a:pt x="50" y="274"/>
                  <a:pt x="47" y="271"/>
                </a:cubicBezTo>
                <a:cubicBezTo>
                  <a:pt x="47" y="278"/>
                  <a:pt x="53" y="277"/>
                  <a:pt x="56" y="280"/>
                </a:cubicBezTo>
                <a:close/>
                <a:moveTo>
                  <a:pt x="196" y="277"/>
                </a:moveTo>
                <a:cubicBezTo>
                  <a:pt x="199" y="278"/>
                  <a:pt x="202" y="281"/>
                  <a:pt x="206" y="282"/>
                </a:cubicBezTo>
                <a:cubicBezTo>
                  <a:pt x="205" y="280"/>
                  <a:pt x="208" y="282"/>
                  <a:pt x="207" y="280"/>
                </a:cubicBezTo>
                <a:cubicBezTo>
                  <a:pt x="203" y="277"/>
                  <a:pt x="199" y="269"/>
                  <a:pt x="196" y="277"/>
                </a:cubicBezTo>
                <a:close/>
                <a:moveTo>
                  <a:pt x="361" y="276"/>
                </a:moveTo>
                <a:cubicBezTo>
                  <a:pt x="359" y="276"/>
                  <a:pt x="359" y="273"/>
                  <a:pt x="358" y="272"/>
                </a:cubicBezTo>
                <a:cubicBezTo>
                  <a:pt x="357" y="272"/>
                  <a:pt x="355" y="272"/>
                  <a:pt x="354" y="272"/>
                </a:cubicBezTo>
                <a:cubicBezTo>
                  <a:pt x="355" y="275"/>
                  <a:pt x="359" y="277"/>
                  <a:pt x="361" y="276"/>
                </a:cubicBezTo>
                <a:close/>
                <a:moveTo>
                  <a:pt x="622" y="297"/>
                </a:moveTo>
                <a:cubicBezTo>
                  <a:pt x="621" y="298"/>
                  <a:pt x="617" y="301"/>
                  <a:pt x="620" y="302"/>
                </a:cubicBezTo>
                <a:cubicBezTo>
                  <a:pt x="624" y="293"/>
                  <a:pt x="630" y="284"/>
                  <a:pt x="629" y="273"/>
                </a:cubicBezTo>
                <a:cubicBezTo>
                  <a:pt x="625" y="280"/>
                  <a:pt x="623" y="288"/>
                  <a:pt x="622" y="297"/>
                </a:cubicBezTo>
                <a:close/>
                <a:moveTo>
                  <a:pt x="86" y="276"/>
                </a:moveTo>
                <a:cubicBezTo>
                  <a:pt x="83" y="277"/>
                  <a:pt x="85" y="273"/>
                  <a:pt x="83" y="274"/>
                </a:cubicBezTo>
                <a:cubicBezTo>
                  <a:pt x="82" y="275"/>
                  <a:pt x="85" y="278"/>
                  <a:pt x="86" y="276"/>
                </a:cubicBezTo>
                <a:close/>
                <a:moveTo>
                  <a:pt x="218" y="279"/>
                </a:moveTo>
                <a:cubicBezTo>
                  <a:pt x="220" y="280"/>
                  <a:pt x="222" y="282"/>
                  <a:pt x="225" y="282"/>
                </a:cubicBezTo>
                <a:cubicBezTo>
                  <a:pt x="227" y="281"/>
                  <a:pt x="229" y="279"/>
                  <a:pt x="230" y="277"/>
                </a:cubicBezTo>
                <a:cubicBezTo>
                  <a:pt x="226" y="274"/>
                  <a:pt x="221" y="273"/>
                  <a:pt x="218" y="279"/>
                </a:cubicBezTo>
                <a:close/>
                <a:moveTo>
                  <a:pt x="272" y="277"/>
                </a:moveTo>
                <a:cubicBezTo>
                  <a:pt x="274" y="277"/>
                  <a:pt x="274" y="277"/>
                  <a:pt x="275" y="275"/>
                </a:cubicBezTo>
                <a:cubicBezTo>
                  <a:pt x="273" y="275"/>
                  <a:pt x="273" y="274"/>
                  <a:pt x="273" y="274"/>
                </a:cubicBezTo>
                <a:cubicBezTo>
                  <a:pt x="273" y="275"/>
                  <a:pt x="272" y="276"/>
                  <a:pt x="272" y="277"/>
                </a:cubicBezTo>
                <a:close/>
                <a:moveTo>
                  <a:pt x="507" y="280"/>
                </a:moveTo>
                <a:cubicBezTo>
                  <a:pt x="507" y="282"/>
                  <a:pt x="508" y="283"/>
                  <a:pt x="510" y="283"/>
                </a:cubicBezTo>
                <a:cubicBezTo>
                  <a:pt x="510" y="281"/>
                  <a:pt x="512" y="276"/>
                  <a:pt x="511" y="274"/>
                </a:cubicBezTo>
                <a:cubicBezTo>
                  <a:pt x="510" y="277"/>
                  <a:pt x="507" y="277"/>
                  <a:pt x="507" y="280"/>
                </a:cubicBezTo>
                <a:close/>
                <a:moveTo>
                  <a:pt x="536" y="300"/>
                </a:moveTo>
                <a:cubicBezTo>
                  <a:pt x="540" y="292"/>
                  <a:pt x="546" y="286"/>
                  <a:pt x="548" y="277"/>
                </a:cubicBezTo>
                <a:cubicBezTo>
                  <a:pt x="546" y="276"/>
                  <a:pt x="547" y="274"/>
                  <a:pt x="544" y="274"/>
                </a:cubicBezTo>
                <a:cubicBezTo>
                  <a:pt x="542" y="282"/>
                  <a:pt x="537" y="291"/>
                  <a:pt x="536" y="300"/>
                </a:cubicBezTo>
                <a:close/>
                <a:moveTo>
                  <a:pt x="129" y="296"/>
                </a:moveTo>
                <a:cubicBezTo>
                  <a:pt x="123" y="289"/>
                  <a:pt x="118" y="281"/>
                  <a:pt x="111" y="274"/>
                </a:cubicBezTo>
                <a:cubicBezTo>
                  <a:pt x="115" y="283"/>
                  <a:pt x="120" y="292"/>
                  <a:pt x="129" y="296"/>
                </a:cubicBezTo>
                <a:close/>
                <a:moveTo>
                  <a:pt x="291" y="278"/>
                </a:moveTo>
                <a:cubicBezTo>
                  <a:pt x="294" y="280"/>
                  <a:pt x="296" y="284"/>
                  <a:pt x="299" y="285"/>
                </a:cubicBezTo>
                <a:cubicBezTo>
                  <a:pt x="300" y="282"/>
                  <a:pt x="302" y="281"/>
                  <a:pt x="303" y="278"/>
                </a:cubicBezTo>
                <a:cubicBezTo>
                  <a:pt x="299" y="276"/>
                  <a:pt x="293" y="272"/>
                  <a:pt x="291" y="278"/>
                </a:cubicBezTo>
                <a:close/>
                <a:moveTo>
                  <a:pt x="334" y="278"/>
                </a:moveTo>
                <a:cubicBezTo>
                  <a:pt x="335" y="280"/>
                  <a:pt x="335" y="281"/>
                  <a:pt x="338" y="281"/>
                </a:cubicBezTo>
                <a:cubicBezTo>
                  <a:pt x="339" y="279"/>
                  <a:pt x="342" y="279"/>
                  <a:pt x="343" y="275"/>
                </a:cubicBezTo>
                <a:cubicBezTo>
                  <a:pt x="339" y="273"/>
                  <a:pt x="337" y="277"/>
                  <a:pt x="334" y="278"/>
                </a:cubicBezTo>
                <a:close/>
                <a:moveTo>
                  <a:pt x="447" y="285"/>
                </a:moveTo>
                <a:cubicBezTo>
                  <a:pt x="449" y="286"/>
                  <a:pt x="451" y="288"/>
                  <a:pt x="454" y="288"/>
                </a:cubicBezTo>
                <a:cubicBezTo>
                  <a:pt x="456" y="285"/>
                  <a:pt x="457" y="282"/>
                  <a:pt x="459" y="279"/>
                </a:cubicBezTo>
                <a:cubicBezTo>
                  <a:pt x="455" y="278"/>
                  <a:pt x="455" y="274"/>
                  <a:pt x="451" y="274"/>
                </a:cubicBezTo>
                <a:cubicBezTo>
                  <a:pt x="450" y="278"/>
                  <a:pt x="448" y="280"/>
                  <a:pt x="447" y="285"/>
                </a:cubicBezTo>
                <a:close/>
                <a:moveTo>
                  <a:pt x="601" y="300"/>
                </a:moveTo>
                <a:cubicBezTo>
                  <a:pt x="606" y="296"/>
                  <a:pt x="610" y="284"/>
                  <a:pt x="608" y="274"/>
                </a:cubicBezTo>
                <a:cubicBezTo>
                  <a:pt x="607" y="284"/>
                  <a:pt x="601" y="292"/>
                  <a:pt x="601" y="300"/>
                </a:cubicBezTo>
                <a:close/>
                <a:moveTo>
                  <a:pt x="175" y="290"/>
                </a:moveTo>
                <a:cubicBezTo>
                  <a:pt x="174" y="283"/>
                  <a:pt x="166" y="278"/>
                  <a:pt x="160" y="275"/>
                </a:cubicBezTo>
                <a:cubicBezTo>
                  <a:pt x="162" y="280"/>
                  <a:pt x="169" y="286"/>
                  <a:pt x="175" y="290"/>
                </a:cubicBezTo>
                <a:close/>
                <a:moveTo>
                  <a:pt x="308" y="277"/>
                </a:moveTo>
                <a:cubicBezTo>
                  <a:pt x="310" y="278"/>
                  <a:pt x="311" y="277"/>
                  <a:pt x="310" y="275"/>
                </a:cubicBezTo>
                <a:cubicBezTo>
                  <a:pt x="310" y="275"/>
                  <a:pt x="309" y="275"/>
                  <a:pt x="309" y="275"/>
                </a:cubicBezTo>
                <a:cubicBezTo>
                  <a:pt x="309" y="276"/>
                  <a:pt x="308" y="276"/>
                  <a:pt x="308" y="277"/>
                </a:cubicBezTo>
                <a:close/>
                <a:moveTo>
                  <a:pt x="515" y="280"/>
                </a:moveTo>
                <a:cubicBezTo>
                  <a:pt x="517" y="280"/>
                  <a:pt x="518" y="274"/>
                  <a:pt x="515" y="275"/>
                </a:cubicBezTo>
                <a:cubicBezTo>
                  <a:pt x="516" y="277"/>
                  <a:pt x="514" y="278"/>
                  <a:pt x="515" y="280"/>
                </a:cubicBezTo>
                <a:close/>
                <a:moveTo>
                  <a:pt x="109" y="280"/>
                </a:moveTo>
                <a:cubicBezTo>
                  <a:pt x="107" y="279"/>
                  <a:pt x="106" y="277"/>
                  <a:pt x="104" y="275"/>
                </a:cubicBezTo>
                <a:cubicBezTo>
                  <a:pt x="104" y="278"/>
                  <a:pt x="107" y="281"/>
                  <a:pt x="109" y="280"/>
                </a:cubicBezTo>
                <a:close/>
                <a:moveTo>
                  <a:pt x="351" y="277"/>
                </a:moveTo>
                <a:cubicBezTo>
                  <a:pt x="351" y="277"/>
                  <a:pt x="351" y="278"/>
                  <a:pt x="351" y="279"/>
                </a:cubicBezTo>
                <a:cubicBezTo>
                  <a:pt x="354" y="283"/>
                  <a:pt x="358" y="286"/>
                  <a:pt x="361" y="290"/>
                </a:cubicBezTo>
                <a:cubicBezTo>
                  <a:pt x="363" y="292"/>
                  <a:pt x="363" y="296"/>
                  <a:pt x="366" y="295"/>
                </a:cubicBezTo>
                <a:cubicBezTo>
                  <a:pt x="366" y="287"/>
                  <a:pt x="360" y="276"/>
                  <a:pt x="351" y="277"/>
                </a:cubicBezTo>
                <a:close/>
                <a:moveTo>
                  <a:pt x="400" y="278"/>
                </a:moveTo>
                <a:cubicBezTo>
                  <a:pt x="402" y="279"/>
                  <a:pt x="403" y="278"/>
                  <a:pt x="403" y="276"/>
                </a:cubicBezTo>
                <a:cubicBezTo>
                  <a:pt x="403" y="276"/>
                  <a:pt x="402" y="276"/>
                  <a:pt x="402" y="276"/>
                </a:cubicBezTo>
                <a:cubicBezTo>
                  <a:pt x="402" y="277"/>
                  <a:pt x="401" y="277"/>
                  <a:pt x="400" y="278"/>
                </a:cubicBezTo>
                <a:close/>
                <a:moveTo>
                  <a:pt x="427" y="278"/>
                </a:moveTo>
                <a:cubicBezTo>
                  <a:pt x="427" y="280"/>
                  <a:pt x="428" y="281"/>
                  <a:pt x="429" y="282"/>
                </a:cubicBezTo>
                <a:cubicBezTo>
                  <a:pt x="429" y="281"/>
                  <a:pt x="429" y="277"/>
                  <a:pt x="429" y="277"/>
                </a:cubicBezTo>
                <a:cubicBezTo>
                  <a:pt x="429" y="278"/>
                  <a:pt x="428" y="277"/>
                  <a:pt x="427" y="278"/>
                </a:cubicBezTo>
                <a:close/>
                <a:moveTo>
                  <a:pt x="524" y="284"/>
                </a:moveTo>
                <a:cubicBezTo>
                  <a:pt x="529" y="282"/>
                  <a:pt x="523" y="277"/>
                  <a:pt x="520" y="277"/>
                </a:cubicBezTo>
                <a:cubicBezTo>
                  <a:pt x="521" y="280"/>
                  <a:pt x="523" y="281"/>
                  <a:pt x="524" y="284"/>
                </a:cubicBezTo>
                <a:close/>
                <a:moveTo>
                  <a:pt x="311" y="280"/>
                </a:moveTo>
                <a:cubicBezTo>
                  <a:pt x="314" y="281"/>
                  <a:pt x="315" y="284"/>
                  <a:pt x="319" y="284"/>
                </a:cubicBezTo>
                <a:cubicBezTo>
                  <a:pt x="318" y="280"/>
                  <a:pt x="315" y="279"/>
                  <a:pt x="312" y="277"/>
                </a:cubicBezTo>
                <a:cubicBezTo>
                  <a:pt x="312" y="279"/>
                  <a:pt x="311" y="278"/>
                  <a:pt x="311" y="280"/>
                </a:cubicBezTo>
                <a:close/>
                <a:moveTo>
                  <a:pt x="482" y="286"/>
                </a:moveTo>
                <a:cubicBezTo>
                  <a:pt x="485" y="287"/>
                  <a:pt x="486" y="290"/>
                  <a:pt x="488" y="290"/>
                </a:cubicBezTo>
                <a:cubicBezTo>
                  <a:pt x="489" y="287"/>
                  <a:pt x="490" y="285"/>
                  <a:pt x="492" y="283"/>
                </a:cubicBezTo>
                <a:cubicBezTo>
                  <a:pt x="492" y="273"/>
                  <a:pt x="482" y="278"/>
                  <a:pt x="482" y="286"/>
                </a:cubicBezTo>
                <a:close/>
                <a:moveTo>
                  <a:pt x="565" y="306"/>
                </a:moveTo>
                <a:cubicBezTo>
                  <a:pt x="566" y="304"/>
                  <a:pt x="568" y="303"/>
                  <a:pt x="570" y="302"/>
                </a:cubicBezTo>
                <a:cubicBezTo>
                  <a:pt x="570" y="292"/>
                  <a:pt x="578" y="285"/>
                  <a:pt x="576" y="277"/>
                </a:cubicBezTo>
                <a:cubicBezTo>
                  <a:pt x="573" y="287"/>
                  <a:pt x="565" y="297"/>
                  <a:pt x="565" y="306"/>
                </a:cubicBezTo>
                <a:close/>
                <a:moveTo>
                  <a:pt x="55" y="292"/>
                </a:moveTo>
                <a:cubicBezTo>
                  <a:pt x="54" y="288"/>
                  <a:pt x="53" y="287"/>
                  <a:pt x="54" y="283"/>
                </a:cubicBezTo>
                <a:cubicBezTo>
                  <a:pt x="51" y="282"/>
                  <a:pt x="50" y="279"/>
                  <a:pt x="47" y="279"/>
                </a:cubicBezTo>
                <a:cubicBezTo>
                  <a:pt x="46" y="287"/>
                  <a:pt x="50" y="290"/>
                  <a:pt x="55" y="292"/>
                </a:cubicBezTo>
                <a:close/>
                <a:moveTo>
                  <a:pt x="154" y="280"/>
                </a:moveTo>
                <a:cubicBezTo>
                  <a:pt x="156" y="281"/>
                  <a:pt x="157" y="283"/>
                  <a:pt x="160" y="283"/>
                </a:cubicBezTo>
                <a:cubicBezTo>
                  <a:pt x="159" y="281"/>
                  <a:pt x="156" y="277"/>
                  <a:pt x="154" y="280"/>
                </a:cubicBezTo>
                <a:close/>
                <a:moveTo>
                  <a:pt x="189" y="283"/>
                </a:moveTo>
                <a:cubicBezTo>
                  <a:pt x="191" y="285"/>
                  <a:pt x="195" y="286"/>
                  <a:pt x="198" y="288"/>
                </a:cubicBezTo>
                <a:cubicBezTo>
                  <a:pt x="200" y="287"/>
                  <a:pt x="202" y="286"/>
                  <a:pt x="203" y="283"/>
                </a:cubicBezTo>
                <a:cubicBezTo>
                  <a:pt x="197" y="282"/>
                  <a:pt x="192" y="275"/>
                  <a:pt x="189" y="283"/>
                </a:cubicBezTo>
                <a:close/>
                <a:moveTo>
                  <a:pt x="268" y="286"/>
                </a:moveTo>
                <a:cubicBezTo>
                  <a:pt x="266" y="286"/>
                  <a:pt x="265" y="287"/>
                  <a:pt x="264" y="288"/>
                </a:cubicBezTo>
                <a:cubicBezTo>
                  <a:pt x="266" y="291"/>
                  <a:pt x="268" y="290"/>
                  <a:pt x="271" y="290"/>
                </a:cubicBezTo>
                <a:cubicBezTo>
                  <a:pt x="272" y="285"/>
                  <a:pt x="278" y="285"/>
                  <a:pt x="279" y="280"/>
                </a:cubicBezTo>
                <a:cubicBezTo>
                  <a:pt x="276" y="276"/>
                  <a:pt x="271" y="284"/>
                  <a:pt x="268" y="286"/>
                </a:cubicBezTo>
                <a:close/>
                <a:moveTo>
                  <a:pt x="581" y="318"/>
                </a:moveTo>
                <a:cubicBezTo>
                  <a:pt x="583" y="316"/>
                  <a:pt x="585" y="315"/>
                  <a:pt x="587" y="313"/>
                </a:cubicBezTo>
                <a:cubicBezTo>
                  <a:pt x="589" y="299"/>
                  <a:pt x="595" y="293"/>
                  <a:pt x="597" y="279"/>
                </a:cubicBezTo>
                <a:cubicBezTo>
                  <a:pt x="596" y="279"/>
                  <a:pt x="596" y="278"/>
                  <a:pt x="595" y="279"/>
                </a:cubicBezTo>
                <a:cubicBezTo>
                  <a:pt x="590" y="290"/>
                  <a:pt x="584" y="306"/>
                  <a:pt x="581" y="318"/>
                </a:cubicBezTo>
                <a:close/>
                <a:moveTo>
                  <a:pt x="125" y="286"/>
                </a:moveTo>
                <a:cubicBezTo>
                  <a:pt x="125" y="285"/>
                  <a:pt x="126" y="284"/>
                  <a:pt x="126" y="284"/>
                </a:cubicBezTo>
                <a:cubicBezTo>
                  <a:pt x="126" y="281"/>
                  <a:pt x="123" y="282"/>
                  <a:pt x="123" y="279"/>
                </a:cubicBezTo>
                <a:cubicBezTo>
                  <a:pt x="122" y="279"/>
                  <a:pt x="120" y="278"/>
                  <a:pt x="120" y="280"/>
                </a:cubicBezTo>
                <a:cubicBezTo>
                  <a:pt x="122" y="281"/>
                  <a:pt x="122" y="286"/>
                  <a:pt x="125" y="286"/>
                </a:cubicBezTo>
                <a:close/>
                <a:moveTo>
                  <a:pt x="375" y="285"/>
                </a:moveTo>
                <a:cubicBezTo>
                  <a:pt x="374" y="283"/>
                  <a:pt x="369" y="279"/>
                  <a:pt x="366" y="280"/>
                </a:cubicBezTo>
                <a:cubicBezTo>
                  <a:pt x="369" y="282"/>
                  <a:pt x="371" y="285"/>
                  <a:pt x="375" y="285"/>
                </a:cubicBezTo>
                <a:close/>
                <a:moveTo>
                  <a:pt x="229" y="285"/>
                </a:moveTo>
                <a:cubicBezTo>
                  <a:pt x="235" y="289"/>
                  <a:pt x="239" y="293"/>
                  <a:pt x="247" y="296"/>
                </a:cubicBezTo>
                <a:cubicBezTo>
                  <a:pt x="247" y="294"/>
                  <a:pt x="248" y="294"/>
                  <a:pt x="249" y="294"/>
                </a:cubicBezTo>
                <a:cubicBezTo>
                  <a:pt x="245" y="288"/>
                  <a:pt x="234" y="274"/>
                  <a:pt x="229" y="285"/>
                </a:cubicBezTo>
                <a:close/>
                <a:moveTo>
                  <a:pt x="248" y="283"/>
                </a:moveTo>
                <a:cubicBezTo>
                  <a:pt x="244" y="284"/>
                  <a:pt x="245" y="281"/>
                  <a:pt x="243" y="280"/>
                </a:cubicBezTo>
                <a:cubicBezTo>
                  <a:pt x="242" y="281"/>
                  <a:pt x="243" y="281"/>
                  <a:pt x="243" y="283"/>
                </a:cubicBezTo>
                <a:cubicBezTo>
                  <a:pt x="245" y="282"/>
                  <a:pt x="247" y="286"/>
                  <a:pt x="248" y="283"/>
                </a:cubicBezTo>
                <a:close/>
                <a:moveTo>
                  <a:pt x="420" y="285"/>
                </a:moveTo>
                <a:cubicBezTo>
                  <a:pt x="422" y="283"/>
                  <a:pt x="421" y="282"/>
                  <a:pt x="420" y="280"/>
                </a:cubicBezTo>
                <a:cubicBezTo>
                  <a:pt x="420" y="280"/>
                  <a:pt x="419" y="280"/>
                  <a:pt x="418" y="280"/>
                </a:cubicBezTo>
                <a:cubicBezTo>
                  <a:pt x="416" y="282"/>
                  <a:pt x="418" y="284"/>
                  <a:pt x="420" y="285"/>
                </a:cubicBezTo>
                <a:close/>
                <a:moveTo>
                  <a:pt x="516" y="289"/>
                </a:moveTo>
                <a:cubicBezTo>
                  <a:pt x="519" y="289"/>
                  <a:pt x="520" y="292"/>
                  <a:pt x="522" y="292"/>
                </a:cubicBezTo>
                <a:cubicBezTo>
                  <a:pt x="525" y="287"/>
                  <a:pt x="520" y="283"/>
                  <a:pt x="519" y="280"/>
                </a:cubicBezTo>
                <a:cubicBezTo>
                  <a:pt x="518" y="283"/>
                  <a:pt x="517" y="285"/>
                  <a:pt x="516" y="289"/>
                </a:cubicBezTo>
                <a:close/>
                <a:moveTo>
                  <a:pt x="26" y="287"/>
                </a:moveTo>
                <a:cubicBezTo>
                  <a:pt x="26" y="286"/>
                  <a:pt x="27" y="280"/>
                  <a:pt x="23" y="280"/>
                </a:cubicBezTo>
                <a:cubicBezTo>
                  <a:pt x="23" y="284"/>
                  <a:pt x="23" y="287"/>
                  <a:pt x="26" y="287"/>
                </a:cubicBezTo>
                <a:close/>
                <a:moveTo>
                  <a:pt x="396" y="287"/>
                </a:moveTo>
                <a:cubicBezTo>
                  <a:pt x="398" y="286"/>
                  <a:pt x="400" y="285"/>
                  <a:pt x="400" y="283"/>
                </a:cubicBezTo>
                <a:cubicBezTo>
                  <a:pt x="398" y="283"/>
                  <a:pt x="399" y="281"/>
                  <a:pt x="397" y="282"/>
                </a:cubicBezTo>
                <a:cubicBezTo>
                  <a:pt x="397" y="284"/>
                  <a:pt x="396" y="285"/>
                  <a:pt x="396" y="287"/>
                </a:cubicBezTo>
                <a:close/>
                <a:moveTo>
                  <a:pt x="434" y="285"/>
                </a:moveTo>
                <a:cubicBezTo>
                  <a:pt x="435" y="286"/>
                  <a:pt x="436" y="286"/>
                  <a:pt x="437" y="287"/>
                </a:cubicBezTo>
                <a:cubicBezTo>
                  <a:pt x="438" y="285"/>
                  <a:pt x="439" y="284"/>
                  <a:pt x="439" y="282"/>
                </a:cubicBezTo>
                <a:cubicBezTo>
                  <a:pt x="437" y="281"/>
                  <a:pt x="435" y="284"/>
                  <a:pt x="434" y="285"/>
                </a:cubicBezTo>
                <a:close/>
                <a:moveTo>
                  <a:pt x="168" y="294"/>
                </a:moveTo>
                <a:cubicBezTo>
                  <a:pt x="161" y="291"/>
                  <a:pt x="157" y="284"/>
                  <a:pt x="148" y="282"/>
                </a:cubicBezTo>
                <a:cubicBezTo>
                  <a:pt x="151" y="289"/>
                  <a:pt x="161" y="293"/>
                  <a:pt x="168" y="294"/>
                </a:cubicBezTo>
                <a:close/>
                <a:moveTo>
                  <a:pt x="332" y="287"/>
                </a:moveTo>
                <a:cubicBezTo>
                  <a:pt x="332" y="286"/>
                  <a:pt x="332" y="286"/>
                  <a:pt x="332" y="286"/>
                </a:cubicBezTo>
                <a:cubicBezTo>
                  <a:pt x="332" y="286"/>
                  <a:pt x="332" y="286"/>
                  <a:pt x="332" y="285"/>
                </a:cubicBezTo>
                <a:cubicBezTo>
                  <a:pt x="331" y="284"/>
                  <a:pt x="329" y="283"/>
                  <a:pt x="327" y="282"/>
                </a:cubicBezTo>
                <a:cubicBezTo>
                  <a:pt x="327" y="285"/>
                  <a:pt x="330" y="286"/>
                  <a:pt x="332" y="287"/>
                </a:cubicBezTo>
                <a:close/>
                <a:moveTo>
                  <a:pt x="346" y="285"/>
                </a:moveTo>
                <a:cubicBezTo>
                  <a:pt x="348" y="287"/>
                  <a:pt x="353" y="292"/>
                  <a:pt x="355" y="290"/>
                </a:cubicBezTo>
                <a:cubicBezTo>
                  <a:pt x="352" y="288"/>
                  <a:pt x="352" y="283"/>
                  <a:pt x="347" y="282"/>
                </a:cubicBezTo>
                <a:cubicBezTo>
                  <a:pt x="348" y="284"/>
                  <a:pt x="345" y="283"/>
                  <a:pt x="346" y="285"/>
                </a:cubicBezTo>
                <a:close/>
                <a:moveTo>
                  <a:pt x="103" y="309"/>
                </a:moveTo>
                <a:cubicBezTo>
                  <a:pt x="107" y="310"/>
                  <a:pt x="108" y="316"/>
                  <a:pt x="113" y="314"/>
                </a:cubicBezTo>
                <a:cubicBezTo>
                  <a:pt x="111" y="310"/>
                  <a:pt x="110" y="304"/>
                  <a:pt x="108" y="299"/>
                </a:cubicBezTo>
                <a:cubicBezTo>
                  <a:pt x="101" y="294"/>
                  <a:pt x="96" y="287"/>
                  <a:pt x="89" y="283"/>
                </a:cubicBezTo>
                <a:cubicBezTo>
                  <a:pt x="93" y="292"/>
                  <a:pt x="99" y="300"/>
                  <a:pt x="103" y="309"/>
                </a:cubicBezTo>
                <a:close/>
                <a:moveTo>
                  <a:pt x="176" y="285"/>
                </a:moveTo>
                <a:cubicBezTo>
                  <a:pt x="178" y="286"/>
                  <a:pt x="177" y="285"/>
                  <a:pt x="179" y="286"/>
                </a:cubicBezTo>
                <a:cubicBezTo>
                  <a:pt x="179" y="284"/>
                  <a:pt x="178" y="284"/>
                  <a:pt x="177" y="283"/>
                </a:cubicBezTo>
                <a:cubicBezTo>
                  <a:pt x="177" y="284"/>
                  <a:pt x="176" y="284"/>
                  <a:pt x="176" y="285"/>
                </a:cubicBezTo>
                <a:close/>
                <a:moveTo>
                  <a:pt x="304" y="288"/>
                </a:moveTo>
                <a:cubicBezTo>
                  <a:pt x="306" y="288"/>
                  <a:pt x="306" y="290"/>
                  <a:pt x="309" y="290"/>
                </a:cubicBezTo>
                <a:cubicBezTo>
                  <a:pt x="310" y="288"/>
                  <a:pt x="314" y="288"/>
                  <a:pt x="314" y="285"/>
                </a:cubicBezTo>
                <a:cubicBezTo>
                  <a:pt x="310" y="281"/>
                  <a:pt x="305" y="284"/>
                  <a:pt x="304" y="288"/>
                </a:cubicBezTo>
                <a:close/>
                <a:moveTo>
                  <a:pt x="66" y="286"/>
                </a:moveTo>
                <a:cubicBezTo>
                  <a:pt x="66" y="285"/>
                  <a:pt x="66" y="284"/>
                  <a:pt x="66" y="284"/>
                </a:cubicBezTo>
                <a:cubicBezTo>
                  <a:pt x="65" y="284"/>
                  <a:pt x="63" y="284"/>
                  <a:pt x="63" y="283"/>
                </a:cubicBezTo>
                <a:cubicBezTo>
                  <a:pt x="63" y="285"/>
                  <a:pt x="64" y="285"/>
                  <a:pt x="66" y="286"/>
                </a:cubicBezTo>
                <a:close/>
                <a:moveTo>
                  <a:pt x="93" y="299"/>
                </a:moveTo>
                <a:cubicBezTo>
                  <a:pt x="89" y="295"/>
                  <a:pt x="88" y="287"/>
                  <a:pt x="83" y="284"/>
                </a:cubicBezTo>
                <a:cubicBezTo>
                  <a:pt x="83" y="291"/>
                  <a:pt x="87" y="299"/>
                  <a:pt x="93" y="299"/>
                </a:cubicBezTo>
                <a:close/>
                <a:moveTo>
                  <a:pt x="283" y="284"/>
                </a:moveTo>
                <a:cubicBezTo>
                  <a:pt x="278" y="286"/>
                  <a:pt x="275" y="290"/>
                  <a:pt x="271" y="293"/>
                </a:cubicBezTo>
                <a:cubicBezTo>
                  <a:pt x="276" y="295"/>
                  <a:pt x="281" y="303"/>
                  <a:pt x="287" y="303"/>
                </a:cubicBezTo>
                <a:cubicBezTo>
                  <a:pt x="291" y="303"/>
                  <a:pt x="292" y="299"/>
                  <a:pt x="296" y="299"/>
                </a:cubicBezTo>
                <a:cubicBezTo>
                  <a:pt x="295" y="292"/>
                  <a:pt x="288" y="288"/>
                  <a:pt x="283" y="284"/>
                </a:cubicBezTo>
                <a:close/>
                <a:moveTo>
                  <a:pt x="414" y="288"/>
                </a:moveTo>
                <a:cubicBezTo>
                  <a:pt x="415" y="287"/>
                  <a:pt x="417" y="287"/>
                  <a:pt x="417" y="286"/>
                </a:cubicBezTo>
                <a:cubicBezTo>
                  <a:pt x="416" y="285"/>
                  <a:pt x="415" y="285"/>
                  <a:pt x="414" y="285"/>
                </a:cubicBezTo>
                <a:cubicBezTo>
                  <a:pt x="413" y="285"/>
                  <a:pt x="413" y="287"/>
                  <a:pt x="414" y="288"/>
                </a:cubicBezTo>
                <a:close/>
                <a:moveTo>
                  <a:pt x="326" y="289"/>
                </a:moveTo>
                <a:cubicBezTo>
                  <a:pt x="324" y="288"/>
                  <a:pt x="324" y="286"/>
                  <a:pt x="322" y="286"/>
                </a:cubicBezTo>
                <a:cubicBezTo>
                  <a:pt x="322" y="288"/>
                  <a:pt x="325" y="289"/>
                  <a:pt x="326" y="289"/>
                </a:cubicBezTo>
                <a:close/>
                <a:moveTo>
                  <a:pt x="563" y="293"/>
                </a:moveTo>
                <a:cubicBezTo>
                  <a:pt x="566" y="293"/>
                  <a:pt x="567" y="287"/>
                  <a:pt x="566" y="286"/>
                </a:cubicBezTo>
                <a:cubicBezTo>
                  <a:pt x="565" y="288"/>
                  <a:pt x="565" y="291"/>
                  <a:pt x="563" y="293"/>
                </a:cubicBezTo>
                <a:close/>
                <a:moveTo>
                  <a:pt x="300" y="295"/>
                </a:moveTo>
                <a:cubicBezTo>
                  <a:pt x="302" y="295"/>
                  <a:pt x="304" y="294"/>
                  <a:pt x="305" y="292"/>
                </a:cubicBezTo>
                <a:cubicBezTo>
                  <a:pt x="302" y="291"/>
                  <a:pt x="299" y="286"/>
                  <a:pt x="295" y="287"/>
                </a:cubicBezTo>
                <a:cubicBezTo>
                  <a:pt x="297" y="289"/>
                  <a:pt x="298" y="293"/>
                  <a:pt x="300" y="295"/>
                </a:cubicBezTo>
                <a:close/>
                <a:moveTo>
                  <a:pt x="371" y="292"/>
                </a:moveTo>
                <a:cubicBezTo>
                  <a:pt x="372" y="291"/>
                  <a:pt x="373" y="290"/>
                  <a:pt x="373" y="288"/>
                </a:cubicBezTo>
                <a:cubicBezTo>
                  <a:pt x="372" y="287"/>
                  <a:pt x="370" y="285"/>
                  <a:pt x="369" y="287"/>
                </a:cubicBezTo>
                <a:cubicBezTo>
                  <a:pt x="370" y="288"/>
                  <a:pt x="369" y="292"/>
                  <a:pt x="371" y="292"/>
                </a:cubicBezTo>
                <a:close/>
                <a:moveTo>
                  <a:pt x="45" y="300"/>
                </a:moveTo>
                <a:cubicBezTo>
                  <a:pt x="45" y="294"/>
                  <a:pt x="42" y="290"/>
                  <a:pt x="38" y="287"/>
                </a:cubicBezTo>
                <a:cubicBezTo>
                  <a:pt x="39" y="293"/>
                  <a:pt x="40" y="299"/>
                  <a:pt x="45" y="300"/>
                </a:cubicBezTo>
                <a:close/>
                <a:moveTo>
                  <a:pt x="202" y="291"/>
                </a:moveTo>
                <a:cubicBezTo>
                  <a:pt x="205" y="292"/>
                  <a:pt x="207" y="294"/>
                  <a:pt x="210" y="295"/>
                </a:cubicBezTo>
                <a:cubicBezTo>
                  <a:pt x="212" y="293"/>
                  <a:pt x="214" y="293"/>
                  <a:pt x="214" y="290"/>
                </a:cubicBezTo>
                <a:cubicBezTo>
                  <a:pt x="210" y="288"/>
                  <a:pt x="205" y="285"/>
                  <a:pt x="202" y="291"/>
                </a:cubicBezTo>
                <a:close/>
                <a:moveTo>
                  <a:pt x="429" y="291"/>
                </a:moveTo>
                <a:cubicBezTo>
                  <a:pt x="431" y="292"/>
                  <a:pt x="432" y="293"/>
                  <a:pt x="434" y="294"/>
                </a:cubicBezTo>
                <a:cubicBezTo>
                  <a:pt x="435" y="293"/>
                  <a:pt x="436" y="291"/>
                  <a:pt x="436" y="289"/>
                </a:cubicBezTo>
                <a:cubicBezTo>
                  <a:pt x="434" y="291"/>
                  <a:pt x="433" y="287"/>
                  <a:pt x="430" y="287"/>
                </a:cubicBezTo>
                <a:cubicBezTo>
                  <a:pt x="430" y="288"/>
                  <a:pt x="428" y="289"/>
                  <a:pt x="429" y="291"/>
                </a:cubicBezTo>
                <a:close/>
                <a:moveTo>
                  <a:pt x="442" y="290"/>
                </a:moveTo>
                <a:cubicBezTo>
                  <a:pt x="443" y="289"/>
                  <a:pt x="443" y="287"/>
                  <a:pt x="441" y="287"/>
                </a:cubicBezTo>
                <a:cubicBezTo>
                  <a:pt x="441" y="288"/>
                  <a:pt x="440" y="290"/>
                  <a:pt x="442" y="290"/>
                </a:cubicBezTo>
                <a:close/>
                <a:moveTo>
                  <a:pt x="444" y="292"/>
                </a:moveTo>
                <a:cubicBezTo>
                  <a:pt x="445" y="294"/>
                  <a:pt x="451" y="294"/>
                  <a:pt x="451" y="291"/>
                </a:cubicBezTo>
                <a:cubicBezTo>
                  <a:pt x="450" y="286"/>
                  <a:pt x="444" y="286"/>
                  <a:pt x="444" y="292"/>
                </a:cubicBezTo>
                <a:close/>
                <a:moveTo>
                  <a:pt x="459" y="293"/>
                </a:moveTo>
                <a:cubicBezTo>
                  <a:pt x="461" y="294"/>
                  <a:pt x="466" y="289"/>
                  <a:pt x="465" y="287"/>
                </a:cubicBezTo>
                <a:cubicBezTo>
                  <a:pt x="463" y="289"/>
                  <a:pt x="459" y="289"/>
                  <a:pt x="459" y="293"/>
                </a:cubicBezTo>
                <a:close/>
                <a:moveTo>
                  <a:pt x="182" y="288"/>
                </a:moveTo>
                <a:cubicBezTo>
                  <a:pt x="183" y="292"/>
                  <a:pt x="186" y="295"/>
                  <a:pt x="190" y="294"/>
                </a:cubicBezTo>
                <a:cubicBezTo>
                  <a:pt x="188" y="292"/>
                  <a:pt x="186" y="286"/>
                  <a:pt x="182" y="288"/>
                </a:cubicBezTo>
                <a:close/>
                <a:moveTo>
                  <a:pt x="617" y="293"/>
                </a:moveTo>
                <a:cubicBezTo>
                  <a:pt x="619" y="293"/>
                  <a:pt x="620" y="289"/>
                  <a:pt x="619" y="288"/>
                </a:cubicBezTo>
                <a:cubicBezTo>
                  <a:pt x="618" y="289"/>
                  <a:pt x="617" y="291"/>
                  <a:pt x="617" y="293"/>
                </a:cubicBezTo>
                <a:close/>
                <a:moveTo>
                  <a:pt x="470" y="300"/>
                </a:moveTo>
                <a:cubicBezTo>
                  <a:pt x="472" y="297"/>
                  <a:pt x="473" y="294"/>
                  <a:pt x="474" y="289"/>
                </a:cubicBezTo>
                <a:cubicBezTo>
                  <a:pt x="473" y="289"/>
                  <a:pt x="472" y="289"/>
                  <a:pt x="471" y="288"/>
                </a:cubicBezTo>
                <a:cubicBezTo>
                  <a:pt x="472" y="293"/>
                  <a:pt x="465" y="297"/>
                  <a:pt x="470" y="300"/>
                </a:cubicBezTo>
                <a:close/>
                <a:moveTo>
                  <a:pt x="496" y="296"/>
                </a:moveTo>
                <a:cubicBezTo>
                  <a:pt x="496" y="293"/>
                  <a:pt x="499" y="291"/>
                  <a:pt x="498" y="288"/>
                </a:cubicBezTo>
                <a:cubicBezTo>
                  <a:pt x="496" y="289"/>
                  <a:pt x="492" y="295"/>
                  <a:pt x="496" y="296"/>
                </a:cubicBezTo>
                <a:close/>
                <a:moveTo>
                  <a:pt x="312" y="292"/>
                </a:moveTo>
                <a:cubicBezTo>
                  <a:pt x="314" y="294"/>
                  <a:pt x="316" y="296"/>
                  <a:pt x="319" y="297"/>
                </a:cubicBezTo>
                <a:cubicBezTo>
                  <a:pt x="320" y="295"/>
                  <a:pt x="322" y="294"/>
                  <a:pt x="323" y="292"/>
                </a:cubicBezTo>
                <a:cubicBezTo>
                  <a:pt x="320" y="288"/>
                  <a:pt x="314" y="289"/>
                  <a:pt x="312" y="292"/>
                </a:cubicBezTo>
                <a:close/>
                <a:moveTo>
                  <a:pt x="504" y="302"/>
                </a:moveTo>
                <a:cubicBezTo>
                  <a:pt x="506" y="299"/>
                  <a:pt x="507" y="295"/>
                  <a:pt x="508" y="291"/>
                </a:cubicBezTo>
                <a:cubicBezTo>
                  <a:pt x="507" y="290"/>
                  <a:pt x="506" y="289"/>
                  <a:pt x="504" y="289"/>
                </a:cubicBezTo>
                <a:cubicBezTo>
                  <a:pt x="508" y="294"/>
                  <a:pt x="500" y="300"/>
                  <a:pt x="504" y="302"/>
                </a:cubicBezTo>
                <a:close/>
                <a:moveTo>
                  <a:pt x="73" y="307"/>
                </a:moveTo>
                <a:cubicBezTo>
                  <a:pt x="73" y="301"/>
                  <a:pt x="71" y="291"/>
                  <a:pt x="64" y="291"/>
                </a:cubicBezTo>
                <a:cubicBezTo>
                  <a:pt x="67" y="296"/>
                  <a:pt x="66" y="305"/>
                  <a:pt x="73" y="307"/>
                </a:cubicBezTo>
                <a:close/>
                <a:moveTo>
                  <a:pt x="131" y="291"/>
                </a:moveTo>
                <a:cubicBezTo>
                  <a:pt x="132" y="296"/>
                  <a:pt x="135" y="297"/>
                  <a:pt x="138" y="300"/>
                </a:cubicBezTo>
                <a:cubicBezTo>
                  <a:pt x="137" y="297"/>
                  <a:pt x="137" y="291"/>
                  <a:pt x="133" y="290"/>
                </a:cubicBezTo>
                <a:cubicBezTo>
                  <a:pt x="133" y="291"/>
                  <a:pt x="131" y="290"/>
                  <a:pt x="131" y="291"/>
                </a:cubicBezTo>
                <a:close/>
                <a:moveTo>
                  <a:pt x="239" y="300"/>
                </a:moveTo>
                <a:cubicBezTo>
                  <a:pt x="239" y="299"/>
                  <a:pt x="241" y="300"/>
                  <a:pt x="241" y="298"/>
                </a:cubicBezTo>
                <a:cubicBezTo>
                  <a:pt x="239" y="297"/>
                  <a:pt x="238" y="295"/>
                  <a:pt x="236" y="294"/>
                </a:cubicBezTo>
                <a:cubicBezTo>
                  <a:pt x="230" y="297"/>
                  <a:pt x="224" y="289"/>
                  <a:pt x="223" y="291"/>
                </a:cubicBezTo>
                <a:cubicBezTo>
                  <a:pt x="228" y="295"/>
                  <a:pt x="233" y="297"/>
                  <a:pt x="239" y="300"/>
                </a:cubicBezTo>
                <a:close/>
                <a:moveTo>
                  <a:pt x="423" y="294"/>
                </a:moveTo>
                <a:cubicBezTo>
                  <a:pt x="426" y="294"/>
                  <a:pt x="422" y="292"/>
                  <a:pt x="424" y="290"/>
                </a:cubicBezTo>
                <a:cubicBezTo>
                  <a:pt x="423" y="290"/>
                  <a:pt x="421" y="290"/>
                  <a:pt x="420" y="291"/>
                </a:cubicBezTo>
                <a:cubicBezTo>
                  <a:pt x="420" y="293"/>
                  <a:pt x="423" y="292"/>
                  <a:pt x="423" y="294"/>
                </a:cubicBezTo>
                <a:close/>
                <a:moveTo>
                  <a:pt x="28" y="295"/>
                </a:moveTo>
                <a:cubicBezTo>
                  <a:pt x="28" y="292"/>
                  <a:pt x="27" y="291"/>
                  <a:pt x="24" y="291"/>
                </a:cubicBezTo>
                <a:cubicBezTo>
                  <a:pt x="25" y="293"/>
                  <a:pt x="26" y="295"/>
                  <a:pt x="28" y="295"/>
                </a:cubicBezTo>
                <a:close/>
                <a:moveTo>
                  <a:pt x="177" y="294"/>
                </a:moveTo>
                <a:cubicBezTo>
                  <a:pt x="179" y="295"/>
                  <a:pt x="181" y="298"/>
                  <a:pt x="185" y="298"/>
                </a:cubicBezTo>
                <a:cubicBezTo>
                  <a:pt x="185" y="294"/>
                  <a:pt x="182" y="293"/>
                  <a:pt x="179" y="291"/>
                </a:cubicBezTo>
                <a:cubicBezTo>
                  <a:pt x="178" y="292"/>
                  <a:pt x="176" y="292"/>
                  <a:pt x="177" y="294"/>
                </a:cubicBezTo>
                <a:close/>
                <a:moveTo>
                  <a:pt x="340" y="292"/>
                </a:moveTo>
                <a:cubicBezTo>
                  <a:pt x="342" y="295"/>
                  <a:pt x="347" y="298"/>
                  <a:pt x="351" y="297"/>
                </a:cubicBezTo>
                <a:cubicBezTo>
                  <a:pt x="347" y="296"/>
                  <a:pt x="345" y="290"/>
                  <a:pt x="340" y="292"/>
                </a:cubicBezTo>
                <a:close/>
                <a:moveTo>
                  <a:pt x="395" y="294"/>
                </a:moveTo>
                <a:cubicBezTo>
                  <a:pt x="397" y="295"/>
                  <a:pt x="399" y="293"/>
                  <a:pt x="399" y="291"/>
                </a:cubicBezTo>
                <a:cubicBezTo>
                  <a:pt x="397" y="291"/>
                  <a:pt x="395" y="292"/>
                  <a:pt x="395" y="294"/>
                </a:cubicBezTo>
                <a:close/>
                <a:moveTo>
                  <a:pt x="575" y="320"/>
                </a:moveTo>
                <a:cubicBezTo>
                  <a:pt x="580" y="311"/>
                  <a:pt x="583" y="300"/>
                  <a:pt x="587" y="291"/>
                </a:cubicBezTo>
                <a:cubicBezTo>
                  <a:pt x="579" y="297"/>
                  <a:pt x="578" y="312"/>
                  <a:pt x="575" y="320"/>
                </a:cubicBezTo>
                <a:close/>
                <a:moveTo>
                  <a:pt x="165" y="299"/>
                </a:moveTo>
                <a:cubicBezTo>
                  <a:pt x="165" y="298"/>
                  <a:pt x="166" y="298"/>
                  <a:pt x="166" y="297"/>
                </a:cubicBezTo>
                <a:cubicBezTo>
                  <a:pt x="161" y="297"/>
                  <a:pt x="158" y="291"/>
                  <a:pt x="155" y="292"/>
                </a:cubicBezTo>
                <a:cubicBezTo>
                  <a:pt x="158" y="295"/>
                  <a:pt x="161" y="297"/>
                  <a:pt x="165" y="299"/>
                </a:cubicBezTo>
                <a:close/>
                <a:moveTo>
                  <a:pt x="375" y="303"/>
                </a:moveTo>
                <a:cubicBezTo>
                  <a:pt x="378" y="302"/>
                  <a:pt x="383" y="299"/>
                  <a:pt x="383" y="294"/>
                </a:cubicBezTo>
                <a:cubicBezTo>
                  <a:pt x="382" y="293"/>
                  <a:pt x="381" y="292"/>
                  <a:pt x="379" y="292"/>
                </a:cubicBezTo>
                <a:cubicBezTo>
                  <a:pt x="378" y="296"/>
                  <a:pt x="376" y="299"/>
                  <a:pt x="375" y="303"/>
                </a:cubicBezTo>
                <a:close/>
                <a:moveTo>
                  <a:pt x="406" y="302"/>
                </a:moveTo>
                <a:cubicBezTo>
                  <a:pt x="408" y="302"/>
                  <a:pt x="408" y="304"/>
                  <a:pt x="411" y="303"/>
                </a:cubicBezTo>
                <a:cubicBezTo>
                  <a:pt x="411" y="299"/>
                  <a:pt x="416" y="298"/>
                  <a:pt x="416" y="293"/>
                </a:cubicBezTo>
                <a:cubicBezTo>
                  <a:pt x="415" y="292"/>
                  <a:pt x="413" y="292"/>
                  <a:pt x="410" y="292"/>
                </a:cubicBezTo>
                <a:cubicBezTo>
                  <a:pt x="410" y="296"/>
                  <a:pt x="407" y="298"/>
                  <a:pt x="406" y="302"/>
                </a:cubicBezTo>
                <a:close/>
                <a:moveTo>
                  <a:pt x="145" y="295"/>
                </a:moveTo>
                <a:cubicBezTo>
                  <a:pt x="145" y="294"/>
                  <a:pt x="145" y="292"/>
                  <a:pt x="143" y="292"/>
                </a:cubicBezTo>
                <a:cubicBezTo>
                  <a:pt x="142" y="294"/>
                  <a:pt x="144" y="295"/>
                  <a:pt x="145" y="295"/>
                </a:cubicBezTo>
                <a:close/>
                <a:moveTo>
                  <a:pt x="118" y="299"/>
                </a:moveTo>
                <a:cubicBezTo>
                  <a:pt x="116" y="297"/>
                  <a:pt x="114" y="294"/>
                  <a:pt x="110" y="293"/>
                </a:cubicBezTo>
                <a:cubicBezTo>
                  <a:pt x="111" y="296"/>
                  <a:pt x="116" y="299"/>
                  <a:pt x="118" y="299"/>
                </a:cubicBezTo>
                <a:close/>
                <a:moveTo>
                  <a:pt x="227" y="306"/>
                </a:moveTo>
                <a:cubicBezTo>
                  <a:pt x="227" y="303"/>
                  <a:pt x="224" y="302"/>
                  <a:pt x="224" y="298"/>
                </a:cubicBezTo>
                <a:cubicBezTo>
                  <a:pt x="221" y="299"/>
                  <a:pt x="221" y="294"/>
                  <a:pt x="217" y="293"/>
                </a:cubicBezTo>
                <a:cubicBezTo>
                  <a:pt x="216" y="295"/>
                  <a:pt x="214" y="296"/>
                  <a:pt x="214" y="298"/>
                </a:cubicBezTo>
                <a:cubicBezTo>
                  <a:pt x="218" y="300"/>
                  <a:pt x="223" y="303"/>
                  <a:pt x="227" y="306"/>
                </a:cubicBezTo>
                <a:close/>
                <a:moveTo>
                  <a:pt x="349" y="304"/>
                </a:moveTo>
                <a:cubicBezTo>
                  <a:pt x="347" y="298"/>
                  <a:pt x="337" y="298"/>
                  <a:pt x="334" y="293"/>
                </a:cubicBezTo>
                <a:cubicBezTo>
                  <a:pt x="338" y="298"/>
                  <a:pt x="344" y="303"/>
                  <a:pt x="349" y="304"/>
                </a:cubicBezTo>
                <a:close/>
                <a:moveTo>
                  <a:pt x="433" y="299"/>
                </a:moveTo>
                <a:cubicBezTo>
                  <a:pt x="433" y="295"/>
                  <a:pt x="429" y="295"/>
                  <a:pt x="427" y="293"/>
                </a:cubicBezTo>
                <a:cubicBezTo>
                  <a:pt x="426" y="296"/>
                  <a:pt x="429" y="298"/>
                  <a:pt x="433" y="299"/>
                </a:cubicBezTo>
                <a:close/>
                <a:moveTo>
                  <a:pt x="438" y="297"/>
                </a:moveTo>
                <a:cubicBezTo>
                  <a:pt x="439" y="296"/>
                  <a:pt x="441" y="293"/>
                  <a:pt x="438" y="293"/>
                </a:cubicBezTo>
                <a:cubicBezTo>
                  <a:pt x="439" y="295"/>
                  <a:pt x="436" y="296"/>
                  <a:pt x="438" y="297"/>
                </a:cubicBezTo>
                <a:close/>
                <a:moveTo>
                  <a:pt x="321" y="299"/>
                </a:moveTo>
                <a:cubicBezTo>
                  <a:pt x="325" y="300"/>
                  <a:pt x="326" y="303"/>
                  <a:pt x="330" y="303"/>
                </a:cubicBezTo>
                <a:cubicBezTo>
                  <a:pt x="334" y="296"/>
                  <a:pt x="323" y="291"/>
                  <a:pt x="321" y="299"/>
                </a:cubicBezTo>
                <a:close/>
                <a:moveTo>
                  <a:pt x="479" y="300"/>
                </a:moveTo>
                <a:cubicBezTo>
                  <a:pt x="479" y="298"/>
                  <a:pt x="483" y="298"/>
                  <a:pt x="482" y="295"/>
                </a:cubicBezTo>
                <a:cubicBezTo>
                  <a:pt x="481" y="295"/>
                  <a:pt x="481" y="294"/>
                  <a:pt x="479" y="294"/>
                </a:cubicBezTo>
                <a:cubicBezTo>
                  <a:pt x="479" y="296"/>
                  <a:pt x="477" y="298"/>
                  <a:pt x="479" y="300"/>
                </a:cubicBezTo>
                <a:close/>
                <a:moveTo>
                  <a:pt x="501" y="326"/>
                </a:moveTo>
                <a:cubicBezTo>
                  <a:pt x="504" y="327"/>
                  <a:pt x="505" y="331"/>
                  <a:pt x="508" y="331"/>
                </a:cubicBezTo>
                <a:cubicBezTo>
                  <a:pt x="515" y="322"/>
                  <a:pt x="516" y="307"/>
                  <a:pt x="522" y="296"/>
                </a:cubicBezTo>
                <a:cubicBezTo>
                  <a:pt x="519" y="294"/>
                  <a:pt x="517" y="295"/>
                  <a:pt x="513" y="294"/>
                </a:cubicBezTo>
                <a:cubicBezTo>
                  <a:pt x="510" y="305"/>
                  <a:pt x="505" y="315"/>
                  <a:pt x="501" y="326"/>
                </a:cubicBezTo>
                <a:close/>
                <a:moveTo>
                  <a:pt x="304" y="298"/>
                </a:moveTo>
                <a:cubicBezTo>
                  <a:pt x="306" y="300"/>
                  <a:pt x="307" y="303"/>
                  <a:pt x="310" y="303"/>
                </a:cubicBezTo>
                <a:cubicBezTo>
                  <a:pt x="311" y="302"/>
                  <a:pt x="310" y="300"/>
                  <a:pt x="313" y="301"/>
                </a:cubicBezTo>
                <a:cubicBezTo>
                  <a:pt x="314" y="296"/>
                  <a:pt x="305" y="292"/>
                  <a:pt x="304" y="298"/>
                </a:cubicBezTo>
                <a:close/>
                <a:moveTo>
                  <a:pt x="413" y="306"/>
                </a:moveTo>
                <a:cubicBezTo>
                  <a:pt x="415" y="307"/>
                  <a:pt x="416" y="309"/>
                  <a:pt x="418" y="309"/>
                </a:cubicBezTo>
                <a:cubicBezTo>
                  <a:pt x="418" y="305"/>
                  <a:pt x="419" y="303"/>
                  <a:pt x="421" y="302"/>
                </a:cubicBezTo>
                <a:cubicBezTo>
                  <a:pt x="420" y="300"/>
                  <a:pt x="421" y="299"/>
                  <a:pt x="422" y="297"/>
                </a:cubicBezTo>
                <a:cubicBezTo>
                  <a:pt x="420" y="296"/>
                  <a:pt x="419" y="296"/>
                  <a:pt x="418" y="295"/>
                </a:cubicBezTo>
                <a:cubicBezTo>
                  <a:pt x="417" y="299"/>
                  <a:pt x="415" y="302"/>
                  <a:pt x="413" y="306"/>
                </a:cubicBezTo>
                <a:close/>
                <a:moveTo>
                  <a:pt x="200" y="302"/>
                </a:moveTo>
                <a:cubicBezTo>
                  <a:pt x="197" y="302"/>
                  <a:pt x="195" y="294"/>
                  <a:pt x="192" y="297"/>
                </a:cubicBezTo>
                <a:cubicBezTo>
                  <a:pt x="195" y="298"/>
                  <a:pt x="197" y="303"/>
                  <a:pt x="200" y="302"/>
                </a:cubicBezTo>
                <a:close/>
                <a:moveTo>
                  <a:pt x="256" y="299"/>
                </a:moveTo>
                <a:cubicBezTo>
                  <a:pt x="256" y="296"/>
                  <a:pt x="250" y="295"/>
                  <a:pt x="248" y="299"/>
                </a:cubicBezTo>
                <a:cubicBezTo>
                  <a:pt x="250" y="301"/>
                  <a:pt x="257" y="302"/>
                  <a:pt x="256" y="299"/>
                </a:cubicBezTo>
                <a:close/>
                <a:moveTo>
                  <a:pt x="551" y="310"/>
                </a:moveTo>
                <a:cubicBezTo>
                  <a:pt x="555" y="308"/>
                  <a:pt x="558" y="301"/>
                  <a:pt x="558" y="297"/>
                </a:cubicBezTo>
                <a:cubicBezTo>
                  <a:pt x="555" y="301"/>
                  <a:pt x="553" y="305"/>
                  <a:pt x="551" y="310"/>
                </a:cubicBezTo>
                <a:close/>
                <a:moveTo>
                  <a:pt x="442" y="300"/>
                </a:moveTo>
                <a:cubicBezTo>
                  <a:pt x="444" y="301"/>
                  <a:pt x="445" y="303"/>
                  <a:pt x="447" y="303"/>
                </a:cubicBezTo>
                <a:cubicBezTo>
                  <a:pt x="448" y="303"/>
                  <a:pt x="448" y="300"/>
                  <a:pt x="449" y="299"/>
                </a:cubicBezTo>
                <a:cubicBezTo>
                  <a:pt x="446" y="298"/>
                  <a:pt x="444" y="297"/>
                  <a:pt x="442" y="300"/>
                </a:cubicBezTo>
                <a:close/>
                <a:moveTo>
                  <a:pt x="89" y="319"/>
                </a:moveTo>
                <a:cubicBezTo>
                  <a:pt x="83" y="314"/>
                  <a:pt x="80" y="305"/>
                  <a:pt x="75" y="298"/>
                </a:cubicBezTo>
                <a:cubicBezTo>
                  <a:pt x="77" y="308"/>
                  <a:pt x="81" y="318"/>
                  <a:pt x="89" y="319"/>
                </a:cubicBezTo>
                <a:close/>
                <a:moveTo>
                  <a:pt x="231" y="304"/>
                </a:moveTo>
                <a:cubicBezTo>
                  <a:pt x="234" y="304"/>
                  <a:pt x="235" y="303"/>
                  <a:pt x="236" y="302"/>
                </a:cubicBezTo>
                <a:cubicBezTo>
                  <a:pt x="233" y="301"/>
                  <a:pt x="231" y="299"/>
                  <a:pt x="228" y="298"/>
                </a:cubicBezTo>
                <a:cubicBezTo>
                  <a:pt x="228" y="301"/>
                  <a:pt x="231" y="302"/>
                  <a:pt x="231" y="304"/>
                </a:cubicBezTo>
                <a:close/>
                <a:moveTo>
                  <a:pt x="279" y="308"/>
                </a:moveTo>
                <a:cubicBezTo>
                  <a:pt x="276" y="303"/>
                  <a:pt x="271" y="300"/>
                  <a:pt x="265" y="298"/>
                </a:cubicBezTo>
                <a:cubicBezTo>
                  <a:pt x="268" y="303"/>
                  <a:pt x="272" y="313"/>
                  <a:pt x="279" y="308"/>
                </a:cubicBezTo>
                <a:close/>
                <a:moveTo>
                  <a:pt x="39" y="304"/>
                </a:moveTo>
                <a:cubicBezTo>
                  <a:pt x="39" y="302"/>
                  <a:pt x="38" y="300"/>
                  <a:pt x="36" y="299"/>
                </a:cubicBezTo>
                <a:cubicBezTo>
                  <a:pt x="36" y="301"/>
                  <a:pt x="37" y="303"/>
                  <a:pt x="39" y="304"/>
                </a:cubicBezTo>
                <a:close/>
                <a:moveTo>
                  <a:pt x="186" y="300"/>
                </a:moveTo>
                <a:cubicBezTo>
                  <a:pt x="190" y="302"/>
                  <a:pt x="193" y="305"/>
                  <a:pt x="197" y="306"/>
                </a:cubicBezTo>
                <a:cubicBezTo>
                  <a:pt x="195" y="303"/>
                  <a:pt x="190" y="296"/>
                  <a:pt x="186" y="300"/>
                </a:cubicBezTo>
                <a:close/>
                <a:moveTo>
                  <a:pt x="457" y="299"/>
                </a:moveTo>
                <a:cubicBezTo>
                  <a:pt x="457" y="301"/>
                  <a:pt x="458" y="301"/>
                  <a:pt x="459" y="302"/>
                </a:cubicBezTo>
                <a:cubicBezTo>
                  <a:pt x="460" y="301"/>
                  <a:pt x="460" y="299"/>
                  <a:pt x="461" y="299"/>
                </a:cubicBezTo>
                <a:cubicBezTo>
                  <a:pt x="459" y="298"/>
                  <a:pt x="458" y="299"/>
                  <a:pt x="457" y="299"/>
                </a:cubicBezTo>
                <a:close/>
                <a:moveTo>
                  <a:pt x="60" y="305"/>
                </a:moveTo>
                <a:cubicBezTo>
                  <a:pt x="59" y="303"/>
                  <a:pt x="58" y="300"/>
                  <a:pt x="56" y="299"/>
                </a:cubicBezTo>
                <a:cubicBezTo>
                  <a:pt x="57" y="301"/>
                  <a:pt x="59" y="305"/>
                  <a:pt x="60" y="305"/>
                </a:cubicBezTo>
                <a:close/>
                <a:moveTo>
                  <a:pt x="422" y="306"/>
                </a:moveTo>
                <a:cubicBezTo>
                  <a:pt x="425" y="305"/>
                  <a:pt x="430" y="305"/>
                  <a:pt x="430" y="301"/>
                </a:cubicBezTo>
                <a:cubicBezTo>
                  <a:pt x="427" y="302"/>
                  <a:pt x="427" y="300"/>
                  <a:pt x="425" y="300"/>
                </a:cubicBezTo>
                <a:cubicBezTo>
                  <a:pt x="424" y="301"/>
                  <a:pt x="423" y="304"/>
                  <a:pt x="422" y="306"/>
                </a:cubicBezTo>
                <a:close/>
                <a:moveTo>
                  <a:pt x="149" y="306"/>
                </a:moveTo>
                <a:cubicBezTo>
                  <a:pt x="148" y="304"/>
                  <a:pt x="147" y="301"/>
                  <a:pt x="145" y="300"/>
                </a:cubicBezTo>
                <a:cubicBezTo>
                  <a:pt x="145" y="304"/>
                  <a:pt x="146" y="306"/>
                  <a:pt x="149" y="306"/>
                </a:cubicBezTo>
                <a:close/>
                <a:moveTo>
                  <a:pt x="168" y="303"/>
                </a:moveTo>
                <a:cubicBezTo>
                  <a:pt x="172" y="303"/>
                  <a:pt x="173" y="307"/>
                  <a:pt x="176" y="303"/>
                </a:cubicBezTo>
                <a:cubicBezTo>
                  <a:pt x="174" y="301"/>
                  <a:pt x="168" y="298"/>
                  <a:pt x="168" y="303"/>
                </a:cubicBezTo>
                <a:close/>
                <a:moveTo>
                  <a:pt x="242" y="303"/>
                </a:moveTo>
                <a:cubicBezTo>
                  <a:pt x="244" y="303"/>
                  <a:pt x="246" y="303"/>
                  <a:pt x="246" y="305"/>
                </a:cubicBezTo>
                <a:cubicBezTo>
                  <a:pt x="249" y="305"/>
                  <a:pt x="250" y="304"/>
                  <a:pt x="251" y="303"/>
                </a:cubicBezTo>
                <a:cubicBezTo>
                  <a:pt x="247" y="302"/>
                  <a:pt x="245" y="298"/>
                  <a:pt x="242" y="303"/>
                </a:cubicBezTo>
                <a:close/>
                <a:moveTo>
                  <a:pt x="300" y="304"/>
                </a:moveTo>
                <a:cubicBezTo>
                  <a:pt x="297" y="297"/>
                  <a:pt x="296" y="303"/>
                  <a:pt x="290" y="305"/>
                </a:cubicBezTo>
                <a:cubicBezTo>
                  <a:pt x="292" y="307"/>
                  <a:pt x="296" y="309"/>
                  <a:pt x="299" y="310"/>
                </a:cubicBezTo>
                <a:cubicBezTo>
                  <a:pt x="302" y="308"/>
                  <a:pt x="301" y="307"/>
                  <a:pt x="300" y="304"/>
                </a:cubicBezTo>
                <a:close/>
                <a:moveTo>
                  <a:pt x="481" y="308"/>
                </a:moveTo>
                <a:cubicBezTo>
                  <a:pt x="482" y="306"/>
                  <a:pt x="484" y="303"/>
                  <a:pt x="483" y="300"/>
                </a:cubicBezTo>
                <a:cubicBezTo>
                  <a:pt x="480" y="303"/>
                  <a:pt x="473" y="307"/>
                  <a:pt x="481" y="308"/>
                </a:cubicBezTo>
                <a:close/>
                <a:moveTo>
                  <a:pt x="340" y="310"/>
                </a:moveTo>
                <a:cubicBezTo>
                  <a:pt x="341" y="310"/>
                  <a:pt x="343" y="309"/>
                  <a:pt x="344" y="308"/>
                </a:cubicBezTo>
                <a:cubicBezTo>
                  <a:pt x="344" y="307"/>
                  <a:pt x="344" y="306"/>
                  <a:pt x="344" y="305"/>
                </a:cubicBezTo>
                <a:cubicBezTo>
                  <a:pt x="341" y="304"/>
                  <a:pt x="339" y="303"/>
                  <a:pt x="337" y="301"/>
                </a:cubicBezTo>
                <a:cubicBezTo>
                  <a:pt x="336" y="304"/>
                  <a:pt x="340" y="305"/>
                  <a:pt x="340" y="310"/>
                </a:cubicBezTo>
                <a:close/>
                <a:moveTo>
                  <a:pt x="84" y="306"/>
                </a:moveTo>
                <a:cubicBezTo>
                  <a:pt x="84" y="305"/>
                  <a:pt x="85" y="305"/>
                  <a:pt x="85" y="303"/>
                </a:cubicBezTo>
                <a:cubicBezTo>
                  <a:pt x="84" y="303"/>
                  <a:pt x="82" y="301"/>
                  <a:pt x="81" y="302"/>
                </a:cubicBezTo>
                <a:cubicBezTo>
                  <a:pt x="82" y="303"/>
                  <a:pt x="82" y="306"/>
                  <a:pt x="84" y="306"/>
                </a:cubicBezTo>
                <a:close/>
                <a:moveTo>
                  <a:pt x="256" y="304"/>
                </a:moveTo>
                <a:cubicBezTo>
                  <a:pt x="260" y="305"/>
                  <a:pt x="263" y="310"/>
                  <a:pt x="266" y="309"/>
                </a:cubicBezTo>
                <a:cubicBezTo>
                  <a:pt x="264" y="306"/>
                  <a:pt x="262" y="303"/>
                  <a:pt x="259" y="302"/>
                </a:cubicBezTo>
                <a:cubicBezTo>
                  <a:pt x="259" y="303"/>
                  <a:pt x="256" y="302"/>
                  <a:pt x="256" y="304"/>
                </a:cubicBezTo>
                <a:close/>
                <a:moveTo>
                  <a:pt x="312" y="305"/>
                </a:moveTo>
                <a:cubicBezTo>
                  <a:pt x="315" y="310"/>
                  <a:pt x="319" y="313"/>
                  <a:pt x="324" y="316"/>
                </a:cubicBezTo>
                <a:cubicBezTo>
                  <a:pt x="324" y="313"/>
                  <a:pt x="327" y="312"/>
                  <a:pt x="327" y="308"/>
                </a:cubicBezTo>
                <a:cubicBezTo>
                  <a:pt x="321" y="305"/>
                  <a:pt x="318" y="299"/>
                  <a:pt x="312" y="305"/>
                </a:cubicBezTo>
                <a:close/>
                <a:moveTo>
                  <a:pt x="465" y="306"/>
                </a:moveTo>
                <a:cubicBezTo>
                  <a:pt x="467" y="306"/>
                  <a:pt x="467" y="308"/>
                  <a:pt x="468" y="306"/>
                </a:cubicBezTo>
                <a:cubicBezTo>
                  <a:pt x="467" y="306"/>
                  <a:pt x="470" y="302"/>
                  <a:pt x="467" y="302"/>
                </a:cubicBezTo>
                <a:cubicBezTo>
                  <a:pt x="466" y="303"/>
                  <a:pt x="465" y="304"/>
                  <a:pt x="465" y="306"/>
                </a:cubicBezTo>
                <a:close/>
                <a:moveTo>
                  <a:pt x="388" y="311"/>
                </a:moveTo>
                <a:cubicBezTo>
                  <a:pt x="388" y="314"/>
                  <a:pt x="390" y="314"/>
                  <a:pt x="392" y="314"/>
                </a:cubicBezTo>
                <a:cubicBezTo>
                  <a:pt x="393" y="310"/>
                  <a:pt x="397" y="306"/>
                  <a:pt x="396" y="302"/>
                </a:cubicBezTo>
                <a:cubicBezTo>
                  <a:pt x="394" y="306"/>
                  <a:pt x="391" y="308"/>
                  <a:pt x="388" y="311"/>
                </a:cubicBezTo>
                <a:close/>
                <a:moveTo>
                  <a:pt x="490" y="310"/>
                </a:moveTo>
                <a:cubicBezTo>
                  <a:pt x="490" y="308"/>
                  <a:pt x="493" y="304"/>
                  <a:pt x="492" y="302"/>
                </a:cubicBezTo>
                <a:cubicBezTo>
                  <a:pt x="491" y="304"/>
                  <a:pt x="488" y="308"/>
                  <a:pt x="490" y="310"/>
                </a:cubicBezTo>
                <a:close/>
                <a:moveTo>
                  <a:pt x="47" y="310"/>
                </a:moveTo>
                <a:cubicBezTo>
                  <a:pt x="46" y="307"/>
                  <a:pt x="45" y="302"/>
                  <a:pt x="42" y="303"/>
                </a:cubicBezTo>
                <a:cubicBezTo>
                  <a:pt x="45" y="304"/>
                  <a:pt x="43" y="309"/>
                  <a:pt x="47" y="310"/>
                </a:cubicBezTo>
                <a:close/>
                <a:moveTo>
                  <a:pt x="382" y="308"/>
                </a:moveTo>
                <a:cubicBezTo>
                  <a:pt x="384" y="308"/>
                  <a:pt x="385" y="304"/>
                  <a:pt x="384" y="303"/>
                </a:cubicBezTo>
                <a:cubicBezTo>
                  <a:pt x="383" y="305"/>
                  <a:pt x="382" y="306"/>
                  <a:pt x="382" y="308"/>
                </a:cubicBezTo>
                <a:close/>
                <a:moveTo>
                  <a:pt x="445" y="307"/>
                </a:moveTo>
                <a:cubicBezTo>
                  <a:pt x="445" y="304"/>
                  <a:pt x="442" y="303"/>
                  <a:pt x="440" y="303"/>
                </a:cubicBezTo>
                <a:cubicBezTo>
                  <a:pt x="440" y="306"/>
                  <a:pt x="441" y="307"/>
                  <a:pt x="445" y="307"/>
                </a:cubicBezTo>
                <a:close/>
                <a:moveTo>
                  <a:pt x="132" y="310"/>
                </a:moveTo>
                <a:cubicBezTo>
                  <a:pt x="130" y="307"/>
                  <a:pt x="129" y="305"/>
                  <a:pt x="125" y="304"/>
                </a:cubicBezTo>
                <a:cubicBezTo>
                  <a:pt x="126" y="307"/>
                  <a:pt x="130" y="310"/>
                  <a:pt x="132" y="310"/>
                </a:cubicBezTo>
                <a:close/>
                <a:moveTo>
                  <a:pt x="234" y="307"/>
                </a:moveTo>
                <a:cubicBezTo>
                  <a:pt x="235" y="313"/>
                  <a:pt x="243" y="313"/>
                  <a:pt x="244" y="307"/>
                </a:cubicBezTo>
                <a:cubicBezTo>
                  <a:pt x="243" y="306"/>
                  <a:pt x="240" y="305"/>
                  <a:pt x="239" y="304"/>
                </a:cubicBezTo>
                <a:cubicBezTo>
                  <a:pt x="237" y="305"/>
                  <a:pt x="237" y="307"/>
                  <a:pt x="234" y="307"/>
                </a:cubicBezTo>
                <a:close/>
                <a:moveTo>
                  <a:pt x="455" y="310"/>
                </a:moveTo>
                <a:cubicBezTo>
                  <a:pt x="456" y="309"/>
                  <a:pt x="457" y="307"/>
                  <a:pt x="457" y="305"/>
                </a:cubicBezTo>
                <a:cubicBezTo>
                  <a:pt x="457" y="305"/>
                  <a:pt x="456" y="304"/>
                  <a:pt x="455" y="304"/>
                </a:cubicBezTo>
                <a:cubicBezTo>
                  <a:pt x="455" y="306"/>
                  <a:pt x="451" y="309"/>
                  <a:pt x="455" y="310"/>
                </a:cubicBezTo>
                <a:close/>
                <a:moveTo>
                  <a:pt x="354" y="308"/>
                </a:moveTo>
                <a:cubicBezTo>
                  <a:pt x="355" y="310"/>
                  <a:pt x="357" y="311"/>
                  <a:pt x="360" y="313"/>
                </a:cubicBezTo>
                <a:cubicBezTo>
                  <a:pt x="361" y="310"/>
                  <a:pt x="363" y="308"/>
                  <a:pt x="363" y="305"/>
                </a:cubicBezTo>
                <a:cubicBezTo>
                  <a:pt x="360" y="306"/>
                  <a:pt x="354" y="303"/>
                  <a:pt x="354" y="308"/>
                </a:cubicBezTo>
                <a:close/>
                <a:moveTo>
                  <a:pt x="421" y="313"/>
                </a:moveTo>
                <a:cubicBezTo>
                  <a:pt x="423" y="313"/>
                  <a:pt x="423" y="314"/>
                  <a:pt x="425" y="314"/>
                </a:cubicBezTo>
                <a:cubicBezTo>
                  <a:pt x="426" y="311"/>
                  <a:pt x="429" y="307"/>
                  <a:pt x="430" y="305"/>
                </a:cubicBezTo>
                <a:cubicBezTo>
                  <a:pt x="428" y="309"/>
                  <a:pt x="422" y="308"/>
                  <a:pt x="421" y="313"/>
                </a:cubicBezTo>
                <a:close/>
                <a:moveTo>
                  <a:pt x="557" y="314"/>
                </a:moveTo>
                <a:cubicBezTo>
                  <a:pt x="559" y="314"/>
                  <a:pt x="558" y="309"/>
                  <a:pt x="561" y="310"/>
                </a:cubicBezTo>
                <a:cubicBezTo>
                  <a:pt x="560" y="307"/>
                  <a:pt x="561" y="306"/>
                  <a:pt x="560" y="305"/>
                </a:cubicBezTo>
                <a:cubicBezTo>
                  <a:pt x="559" y="307"/>
                  <a:pt x="557" y="310"/>
                  <a:pt x="557" y="314"/>
                </a:cubicBezTo>
                <a:close/>
                <a:moveTo>
                  <a:pt x="176" y="307"/>
                </a:moveTo>
                <a:cubicBezTo>
                  <a:pt x="178" y="311"/>
                  <a:pt x="183" y="313"/>
                  <a:pt x="186" y="316"/>
                </a:cubicBezTo>
                <a:cubicBezTo>
                  <a:pt x="186" y="313"/>
                  <a:pt x="190" y="314"/>
                  <a:pt x="190" y="311"/>
                </a:cubicBezTo>
                <a:cubicBezTo>
                  <a:pt x="186" y="309"/>
                  <a:pt x="181" y="303"/>
                  <a:pt x="176" y="307"/>
                </a:cubicBezTo>
                <a:close/>
                <a:moveTo>
                  <a:pt x="428" y="317"/>
                </a:moveTo>
                <a:cubicBezTo>
                  <a:pt x="430" y="319"/>
                  <a:pt x="430" y="316"/>
                  <a:pt x="432" y="316"/>
                </a:cubicBezTo>
                <a:cubicBezTo>
                  <a:pt x="430" y="313"/>
                  <a:pt x="436" y="308"/>
                  <a:pt x="433" y="305"/>
                </a:cubicBezTo>
                <a:cubicBezTo>
                  <a:pt x="432" y="309"/>
                  <a:pt x="428" y="314"/>
                  <a:pt x="428" y="317"/>
                </a:cubicBezTo>
                <a:close/>
                <a:moveTo>
                  <a:pt x="485" y="312"/>
                </a:moveTo>
                <a:cubicBezTo>
                  <a:pt x="484" y="309"/>
                  <a:pt x="488" y="308"/>
                  <a:pt x="485" y="305"/>
                </a:cubicBezTo>
                <a:cubicBezTo>
                  <a:pt x="486" y="308"/>
                  <a:pt x="482" y="311"/>
                  <a:pt x="485" y="312"/>
                </a:cubicBezTo>
                <a:close/>
                <a:moveTo>
                  <a:pt x="164" y="310"/>
                </a:moveTo>
                <a:cubicBezTo>
                  <a:pt x="164" y="310"/>
                  <a:pt x="166" y="310"/>
                  <a:pt x="167" y="309"/>
                </a:cubicBezTo>
                <a:cubicBezTo>
                  <a:pt x="167" y="306"/>
                  <a:pt x="163" y="305"/>
                  <a:pt x="163" y="308"/>
                </a:cubicBezTo>
                <a:cubicBezTo>
                  <a:pt x="165" y="308"/>
                  <a:pt x="163" y="310"/>
                  <a:pt x="164" y="310"/>
                </a:cubicBezTo>
                <a:close/>
                <a:moveTo>
                  <a:pt x="495" y="320"/>
                </a:moveTo>
                <a:cubicBezTo>
                  <a:pt x="497" y="315"/>
                  <a:pt x="501" y="312"/>
                  <a:pt x="502" y="306"/>
                </a:cubicBezTo>
                <a:cubicBezTo>
                  <a:pt x="500" y="307"/>
                  <a:pt x="500" y="306"/>
                  <a:pt x="498" y="306"/>
                </a:cubicBezTo>
                <a:cubicBezTo>
                  <a:pt x="497" y="310"/>
                  <a:pt x="494" y="316"/>
                  <a:pt x="495" y="320"/>
                </a:cubicBezTo>
                <a:close/>
                <a:moveTo>
                  <a:pt x="526" y="326"/>
                </a:moveTo>
                <a:cubicBezTo>
                  <a:pt x="533" y="322"/>
                  <a:pt x="535" y="314"/>
                  <a:pt x="536" y="306"/>
                </a:cubicBezTo>
                <a:cubicBezTo>
                  <a:pt x="533" y="312"/>
                  <a:pt x="528" y="317"/>
                  <a:pt x="526" y="326"/>
                </a:cubicBezTo>
                <a:close/>
                <a:moveTo>
                  <a:pt x="252" y="307"/>
                </a:moveTo>
                <a:cubicBezTo>
                  <a:pt x="256" y="310"/>
                  <a:pt x="261" y="317"/>
                  <a:pt x="266" y="314"/>
                </a:cubicBezTo>
                <a:cubicBezTo>
                  <a:pt x="263" y="313"/>
                  <a:pt x="258" y="306"/>
                  <a:pt x="252" y="307"/>
                </a:cubicBezTo>
                <a:close/>
                <a:moveTo>
                  <a:pt x="569" y="314"/>
                </a:moveTo>
                <a:cubicBezTo>
                  <a:pt x="568" y="311"/>
                  <a:pt x="573" y="307"/>
                  <a:pt x="571" y="306"/>
                </a:cubicBezTo>
                <a:cubicBezTo>
                  <a:pt x="570" y="309"/>
                  <a:pt x="567" y="311"/>
                  <a:pt x="569" y="314"/>
                </a:cubicBezTo>
                <a:close/>
                <a:moveTo>
                  <a:pt x="396" y="317"/>
                </a:moveTo>
                <a:cubicBezTo>
                  <a:pt x="396" y="313"/>
                  <a:pt x="400" y="311"/>
                  <a:pt x="399" y="307"/>
                </a:cubicBezTo>
                <a:cubicBezTo>
                  <a:pt x="398" y="310"/>
                  <a:pt x="393" y="315"/>
                  <a:pt x="396" y="317"/>
                </a:cubicBezTo>
                <a:close/>
                <a:moveTo>
                  <a:pt x="111" y="336"/>
                </a:moveTo>
                <a:cubicBezTo>
                  <a:pt x="107" y="323"/>
                  <a:pt x="101" y="313"/>
                  <a:pt x="90" y="308"/>
                </a:cubicBezTo>
                <a:cubicBezTo>
                  <a:pt x="91" y="322"/>
                  <a:pt x="101" y="333"/>
                  <a:pt x="111" y="336"/>
                </a:cubicBezTo>
                <a:close/>
                <a:moveTo>
                  <a:pt x="308" y="308"/>
                </a:moveTo>
                <a:cubicBezTo>
                  <a:pt x="308" y="314"/>
                  <a:pt x="312" y="322"/>
                  <a:pt x="318" y="323"/>
                </a:cubicBezTo>
                <a:cubicBezTo>
                  <a:pt x="320" y="322"/>
                  <a:pt x="321" y="321"/>
                  <a:pt x="322" y="320"/>
                </a:cubicBezTo>
                <a:cubicBezTo>
                  <a:pt x="318" y="316"/>
                  <a:pt x="313" y="309"/>
                  <a:pt x="308" y="308"/>
                </a:cubicBezTo>
                <a:close/>
                <a:moveTo>
                  <a:pt x="399" y="320"/>
                </a:moveTo>
                <a:cubicBezTo>
                  <a:pt x="405" y="318"/>
                  <a:pt x="405" y="314"/>
                  <a:pt x="407" y="310"/>
                </a:cubicBezTo>
                <a:cubicBezTo>
                  <a:pt x="406" y="309"/>
                  <a:pt x="406" y="307"/>
                  <a:pt x="403" y="308"/>
                </a:cubicBezTo>
                <a:cubicBezTo>
                  <a:pt x="403" y="312"/>
                  <a:pt x="400" y="315"/>
                  <a:pt x="399" y="320"/>
                </a:cubicBezTo>
                <a:close/>
                <a:moveTo>
                  <a:pt x="213" y="316"/>
                </a:moveTo>
                <a:cubicBezTo>
                  <a:pt x="209" y="314"/>
                  <a:pt x="205" y="308"/>
                  <a:pt x="200" y="309"/>
                </a:cubicBezTo>
                <a:cubicBezTo>
                  <a:pt x="205" y="310"/>
                  <a:pt x="210" y="317"/>
                  <a:pt x="213" y="316"/>
                </a:cubicBezTo>
                <a:close/>
                <a:moveTo>
                  <a:pt x="474" y="312"/>
                </a:moveTo>
                <a:cubicBezTo>
                  <a:pt x="476" y="313"/>
                  <a:pt x="477" y="314"/>
                  <a:pt x="479" y="315"/>
                </a:cubicBezTo>
                <a:cubicBezTo>
                  <a:pt x="481" y="311"/>
                  <a:pt x="477" y="309"/>
                  <a:pt x="475" y="308"/>
                </a:cubicBezTo>
                <a:cubicBezTo>
                  <a:pt x="475" y="310"/>
                  <a:pt x="473" y="310"/>
                  <a:pt x="474" y="312"/>
                </a:cubicBezTo>
                <a:close/>
                <a:moveTo>
                  <a:pt x="437" y="313"/>
                </a:moveTo>
                <a:cubicBezTo>
                  <a:pt x="438" y="312"/>
                  <a:pt x="440" y="312"/>
                  <a:pt x="440" y="310"/>
                </a:cubicBezTo>
                <a:cubicBezTo>
                  <a:pt x="439" y="309"/>
                  <a:pt x="439" y="309"/>
                  <a:pt x="437" y="309"/>
                </a:cubicBezTo>
                <a:cubicBezTo>
                  <a:pt x="437" y="310"/>
                  <a:pt x="435" y="312"/>
                  <a:pt x="437" y="313"/>
                </a:cubicBezTo>
                <a:close/>
                <a:moveTo>
                  <a:pt x="242" y="315"/>
                </a:moveTo>
                <a:cubicBezTo>
                  <a:pt x="246" y="317"/>
                  <a:pt x="249" y="320"/>
                  <a:pt x="253" y="322"/>
                </a:cubicBezTo>
                <a:cubicBezTo>
                  <a:pt x="257" y="322"/>
                  <a:pt x="258" y="319"/>
                  <a:pt x="261" y="318"/>
                </a:cubicBezTo>
                <a:cubicBezTo>
                  <a:pt x="258" y="314"/>
                  <a:pt x="253" y="312"/>
                  <a:pt x="248" y="310"/>
                </a:cubicBezTo>
                <a:cubicBezTo>
                  <a:pt x="247" y="312"/>
                  <a:pt x="243" y="312"/>
                  <a:pt x="242" y="315"/>
                </a:cubicBezTo>
                <a:close/>
                <a:moveTo>
                  <a:pt x="218" y="313"/>
                </a:moveTo>
                <a:cubicBezTo>
                  <a:pt x="218" y="311"/>
                  <a:pt x="214" y="311"/>
                  <a:pt x="214" y="311"/>
                </a:cubicBezTo>
                <a:cubicBezTo>
                  <a:pt x="216" y="311"/>
                  <a:pt x="215" y="314"/>
                  <a:pt x="218" y="313"/>
                </a:cubicBezTo>
                <a:close/>
                <a:moveTo>
                  <a:pt x="278" y="313"/>
                </a:moveTo>
                <a:cubicBezTo>
                  <a:pt x="283" y="314"/>
                  <a:pt x="287" y="323"/>
                  <a:pt x="290" y="316"/>
                </a:cubicBezTo>
                <a:cubicBezTo>
                  <a:pt x="288" y="313"/>
                  <a:pt x="281" y="307"/>
                  <a:pt x="278" y="313"/>
                </a:cubicBezTo>
                <a:close/>
                <a:moveTo>
                  <a:pt x="488" y="314"/>
                </a:moveTo>
                <a:cubicBezTo>
                  <a:pt x="488" y="313"/>
                  <a:pt x="491" y="311"/>
                  <a:pt x="488" y="310"/>
                </a:cubicBezTo>
                <a:cubicBezTo>
                  <a:pt x="489" y="312"/>
                  <a:pt x="486" y="313"/>
                  <a:pt x="488" y="314"/>
                </a:cubicBezTo>
                <a:close/>
                <a:moveTo>
                  <a:pt x="42" y="313"/>
                </a:moveTo>
                <a:cubicBezTo>
                  <a:pt x="41" y="312"/>
                  <a:pt x="41" y="311"/>
                  <a:pt x="39" y="311"/>
                </a:cubicBezTo>
                <a:cubicBezTo>
                  <a:pt x="39" y="312"/>
                  <a:pt x="42" y="314"/>
                  <a:pt x="42" y="313"/>
                </a:cubicBezTo>
                <a:close/>
                <a:moveTo>
                  <a:pt x="70" y="317"/>
                </a:moveTo>
                <a:cubicBezTo>
                  <a:pt x="69" y="314"/>
                  <a:pt x="68" y="312"/>
                  <a:pt x="67" y="311"/>
                </a:cubicBezTo>
                <a:cubicBezTo>
                  <a:pt x="68" y="313"/>
                  <a:pt x="68" y="316"/>
                  <a:pt x="70" y="317"/>
                </a:cubicBezTo>
                <a:close/>
                <a:moveTo>
                  <a:pt x="167" y="313"/>
                </a:moveTo>
                <a:cubicBezTo>
                  <a:pt x="170" y="315"/>
                  <a:pt x="173" y="316"/>
                  <a:pt x="174" y="320"/>
                </a:cubicBezTo>
                <a:cubicBezTo>
                  <a:pt x="177" y="318"/>
                  <a:pt x="179" y="322"/>
                  <a:pt x="183" y="320"/>
                </a:cubicBezTo>
                <a:cubicBezTo>
                  <a:pt x="183" y="319"/>
                  <a:pt x="182" y="319"/>
                  <a:pt x="182" y="317"/>
                </a:cubicBezTo>
                <a:cubicBezTo>
                  <a:pt x="176" y="319"/>
                  <a:pt x="172" y="307"/>
                  <a:pt x="167" y="313"/>
                </a:cubicBezTo>
                <a:close/>
                <a:moveTo>
                  <a:pt x="350" y="317"/>
                </a:moveTo>
                <a:cubicBezTo>
                  <a:pt x="353" y="319"/>
                  <a:pt x="357" y="319"/>
                  <a:pt x="357" y="316"/>
                </a:cubicBezTo>
                <a:cubicBezTo>
                  <a:pt x="357" y="314"/>
                  <a:pt x="353" y="314"/>
                  <a:pt x="352" y="311"/>
                </a:cubicBezTo>
                <a:cubicBezTo>
                  <a:pt x="351" y="313"/>
                  <a:pt x="350" y="314"/>
                  <a:pt x="350" y="317"/>
                </a:cubicBezTo>
                <a:close/>
                <a:moveTo>
                  <a:pt x="409" y="314"/>
                </a:moveTo>
                <a:cubicBezTo>
                  <a:pt x="411" y="315"/>
                  <a:pt x="412" y="312"/>
                  <a:pt x="410" y="311"/>
                </a:cubicBezTo>
                <a:cubicBezTo>
                  <a:pt x="411" y="313"/>
                  <a:pt x="408" y="313"/>
                  <a:pt x="409" y="314"/>
                </a:cubicBezTo>
                <a:close/>
                <a:moveTo>
                  <a:pt x="453" y="314"/>
                </a:moveTo>
                <a:cubicBezTo>
                  <a:pt x="455" y="313"/>
                  <a:pt x="453" y="312"/>
                  <a:pt x="452" y="311"/>
                </a:cubicBezTo>
                <a:cubicBezTo>
                  <a:pt x="451" y="313"/>
                  <a:pt x="452" y="314"/>
                  <a:pt x="453" y="314"/>
                </a:cubicBezTo>
                <a:close/>
                <a:moveTo>
                  <a:pt x="220" y="317"/>
                </a:moveTo>
                <a:cubicBezTo>
                  <a:pt x="223" y="319"/>
                  <a:pt x="225" y="320"/>
                  <a:pt x="228" y="321"/>
                </a:cubicBezTo>
                <a:cubicBezTo>
                  <a:pt x="228" y="319"/>
                  <a:pt x="232" y="317"/>
                  <a:pt x="234" y="316"/>
                </a:cubicBezTo>
                <a:cubicBezTo>
                  <a:pt x="231" y="311"/>
                  <a:pt x="223" y="311"/>
                  <a:pt x="220" y="317"/>
                </a:cubicBezTo>
                <a:close/>
                <a:moveTo>
                  <a:pt x="368" y="319"/>
                </a:moveTo>
                <a:cubicBezTo>
                  <a:pt x="369" y="319"/>
                  <a:pt x="369" y="320"/>
                  <a:pt x="370" y="320"/>
                </a:cubicBezTo>
                <a:cubicBezTo>
                  <a:pt x="371" y="318"/>
                  <a:pt x="373" y="317"/>
                  <a:pt x="372" y="313"/>
                </a:cubicBezTo>
                <a:cubicBezTo>
                  <a:pt x="371" y="313"/>
                  <a:pt x="372" y="311"/>
                  <a:pt x="370" y="312"/>
                </a:cubicBezTo>
                <a:cubicBezTo>
                  <a:pt x="370" y="315"/>
                  <a:pt x="368" y="316"/>
                  <a:pt x="368" y="319"/>
                </a:cubicBezTo>
                <a:close/>
                <a:moveTo>
                  <a:pt x="530" y="333"/>
                </a:moveTo>
                <a:cubicBezTo>
                  <a:pt x="535" y="327"/>
                  <a:pt x="545" y="322"/>
                  <a:pt x="546" y="313"/>
                </a:cubicBezTo>
                <a:cubicBezTo>
                  <a:pt x="541" y="319"/>
                  <a:pt x="531" y="325"/>
                  <a:pt x="530" y="333"/>
                </a:cubicBezTo>
                <a:close/>
                <a:moveTo>
                  <a:pt x="466" y="319"/>
                </a:moveTo>
                <a:cubicBezTo>
                  <a:pt x="468" y="318"/>
                  <a:pt x="469" y="314"/>
                  <a:pt x="468" y="313"/>
                </a:cubicBezTo>
                <a:cubicBezTo>
                  <a:pt x="467" y="315"/>
                  <a:pt x="466" y="316"/>
                  <a:pt x="466" y="319"/>
                </a:cubicBezTo>
                <a:close/>
                <a:moveTo>
                  <a:pt x="63" y="322"/>
                </a:moveTo>
                <a:cubicBezTo>
                  <a:pt x="61" y="321"/>
                  <a:pt x="60" y="315"/>
                  <a:pt x="57" y="314"/>
                </a:cubicBezTo>
                <a:cubicBezTo>
                  <a:pt x="58" y="317"/>
                  <a:pt x="61" y="324"/>
                  <a:pt x="63" y="322"/>
                </a:cubicBezTo>
                <a:close/>
                <a:moveTo>
                  <a:pt x="558" y="323"/>
                </a:moveTo>
                <a:cubicBezTo>
                  <a:pt x="559" y="322"/>
                  <a:pt x="557" y="326"/>
                  <a:pt x="559" y="325"/>
                </a:cubicBezTo>
                <a:cubicBezTo>
                  <a:pt x="560" y="321"/>
                  <a:pt x="564" y="318"/>
                  <a:pt x="563" y="314"/>
                </a:cubicBezTo>
                <a:cubicBezTo>
                  <a:pt x="560" y="317"/>
                  <a:pt x="560" y="320"/>
                  <a:pt x="558" y="323"/>
                </a:cubicBezTo>
                <a:close/>
                <a:moveTo>
                  <a:pt x="189" y="318"/>
                </a:moveTo>
                <a:cubicBezTo>
                  <a:pt x="193" y="319"/>
                  <a:pt x="196" y="325"/>
                  <a:pt x="201" y="323"/>
                </a:cubicBezTo>
                <a:cubicBezTo>
                  <a:pt x="199" y="318"/>
                  <a:pt x="193" y="311"/>
                  <a:pt x="189" y="318"/>
                </a:cubicBezTo>
                <a:close/>
                <a:moveTo>
                  <a:pt x="390" y="317"/>
                </a:moveTo>
                <a:cubicBezTo>
                  <a:pt x="388" y="317"/>
                  <a:pt x="388" y="315"/>
                  <a:pt x="385" y="314"/>
                </a:cubicBezTo>
                <a:cubicBezTo>
                  <a:pt x="386" y="316"/>
                  <a:pt x="388" y="319"/>
                  <a:pt x="390" y="317"/>
                </a:cubicBezTo>
                <a:close/>
                <a:moveTo>
                  <a:pt x="433" y="319"/>
                </a:moveTo>
                <a:cubicBezTo>
                  <a:pt x="434" y="322"/>
                  <a:pt x="435" y="323"/>
                  <a:pt x="437" y="323"/>
                </a:cubicBezTo>
                <a:cubicBezTo>
                  <a:pt x="438" y="321"/>
                  <a:pt x="442" y="317"/>
                  <a:pt x="440" y="314"/>
                </a:cubicBezTo>
                <a:cubicBezTo>
                  <a:pt x="438" y="316"/>
                  <a:pt x="436" y="318"/>
                  <a:pt x="433" y="319"/>
                </a:cubicBezTo>
                <a:close/>
                <a:moveTo>
                  <a:pt x="442" y="322"/>
                </a:moveTo>
                <a:cubicBezTo>
                  <a:pt x="446" y="322"/>
                  <a:pt x="446" y="316"/>
                  <a:pt x="445" y="314"/>
                </a:cubicBezTo>
                <a:cubicBezTo>
                  <a:pt x="445" y="317"/>
                  <a:pt x="443" y="319"/>
                  <a:pt x="442" y="322"/>
                </a:cubicBezTo>
                <a:close/>
                <a:moveTo>
                  <a:pt x="481" y="317"/>
                </a:moveTo>
                <a:cubicBezTo>
                  <a:pt x="484" y="319"/>
                  <a:pt x="484" y="314"/>
                  <a:pt x="482" y="314"/>
                </a:cubicBezTo>
                <a:cubicBezTo>
                  <a:pt x="482" y="316"/>
                  <a:pt x="481" y="316"/>
                  <a:pt x="481" y="317"/>
                </a:cubicBezTo>
                <a:close/>
                <a:moveTo>
                  <a:pt x="81" y="324"/>
                </a:moveTo>
                <a:cubicBezTo>
                  <a:pt x="79" y="321"/>
                  <a:pt x="78" y="316"/>
                  <a:pt x="75" y="315"/>
                </a:cubicBezTo>
                <a:cubicBezTo>
                  <a:pt x="75" y="318"/>
                  <a:pt x="77" y="325"/>
                  <a:pt x="81" y="324"/>
                </a:cubicBezTo>
                <a:close/>
                <a:moveTo>
                  <a:pt x="148" y="328"/>
                </a:moveTo>
                <a:cubicBezTo>
                  <a:pt x="146" y="320"/>
                  <a:pt x="136" y="318"/>
                  <a:pt x="131" y="316"/>
                </a:cubicBezTo>
                <a:cubicBezTo>
                  <a:pt x="134" y="322"/>
                  <a:pt x="143" y="323"/>
                  <a:pt x="148" y="328"/>
                </a:cubicBezTo>
                <a:close/>
                <a:moveTo>
                  <a:pt x="330" y="322"/>
                </a:moveTo>
                <a:cubicBezTo>
                  <a:pt x="332" y="324"/>
                  <a:pt x="334" y="326"/>
                  <a:pt x="337" y="327"/>
                </a:cubicBezTo>
                <a:cubicBezTo>
                  <a:pt x="340" y="324"/>
                  <a:pt x="340" y="318"/>
                  <a:pt x="337" y="315"/>
                </a:cubicBezTo>
                <a:cubicBezTo>
                  <a:pt x="336" y="318"/>
                  <a:pt x="330" y="317"/>
                  <a:pt x="330" y="322"/>
                </a:cubicBezTo>
                <a:close/>
                <a:moveTo>
                  <a:pt x="405" y="324"/>
                </a:moveTo>
                <a:cubicBezTo>
                  <a:pt x="407" y="325"/>
                  <a:pt x="407" y="327"/>
                  <a:pt x="411" y="327"/>
                </a:cubicBezTo>
                <a:cubicBezTo>
                  <a:pt x="410" y="323"/>
                  <a:pt x="416" y="319"/>
                  <a:pt x="413" y="315"/>
                </a:cubicBezTo>
                <a:cubicBezTo>
                  <a:pt x="410" y="318"/>
                  <a:pt x="405" y="319"/>
                  <a:pt x="405" y="324"/>
                </a:cubicBezTo>
                <a:close/>
                <a:moveTo>
                  <a:pt x="414" y="327"/>
                </a:moveTo>
                <a:cubicBezTo>
                  <a:pt x="418" y="326"/>
                  <a:pt x="421" y="324"/>
                  <a:pt x="423" y="320"/>
                </a:cubicBezTo>
                <a:cubicBezTo>
                  <a:pt x="422" y="319"/>
                  <a:pt x="420" y="318"/>
                  <a:pt x="418" y="316"/>
                </a:cubicBezTo>
                <a:cubicBezTo>
                  <a:pt x="417" y="320"/>
                  <a:pt x="414" y="323"/>
                  <a:pt x="414" y="327"/>
                </a:cubicBezTo>
                <a:close/>
                <a:moveTo>
                  <a:pt x="470" y="322"/>
                </a:moveTo>
                <a:cubicBezTo>
                  <a:pt x="472" y="322"/>
                  <a:pt x="473" y="324"/>
                  <a:pt x="475" y="324"/>
                </a:cubicBezTo>
                <a:cubicBezTo>
                  <a:pt x="475" y="322"/>
                  <a:pt x="476" y="320"/>
                  <a:pt x="476" y="318"/>
                </a:cubicBezTo>
                <a:cubicBezTo>
                  <a:pt x="475" y="318"/>
                  <a:pt x="474" y="316"/>
                  <a:pt x="472" y="316"/>
                </a:cubicBezTo>
                <a:cubicBezTo>
                  <a:pt x="472" y="318"/>
                  <a:pt x="470" y="319"/>
                  <a:pt x="470" y="322"/>
                </a:cubicBezTo>
                <a:close/>
                <a:moveTo>
                  <a:pt x="158" y="319"/>
                </a:moveTo>
                <a:cubicBezTo>
                  <a:pt x="163" y="321"/>
                  <a:pt x="166" y="326"/>
                  <a:pt x="172" y="328"/>
                </a:cubicBezTo>
                <a:cubicBezTo>
                  <a:pt x="172" y="327"/>
                  <a:pt x="175" y="327"/>
                  <a:pt x="174" y="325"/>
                </a:cubicBezTo>
                <a:cubicBezTo>
                  <a:pt x="170" y="322"/>
                  <a:pt x="163" y="315"/>
                  <a:pt x="158" y="319"/>
                </a:cubicBezTo>
                <a:close/>
                <a:moveTo>
                  <a:pt x="273" y="320"/>
                </a:moveTo>
                <a:cubicBezTo>
                  <a:pt x="272" y="319"/>
                  <a:pt x="270" y="315"/>
                  <a:pt x="269" y="318"/>
                </a:cubicBezTo>
                <a:cubicBezTo>
                  <a:pt x="270" y="318"/>
                  <a:pt x="272" y="321"/>
                  <a:pt x="273" y="320"/>
                </a:cubicBezTo>
                <a:close/>
                <a:moveTo>
                  <a:pt x="224" y="323"/>
                </a:moveTo>
                <a:cubicBezTo>
                  <a:pt x="221" y="321"/>
                  <a:pt x="219" y="320"/>
                  <a:pt x="216" y="318"/>
                </a:cubicBezTo>
                <a:cubicBezTo>
                  <a:pt x="217" y="321"/>
                  <a:pt x="222" y="323"/>
                  <a:pt x="224" y="323"/>
                </a:cubicBezTo>
                <a:close/>
                <a:moveTo>
                  <a:pt x="50" y="332"/>
                </a:moveTo>
                <a:cubicBezTo>
                  <a:pt x="47" y="328"/>
                  <a:pt x="48" y="320"/>
                  <a:pt x="42" y="319"/>
                </a:cubicBezTo>
                <a:cubicBezTo>
                  <a:pt x="43" y="325"/>
                  <a:pt x="45" y="330"/>
                  <a:pt x="50" y="332"/>
                </a:cubicBezTo>
                <a:close/>
                <a:moveTo>
                  <a:pt x="360" y="323"/>
                </a:moveTo>
                <a:cubicBezTo>
                  <a:pt x="362" y="323"/>
                  <a:pt x="362" y="321"/>
                  <a:pt x="362" y="319"/>
                </a:cubicBezTo>
                <a:cubicBezTo>
                  <a:pt x="360" y="319"/>
                  <a:pt x="358" y="321"/>
                  <a:pt x="360" y="323"/>
                </a:cubicBezTo>
                <a:close/>
                <a:moveTo>
                  <a:pt x="597" y="334"/>
                </a:moveTo>
                <a:cubicBezTo>
                  <a:pt x="601" y="331"/>
                  <a:pt x="607" y="323"/>
                  <a:pt x="605" y="319"/>
                </a:cubicBezTo>
                <a:cubicBezTo>
                  <a:pt x="602" y="323"/>
                  <a:pt x="597" y="329"/>
                  <a:pt x="597" y="334"/>
                </a:cubicBezTo>
                <a:close/>
                <a:moveTo>
                  <a:pt x="231" y="323"/>
                </a:moveTo>
                <a:cubicBezTo>
                  <a:pt x="234" y="325"/>
                  <a:pt x="238" y="327"/>
                  <a:pt x="241" y="328"/>
                </a:cubicBezTo>
                <a:cubicBezTo>
                  <a:pt x="240" y="322"/>
                  <a:pt x="234" y="315"/>
                  <a:pt x="231" y="323"/>
                </a:cubicBezTo>
                <a:close/>
                <a:moveTo>
                  <a:pt x="258" y="325"/>
                </a:moveTo>
                <a:cubicBezTo>
                  <a:pt x="262" y="327"/>
                  <a:pt x="265" y="330"/>
                  <a:pt x="270" y="332"/>
                </a:cubicBezTo>
                <a:cubicBezTo>
                  <a:pt x="271" y="330"/>
                  <a:pt x="275" y="330"/>
                  <a:pt x="276" y="327"/>
                </a:cubicBezTo>
                <a:cubicBezTo>
                  <a:pt x="271" y="321"/>
                  <a:pt x="262" y="316"/>
                  <a:pt x="258" y="325"/>
                </a:cubicBezTo>
                <a:close/>
                <a:moveTo>
                  <a:pt x="291" y="322"/>
                </a:moveTo>
                <a:cubicBezTo>
                  <a:pt x="295" y="325"/>
                  <a:pt x="300" y="327"/>
                  <a:pt x="306" y="328"/>
                </a:cubicBezTo>
                <a:cubicBezTo>
                  <a:pt x="302" y="325"/>
                  <a:pt x="295" y="316"/>
                  <a:pt x="291" y="322"/>
                </a:cubicBezTo>
                <a:close/>
                <a:moveTo>
                  <a:pt x="385" y="328"/>
                </a:moveTo>
                <a:cubicBezTo>
                  <a:pt x="386" y="326"/>
                  <a:pt x="387" y="324"/>
                  <a:pt x="388" y="322"/>
                </a:cubicBezTo>
                <a:cubicBezTo>
                  <a:pt x="386" y="321"/>
                  <a:pt x="385" y="320"/>
                  <a:pt x="383" y="319"/>
                </a:cubicBezTo>
                <a:cubicBezTo>
                  <a:pt x="381" y="322"/>
                  <a:pt x="383" y="326"/>
                  <a:pt x="385" y="328"/>
                </a:cubicBezTo>
                <a:close/>
                <a:moveTo>
                  <a:pt x="347" y="323"/>
                </a:moveTo>
                <a:cubicBezTo>
                  <a:pt x="349" y="323"/>
                  <a:pt x="351" y="323"/>
                  <a:pt x="351" y="322"/>
                </a:cubicBezTo>
                <a:cubicBezTo>
                  <a:pt x="349" y="322"/>
                  <a:pt x="350" y="320"/>
                  <a:pt x="348" y="320"/>
                </a:cubicBezTo>
                <a:cubicBezTo>
                  <a:pt x="347" y="321"/>
                  <a:pt x="348" y="323"/>
                  <a:pt x="347" y="323"/>
                </a:cubicBezTo>
                <a:close/>
                <a:moveTo>
                  <a:pt x="479" y="328"/>
                </a:moveTo>
                <a:cubicBezTo>
                  <a:pt x="478" y="325"/>
                  <a:pt x="482" y="322"/>
                  <a:pt x="479" y="320"/>
                </a:cubicBezTo>
                <a:cubicBezTo>
                  <a:pt x="479" y="323"/>
                  <a:pt x="474" y="327"/>
                  <a:pt x="479" y="328"/>
                </a:cubicBezTo>
                <a:close/>
                <a:moveTo>
                  <a:pt x="547" y="333"/>
                </a:moveTo>
                <a:cubicBezTo>
                  <a:pt x="554" y="333"/>
                  <a:pt x="555" y="325"/>
                  <a:pt x="555" y="320"/>
                </a:cubicBezTo>
                <a:cubicBezTo>
                  <a:pt x="551" y="324"/>
                  <a:pt x="549" y="329"/>
                  <a:pt x="547" y="333"/>
                </a:cubicBezTo>
                <a:close/>
                <a:moveTo>
                  <a:pt x="245" y="326"/>
                </a:moveTo>
                <a:cubicBezTo>
                  <a:pt x="247" y="326"/>
                  <a:pt x="247" y="325"/>
                  <a:pt x="248" y="325"/>
                </a:cubicBezTo>
                <a:cubicBezTo>
                  <a:pt x="248" y="323"/>
                  <a:pt x="246" y="322"/>
                  <a:pt x="243" y="321"/>
                </a:cubicBezTo>
                <a:cubicBezTo>
                  <a:pt x="243" y="323"/>
                  <a:pt x="244" y="324"/>
                  <a:pt x="245" y="326"/>
                </a:cubicBezTo>
                <a:close/>
                <a:moveTo>
                  <a:pt x="75" y="327"/>
                </a:moveTo>
                <a:cubicBezTo>
                  <a:pt x="74" y="324"/>
                  <a:pt x="74" y="323"/>
                  <a:pt x="71" y="322"/>
                </a:cubicBezTo>
                <a:cubicBezTo>
                  <a:pt x="72" y="324"/>
                  <a:pt x="73" y="326"/>
                  <a:pt x="75" y="327"/>
                </a:cubicBezTo>
                <a:close/>
                <a:moveTo>
                  <a:pt x="134" y="333"/>
                </a:moveTo>
                <a:cubicBezTo>
                  <a:pt x="132" y="327"/>
                  <a:pt x="125" y="325"/>
                  <a:pt x="121" y="322"/>
                </a:cubicBezTo>
                <a:cubicBezTo>
                  <a:pt x="124" y="327"/>
                  <a:pt x="129" y="330"/>
                  <a:pt x="134" y="333"/>
                </a:cubicBezTo>
                <a:close/>
                <a:moveTo>
                  <a:pt x="365" y="325"/>
                </a:moveTo>
                <a:cubicBezTo>
                  <a:pt x="366" y="325"/>
                  <a:pt x="366" y="326"/>
                  <a:pt x="367" y="326"/>
                </a:cubicBezTo>
                <a:cubicBezTo>
                  <a:pt x="367" y="324"/>
                  <a:pt x="368" y="322"/>
                  <a:pt x="366" y="322"/>
                </a:cubicBezTo>
                <a:cubicBezTo>
                  <a:pt x="365" y="322"/>
                  <a:pt x="365" y="324"/>
                  <a:pt x="365" y="325"/>
                </a:cubicBezTo>
                <a:close/>
                <a:moveTo>
                  <a:pt x="566" y="329"/>
                </a:moveTo>
                <a:cubicBezTo>
                  <a:pt x="567" y="327"/>
                  <a:pt x="571" y="325"/>
                  <a:pt x="569" y="322"/>
                </a:cubicBezTo>
                <a:cubicBezTo>
                  <a:pt x="568" y="324"/>
                  <a:pt x="564" y="326"/>
                  <a:pt x="566" y="329"/>
                </a:cubicBezTo>
                <a:close/>
                <a:moveTo>
                  <a:pt x="94" y="333"/>
                </a:moveTo>
                <a:cubicBezTo>
                  <a:pt x="93" y="328"/>
                  <a:pt x="88" y="325"/>
                  <a:pt x="84" y="322"/>
                </a:cubicBezTo>
                <a:cubicBezTo>
                  <a:pt x="85" y="328"/>
                  <a:pt x="90" y="333"/>
                  <a:pt x="94" y="333"/>
                </a:cubicBezTo>
                <a:close/>
                <a:moveTo>
                  <a:pt x="217" y="328"/>
                </a:moveTo>
                <a:cubicBezTo>
                  <a:pt x="216" y="324"/>
                  <a:pt x="212" y="324"/>
                  <a:pt x="210" y="322"/>
                </a:cubicBezTo>
                <a:cubicBezTo>
                  <a:pt x="208" y="326"/>
                  <a:pt x="215" y="330"/>
                  <a:pt x="217" y="328"/>
                </a:cubicBezTo>
                <a:close/>
                <a:moveTo>
                  <a:pt x="377" y="325"/>
                </a:moveTo>
                <a:cubicBezTo>
                  <a:pt x="377" y="324"/>
                  <a:pt x="377" y="324"/>
                  <a:pt x="377" y="323"/>
                </a:cubicBezTo>
                <a:cubicBezTo>
                  <a:pt x="376" y="323"/>
                  <a:pt x="375" y="322"/>
                  <a:pt x="374" y="322"/>
                </a:cubicBezTo>
                <a:cubicBezTo>
                  <a:pt x="374" y="324"/>
                  <a:pt x="375" y="325"/>
                  <a:pt x="377" y="325"/>
                </a:cubicBezTo>
                <a:close/>
                <a:moveTo>
                  <a:pt x="446" y="330"/>
                </a:moveTo>
                <a:cubicBezTo>
                  <a:pt x="447" y="328"/>
                  <a:pt x="449" y="326"/>
                  <a:pt x="450" y="323"/>
                </a:cubicBezTo>
                <a:cubicBezTo>
                  <a:pt x="446" y="323"/>
                  <a:pt x="444" y="329"/>
                  <a:pt x="446" y="330"/>
                </a:cubicBezTo>
                <a:close/>
                <a:moveTo>
                  <a:pt x="420" y="334"/>
                </a:moveTo>
                <a:cubicBezTo>
                  <a:pt x="425" y="334"/>
                  <a:pt x="429" y="327"/>
                  <a:pt x="426" y="323"/>
                </a:cubicBezTo>
                <a:cubicBezTo>
                  <a:pt x="423" y="325"/>
                  <a:pt x="422" y="330"/>
                  <a:pt x="420" y="334"/>
                </a:cubicBezTo>
                <a:close/>
                <a:moveTo>
                  <a:pt x="454" y="337"/>
                </a:moveTo>
                <a:cubicBezTo>
                  <a:pt x="456" y="332"/>
                  <a:pt x="458" y="328"/>
                  <a:pt x="460" y="323"/>
                </a:cubicBezTo>
                <a:cubicBezTo>
                  <a:pt x="459" y="323"/>
                  <a:pt x="458" y="323"/>
                  <a:pt x="457" y="323"/>
                </a:cubicBezTo>
                <a:cubicBezTo>
                  <a:pt x="457" y="328"/>
                  <a:pt x="453" y="332"/>
                  <a:pt x="454" y="337"/>
                </a:cubicBezTo>
                <a:close/>
                <a:moveTo>
                  <a:pt x="127" y="350"/>
                </a:moveTo>
                <a:cubicBezTo>
                  <a:pt x="127" y="345"/>
                  <a:pt x="122" y="345"/>
                  <a:pt x="121" y="341"/>
                </a:cubicBezTo>
                <a:cubicBezTo>
                  <a:pt x="123" y="335"/>
                  <a:pt x="119" y="326"/>
                  <a:pt x="113" y="324"/>
                </a:cubicBezTo>
                <a:cubicBezTo>
                  <a:pt x="115" y="336"/>
                  <a:pt x="119" y="345"/>
                  <a:pt x="127" y="350"/>
                </a:cubicBezTo>
                <a:close/>
                <a:moveTo>
                  <a:pt x="52" y="326"/>
                </a:moveTo>
                <a:cubicBezTo>
                  <a:pt x="55" y="330"/>
                  <a:pt x="56" y="335"/>
                  <a:pt x="59" y="339"/>
                </a:cubicBezTo>
                <a:cubicBezTo>
                  <a:pt x="58" y="334"/>
                  <a:pt x="56" y="324"/>
                  <a:pt x="52" y="326"/>
                </a:cubicBezTo>
                <a:close/>
                <a:moveTo>
                  <a:pt x="150" y="336"/>
                </a:moveTo>
                <a:cubicBezTo>
                  <a:pt x="148" y="329"/>
                  <a:pt x="140" y="328"/>
                  <a:pt x="135" y="325"/>
                </a:cubicBezTo>
                <a:cubicBezTo>
                  <a:pt x="138" y="330"/>
                  <a:pt x="146" y="333"/>
                  <a:pt x="150" y="336"/>
                </a:cubicBezTo>
                <a:close/>
                <a:moveTo>
                  <a:pt x="349" y="338"/>
                </a:moveTo>
                <a:cubicBezTo>
                  <a:pt x="351" y="338"/>
                  <a:pt x="351" y="339"/>
                  <a:pt x="352" y="339"/>
                </a:cubicBezTo>
                <a:cubicBezTo>
                  <a:pt x="354" y="335"/>
                  <a:pt x="358" y="331"/>
                  <a:pt x="359" y="325"/>
                </a:cubicBezTo>
                <a:cubicBezTo>
                  <a:pt x="358" y="325"/>
                  <a:pt x="358" y="325"/>
                  <a:pt x="357" y="325"/>
                </a:cubicBezTo>
                <a:cubicBezTo>
                  <a:pt x="354" y="329"/>
                  <a:pt x="351" y="333"/>
                  <a:pt x="349" y="338"/>
                </a:cubicBezTo>
                <a:close/>
                <a:moveTo>
                  <a:pt x="327" y="330"/>
                </a:moveTo>
                <a:cubicBezTo>
                  <a:pt x="330" y="330"/>
                  <a:pt x="331" y="333"/>
                  <a:pt x="334" y="333"/>
                </a:cubicBezTo>
                <a:cubicBezTo>
                  <a:pt x="334" y="332"/>
                  <a:pt x="335" y="332"/>
                  <a:pt x="335" y="330"/>
                </a:cubicBezTo>
                <a:cubicBezTo>
                  <a:pt x="333" y="329"/>
                  <a:pt x="331" y="326"/>
                  <a:pt x="329" y="325"/>
                </a:cubicBezTo>
                <a:cubicBezTo>
                  <a:pt x="329" y="328"/>
                  <a:pt x="327" y="328"/>
                  <a:pt x="327" y="330"/>
                </a:cubicBezTo>
                <a:close/>
                <a:moveTo>
                  <a:pt x="513" y="337"/>
                </a:moveTo>
                <a:cubicBezTo>
                  <a:pt x="516" y="334"/>
                  <a:pt x="521" y="328"/>
                  <a:pt x="519" y="325"/>
                </a:cubicBezTo>
                <a:cubicBezTo>
                  <a:pt x="517" y="329"/>
                  <a:pt x="511" y="331"/>
                  <a:pt x="513" y="337"/>
                </a:cubicBezTo>
                <a:close/>
                <a:moveTo>
                  <a:pt x="210" y="330"/>
                </a:moveTo>
                <a:cubicBezTo>
                  <a:pt x="208" y="330"/>
                  <a:pt x="207" y="326"/>
                  <a:pt x="203" y="326"/>
                </a:cubicBezTo>
                <a:cubicBezTo>
                  <a:pt x="204" y="328"/>
                  <a:pt x="209" y="332"/>
                  <a:pt x="210" y="330"/>
                </a:cubicBezTo>
                <a:close/>
                <a:moveTo>
                  <a:pt x="430" y="329"/>
                </a:moveTo>
                <a:cubicBezTo>
                  <a:pt x="432" y="329"/>
                  <a:pt x="433" y="329"/>
                  <a:pt x="433" y="327"/>
                </a:cubicBezTo>
                <a:cubicBezTo>
                  <a:pt x="432" y="327"/>
                  <a:pt x="431" y="326"/>
                  <a:pt x="431" y="326"/>
                </a:cubicBezTo>
                <a:cubicBezTo>
                  <a:pt x="431" y="327"/>
                  <a:pt x="430" y="328"/>
                  <a:pt x="430" y="329"/>
                </a:cubicBezTo>
                <a:close/>
                <a:moveTo>
                  <a:pt x="459" y="340"/>
                </a:moveTo>
                <a:cubicBezTo>
                  <a:pt x="459" y="335"/>
                  <a:pt x="465" y="330"/>
                  <a:pt x="462" y="326"/>
                </a:cubicBezTo>
                <a:cubicBezTo>
                  <a:pt x="462" y="330"/>
                  <a:pt x="455" y="337"/>
                  <a:pt x="459" y="340"/>
                </a:cubicBezTo>
                <a:close/>
                <a:moveTo>
                  <a:pt x="572" y="336"/>
                </a:moveTo>
                <a:cubicBezTo>
                  <a:pt x="575" y="332"/>
                  <a:pt x="583" y="331"/>
                  <a:pt x="582" y="326"/>
                </a:cubicBezTo>
                <a:cubicBezTo>
                  <a:pt x="580" y="330"/>
                  <a:pt x="572" y="332"/>
                  <a:pt x="572" y="336"/>
                </a:cubicBezTo>
                <a:close/>
                <a:moveTo>
                  <a:pt x="247" y="331"/>
                </a:moveTo>
                <a:cubicBezTo>
                  <a:pt x="251" y="334"/>
                  <a:pt x="256" y="335"/>
                  <a:pt x="261" y="338"/>
                </a:cubicBezTo>
                <a:cubicBezTo>
                  <a:pt x="263" y="337"/>
                  <a:pt x="264" y="336"/>
                  <a:pt x="265" y="334"/>
                </a:cubicBezTo>
                <a:cubicBezTo>
                  <a:pt x="260" y="332"/>
                  <a:pt x="252" y="322"/>
                  <a:pt x="247" y="331"/>
                </a:cubicBezTo>
                <a:close/>
                <a:moveTo>
                  <a:pt x="374" y="329"/>
                </a:moveTo>
                <a:cubicBezTo>
                  <a:pt x="375" y="326"/>
                  <a:pt x="372" y="327"/>
                  <a:pt x="371" y="327"/>
                </a:cubicBezTo>
                <a:cubicBezTo>
                  <a:pt x="371" y="328"/>
                  <a:pt x="373" y="328"/>
                  <a:pt x="374" y="329"/>
                </a:cubicBezTo>
                <a:close/>
                <a:moveTo>
                  <a:pt x="407" y="330"/>
                </a:moveTo>
                <a:cubicBezTo>
                  <a:pt x="407" y="328"/>
                  <a:pt x="405" y="327"/>
                  <a:pt x="402" y="327"/>
                </a:cubicBezTo>
                <a:cubicBezTo>
                  <a:pt x="403" y="329"/>
                  <a:pt x="405" y="329"/>
                  <a:pt x="407" y="330"/>
                </a:cubicBezTo>
                <a:close/>
                <a:moveTo>
                  <a:pt x="345" y="335"/>
                </a:moveTo>
                <a:cubicBezTo>
                  <a:pt x="348" y="334"/>
                  <a:pt x="351" y="330"/>
                  <a:pt x="350" y="327"/>
                </a:cubicBezTo>
                <a:cubicBezTo>
                  <a:pt x="346" y="329"/>
                  <a:pt x="346" y="331"/>
                  <a:pt x="345" y="335"/>
                </a:cubicBezTo>
                <a:close/>
                <a:moveTo>
                  <a:pt x="356" y="342"/>
                </a:moveTo>
                <a:cubicBezTo>
                  <a:pt x="361" y="340"/>
                  <a:pt x="361" y="333"/>
                  <a:pt x="365" y="330"/>
                </a:cubicBezTo>
                <a:cubicBezTo>
                  <a:pt x="364" y="329"/>
                  <a:pt x="363" y="328"/>
                  <a:pt x="363" y="328"/>
                </a:cubicBezTo>
                <a:cubicBezTo>
                  <a:pt x="360" y="333"/>
                  <a:pt x="358" y="337"/>
                  <a:pt x="356" y="342"/>
                </a:cubicBezTo>
                <a:close/>
                <a:moveTo>
                  <a:pt x="391" y="336"/>
                </a:moveTo>
                <a:cubicBezTo>
                  <a:pt x="392" y="336"/>
                  <a:pt x="392" y="337"/>
                  <a:pt x="394" y="337"/>
                </a:cubicBezTo>
                <a:cubicBezTo>
                  <a:pt x="395" y="334"/>
                  <a:pt x="397" y="332"/>
                  <a:pt x="399" y="330"/>
                </a:cubicBezTo>
                <a:cubicBezTo>
                  <a:pt x="397" y="330"/>
                  <a:pt x="397" y="328"/>
                  <a:pt x="396" y="328"/>
                </a:cubicBezTo>
                <a:cubicBezTo>
                  <a:pt x="394" y="330"/>
                  <a:pt x="393" y="333"/>
                  <a:pt x="391" y="336"/>
                </a:cubicBezTo>
                <a:close/>
                <a:moveTo>
                  <a:pt x="84" y="334"/>
                </a:moveTo>
                <a:cubicBezTo>
                  <a:pt x="83" y="332"/>
                  <a:pt x="83" y="330"/>
                  <a:pt x="81" y="329"/>
                </a:cubicBezTo>
                <a:cubicBezTo>
                  <a:pt x="83" y="330"/>
                  <a:pt x="82" y="334"/>
                  <a:pt x="84" y="334"/>
                </a:cubicBezTo>
                <a:close/>
                <a:moveTo>
                  <a:pt x="186" y="331"/>
                </a:moveTo>
                <a:cubicBezTo>
                  <a:pt x="185" y="331"/>
                  <a:pt x="184" y="328"/>
                  <a:pt x="183" y="330"/>
                </a:cubicBezTo>
                <a:cubicBezTo>
                  <a:pt x="184" y="330"/>
                  <a:pt x="186" y="332"/>
                  <a:pt x="186" y="331"/>
                </a:cubicBezTo>
                <a:close/>
                <a:moveTo>
                  <a:pt x="302" y="331"/>
                </a:moveTo>
                <a:cubicBezTo>
                  <a:pt x="300" y="331"/>
                  <a:pt x="297" y="329"/>
                  <a:pt x="295" y="330"/>
                </a:cubicBezTo>
                <a:cubicBezTo>
                  <a:pt x="297" y="330"/>
                  <a:pt x="300" y="334"/>
                  <a:pt x="302" y="331"/>
                </a:cubicBezTo>
                <a:close/>
                <a:moveTo>
                  <a:pt x="387" y="334"/>
                </a:moveTo>
                <a:cubicBezTo>
                  <a:pt x="390" y="333"/>
                  <a:pt x="389" y="331"/>
                  <a:pt x="391" y="329"/>
                </a:cubicBezTo>
                <a:cubicBezTo>
                  <a:pt x="388" y="329"/>
                  <a:pt x="385" y="331"/>
                  <a:pt x="387" y="334"/>
                </a:cubicBezTo>
                <a:close/>
                <a:moveTo>
                  <a:pt x="414" y="331"/>
                </a:moveTo>
                <a:cubicBezTo>
                  <a:pt x="416" y="331"/>
                  <a:pt x="415" y="332"/>
                  <a:pt x="417" y="332"/>
                </a:cubicBezTo>
                <a:cubicBezTo>
                  <a:pt x="416" y="330"/>
                  <a:pt x="419" y="330"/>
                  <a:pt x="417" y="329"/>
                </a:cubicBezTo>
                <a:cubicBezTo>
                  <a:pt x="417" y="330"/>
                  <a:pt x="415" y="329"/>
                  <a:pt x="414" y="331"/>
                </a:cubicBezTo>
                <a:close/>
                <a:moveTo>
                  <a:pt x="179" y="330"/>
                </a:moveTo>
                <a:cubicBezTo>
                  <a:pt x="180" y="331"/>
                  <a:pt x="180" y="333"/>
                  <a:pt x="182" y="334"/>
                </a:cubicBezTo>
                <a:cubicBezTo>
                  <a:pt x="182" y="333"/>
                  <a:pt x="184" y="333"/>
                  <a:pt x="183" y="331"/>
                </a:cubicBezTo>
                <a:cubicBezTo>
                  <a:pt x="183" y="331"/>
                  <a:pt x="182" y="331"/>
                  <a:pt x="182" y="331"/>
                </a:cubicBezTo>
                <a:cubicBezTo>
                  <a:pt x="183" y="331"/>
                  <a:pt x="183" y="330"/>
                  <a:pt x="182" y="330"/>
                </a:cubicBezTo>
                <a:cubicBezTo>
                  <a:pt x="182" y="332"/>
                  <a:pt x="180" y="330"/>
                  <a:pt x="179" y="330"/>
                </a:cubicBezTo>
                <a:close/>
                <a:moveTo>
                  <a:pt x="219" y="333"/>
                </a:moveTo>
                <a:cubicBezTo>
                  <a:pt x="222" y="337"/>
                  <a:pt x="227" y="339"/>
                  <a:pt x="231" y="335"/>
                </a:cubicBezTo>
                <a:cubicBezTo>
                  <a:pt x="227" y="333"/>
                  <a:pt x="221" y="326"/>
                  <a:pt x="219" y="333"/>
                </a:cubicBezTo>
                <a:close/>
                <a:moveTo>
                  <a:pt x="462" y="342"/>
                </a:moveTo>
                <a:cubicBezTo>
                  <a:pt x="469" y="342"/>
                  <a:pt x="469" y="336"/>
                  <a:pt x="471" y="331"/>
                </a:cubicBezTo>
                <a:cubicBezTo>
                  <a:pt x="469" y="331"/>
                  <a:pt x="469" y="329"/>
                  <a:pt x="467" y="330"/>
                </a:cubicBezTo>
                <a:cubicBezTo>
                  <a:pt x="466" y="334"/>
                  <a:pt x="463" y="337"/>
                  <a:pt x="462" y="342"/>
                </a:cubicBezTo>
                <a:close/>
                <a:moveTo>
                  <a:pt x="484" y="348"/>
                </a:moveTo>
                <a:cubicBezTo>
                  <a:pt x="492" y="346"/>
                  <a:pt x="492" y="337"/>
                  <a:pt x="495" y="331"/>
                </a:cubicBezTo>
                <a:cubicBezTo>
                  <a:pt x="487" y="328"/>
                  <a:pt x="488" y="343"/>
                  <a:pt x="484" y="348"/>
                </a:cubicBezTo>
                <a:close/>
                <a:moveTo>
                  <a:pt x="284" y="341"/>
                </a:moveTo>
                <a:cubicBezTo>
                  <a:pt x="289" y="341"/>
                  <a:pt x="290" y="338"/>
                  <a:pt x="293" y="336"/>
                </a:cubicBezTo>
                <a:cubicBezTo>
                  <a:pt x="289" y="334"/>
                  <a:pt x="286" y="332"/>
                  <a:pt x="282" y="330"/>
                </a:cubicBezTo>
                <a:cubicBezTo>
                  <a:pt x="283" y="334"/>
                  <a:pt x="284" y="337"/>
                  <a:pt x="284" y="341"/>
                </a:cubicBezTo>
                <a:close/>
                <a:moveTo>
                  <a:pt x="72" y="349"/>
                </a:moveTo>
                <a:cubicBezTo>
                  <a:pt x="68" y="343"/>
                  <a:pt x="65" y="336"/>
                  <a:pt x="60" y="331"/>
                </a:cubicBezTo>
                <a:cubicBezTo>
                  <a:pt x="62" y="339"/>
                  <a:pt x="64" y="347"/>
                  <a:pt x="72" y="349"/>
                </a:cubicBezTo>
                <a:close/>
                <a:moveTo>
                  <a:pt x="273" y="334"/>
                </a:moveTo>
                <a:cubicBezTo>
                  <a:pt x="275" y="336"/>
                  <a:pt x="277" y="338"/>
                  <a:pt x="280" y="339"/>
                </a:cubicBezTo>
                <a:cubicBezTo>
                  <a:pt x="280" y="335"/>
                  <a:pt x="279" y="333"/>
                  <a:pt x="277" y="331"/>
                </a:cubicBezTo>
                <a:cubicBezTo>
                  <a:pt x="276" y="332"/>
                  <a:pt x="274" y="333"/>
                  <a:pt x="273" y="334"/>
                </a:cubicBezTo>
                <a:close/>
                <a:moveTo>
                  <a:pt x="304" y="334"/>
                </a:moveTo>
                <a:cubicBezTo>
                  <a:pt x="305" y="337"/>
                  <a:pt x="308" y="338"/>
                  <a:pt x="310" y="340"/>
                </a:cubicBezTo>
                <a:cubicBezTo>
                  <a:pt x="312" y="338"/>
                  <a:pt x="314" y="335"/>
                  <a:pt x="315" y="333"/>
                </a:cubicBezTo>
                <a:cubicBezTo>
                  <a:pt x="311" y="329"/>
                  <a:pt x="307" y="333"/>
                  <a:pt x="304" y="334"/>
                </a:cubicBezTo>
                <a:close/>
                <a:moveTo>
                  <a:pt x="399" y="334"/>
                </a:moveTo>
                <a:cubicBezTo>
                  <a:pt x="400" y="334"/>
                  <a:pt x="401" y="334"/>
                  <a:pt x="402" y="333"/>
                </a:cubicBezTo>
                <a:cubicBezTo>
                  <a:pt x="402" y="331"/>
                  <a:pt x="401" y="331"/>
                  <a:pt x="400" y="331"/>
                </a:cubicBezTo>
                <a:cubicBezTo>
                  <a:pt x="399" y="332"/>
                  <a:pt x="399" y="333"/>
                  <a:pt x="399" y="334"/>
                </a:cubicBezTo>
                <a:close/>
                <a:moveTo>
                  <a:pt x="431" y="344"/>
                </a:moveTo>
                <a:cubicBezTo>
                  <a:pt x="436" y="344"/>
                  <a:pt x="439" y="336"/>
                  <a:pt x="439" y="331"/>
                </a:cubicBezTo>
                <a:cubicBezTo>
                  <a:pt x="438" y="331"/>
                  <a:pt x="438" y="331"/>
                  <a:pt x="437" y="331"/>
                </a:cubicBezTo>
                <a:cubicBezTo>
                  <a:pt x="435" y="335"/>
                  <a:pt x="434" y="340"/>
                  <a:pt x="431" y="344"/>
                </a:cubicBezTo>
                <a:close/>
                <a:moveTo>
                  <a:pt x="363" y="341"/>
                </a:moveTo>
                <a:cubicBezTo>
                  <a:pt x="367" y="339"/>
                  <a:pt x="372" y="338"/>
                  <a:pt x="372" y="334"/>
                </a:cubicBezTo>
                <a:cubicBezTo>
                  <a:pt x="370" y="334"/>
                  <a:pt x="370" y="331"/>
                  <a:pt x="368" y="331"/>
                </a:cubicBezTo>
                <a:cubicBezTo>
                  <a:pt x="366" y="335"/>
                  <a:pt x="364" y="337"/>
                  <a:pt x="363" y="341"/>
                </a:cubicBezTo>
                <a:close/>
                <a:moveTo>
                  <a:pt x="521" y="341"/>
                </a:moveTo>
                <a:cubicBezTo>
                  <a:pt x="522" y="339"/>
                  <a:pt x="528" y="333"/>
                  <a:pt x="524" y="331"/>
                </a:cubicBezTo>
                <a:cubicBezTo>
                  <a:pt x="523" y="334"/>
                  <a:pt x="520" y="338"/>
                  <a:pt x="521" y="341"/>
                </a:cubicBezTo>
                <a:close/>
                <a:moveTo>
                  <a:pt x="425" y="339"/>
                </a:moveTo>
                <a:cubicBezTo>
                  <a:pt x="427" y="340"/>
                  <a:pt x="427" y="342"/>
                  <a:pt x="429" y="342"/>
                </a:cubicBezTo>
                <a:cubicBezTo>
                  <a:pt x="430" y="339"/>
                  <a:pt x="432" y="336"/>
                  <a:pt x="433" y="332"/>
                </a:cubicBezTo>
                <a:cubicBezTo>
                  <a:pt x="429" y="333"/>
                  <a:pt x="426" y="335"/>
                  <a:pt x="425" y="339"/>
                </a:cubicBezTo>
                <a:close/>
                <a:moveTo>
                  <a:pt x="133" y="340"/>
                </a:moveTo>
                <a:cubicBezTo>
                  <a:pt x="131" y="337"/>
                  <a:pt x="128" y="335"/>
                  <a:pt x="124" y="333"/>
                </a:cubicBezTo>
                <a:cubicBezTo>
                  <a:pt x="125" y="335"/>
                  <a:pt x="126" y="336"/>
                  <a:pt x="126" y="337"/>
                </a:cubicBezTo>
                <a:cubicBezTo>
                  <a:pt x="130" y="337"/>
                  <a:pt x="131" y="339"/>
                  <a:pt x="133" y="340"/>
                </a:cubicBezTo>
                <a:close/>
                <a:moveTo>
                  <a:pt x="190" y="334"/>
                </a:moveTo>
                <a:cubicBezTo>
                  <a:pt x="192" y="338"/>
                  <a:pt x="196" y="339"/>
                  <a:pt x="199" y="342"/>
                </a:cubicBezTo>
                <a:cubicBezTo>
                  <a:pt x="200" y="341"/>
                  <a:pt x="202" y="341"/>
                  <a:pt x="202" y="339"/>
                </a:cubicBezTo>
                <a:cubicBezTo>
                  <a:pt x="197" y="339"/>
                  <a:pt x="192" y="333"/>
                  <a:pt x="190" y="334"/>
                </a:cubicBezTo>
                <a:close/>
                <a:moveTo>
                  <a:pt x="472" y="339"/>
                </a:moveTo>
                <a:cubicBezTo>
                  <a:pt x="475" y="339"/>
                  <a:pt x="475" y="336"/>
                  <a:pt x="476" y="333"/>
                </a:cubicBezTo>
                <a:cubicBezTo>
                  <a:pt x="475" y="333"/>
                  <a:pt x="474" y="333"/>
                  <a:pt x="473" y="333"/>
                </a:cubicBezTo>
                <a:cubicBezTo>
                  <a:pt x="474" y="336"/>
                  <a:pt x="472" y="336"/>
                  <a:pt x="472" y="339"/>
                </a:cubicBezTo>
                <a:close/>
                <a:moveTo>
                  <a:pt x="559" y="339"/>
                </a:moveTo>
                <a:cubicBezTo>
                  <a:pt x="561" y="337"/>
                  <a:pt x="565" y="336"/>
                  <a:pt x="566" y="333"/>
                </a:cubicBezTo>
                <a:cubicBezTo>
                  <a:pt x="563" y="333"/>
                  <a:pt x="563" y="334"/>
                  <a:pt x="561" y="333"/>
                </a:cubicBezTo>
                <a:cubicBezTo>
                  <a:pt x="561" y="335"/>
                  <a:pt x="558" y="337"/>
                  <a:pt x="559" y="339"/>
                </a:cubicBezTo>
                <a:close/>
                <a:moveTo>
                  <a:pt x="72" y="342"/>
                </a:moveTo>
                <a:cubicBezTo>
                  <a:pt x="72" y="338"/>
                  <a:pt x="70" y="334"/>
                  <a:pt x="67" y="334"/>
                </a:cubicBezTo>
                <a:cubicBezTo>
                  <a:pt x="69" y="337"/>
                  <a:pt x="70" y="340"/>
                  <a:pt x="72" y="342"/>
                </a:cubicBezTo>
                <a:close/>
                <a:moveTo>
                  <a:pt x="111" y="346"/>
                </a:moveTo>
                <a:cubicBezTo>
                  <a:pt x="110" y="340"/>
                  <a:pt x="104" y="340"/>
                  <a:pt x="103" y="335"/>
                </a:cubicBezTo>
                <a:cubicBezTo>
                  <a:pt x="101" y="337"/>
                  <a:pt x="99" y="333"/>
                  <a:pt x="98" y="334"/>
                </a:cubicBezTo>
                <a:cubicBezTo>
                  <a:pt x="101" y="340"/>
                  <a:pt x="106" y="343"/>
                  <a:pt x="111" y="346"/>
                </a:cubicBezTo>
                <a:close/>
                <a:moveTo>
                  <a:pt x="494" y="342"/>
                </a:moveTo>
                <a:cubicBezTo>
                  <a:pt x="497" y="340"/>
                  <a:pt x="500" y="339"/>
                  <a:pt x="502" y="336"/>
                </a:cubicBezTo>
                <a:cubicBezTo>
                  <a:pt x="500" y="335"/>
                  <a:pt x="500" y="333"/>
                  <a:pt x="497" y="334"/>
                </a:cubicBezTo>
                <a:cubicBezTo>
                  <a:pt x="497" y="337"/>
                  <a:pt x="495" y="339"/>
                  <a:pt x="494" y="342"/>
                </a:cubicBezTo>
                <a:close/>
                <a:moveTo>
                  <a:pt x="537" y="334"/>
                </a:moveTo>
                <a:cubicBezTo>
                  <a:pt x="532" y="337"/>
                  <a:pt x="524" y="339"/>
                  <a:pt x="522" y="348"/>
                </a:cubicBezTo>
                <a:cubicBezTo>
                  <a:pt x="528" y="347"/>
                  <a:pt x="542" y="343"/>
                  <a:pt x="537" y="334"/>
                </a:cubicBezTo>
                <a:close/>
                <a:moveTo>
                  <a:pt x="564" y="359"/>
                </a:moveTo>
                <a:cubicBezTo>
                  <a:pt x="576" y="354"/>
                  <a:pt x="588" y="346"/>
                  <a:pt x="591" y="334"/>
                </a:cubicBezTo>
                <a:cubicBezTo>
                  <a:pt x="583" y="344"/>
                  <a:pt x="571" y="349"/>
                  <a:pt x="564" y="359"/>
                </a:cubicBezTo>
                <a:close/>
                <a:moveTo>
                  <a:pt x="101" y="353"/>
                </a:moveTo>
                <a:cubicBezTo>
                  <a:pt x="98" y="345"/>
                  <a:pt x="97" y="337"/>
                  <a:pt x="89" y="334"/>
                </a:cubicBezTo>
                <a:cubicBezTo>
                  <a:pt x="93" y="341"/>
                  <a:pt x="93" y="350"/>
                  <a:pt x="101" y="353"/>
                </a:cubicBezTo>
                <a:close/>
                <a:moveTo>
                  <a:pt x="313" y="343"/>
                </a:moveTo>
                <a:cubicBezTo>
                  <a:pt x="315" y="343"/>
                  <a:pt x="315" y="345"/>
                  <a:pt x="317" y="345"/>
                </a:cubicBezTo>
                <a:cubicBezTo>
                  <a:pt x="318" y="341"/>
                  <a:pt x="320" y="339"/>
                  <a:pt x="320" y="335"/>
                </a:cubicBezTo>
                <a:cubicBezTo>
                  <a:pt x="319" y="335"/>
                  <a:pt x="319" y="334"/>
                  <a:pt x="318" y="334"/>
                </a:cubicBezTo>
                <a:cubicBezTo>
                  <a:pt x="317" y="338"/>
                  <a:pt x="314" y="340"/>
                  <a:pt x="313" y="343"/>
                </a:cubicBezTo>
                <a:close/>
                <a:moveTo>
                  <a:pt x="438" y="345"/>
                </a:moveTo>
                <a:cubicBezTo>
                  <a:pt x="442" y="343"/>
                  <a:pt x="442" y="339"/>
                  <a:pt x="444" y="335"/>
                </a:cubicBezTo>
                <a:cubicBezTo>
                  <a:pt x="443" y="335"/>
                  <a:pt x="442" y="335"/>
                  <a:pt x="442" y="335"/>
                </a:cubicBezTo>
                <a:cubicBezTo>
                  <a:pt x="440" y="338"/>
                  <a:pt x="439" y="342"/>
                  <a:pt x="438" y="345"/>
                </a:cubicBezTo>
                <a:close/>
                <a:moveTo>
                  <a:pt x="250" y="339"/>
                </a:moveTo>
                <a:cubicBezTo>
                  <a:pt x="253" y="340"/>
                  <a:pt x="257" y="344"/>
                  <a:pt x="258" y="339"/>
                </a:cubicBezTo>
                <a:cubicBezTo>
                  <a:pt x="255" y="338"/>
                  <a:pt x="253" y="337"/>
                  <a:pt x="250" y="336"/>
                </a:cubicBezTo>
                <a:cubicBezTo>
                  <a:pt x="250" y="337"/>
                  <a:pt x="250" y="338"/>
                  <a:pt x="250" y="339"/>
                </a:cubicBezTo>
                <a:close/>
                <a:moveTo>
                  <a:pt x="154" y="350"/>
                </a:moveTo>
                <a:cubicBezTo>
                  <a:pt x="151" y="344"/>
                  <a:pt x="145" y="341"/>
                  <a:pt x="140" y="336"/>
                </a:cubicBezTo>
                <a:cubicBezTo>
                  <a:pt x="142" y="343"/>
                  <a:pt x="148" y="347"/>
                  <a:pt x="154" y="350"/>
                </a:cubicBezTo>
                <a:close/>
                <a:moveTo>
                  <a:pt x="400" y="338"/>
                </a:moveTo>
                <a:cubicBezTo>
                  <a:pt x="401" y="338"/>
                  <a:pt x="405" y="340"/>
                  <a:pt x="405" y="336"/>
                </a:cubicBezTo>
                <a:cubicBezTo>
                  <a:pt x="403" y="336"/>
                  <a:pt x="402" y="337"/>
                  <a:pt x="400" y="338"/>
                </a:cubicBezTo>
                <a:close/>
                <a:moveTo>
                  <a:pt x="228" y="340"/>
                </a:moveTo>
                <a:cubicBezTo>
                  <a:pt x="233" y="341"/>
                  <a:pt x="238" y="343"/>
                  <a:pt x="244" y="344"/>
                </a:cubicBezTo>
                <a:cubicBezTo>
                  <a:pt x="240" y="340"/>
                  <a:pt x="233" y="334"/>
                  <a:pt x="228" y="340"/>
                </a:cubicBezTo>
                <a:close/>
                <a:moveTo>
                  <a:pt x="374" y="344"/>
                </a:moveTo>
                <a:cubicBezTo>
                  <a:pt x="377" y="343"/>
                  <a:pt x="380" y="342"/>
                  <a:pt x="379" y="338"/>
                </a:cubicBezTo>
                <a:cubicBezTo>
                  <a:pt x="377" y="339"/>
                  <a:pt x="377" y="337"/>
                  <a:pt x="376" y="337"/>
                </a:cubicBezTo>
                <a:cubicBezTo>
                  <a:pt x="375" y="339"/>
                  <a:pt x="373" y="342"/>
                  <a:pt x="374" y="344"/>
                </a:cubicBezTo>
                <a:close/>
                <a:moveTo>
                  <a:pt x="266" y="340"/>
                </a:moveTo>
                <a:cubicBezTo>
                  <a:pt x="270" y="341"/>
                  <a:pt x="275" y="345"/>
                  <a:pt x="279" y="344"/>
                </a:cubicBezTo>
                <a:cubicBezTo>
                  <a:pt x="277" y="341"/>
                  <a:pt x="269" y="334"/>
                  <a:pt x="266" y="340"/>
                </a:cubicBezTo>
                <a:close/>
                <a:moveTo>
                  <a:pt x="323" y="341"/>
                </a:moveTo>
                <a:cubicBezTo>
                  <a:pt x="325" y="341"/>
                  <a:pt x="327" y="340"/>
                  <a:pt x="327" y="338"/>
                </a:cubicBezTo>
                <a:cubicBezTo>
                  <a:pt x="325" y="338"/>
                  <a:pt x="326" y="337"/>
                  <a:pt x="324" y="337"/>
                </a:cubicBezTo>
                <a:cubicBezTo>
                  <a:pt x="323" y="338"/>
                  <a:pt x="323" y="340"/>
                  <a:pt x="323" y="341"/>
                </a:cubicBezTo>
                <a:close/>
                <a:moveTo>
                  <a:pt x="408" y="341"/>
                </a:moveTo>
                <a:cubicBezTo>
                  <a:pt x="409" y="339"/>
                  <a:pt x="411" y="340"/>
                  <a:pt x="411" y="338"/>
                </a:cubicBezTo>
                <a:cubicBezTo>
                  <a:pt x="410" y="338"/>
                  <a:pt x="409" y="338"/>
                  <a:pt x="409" y="337"/>
                </a:cubicBezTo>
                <a:cubicBezTo>
                  <a:pt x="409" y="338"/>
                  <a:pt x="407" y="340"/>
                  <a:pt x="408" y="341"/>
                </a:cubicBezTo>
                <a:close/>
                <a:moveTo>
                  <a:pt x="445" y="345"/>
                </a:moveTo>
                <a:cubicBezTo>
                  <a:pt x="445" y="343"/>
                  <a:pt x="449" y="339"/>
                  <a:pt x="446" y="337"/>
                </a:cubicBezTo>
                <a:cubicBezTo>
                  <a:pt x="446" y="340"/>
                  <a:pt x="442" y="343"/>
                  <a:pt x="445" y="345"/>
                </a:cubicBezTo>
                <a:close/>
                <a:moveTo>
                  <a:pt x="477" y="354"/>
                </a:moveTo>
                <a:cubicBezTo>
                  <a:pt x="480" y="351"/>
                  <a:pt x="483" y="341"/>
                  <a:pt x="482" y="337"/>
                </a:cubicBezTo>
                <a:cubicBezTo>
                  <a:pt x="481" y="343"/>
                  <a:pt x="476" y="349"/>
                  <a:pt x="477" y="354"/>
                </a:cubicBezTo>
                <a:close/>
                <a:moveTo>
                  <a:pt x="492" y="346"/>
                </a:moveTo>
                <a:cubicBezTo>
                  <a:pt x="492" y="348"/>
                  <a:pt x="488" y="350"/>
                  <a:pt x="491" y="351"/>
                </a:cubicBezTo>
                <a:cubicBezTo>
                  <a:pt x="496" y="346"/>
                  <a:pt x="505" y="345"/>
                  <a:pt x="507" y="337"/>
                </a:cubicBezTo>
                <a:cubicBezTo>
                  <a:pt x="501" y="339"/>
                  <a:pt x="498" y="346"/>
                  <a:pt x="492" y="346"/>
                </a:cubicBezTo>
                <a:close/>
                <a:moveTo>
                  <a:pt x="549" y="348"/>
                </a:moveTo>
                <a:cubicBezTo>
                  <a:pt x="545" y="354"/>
                  <a:pt x="539" y="360"/>
                  <a:pt x="533" y="364"/>
                </a:cubicBezTo>
                <a:cubicBezTo>
                  <a:pt x="531" y="366"/>
                  <a:pt x="527" y="367"/>
                  <a:pt x="527" y="370"/>
                </a:cubicBezTo>
                <a:cubicBezTo>
                  <a:pt x="547" y="362"/>
                  <a:pt x="564" y="352"/>
                  <a:pt x="576" y="337"/>
                </a:cubicBezTo>
                <a:cubicBezTo>
                  <a:pt x="567" y="341"/>
                  <a:pt x="560" y="346"/>
                  <a:pt x="549" y="348"/>
                </a:cubicBezTo>
                <a:close/>
                <a:moveTo>
                  <a:pt x="52" y="344"/>
                </a:moveTo>
                <a:cubicBezTo>
                  <a:pt x="53" y="341"/>
                  <a:pt x="51" y="340"/>
                  <a:pt x="50" y="338"/>
                </a:cubicBezTo>
                <a:cubicBezTo>
                  <a:pt x="50" y="341"/>
                  <a:pt x="51" y="342"/>
                  <a:pt x="52" y="344"/>
                </a:cubicBezTo>
                <a:close/>
                <a:moveTo>
                  <a:pt x="210" y="339"/>
                </a:moveTo>
                <a:cubicBezTo>
                  <a:pt x="210" y="342"/>
                  <a:pt x="216" y="345"/>
                  <a:pt x="217" y="341"/>
                </a:cubicBezTo>
                <a:cubicBezTo>
                  <a:pt x="215" y="340"/>
                  <a:pt x="212" y="337"/>
                  <a:pt x="210" y="339"/>
                </a:cubicBezTo>
                <a:close/>
                <a:moveTo>
                  <a:pt x="287" y="344"/>
                </a:moveTo>
                <a:cubicBezTo>
                  <a:pt x="293" y="347"/>
                  <a:pt x="302" y="357"/>
                  <a:pt x="307" y="347"/>
                </a:cubicBezTo>
                <a:cubicBezTo>
                  <a:pt x="302" y="339"/>
                  <a:pt x="293" y="337"/>
                  <a:pt x="287" y="344"/>
                </a:cubicBezTo>
                <a:close/>
                <a:moveTo>
                  <a:pt x="397" y="340"/>
                </a:moveTo>
                <a:cubicBezTo>
                  <a:pt x="397" y="343"/>
                  <a:pt x="403" y="344"/>
                  <a:pt x="403" y="342"/>
                </a:cubicBezTo>
                <a:cubicBezTo>
                  <a:pt x="402" y="340"/>
                  <a:pt x="399" y="341"/>
                  <a:pt x="398" y="340"/>
                </a:cubicBezTo>
                <a:cubicBezTo>
                  <a:pt x="399" y="340"/>
                  <a:pt x="399" y="340"/>
                  <a:pt x="399" y="339"/>
                </a:cubicBezTo>
                <a:cubicBezTo>
                  <a:pt x="397" y="338"/>
                  <a:pt x="398" y="340"/>
                  <a:pt x="397" y="340"/>
                </a:cubicBezTo>
                <a:close/>
                <a:moveTo>
                  <a:pt x="176" y="349"/>
                </a:moveTo>
                <a:cubicBezTo>
                  <a:pt x="171" y="346"/>
                  <a:pt x="167" y="342"/>
                  <a:pt x="162" y="340"/>
                </a:cubicBezTo>
                <a:cubicBezTo>
                  <a:pt x="162" y="347"/>
                  <a:pt x="171" y="353"/>
                  <a:pt x="176" y="349"/>
                </a:cubicBezTo>
                <a:close/>
                <a:moveTo>
                  <a:pt x="347" y="341"/>
                </a:moveTo>
                <a:cubicBezTo>
                  <a:pt x="347" y="343"/>
                  <a:pt x="348" y="344"/>
                  <a:pt x="350" y="345"/>
                </a:cubicBezTo>
                <a:cubicBezTo>
                  <a:pt x="350" y="343"/>
                  <a:pt x="351" y="343"/>
                  <a:pt x="351" y="342"/>
                </a:cubicBezTo>
                <a:cubicBezTo>
                  <a:pt x="348" y="342"/>
                  <a:pt x="349" y="340"/>
                  <a:pt x="347" y="341"/>
                </a:cubicBezTo>
                <a:close/>
                <a:moveTo>
                  <a:pt x="362" y="346"/>
                </a:moveTo>
                <a:cubicBezTo>
                  <a:pt x="365" y="347"/>
                  <a:pt x="365" y="345"/>
                  <a:pt x="368" y="345"/>
                </a:cubicBezTo>
                <a:cubicBezTo>
                  <a:pt x="369" y="344"/>
                  <a:pt x="371" y="341"/>
                  <a:pt x="369" y="341"/>
                </a:cubicBezTo>
                <a:cubicBezTo>
                  <a:pt x="368" y="343"/>
                  <a:pt x="363" y="342"/>
                  <a:pt x="362" y="346"/>
                </a:cubicBezTo>
                <a:close/>
                <a:moveTo>
                  <a:pt x="329" y="351"/>
                </a:moveTo>
                <a:cubicBezTo>
                  <a:pt x="330" y="348"/>
                  <a:pt x="334" y="344"/>
                  <a:pt x="333" y="341"/>
                </a:cubicBezTo>
                <a:cubicBezTo>
                  <a:pt x="332" y="345"/>
                  <a:pt x="328" y="348"/>
                  <a:pt x="329" y="351"/>
                </a:cubicBezTo>
                <a:close/>
                <a:moveTo>
                  <a:pt x="449" y="344"/>
                </a:moveTo>
                <a:cubicBezTo>
                  <a:pt x="451" y="345"/>
                  <a:pt x="451" y="343"/>
                  <a:pt x="451" y="341"/>
                </a:cubicBezTo>
                <a:cubicBezTo>
                  <a:pt x="450" y="341"/>
                  <a:pt x="449" y="343"/>
                  <a:pt x="449" y="344"/>
                </a:cubicBezTo>
                <a:close/>
                <a:moveTo>
                  <a:pt x="543" y="347"/>
                </a:moveTo>
                <a:cubicBezTo>
                  <a:pt x="546" y="346"/>
                  <a:pt x="547" y="346"/>
                  <a:pt x="550" y="344"/>
                </a:cubicBezTo>
                <a:cubicBezTo>
                  <a:pt x="549" y="343"/>
                  <a:pt x="550" y="341"/>
                  <a:pt x="548" y="341"/>
                </a:cubicBezTo>
                <a:cubicBezTo>
                  <a:pt x="546" y="343"/>
                  <a:pt x="543" y="344"/>
                  <a:pt x="543" y="347"/>
                </a:cubicBezTo>
                <a:close/>
                <a:moveTo>
                  <a:pt x="36" y="350"/>
                </a:moveTo>
                <a:cubicBezTo>
                  <a:pt x="35" y="347"/>
                  <a:pt x="33" y="342"/>
                  <a:pt x="30" y="342"/>
                </a:cubicBezTo>
                <a:cubicBezTo>
                  <a:pt x="32" y="344"/>
                  <a:pt x="33" y="351"/>
                  <a:pt x="36" y="350"/>
                </a:cubicBezTo>
                <a:close/>
                <a:moveTo>
                  <a:pt x="261" y="343"/>
                </a:moveTo>
                <a:cubicBezTo>
                  <a:pt x="262" y="347"/>
                  <a:pt x="271" y="351"/>
                  <a:pt x="275" y="347"/>
                </a:cubicBezTo>
                <a:cubicBezTo>
                  <a:pt x="271" y="345"/>
                  <a:pt x="265" y="340"/>
                  <a:pt x="261" y="343"/>
                </a:cubicBezTo>
                <a:close/>
                <a:moveTo>
                  <a:pt x="202" y="345"/>
                </a:moveTo>
                <a:cubicBezTo>
                  <a:pt x="203" y="345"/>
                  <a:pt x="204" y="346"/>
                  <a:pt x="204" y="347"/>
                </a:cubicBezTo>
                <a:cubicBezTo>
                  <a:pt x="207" y="346"/>
                  <a:pt x="209" y="346"/>
                  <a:pt x="210" y="344"/>
                </a:cubicBezTo>
                <a:cubicBezTo>
                  <a:pt x="208" y="343"/>
                  <a:pt x="204" y="341"/>
                  <a:pt x="202" y="345"/>
                </a:cubicBezTo>
                <a:close/>
                <a:moveTo>
                  <a:pt x="509" y="347"/>
                </a:moveTo>
                <a:cubicBezTo>
                  <a:pt x="511" y="347"/>
                  <a:pt x="512" y="344"/>
                  <a:pt x="511" y="342"/>
                </a:cubicBezTo>
                <a:cubicBezTo>
                  <a:pt x="510" y="343"/>
                  <a:pt x="507" y="345"/>
                  <a:pt x="509" y="347"/>
                </a:cubicBezTo>
                <a:close/>
                <a:moveTo>
                  <a:pt x="116" y="364"/>
                </a:moveTo>
                <a:cubicBezTo>
                  <a:pt x="115" y="352"/>
                  <a:pt x="110" y="346"/>
                  <a:pt x="101" y="343"/>
                </a:cubicBezTo>
                <a:cubicBezTo>
                  <a:pt x="103" y="353"/>
                  <a:pt x="107" y="361"/>
                  <a:pt x="116" y="364"/>
                </a:cubicBezTo>
                <a:close/>
                <a:moveTo>
                  <a:pt x="405" y="346"/>
                </a:moveTo>
                <a:cubicBezTo>
                  <a:pt x="405" y="348"/>
                  <a:pt x="407" y="349"/>
                  <a:pt x="408" y="349"/>
                </a:cubicBezTo>
                <a:cubicBezTo>
                  <a:pt x="409" y="347"/>
                  <a:pt x="409" y="347"/>
                  <a:pt x="410" y="344"/>
                </a:cubicBezTo>
                <a:cubicBezTo>
                  <a:pt x="408" y="342"/>
                  <a:pt x="406" y="344"/>
                  <a:pt x="405" y="346"/>
                </a:cubicBezTo>
                <a:close/>
                <a:moveTo>
                  <a:pt x="226" y="347"/>
                </a:moveTo>
                <a:cubicBezTo>
                  <a:pt x="224" y="347"/>
                  <a:pt x="222" y="343"/>
                  <a:pt x="219" y="344"/>
                </a:cubicBezTo>
                <a:cubicBezTo>
                  <a:pt x="220" y="347"/>
                  <a:pt x="225" y="347"/>
                  <a:pt x="226" y="347"/>
                </a:cubicBezTo>
                <a:close/>
                <a:moveTo>
                  <a:pt x="334" y="350"/>
                </a:moveTo>
                <a:cubicBezTo>
                  <a:pt x="335" y="350"/>
                  <a:pt x="337" y="350"/>
                  <a:pt x="338" y="350"/>
                </a:cubicBezTo>
                <a:cubicBezTo>
                  <a:pt x="338" y="347"/>
                  <a:pt x="341" y="348"/>
                  <a:pt x="340" y="345"/>
                </a:cubicBezTo>
                <a:cubicBezTo>
                  <a:pt x="338" y="345"/>
                  <a:pt x="339" y="343"/>
                  <a:pt x="337" y="344"/>
                </a:cubicBezTo>
                <a:cubicBezTo>
                  <a:pt x="336" y="345"/>
                  <a:pt x="336" y="348"/>
                  <a:pt x="334" y="350"/>
                </a:cubicBezTo>
                <a:close/>
                <a:moveTo>
                  <a:pt x="469" y="349"/>
                </a:moveTo>
                <a:cubicBezTo>
                  <a:pt x="472" y="349"/>
                  <a:pt x="471" y="345"/>
                  <a:pt x="472" y="344"/>
                </a:cubicBezTo>
                <a:cubicBezTo>
                  <a:pt x="468" y="343"/>
                  <a:pt x="468" y="347"/>
                  <a:pt x="469" y="349"/>
                </a:cubicBezTo>
                <a:close/>
                <a:moveTo>
                  <a:pt x="322" y="347"/>
                </a:moveTo>
                <a:cubicBezTo>
                  <a:pt x="322" y="349"/>
                  <a:pt x="322" y="350"/>
                  <a:pt x="324" y="350"/>
                </a:cubicBezTo>
                <a:cubicBezTo>
                  <a:pt x="325" y="348"/>
                  <a:pt x="327" y="346"/>
                  <a:pt x="327" y="344"/>
                </a:cubicBezTo>
                <a:cubicBezTo>
                  <a:pt x="324" y="344"/>
                  <a:pt x="325" y="347"/>
                  <a:pt x="322" y="347"/>
                </a:cubicBezTo>
                <a:close/>
                <a:moveTo>
                  <a:pt x="377" y="353"/>
                </a:moveTo>
                <a:cubicBezTo>
                  <a:pt x="382" y="353"/>
                  <a:pt x="380" y="347"/>
                  <a:pt x="383" y="345"/>
                </a:cubicBezTo>
                <a:cubicBezTo>
                  <a:pt x="378" y="345"/>
                  <a:pt x="379" y="350"/>
                  <a:pt x="377" y="353"/>
                </a:cubicBezTo>
                <a:close/>
                <a:moveTo>
                  <a:pt x="410" y="351"/>
                </a:moveTo>
                <a:cubicBezTo>
                  <a:pt x="413" y="351"/>
                  <a:pt x="412" y="354"/>
                  <a:pt x="414" y="354"/>
                </a:cubicBezTo>
                <a:cubicBezTo>
                  <a:pt x="416" y="352"/>
                  <a:pt x="418" y="349"/>
                  <a:pt x="418" y="345"/>
                </a:cubicBezTo>
                <a:cubicBezTo>
                  <a:pt x="413" y="342"/>
                  <a:pt x="412" y="349"/>
                  <a:pt x="410" y="351"/>
                </a:cubicBezTo>
                <a:close/>
                <a:moveTo>
                  <a:pt x="64" y="355"/>
                </a:moveTo>
                <a:cubicBezTo>
                  <a:pt x="60" y="353"/>
                  <a:pt x="59" y="348"/>
                  <a:pt x="56" y="345"/>
                </a:cubicBezTo>
                <a:cubicBezTo>
                  <a:pt x="56" y="351"/>
                  <a:pt x="59" y="356"/>
                  <a:pt x="64" y="355"/>
                </a:cubicBezTo>
                <a:close/>
                <a:moveTo>
                  <a:pt x="134" y="346"/>
                </a:moveTo>
                <a:cubicBezTo>
                  <a:pt x="135" y="348"/>
                  <a:pt x="139" y="352"/>
                  <a:pt x="143" y="353"/>
                </a:cubicBezTo>
                <a:cubicBezTo>
                  <a:pt x="142" y="349"/>
                  <a:pt x="138" y="344"/>
                  <a:pt x="134" y="346"/>
                </a:cubicBezTo>
                <a:close/>
                <a:moveTo>
                  <a:pt x="244" y="350"/>
                </a:moveTo>
                <a:cubicBezTo>
                  <a:pt x="245" y="349"/>
                  <a:pt x="247" y="350"/>
                  <a:pt x="247" y="348"/>
                </a:cubicBezTo>
                <a:cubicBezTo>
                  <a:pt x="244" y="347"/>
                  <a:pt x="239" y="346"/>
                  <a:pt x="237" y="347"/>
                </a:cubicBezTo>
                <a:cubicBezTo>
                  <a:pt x="240" y="347"/>
                  <a:pt x="241" y="350"/>
                  <a:pt x="244" y="350"/>
                </a:cubicBezTo>
                <a:close/>
                <a:moveTo>
                  <a:pt x="212" y="347"/>
                </a:moveTo>
                <a:cubicBezTo>
                  <a:pt x="216" y="351"/>
                  <a:pt x="222" y="352"/>
                  <a:pt x="228" y="354"/>
                </a:cubicBezTo>
                <a:cubicBezTo>
                  <a:pt x="223" y="352"/>
                  <a:pt x="219" y="347"/>
                  <a:pt x="212" y="347"/>
                </a:cubicBezTo>
                <a:close/>
                <a:moveTo>
                  <a:pt x="370" y="351"/>
                </a:moveTo>
                <a:cubicBezTo>
                  <a:pt x="372" y="350"/>
                  <a:pt x="372" y="352"/>
                  <a:pt x="373" y="351"/>
                </a:cubicBezTo>
                <a:cubicBezTo>
                  <a:pt x="373" y="349"/>
                  <a:pt x="376" y="350"/>
                  <a:pt x="375" y="347"/>
                </a:cubicBezTo>
                <a:cubicBezTo>
                  <a:pt x="372" y="346"/>
                  <a:pt x="371" y="349"/>
                  <a:pt x="370" y="351"/>
                </a:cubicBezTo>
                <a:close/>
                <a:moveTo>
                  <a:pt x="227" y="348"/>
                </a:moveTo>
                <a:cubicBezTo>
                  <a:pt x="228" y="349"/>
                  <a:pt x="230" y="349"/>
                  <a:pt x="231" y="350"/>
                </a:cubicBezTo>
                <a:cubicBezTo>
                  <a:pt x="231" y="348"/>
                  <a:pt x="227" y="346"/>
                  <a:pt x="227" y="348"/>
                </a:cubicBezTo>
                <a:close/>
                <a:moveTo>
                  <a:pt x="419" y="358"/>
                </a:moveTo>
                <a:cubicBezTo>
                  <a:pt x="423" y="357"/>
                  <a:pt x="423" y="352"/>
                  <a:pt x="425" y="349"/>
                </a:cubicBezTo>
                <a:cubicBezTo>
                  <a:pt x="424" y="348"/>
                  <a:pt x="424" y="347"/>
                  <a:pt x="422" y="347"/>
                </a:cubicBezTo>
                <a:cubicBezTo>
                  <a:pt x="422" y="351"/>
                  <a:pt x="417" y="354"/>
                  <a:pt x="419" y="358"/>
                </a:cubicBezTo>
                <a:close/>
                <a:moveTo>
                  <a:pt x="445" y="364"/>
                </a:moveTo>
                <a:cubicBezTo>
                  <a:pt x="451" y="364"/>
                  <a:pt x="452" y="354"/>
                  <a:pt x="454" y="348"/>
                </a:cubicBezTo>
                <a:cubicBezTo>
                  <a:pt x="455" y="348"/>
                  <a:pt x="455" y="347"/>
                  <a:pt x="454" y="347"/>
                </a:cubicBezTo>
                <a:cubicBezTo>
                  <a:pt x="450" y="352"/>
                  <a:pt x="448" y="359"/>
                  <a:pt x="445" y="364"/>
                </a:cubicBezTo>
                <a:close/>
                <a:moveTo>
                  <a:pt x="455" y="361"/>
                </a:moveTo>
                <a:cubicBezTo>
                  <a:pt x="458" y="360"/>
                  <a:pt x="461" y="354"/>
                  <a:pt x="462" y="348"/>
                </a:cubicBezTo>
                <a:cubicBezTo>
                  <a:pt x="461" y="349"/>
                  <a:pt x="461" y="347"/>
                  <a:pt x="460" y="347"/>
                </a:cubicBezTo>
                <a:cubicBezTo>
                  <a:pt x="458" y="351"/>
                  <a:pt x="454" y="358"/>
                  <a:pt x="455" y="361"/>
                </a:cubicBezTo>
                <a:close/>
                <a:moveTo>
                  <a:pt x="586" y="351"/>
                </a:moveTo>
                <a:cubicBezTo>
                  <a:pt x="586" y="350"/>
                  <a:pt x="590" y="349"/>
                  <a:pt x="588" y="347"/>
                </a:cubicBezTo>
                <a:cubicBezTo>
                  <a:pt x="587" y="348"/>
                  <a:pt x="584" y="350"/>
                  <a:pt x="586" y="351"/>
                </a:cubicBezTo>
                <a:close/>
                <a:moveTo>
                  <a:pt x="308" y="351"/>
                </a:moveTo>
                <a:cubicBezTo>
                  <a:pt x="310" y="352"/>
                  <a:pt x="311" y="350"/>
                  <a:pt x="314" y="351"/>
                </a:cubicBezTo>
                <a:cubicBezTo>
                  <a:pt x="314" y="349"/>
                  <a:pt x="312" y="349"/>
                  <a:pt x="310" y="348"/>
                </a:cubicBezTo>
                <a:cubicBezTo>
                  <a:pt x="310" y="349"/>
                  <a:pt x="308" y="349"/>
                  <a:pt x="308" y="351"/>
                </a:cubicBezTo>
                <a:close/>
                <a:moveTo>
                  <a:pt x="341" y="350"/>
                </a:moveTo>
                <a:cubicBezTo>
                  <a:pt x="343" y="350"/>
                  <a:pt x="345" y="349"/>
                  <a:pt x="345" y="348"/>
                </a:cubicBezTo>
                <a:cubicBezTo>
                  <a:pt x="344" y="347"/>
                  <a:pt x="342" y="348"/>
                  <a:pt x="341" y="350"/>
                </a:cubicBezTo>
                <a:close/>
                <a:moveTo>
                  <a:pt x="440" y="352"/>
                </a:moveTo>
                <a:cubicBezTo>
                  <a:pt x="442" y="352"/>
                  <a:pt x="444" y="349"/>
                  <a:pt x="442" y="348"/>
                </a:cubicBezTo>
                <a:cubicBezTo>
                  <a:pt x="442" y="349"/>
                  <a:pt x="440" y="350"/>
                  <a:pt x="440" y="352"/>
                </a:cubicBezTo>
                <a:close/>
                <a:moveTo>
                  <a:pt x="502" y="348"/>
                </a:moveTo>
                <a:cubicBezTo>
                  <a:pt x="499" y="351"/>
                  <a:pt x="490" y="352"/>
                  <a:pt x="488" y="356"/>
                </a:cubicBezTo>
                <a:cubicBezTo>
                  <a:pt x="493" y="353"/>
                  <a:pt x="501" y="353"/>
                  <a:pt x="503" y="348"/>
                </a:cubicBezTo>
                <a:cubicBezTo>
                  <a:pt x="503" y="348"/>
                  <a:pt x="503" y="348"/>
                  <a:pt x="502" y="348"/>
                </a:cubicBezTo>
                <a:close/>
                <a:moveTo>
                  <a:pt x="89" y="364"/>
                </a:moveTo>
                <a:cubicBezTo>
                  <a:pt x="88" y="358"/>
                  <a:pt x="84" y="353"/>
                  <a:pt x="81" y="349"/>
                </a:cubicBezTo>
                <a:cubicBezTo>
                  <a:pt x="82" y="355"/>
                  <a:pt x="84" y="361"/>
                  <a:pt x="89" y="364"/>
                </a:cubicBezTo>
                <a:close/>
                <a:moveTo>
                  <a:pt x="358" y="351"/>
                </a:moveTo>
                <a:cubicBezTo>
                  <a:pt x="361" y="352"/>
                  <a:pt x="361" y="355"/>
                  <a:pt x="366" y="354"/>
                </a:cubicBezTo>
                <a:cubicBezTo>
                  <a:pt x="366" y="353"/>
                  <a:pt x="365" y="353"/>
                  <a:pt x="365" y="351"/>
                </a:cubicBezTo>
                <a:cubicBezTo>
                  <a:pt x="363" y="350"/>
                  <a:pt x="360" y="349"/>
                  <a:pt x="358" y="351"/>
                </a:cubicBezTo>
                <a:close/>
                <a:moveTo>
                  <a:pt x="391" y="350"/>
                </a:moveTo>
                <a:cubicBezTo>
                  <a:pt x="388" y="355"/>
                  <a:pt x="385" y="361"/>
                  <a:pt x="383" y="366"/>
                </a:cubicBezTo>
                <a:cubicBezTo>
                  <a:pt x="385" y="368"/>
                  <a:pt x="387" y="367"/>
                  <a:pt x="391" y="367"/>
                </a:cubicBezTo>
                <a:cubicBezTo>
                  <a:pt x="393" y="362"/>
                  <a:pt x="396" y="356"/>
                  <a:pt x="398" y="350"/>
                </a:cubicBezTo>
                <a:cubicBezTo>
                  <a:pt x="396" y="349"/>
                  <a:pt x="394" y="350"/>
                  <a:pt x="391" y="350"/>
                </a:cubicBezTo>
                <a:close/>
                <a:moveTo>
                  <a:pt x="422" y="361"/>
                </a:moveTo>
                <a:cubicBezTo>
                  <a:pt x="424" y="362"/>
                  <a:pt x="425" y="365"/>
                  <a:pt x="427" y="364"/>
                </a:cubicBezTo>
                <a:cubicBezTo>
                  <a:pt x="426" y="359"/>
                  <a:pt x="430" y="356"/>
                  <a:pt x="431" y="352"/>
                </a:cubicBezTo>
                <a:cubicBezTo>
                  <a:pt x="429" y="352"/>
                  <a:pt x="429" y="350"/>
                  <a:pt x="427" y="350"/>
                </a:cubicBezTo>
                <a:cubicBezTo>
                  <a:pt x="427" y="355"/>
                  <a:pt x="424" y="357"/>
                  <a:pt x="422" y="361"/>
                </a:cubicBezTo>
                <a:close/>
                <a:moveTo>
                  <a:pt x="157" y="363"/>
                </a:moveTo>
                <a:cubicBezTo>
                  <a:pt x="156" y="356"/>
                  <a:pt x="150" y="354"/>
                  <a:pt x="147" y="351"/>
                </a:cubicBezTo>
                <a:cubicBezTo>
                  <a:pt x="148" y="358"/>
                  <a:pt x="152" y="361"/>
                  <a:pt x="157" y="363"/>
                </a:cubicBezTo>
                <a:close/>
                <a:moveTo>
                  <a:pt x="202" y="353"/>
                </a:moveTo>
                <a:cubicBezTo>
                  <a:pt x="209" y="358"/>
                  <a:pt x="216" y="363"/>
                  <a:pt x="224" y="367"/>
                </a:cubicBezTo>
                <a:cubicBezTo>
                  <a:pt x="224" y="365"/>
                  <a:pt x="227" y="366"/>
                  <a:pt x="226" y="364"/>
                </a:cubicBezTo>
                <a:cubicBezTo>
                  <a:pt x="218" y="361"/>
                  <a:pt x="211" y="348"/>
                  <a:pt x="202" y="353"/>
                </a:cubicBezTo>
                <a:close/>
                <a:moveTo>
                  <a:pt x="521" y="353"/>
                </a:moveTo>
                <a:cubicBezTo>
                  <a:pt x="524" y="353"/>
                  <a:pt x="526" y="353"/>
                  <a:pt x="527" y="351"/>
                </a:cubicBezTo>
                <a:cubicBezTo>
                  <a:pt x="524" y="351"/>
                  <a:pt x="523" y="352"/>
                  <a:pt x="521" y="353"/>
                </a:cubicBezTo>
                <a:close/>
                <a:moveTo>
                  <a:pt x="132" y="354"/>
                </a:moveTo>
                <a:cubicBezTo>
                  <a:pt x="138" y="358"/>
                  <a:pt x="143" y="366"/>
                  <a:pt x="149" y="367"/>
                </a:cubicBezTo>
                <a:cubicBezTo>
                  <a:pt x="148" y="364"/>
                  <a:pt x="145" y="362"/>
                  <a:pt x="146" y="359"/>
                </a:cubicBezTo>
                <a:cubicBezTo>
                  <a:pt x="139" y="359"/>
                  <a:pt x="137" y="351"/>
                  <a:pt x="131" y="352"/>
                </a:cubicBezTo>
                <a:cubicBezTo>
                  <a:pt x="132" y="352"/>
                  <a:pt x="132" y="354"/>
                  <a:pt x="132" y="354"/>
                </a:cubicBezTo>
                <a:close/>
                <a:moveTo>
                  <a:pt x="253" y="358"/>
                </a:moveTo>
                <a:cubicBezTo>
                  <a:pt x="256" y="359"/>
                  <a:pt x="257" y="356"/>
                  <a:pt x="259" y="355"/>
                </a:cubicBezTo>
                <a:cubicBezTo>
                  <a:pt x="259" y="354"/>
                  <a:pt x="259" y="353"/>
                  <a:pt x="258" y="351"/>
                </a:cubicBezTo>
                <a:cubicBezTo>
                  <a:pt x="257" y="351"/>
                  <a:pt x="257" y="351"/>
                  <a:pt x="256" y="351"/>
                </a:cubicBezTo>
                <a:cubicBezTo>
                  <a:pt x="254" y="353"/>
                  <a:pt x="256" y="356"/>
                  <a:pt x="253" y="358"/>
                </a:cubicBezTo>
                <a:close/>
                <a:moveTo>
                  <a:pt x="73" y="359"/>
                </a:moveTo>
                <a:cubicBezTo>
                  <a:pt x="73" y="357"/>
                  <a:pt x="74" y="357"/>
                  <a:pt x="73" y="355"/>
                </a:cubicBezTo>
                <a:cubicBezTo>
                  <a:pt x="70" y="355"/>
                  <a:pt x="70" y="353"/>
                  <a:pt x="68" y="352"/>
                </a:cubicBezTo>
                <a:cubicBezTo>
                  <a:pt x="69" y="355"/>
                  <a:pt x="70" y="358"/>
                  <a:pt x="73" y="359"/>
                </a:cubicBezTo>
                <a:close/>
                <a:moveTo>
                  <a:pt x="461" y="362"/>
                </a:moveTo>
                <a:cubicBezTo>
                  <a:pt x="466" y="362"/>
                  <a:pt x="467" y="357"/>
                  <a:pt x="468" y="353"/>
                </a:cubicBezTo>
                <a:cubicBezTo>
                  <a:pt x="467" y="353"/>
                  <a:pt x="467" y="352"/>
                  <a:pt x="465" y="352"/>
                </a:cubicBezTo>
                <a:cubicBezTo>
                  <a:pt x="464" y="356"/>
                  <a:pt x="462" y="359"/>
                  <a:pt x="461" y="362"/>
                </a:cubicBezTo>
                <a:close/>
                <a:moveTo>
                  <a:pt x="171" y="359"/>
                </a:moveTo>
                <a:cubicBezTo>
                  <a:pt x="177" y="362"/>
                  <a:pt x="184" y="364"/>
                  <a:pt x="189" y="368"/>
                </a:cubicBezTo>
                <a:cubicBezTo>
                  <a:pt x="192" y="367"/>
                  <a:pt x="184" y="366"/>
                  <a:pt x="185" y="363"/>
                </a:cubicBezTo>
                <a:cubicBezTo>
                  <a:pt x="176" y="361"/>
                  <a:pt x="173" y="354"/>
                  <a:pt x="164" y="353"/>
                </a:cubicBezTo>
                <a:cubicBezTo>
                  <a:pt x="165" y="356"/>
                  <a:pt x="169" y="358"/>
                  <a:pt x="171" y="359"/>
                </a:cubicBezTo>
                <a:close/>
                <a:moveTo>
                  <a:pt x="180" y="353"/>
                </a:moveTo>
                <a:cubicBezTo>
                  <a:pt x="180" y="353"/>
                  <a:pt x="180" y="354"/>
                  <a:pt x="179" y="354"/>
                </a:cubicBezTo>
                <a:cubicBezTo>
                  <a:pt x="194" y="367"/>
                  <a:pt x="213" y="378"/>
                  <a:pt x="230" y="390"/>
                </a:cubicBezTo>
                <a:cubicBezTo>
                  <a:pt x="230" y="388"/>
                  <a:pt x="229" y="386"/>
                  <a:pt x="231" y="385"/>
                </a:cubicBezTo>
                <a:cubicBezTo>
                  <a:pt x="234" y="385"/>
                  <a:pt x="235" y="387"/>
                  <a:pt x="238" y="387"/>
                </a:cubicBezTo>
                <a:cubicBezTo>
                  <a:pt x="219" y="375"/>
                  <a:pt x="199" y="365"/>
                  <a:pt x="180" y="353"/>
                </a:cubicBezTo>
                <a:close/>
                <a:moveTo>
                  <a:pt x="269" y="353"/>
                </a:moveTo>
                <a:cubicBezTo>
                  <a:pt x="269" y="353"/>
                  <a:pt x="268" y="354"/>
                  <a:pt x="269" y="354"/>
                </a:cubicBezTo>
                <a:cubicBezTo>
                  <a:pt x="276" y="358"/>
                  <a:pt x="279" y="365"/>
                  <a:pt x="290" y="366"/>
                </a:cubicBezTo>
                <a:cubicBezTo>
                  <a:pt x="291" y="365"/>
                  <a:pt x="293" y="364"/>
                  <a:pt x="293" y="362"/>
                </a:cubicBezTo>
                <a:cubicBezTo>
                  <a:pt x="284" y="360"/>
                  <a:pt x="277" y="354"/>
                  <a:pt x="269" y="353"/>
                </a:cubicBezTo>
                <a:close/>
                <a:moveTo>
                  <a:pt x="296" y="361"/>
                </a:moveTo>
                <a:cubicBezTo>
                  <a:pt x="303" y="360"/>
                  <a:pt x="297" y="354"/>
                  <a:pt x="293" y="353"/>
                </a:cubicBezTo>
                <a:cubicBezTo>
                  <a:pt x="289" y="352"/>
                  <a:pt x="281" y="353"/>
                  <a:pt x="277" y="353"/>
                </a:cubicBezTo>
                <a:cubicBezTo>
                  <a:pt x="283" y="353"/>
                  <a:pt x="291" y="362"/>
                  <a:pt x="296" y="361"/>
                </a:cubicBezTo>
                <a:close/>
                <a:moveTo>
                  <a:pt x="342" y="353"/>
                </a:moveTo>
                <a:cubicBezTo>
                  <a:pt x="341" y="353"/>
                  <a:pt x="340" y="353"/>
                  <a:pt x="339" y="353"/>
                </a:cubicBezTo>
                <a:cubicBezTo>
                  <a:pt x="338" y="356"/>
                  <a:pt x="342" y="354"/>
                  <a:pt x="342" y="353"/>
                </a:cubicBezTo>
                <a:close/>
                <a:moveTo>
                  <a:pt x="346" y="363"/>
                </a:moveTo>
                <a:cubicBezTo>
                  <a:pt x="348" y="360"/>
                  <a:pt x="349" y="356"/>
                  <a:pt x="352" y="353"/>
                </a:cubicBezTo>
                <a:cubicBezTo>
                  <a:pt x="349" y="352"/>
                  <a:pt x="346" y="360"/>
                  <a:pt x="346" y="363"/>
                </a:cubicBezTo>
                <a:close/>
                <a:moveTo>
                  <a:pt x="368" y="357"/>
                </a:moveTo>
                <a:cubicBezTo>
                  <a:pt x="370" y="357"/>
                  <a:pt x="370" y="355"/>
                  <a:pt x="371" y="354"/>
                </a:cubicBezTo>
                <a:cubicBezTo>
                  <a:pt x="370" y="354"/>
                  <a:pt x="369" y="351"/>
                  <a:pt x="368" y="353"/>
                </a:cubicBezTo>
                <a:cubicBezTo>
                  <a:pt x="370" y="354"/>
                  <a:pt x="367" y="355"/>
                  <a:pt x="368" y="357"/>
                </a:cubicBezTo>
                <a:close/>
                <a:moveTo>
                  <a:pt x="69" y="361"/>
                </a:moveTo>
                <a:cubicBezTo>
                  <a:pt x="69" y="358"/>
                  <a:pt x="66" y="358"/>
                  <a:pt x="68" y="355"/>
                </a:cubicBezTo>
                <a:cubicBezTo>
                  <a:pt x="66" y="356"/>
                  <a:pt x="67" y="353"/>
                  <a:pt x="65" y="353"/>
                </a:cubicBezTo>
                <a:cubicBezTo>
                  <a:pt x="66" y="356"/>
                  <a:pt x="66" y="360"/>
                  <a:pt x="69" y="361"/>
                </a:cubicBezTo>
                <a:close/>
                <a:moveTo>
                  <a:pt x="332" y="356"/>
                </a:moveTo>
                <a:cubicBezTo>
                  <a:pt x="335" y="357"/>
                  <a:pt x="335" y="355"/>
                  <a:pt x="335" y="353"/>
                </a:cubicBezTo>
                <a:cubicBezTo>
                  <a:pt x="332" y="353"/>
                  <a:pt x="331" y="354"/>
                  <a:pt x="332" y="356"/>
                </a:cubicBezTo>
                <a:close/>
                <a:moveTo>
                  <a:pt x="396" y="367"/>
                </a:moveTo>
                <a:cubicBezTo>
                  <a:pt x="401" y="366"/>
                  <a:pt x="402" y="360"/>
                  <a:pt x="404" y="356"/>
                </a:cubicBezTo>
                <a:cubicBezTo>
                  <a:pt x="403" y="355"/>
                  <a:pt x="403" y="354"/>
                  <a:pt x="402" y="353"/>
                </a:cubicBezTo>
                <a:cubicBezTo>
                  <a:pt x="399" y="358"/>
                  <a:pt x="397" y="362"/>
                  <a:pt x="396" y="367"/>
                </a:cubicBezTo>
                <a:close/>
                <a:moveTo>
                  <a:pt x="516" y="372"/>
                </a:moveTo>
                <a:cubicBezTo>
                  <a:pt x="524" y="367"/>
                  <a:pt x="535" y="361"/>
                  <a:pt x="539" y="353"/>
                </a:cubicBezTo>
                <a:cubicBezTo>
                  <a:pt x="529" y="358"/>
                  <a:pt x="523" y="365"/>
                  <a:pt x="516" y="372"/>
                </a:cubicBezTo>
                <a:close/>
                <a:moveTo>
                  <a:pt x="315" y="358"/>
                </a:moveTo>
                <a:cubicBezTo>
                  <a:pt x="318" y="357"/>
                  <a:pt x="320" y="359"/>
                  <a:pt x="322" y="357"/>
                </a:cubicBezTo>
                <a:cubicBezTo>
                  <a:pt x="322" y="353"/>
                  <a:pt x="315" y="353"/>
                  <a:pt x="315" y="358"/>
                </a:cubicBezTo>
                <a:close/>
                <a:moveTo>
                  <a:pt x="56" y="362"/>
                </a:moveTo>
                <a:cubicBezTo>
                  <a:pt x="58" y="359"/>
                  <a:pt x="55" y="355"/>
                  <a:pt x="52" y="354"/>
                </a:cubicBezTo>
                <a:cubicBezTo>
                  <a:pt x="52" y="358"/>
                  <a:pt x="54" y="361"/>
                  <a:pt x="56" y="362"/>
                </a:cubicBezTo>
                <a:close/>
                <a:moveTo>
                  <a:pt x="430" y="365"/>
                </a:moveTo>
                <a:cubicBezTo>
                  <a:pt x="431" y="362"/>
                  <a:pt x="435" y="358"/>
                  <a:pt x="434" y="354"/>
                </a:cubicBezTo>
                <a:cubicBezTo>
                  <a:pt x="432" y="358"/>
                  <a:pt x="429" y="363"/>
                  <a:pt x="430" y="365"/>
                </a:cubicBezTo>
                <a:close/>
                <a:moveTo>
                  <a:pt x="128" y="372"/>
                </a:moveTo>
                <a:cubicBezTo>
                  <a:pt x="125" y="366"/>
                  <a:pt x="125" y="358"/>
                  <a:pt x="118" y="355"/>
                </a:cubicBezTo>
                <a:cubicBezTo>
                  <a:pt x="120" y="363"/>
                  <a:pt x="121" y="370"/>
                  <a:pt x="128" y="372"/>
                </a:cubicBezTo>
                <a:close/>
                <a:moveTo>
                  <a:pt x="352" y="362"/>
                </a:moveTo>
                <a:cubicBezTo>
                  <a:pt x="354" y="360"/>
                  <a:pt x="357" y="361"/>
                  <a:pt x="360" y="359"/>
                </a:cubicBezTo>
                <a:cubicBezTo>
                  <a:pt x="359" y="357"/>
                  <a:pt x="357" y="356"/>
                  <a:pt x="354" y="355"/>
                </a:cubicBezTo>
                <a:cubicBezTo>
                  <a:pt x="354" y="358"/>
                  <a:pt x="350" y="360"/>
                  <a:pt x="352" y="362"/>
                </a:cubicBezTo>
                <a:close/>
                <a:moveTo>
                  <a:pt x="338" y="359"/>
                </a:moveTo>
                <a:cubicBezTo>
                  <a:pt x="338" y="361"/>
                  <a:pt x="340" y="361"/>
                  <a:pt x="341" y="362"/>
                </a:cubicBezTo>
                <a:cubicBezTo>
                  <a:pt x="342" y="360"/>
                  <a:pt x="344" y="359"/>
                  <a:pt x="344" y="356"/>
                </a:cubicBezTo>
                <a:cubicBezTo>
                  <a:pt x="341" y="356"/>
                  <a:pt x="340" y="358"/>
                  <a:pt x="338" y="359"/>
                </a:cubicBezTo>
                <a:close/>
                <a:moveTo>
                  <a:pt x="372" y="361"/>
                </a:moveTo>
                <a:cubicBezTo>
                  <a:pt x="374" y="361"/>
                  <a:pt x="374" y="362"/>
                  <a:pt x="375" y="362"/>
                </a:cubicBezTo>
                <a:cubicBezTo>
                  <a:pt x="375" y="359"/>
                  <a:pt x="377" y="359"/>
                  <a:pt x="378" y="358"/>
                </a:cubicBezTo>
                <a:cubicBezTo>
                  <a:pt x="377" y="358"/>
                  <a:pt x="377" y="357"/>
                  <a:pt x="377" y="356"/>
                </a:cubicBezTo>
                <a:cubicBezTo>
                  <a:pt x="374" y="356"/>
                  <a:pt x="374" y="359"/>
                  <a:pt x="372" y="361"/>
                </a:cubicBezTo>
                <a:close/>
                <a:moveTo>
                  <a:pt x="259" y="359"/>
                </a:moveTo>
                <a:cubicBezTo>
                  <a:pt x="262" y="359"/>
                  <a:pt x="265" y="362"/>
                  <a:pt x="267" y="361"/>
                </a:cubicBezTo>
                <a:cubicBezTo>
                  <a:pt x="266" y="360"/>
                  <a:pt x="265" y="359"/>
                  <a:pt x="265" y="358"/>
                </a:cubicBezTo>
                <a:cubicBezTo>
                  <a:pt x="263" y="358"/>
                  <a:pt x="261" y="356"/>
                  <a:pt x="259" y="359"/>
                </a:cubicBezTo>
                <a:close/>
                <a:moveTo>
                  <a:pt x="434" y="365"/>
                </a:moveTo>
                <a:cubicBezTo>
                  <a:pt x="438" y="365"/>
                  <a:pt x="439" y="359"/>
                  <a:pt x="439" y="357"/>
                </a:cubicBezTo>
                <a:cubicBezTo>
                  <a:pt x="438" y="357"/>
                  <a:pt x="437" y="357"/>
                  <a:pt x="437" y="357"/>
                </a:cubicBezTo>
                <a:cubicBezTo>
                  <a:pt x="437" y="361"/>
                  <a:pt x="434" y="362"/>
                  <a:pt x="434" y="365"/>
                </a:cubicBezTo>
                <a:close/>
                <a:moveTo>
                  <a:pt x="508" y="359"/>
                </a:moveTo>
                <a:cubicBezTo>
                  <a:pt x="507" y="362"/>
                  <a:pt x="505" y="364"/>
                  <a:pt x="504" y="367"/>
                </a:cubicBezTo>
                <a:cubicBezTo>
                  <a:pt x="508" y="364"/>
                  <a:pt x="518" y="360"/>
                  <a:pt x="517" y="357"/>
                </a:cubicBezTo>
                <a:cubicBezTo>
                  <a:pt x="515" y="359"/>
                  <a:pt x="512" y="357"/>
                  <a:pt x="508" y="359"/>
                </a:cubicBezTo>
                <a:close/>
                <a:moveTo>
                  <a:pt x="212" y="365"/>
                </a:moveTo>
                <a:cubicBezTo>
                  <a:pt x="208" y="363"/>
                  <a:pt x="204" y="358"/>
                  <a:pt x="201" y="358"/>
                </a:cubicBezTo>
                <a:cubicBezTo>
                  <a:pt x="204" y="361"/>
                  <a:pt x="209" y="365"/>
                  <a:pt x="212" y="365"/>
                </a:cubicBezTo>
                <a:close/>
                <a:moveTo>
                  <a:pt x="230" y="362"/>
                </a:moveTo>
                <a:cubicBezTo>
                  <a:pt x="229" y="359"/>
                  <a:pt x="223" y="358"/>
                  <a:pt x="221" y="358"/>
                </a:cubicBezTo>
                <a:cubicBezTo>
                  <a:pt x="224" y="359"/>
                  <a:pt x="226" y="363"/>
                  <a:pt x="230" y="362"/>
                </a:cubicBezTo>
                <a:close/>
                <a:moveTo>
                  <a:pt x="378" y="365"/>
                </a:moveTo>
                <a:cubicBezTo>
                  <a:pt x="381" y="364"/>
                  <a:pt x="383" y="360"/>
                  <a:pt x="382" y="358"/>
                </a:cubicBezTo>
                <a:cubicBezTo>
                  <a:pt x="381" y="360"/>
                  <a:pt x="379" y="362"/>
                  <a:pt x="378" y="365"/>
                </a:cubicBezTo>
                <a:close/>
                <a:moveTo>
                  <a:pt x="402" y="367"/>
                </a:moveTo>
                <a:cubicBezTo>
                  <a:pt x="405" y="367"/>
                  <a:pt x="407" y="367"/>
                  <a:pt x="410" y="367"/>
                </a:cubicBezTo>
                <a:cubicBezTo>
                  <a:pt x="412" y="365"/>
                  <a:pt x="411" y="363"/>
                  <a:pt x="412" y="361"/>
                </a:cubicBezTo>
                <a:cubicBezTo>
                  <a:pt x="407" y="354"/>
                  <a:pt x="404" y="362"/>
                  <a:pt x="402" y="367"/>
                </a:cubicBezTo>
                <a:close/>
                <a:moveTo>
                  <a:pt x="551" y="369"/>
                </a:moveTo>
                <a:cubicBezTo>
                  <a:pt x="547" y="371"/>
                  <a:pt x="543" y="375"/>
                  <a:pt x="540" y="378"/>
                </a:cubicBezTo>
                <a:cubicBezTo>
                  <a:pt x="528" y="387"/>
                  <a:pt x="515" y="396"/>
                  <a:pt x="502" y="403"/>
                </a:cubicBezTo>
                <a:cubicBezTo>
                  <a:pt x="498" y="405"/>
                  <a:pt x="493" y="406"/>
                  <a:pt x="490" y="411"/>
                </a:cubicBezTo>
                <a:cubicBezTo>
                  <a:pt x="526" y="402"/>
                  <a:pt x="553" y="382"/>
                  <a:pt x="574" y="358"/>
                </a:cubicBezTo>
                <a:cubicBezTo>
                  <a:pt x="575" y="358"/>
                  <a:pt x="575" y="357"/>
                  <a:pt x="574" y="358"/>
                </a:cubicBezTo>
                <a:cubicBezTo>
                  <a:pt x="567" y="363"/>
                  <a:pt x="559" y="365"/>
                  <a:pt x="551" y="369"/>
                </a:cubicBezTo>
                <a:close/>
                <a:moveTo>
                  <a:pt x="313" y="360"/>
                </a:moveTo>
                <a:cubicBezTo>
                  <a:pt x="314" y="362"/>
                  <a:pt x="315" y="363"/>
                  <a:pt x="318" y="363"/>
                </a:cubicBezTo>
                <a:cubicBezTo>
                  <a:pt x="317" y="362"/>
                  <a:pt x="319" y="362"/>
                  <a:pt x="318" y="360"/>
                </a:cubicBezTo>
                <a:cubicBezTo>
                  <a:pt x="316" y="361"/>
                  <a:pt x="315" y="359"/>
                  <a:pt x="313" y="360"/>
                </a:cubicBezTo>
                <a:close/>
                <a:moveTo>
                  <a:pt x="173" y="365"/>
                </a:moveTo>
                <a:cubicBezTo>
                  <a:pt x="172" y="362"/>
                  <a:pt x="168" y="360"/>
                  <a:pt x="166" y="361"/>
                </a:cubicBezTo>
                <a:cubicBezTo>
                  <a:pt x="169" y="362"/>
                  <a:pt x="170" y="365"/>
                  <a:pt x="173" y="365"/>
                </a:cubicBezTo>
                <a:close/>
                <a:moveTo>
                  <a:pt x="254" y="362"/>
                </a:moveTo>
                <a:cubicBezTo>
                  <a:pt x="259" y="363"/>
                  <a:pt x="266" y="366"/>
                  <a:pt x="272" y="365"/>
                </a:cubicBezTo>
                <a:cubicBezTo>
                  <a:pt x="266" y="365"/>
                  <a:pt x="258" y="360"/>
                  <a:pt x="254" y="362"/>
                </a:cubicBezTo>
                <a:close/>
                <a:moveTo>
                  <a:pt x="301" y="363"/>
                </a:moveTo>
                <a:cubicBezTo>
                  <a:pt x="303" y="364"/>
                  <a:pt x="305" y="365"/>
                  <a:pt x="307" y="365"/>
                </a:cubicBezTo>
                <a:cubicBezTo>
                  <a:pt x="307" y="364"/>
                  <a:pt x="308" y="363"/>
                  <a:pt x="308" y="363"/>
                </a:cubicBezTo>
                <a:cubicBezTo>
                  <a:pt x="307" y="361"/>
                  <a:pt x="302" y="360"/>
                  <a:pt x="301" y="363"/>
                </a:cubicBezTo>
                <a:close/>
                <a:moveTo>
                  <a:pt x="106" y="368"/>
                </a:moveTo>
                <a:cubicBezTo>
                  <a:pt x="106" y="364"/>
                  <a:pt x="104" y="362"/>
                  <a:pt x="102" y="361"/>
                </a:cubicBezTo>
                <a:cubicBezTo>
                  <a:pt x="103" y="364"/>
                  <a:pt x="104" y="366"/>
                  <a:pt x="106" y="368"/>
                </a:cubicBezTo>
                <a:close/>
                <a:moveTo>
                  <a:pt x="321" y="364"/>
                </a:moveTo>
                <a:cubicBezTo>
                  <a:pt x="322" y="364"/>
                  <a:pt x="324" y="364"/>
                  <a:pt x="324" y="362"/>
                </a:cubicBezTo>
                <a:cubicBezTo>
                  <a:pt x="323" y="362"/>
                  <a:pt x="323" y="361"/>
                  <a:pt x="322" y="361"/>
                </a:cubicBezTo>
                <a:cubicBezTo>
                  <a:pt x="322" y="363"/>
                  <a:pt x="320" y="362"/>
                  <a:pt x="321" y="364"/>
                </a:cubicBezTo>
                <a:close/>
                <a:moveTo>
                  <a:pt x="490" y="365"/>
                </a:moveTo>
                <a:cubicBezTo>
                  <a:pt x="491" y="365"/>
                  <a:pt x="491" y="366"/>
                  <a:pt x="492" y="367"/>
                </a:cubicBezTo>
                <a:cubicBezTo>
                  <a:pt x="493" y="366"/>
                  <a:pt x="497" y="364"/>
                  <a:pt x="496" y="361"/>
                </a:cubicBezTo>
                <a:cubicBezTo>
                  <a:pt x="494" y="363"/>
                  <a:pt x="491" y="363"/>
                  <a:pt x="490" y="365"/>
                </a:cubicBezTo>
                <a:close/>
                <a:moveTo>
                  <a:pt x="133" y="365"/>
                </a:moveTo>
                <a:cubicBezTo>
                  <a:pt x="131" y="365"/>
                  <a:pt x="130" y="361"/>
                  <a:pt x="129" y="364"/>
                </a:cubicBezTo>
                <a:cubicBezTo>
                  <a:pt x="132" y="368"/>
                  <a:pt x="132" y="375"/>
                  <a:pt x="137" y="379"/>
                </a:cubicBezTo>
                <a:cubicBezTo>
                  <a:pt x="136" y="373"/>
                  <a:pt x="134" y="371"/>
                  <a:pt x="133" y="365"/>
                </a:cubicBezTo>
                <a:close/>
                <a:moveTo>
                  <a:pt x="233" y="365"/>
                </a:moveTo>
                <a:cubicBezTo>
                  <a:pt x="235" y="366"/>
                  <a:pt x="238" y="366"/>
                  <a:pt x="239" y="364"/>
                </a:cubicBezTo>
                <a:cubicBezTo>
                  <a:pt x="236" y="363"/>
                  <a:pt x="233" y="362"/>
                  <a:pt x="233" y="365"/>
                </a:cubicBezTo>
                <a:close/>
                <a:moveTo>
                  <a:pt x="357" y="365"/>
                </a:moveTo>
                <a:cubicBezTo>
                  <a:pt x="358" y="365"/>
                  <a:pt x="359" y="365"/>
                  <a:pt x="360" y="365"/>
                </a:cubicBezTo>
                <a:cubicBezTo>
                  <a:pt x="360" y="364"/>
                  <a:pt x="360" y="363"/>
                  <a:pt x="360" y="362"/>
                </a:cubicBezTo>
                <a:cubicBezTo>
                  <a:pt x="358" y="363"/>
                  <a:pt x="357" y="363"/>
                  <a:pt x="357" y="365"/>
                </a:cubicBezTo>
                <a:close/>
                <a:moveTo>
                  <a:pt x="364" y="365"/>
                </a:moveTo>
                <a:cubicBezTo>
                  <a:pt x="366" y="366"/>
                  <a:pt x="366" y="365"/>
                  <a:pt x="367" y="364"/>
                </a:cubicBezTo>
                <a:cubicBezTo>
                  <a:pt x="366" y="363"/>
                  <a:pt x="366" y="363"/>
                  <a:pt x="365" y="362"/>
                </a:cubicBezTo>
                <a:cubicBezTo>
                  <a:pt x="365" y="364"/>
                  <a:pt x="363" y="363"/>
                  <a:pt x="364" y="365"/>
                </a:cubicBezTo>
                <a:close/>
                <a:moveTo>
                  <a:pt x="78" y="367"/>
                </a:moveTo>
                <a:cubicBezTo>
                  <a:pt x="78" y="365"/>
                  <a:pt x="77" y="363"/>
                  <a:pt x="74" y="364"/>
                </a:cubicBezTo>
                <a:cubicBezTo>
                  <a:pt x="74" y="366"/>
                  <a:pt x="76" y="366"/>
                  <a:pt x="78" y="367"/>
                </a:cubicBezTo>
                <a:close/>
                <a:moveTo>
                  <a:pt x="414" y="366"/>
                </a:moveTo>
                <a:cubicBezTo>
                  <a:pt x="416" y="366"/>
                  <a:pt x="417" y="365"/>
                  <a:pt x="417" y="364"/>
                </a:cubicBezTo>
                <a:cubicBezTo>
                  <a:pt x="415" y="363"/>
                  <a:pt x="414" y="364"/>
                  <a:pt x="414" y="366"/>
                </a:cubicBezTo>
                <a:close/>
                <a:moveTo>
                  <a:pt x="73" y="373"/>
                </a:moveTo>
                <a:cubicBezTo>
                  <a:pt x="72" y="369"/>
                  <a:pt x="68" y="364"/>
                  <a:pt x="64" y="365"/>
                </a:cubicBezTo>
                <a:cubicBezTo>
                  <a:pt x="67" y="368"/>
                  <a:pt x="69" y="371"/>
                  <a:pt x="73" y="373"/>
                </a:cubicBezTo>
                <a:close/>
                <a:moveTo>
                  <a:pt x="160" y="373"/>
                </a:moveTo>
                <a:cubicBezTo>
                  <a:pt x="160" y="371"/>
                  <a:pt x="160" y="370"/>
                  <a:pt x="160" y="369"/>
                </a:cubicBezTo>
                <a:cubicBezTo>
                  <a:pt x="157" y="371"/>
                  <a:pt x="155" y="363"/>
                  <a:pt x="152" y="365"/>
                </a:cubicBezTo>
                <a:cubicBezTo>
                  <a:pt x="153" y="369"/>
                  <a:pt x="157" y="371"/>
                  <a:pt x="160" y="373"/>
                </a:cubicBezTo>
                <a:close/>
                <a:moveTo>
                  <a:pt x="227" y="400"/>
                </a:moveTo>
                <a:cubicBezTo>
                  <a:pt x="227" y="398"/>
                  <a:pt x="228" y="398"/>
                  <a:pt x="230" y="398"/>
                </a:cubicBezTo>
                <a:cubicBezTo>
                  <a:pt x="229" y="393"/>
                  <a:pt x="223" y="393"/>
                  <a:pt x="221" y="389"/>
                </a:cubicBezTo>
                <a:cubicBezTo>
                  <a:pt x="205" y="382"/>
                  <a:pt x="190" y="370"/>
                  <a:pt x="174" y="365"/>
                </a:cubicBezTo>
                <a:cubicBezTo>
                  <a:pt x="189" y="379"/>
                  <a:pt x="206" y="391"/>
                  <a:pt x="227" y="400"/>
                </a:cubicBezTo>
                <a:close/>
                <a:moveTo>
                  <a:pt x="326" y="370"/>
                </a:moveTo>
                <a:cubicBezTo>
                  <a:pt x="327" y="368"/>
                  <a:pt x="328" y="366"/>
                  <a:pt x="329" y="364"/>
                </a:cubicBezTo>
                <a:cubicBezTo>
                  <a:pt x="327" y="364"/>
                  <a:pt x="324" y="369"/>
                  <a:pt x="326" y="370"/>
                </a:cubicBezTo>
                <a:close/>
                <a:moveTo>
                  <a:pt x="330" y="369"/>
                </a:moveTo>
                <a:cubicBezTo>
                  <a:pt x="334" y="369"/>
                  <a:pt x="334" y="367"/>
                  <a:pt x="337" y="367"/>
                </a:cubicBezTo>
                <a:cubicBezTo>
                  <a:pt x="337" y="365"/>
                  <a:pt x="335" y="365"/>
                  <a:pt x="334" y="364"/>
                </a:cubicBezTo>
                <a:cubicBezTo>
                  <a:pt x="333" y="366"/>
                  <a:pt x="331" y="367"/>
                  <a:pt x="330" y="369"/>
                </a:cubicBezTo>
                <a:close/>
                <a:moveTo>
                  <a:pt x="518" y="365"/>
                </a:moveTo>
                <a:cubicBezTo>
                  <a:pt x="518" y="365"/>
                  <a:pt x="517" y="364"/>
                  <a:pt x="516" y="364"/>
                </a:cubicBezTo>
                <a:cubicBezTo>
                  <a:pt x="509" y="370"/>
                  <a:pt x="499" y="373"/>
                  <a:pt x="492" y="379"/>
                </a:cubicBezTo>
                <a:cubicBezTo>
                  <a:pt x="504" y="380"/>
                  <a:pt x="511" y="371"/>
                  <a:pt x="518" y="365"/>
                </a:cubicBezTo>
                <a:close/>
                <a:moveTo>
                  <a:pt x="310" y="367"/>
                </a:moveTo>
                <a:cubicBezTo>
                  <a:pt x="311" y="367"/>
                  <a:pt x="314" y="368"/>
                  <a:pt x="313" y="367"/>
                </a:cubicBezTo>
                <a:cubicBezTo>
                  <a:pt x="311" y="368"/>
                  <a:pt x="313" y="364"/>
                  <a:pt x="311" y="365"/>
                </a:cubicBezTo>
                <a:cubicBezTo>
                  <a:pt x="311" y="366"/>
                  <a:pt x="310" y="366"/>
                  <a:pt x="310" y="367"/>
                </a:cubicBezTo>
                <a:close/>
                <a:moveTo>
                  <a:pt x="470" y="371"/>
                </a:moveTo>
                <a:cubicBezTo>
                  <a:pt x="473" y="369"/>
                  <a:pt x="477" y="368"/>
                  <a:pt x="480" y="366"/>
                </a:cubicBezTo>
                <a:cubicBezTo>
                  <a:pt x="475" y="364"/>
                  <a:pt x="468" y="368"/>
                  <a:pt x="470" y="371"/>
                </a:cubicBezTo>
                <a:close/>
                <a:moveTo>
                  <a:pt x="240" y="368"/>
                </a:moveTo>
                <a:cubicBezTo>
                  <a:pt x="245" y="372"/>
                  <a:pt x="265" y="388"/>
                  <a:pt x="270" y="379"/>
                </a:cubicBezTo>
                <a:cubicBezTo>
                  <a:pt x="261" y="375"/>
                  <a:pt x="252" y="363"/>
                  <a:pt x="240" y="368"/>
                </a:cubicBezTo>
                <a:close/>
                <a:moveTo>
                  <a:pt x="305" y="368"/>
                </a:moveTo>
                <a:cubicBezTo>
                  <a:pt x="303" y="367"/>
                  <a:pt x="302" y="366"/>
                  <a:pt x="299" y="366"/>
                </a:cubicBezTo>
                <a:cubicBezTo>
                  <a:pt x="298" y="369"/>
                  <a:pt x="304" y="370"/>
                  <a:pt x="305" y="368"/>
                </a:cubicBezTo>
                <a:close/>
                <a:moveTo>
                  <a:pt x="113" y="381"/>
                </a:moveTo>
                <a:cubicBezTo>
                  <a:pt x="116" y="381"/>
                  <a:pt x="118" y="380"/>
                  <a:pt x="120" y="382"/>
                </a:cubicBezTo>
                <a:cubicBezTo>
                  <a:pt x="119" y="383"/>
                  <a:pt x="116" y="382"/>
                  <a:pt x="115" y="384"/>
                </a:cubicBezTo>
                <a:cubicBezTo>
                  <a:pt x="119" y="386"/>
                  <a:pt x="122" y="389"/>
                  <a:pt x="126" y="391"/>
                </a:cubicBezTo>
                <a:cubicBezTo>
                  <a:pt x="122" y="382"/>
                  <a:pt x="119" y="368"/>
                  <a:pt x="109" y="367"/>
                </a:cubicBezTo>
                <a:cubicBezTo>
                  <a:pt x="110" y="372"/>
                  <a:pt x="113" y="376"/>
                  <a:pt x="113" y="381"/>
                </a:cubicBezTo>
                <a:close/>
                <a:moveTo>
                  <a:pt x="228" y="368"/>
                </a:moveTo>
                <a:cubicBezTo>
                  <a:pt x="230" y="368"/>
                  <a:pt x="232" y="368"/>
                  <a:pt x="232" y="367"/>
                </a:cubicBezTo>
                <a:cubicBezTo>
                  <a:pt x="231" y="367"/>
                  <a:pt x="230" y="367"/>
                  <a:pt x="229" y="367"/>
                </a:cubicBezTo>
                <a:cubicBezTo>
                  <a:pt x="229" y="367"/>
                  <a:pt x="229" y="368"/>
                  <a:pt x="228" y="368"/>
                </a:cubicBezTo>
                <a:close/>
                <a:moveTo>
                  <a:pt x="348" y="368"/>
                </a:moveTo>
                <a:cubicBezTo>
                  <a:pt x="350" y="370"/>
                  <a:pt x="353" y="372"/>
                  <a:pt x="355" y="373"/>
                </a:cubicBezTo>
                <a:cubicBezTo>
                  <a:pt x="356" y="372"/>
                  <a:pt x="358" y="370"/>
                  <a:pt x="358" y="367"/>
                </a:cubicBezTo>
                <a:cubicBezTo>
                  <a:pt x="354" y="368"/>
                  <a:pt x="351" y="365"/>
                  <a:pt x="348" y="368"/>
                </a:cubicBezTo>
                <a:close/>
                <a:moveTo>
                  <a:pt x="495" y="371"/>
                </a:moveTo>
                <a:cubicBezTo>
                  <a:pt x="496" y="369"/>
                  <a:pt x="500" y="370"/>
                  <a:pt x="501" y="368"/>
                </a:cubicBezTo>
                <a:cubicBezTo>
                  <a:pt x="499" y="365"/>
                  <a:pt x="494" y="369"/>
                  <a:pt x="495" y="371"/>
                </a:cubicBezTo>
                <a:close/>
                <a:moveTo>
                  <a:pt x="61" y="385"/>
                </a:moveTo>
                <a:cubicBezTo>
                  <a:pt x="58" y="377"/>
                  <a:pt x="54" y="371"/>
                  <a:pt x="47" y="367"/>
                </a:cubicBezTo>
                <a:cubicBezTo>
                  <a:pt x="47" y="377"/>
                  <a:pt x="54" y="381"/>
                  <a:pt x="61" y="385"/>
                </a:cubicBezTo>
                <a:close/>
                <a:moveTo>
                  <a:pt x="171" y="371"/>
                </a:moveTo>
                <a:cubicBezTo>
                  <a:pt x="169" y="370"/>
                  <a:pt x="167" y="366"/>
                  <a:pt x="165" y="368"/>
                </a:cubicBezTo>
                <a:cubicBezTo>
                  <a:pt x="167" y="369"/>
                  <a:pt x="169" y="372"/>
                  <a:pt x="171" y="371"/>
                </a:cubicBezTo>
                <a:close/>
                <a:moveTo>
                  <a:pt x="264" y="368"/>
                </a:moveTo>
                <a:cubicBezTo>
                  <a:pt x="266" y="371"/>
                  <a:pt x="271" y="371"/>
                  <a:pt x="272" y="375"/>
                </a:cubicBezTo>
                <a:cubicBezTo>
                  <a:pt x="273" y="369"/>
                  <a:pt x="278" y="377"/>
                  <a:pt x="281" y="372"/>
                </a:cubicBezTo>
                <a:cubicBezTo>
                  <a:pt x="276" y="370"/>
                  <a:pt x="268" y="369"/>
                  <a:pt x="264" y="368"/>
                </a:cubicBezTo>
                <a:close/>
                <a:moveTo>
                  <a:pt x="434" y="370"/>
                </a:moveTo>
                <a:cubicBezTo>
                  <a:pt x="435" y="369"/>
                  <a:pt x="435" y="367"/>
                  <a:pt x="433" y="367"/>
                </a:cubicBezTo>
                <a:cubicBezTo>
                  <a:pt x="432" y="368"/>
                  <a:pt x="432" y="371"/>
                  <a:pt x="434" y="370"/>
                </a:cubicBezTo>
                <a:close/>
                <a:moveTo>
                  <a:pt x="360" y="375"/>
                </a:moveTo>
                <a:cubicBezTo>
                  <a:pt x="361" y="372"/>
                  <a:pt x="364" y="371"/>
                  <a:pt x="365" y="368"/>
                </a:cubicBezTo>
                <a:cubicBezTo>
                  <a:pt x="361" y="368"/>
                  <a:pt x="359" y="374"/>
                  <a:pt x="360" y="375"/>
                </a:cubicBezTo>
                <a:close/>
                <a:moveTo>
                  <a:pt x="467" y="375"/>
                </a:moveTo>
                <a:cubicBezTo>
                  <a:pt x="466" y="378"/>
                  <a:pt x="464" y="381"/>
                  <a:pt x="462" y="384"/>
                </a:cubicBezTo>
                <a:cubicBezTo>
                  <a:pt x="473" y="380"/>
                  <a:pt x="482" y="378"/>
                  <a:pt x="488" y="369"/>
                </a:cubicBezTo>
                <a:cubicBezTo>
                  <a:pt x="480" y="366"/>
                  <a:pt x="475" y="374"/>
                  <a:pt x="467" y="375"/>
                </a:cubicBezTo>
                <a:close/>
                <a:moveTo>
                  <a:pt x="143" y="384"/>
                </a:moveTo>
                <a:cubicBezTo>
                  <a:pt x="149" y="388"/>
                  <a:pt x="154" y="392"/>
                  <a:pt x="159" y="396"/>
                </a:cubicBezTo>
                <a:cubicBezTo>
                  <a:pt x="157" y="382"/>
                  <a:pt x="148" y="374"/>
                  <a:pt x="137" y="368"/>
                </a:cubicBezTo>
                <a:cubicBezTo>
                  <a:pt x="139" y="374"/>
                  <a:pt x="141" y="379"/>
                  <a:pt x="143" y="384"/>
                </a:cubicBezTo>
                <a:close/>
                <a:moveTo>
                  <a:pt x="365" y="375"/>
                </a:moveTo>
                <a:cubicBezTo>
                  <a:pt x="366" y="375"/>
                  <a:pt x="367" y="375"/>
                  <a:pt x="368" y="376"/>
                </a:cubicBezTo>
                <a:cubicBezTo>
                  <a:pt x="369" y="373"/>
                  <a:pt x="371" y="372"/>
                  <a:pt x="371" y="368"/>
                </a:cubicBezTo>
                <a:cubicBezTo>
                  <a:pt x="366" y="368"/>
                  <a:pt x="367" y="373"/>
                  <a:pt x="365" y="375"/>
                </a:cubicBezTo>
                <a:close/>
                <a:moveTo>
                  <a:pt x="417" y="373"/>
                </a:moveTo>
                <a:cubicBezTo>
                  <a:pt x="421" y="375"/>
                  <a:pt x="422" y="372"/>
                  <a:pt x="423" y="369"/>
                </a:cubicBezTo>
                <a:cubicBezTo>
                  <a:pt x="421" y="369"/>
                  <a:pt x="421" y="369"/>
                  <a:pt x="418" y="368"/>
                </a:cubicBezTo>
                <a:cubicBezTo>
                  <a:pt x="417" y="370"/>
                  <a:pt x="417" y="371"/>
                  <a:pt x="417" y="373"/>
                </a:cubicBezTo>
                <a:close/>
                <a:moveTo>
                  <a:pt x="388" y="372"/>
                </a:moveTo>
                <a:cubicBezTo>
                  <a:pt x="388" y="371"/>
                  <a:pt x="390" y="371"/>
                  <a:pt x="389" y="370"/>
                </a:cubicBezTo>
                <a:cubicBezTo>
                  <a:pt x="389" y="369"/>
                  <a:pt x="387" y="369"/>
                  <a:pt x="385" y="369"/>
                </a:cubicBezTo>
                <a:cubicBezTo>
                  <a:pt x="385" y="371"/>
                  <a:pt x="387" y="371"/>
                  <a:pt x="388" y="372"/>
                </a:cubicBezTo>
                <a:close/>
                <a:moveTo>
                  <a:pt x="398" y="375"/>
                </a:moveTo>
                <a:cubicBezTo>
                  <a:pt x="400" y="375"/>
                  <a:pt x="403" y="375"/>
                  <a:pt x="405" y="375"/>
                </a:cubicBezTo>
                <a:cubicBezTo>
                  <a:pt x="406" y="374"/>
                  <a:pt x="407" y="372"/>
                  <a:pt x="408" y="370"/>
                </a:cubicBezTo>
                <a:cubicBezTo>
                  <a:pt x="402" y="368"/>
                  <a:pt x="399" y="370"/>
                  <a:pt x="398" y="375"/>
                </a:cubicBezTo>
                <a:close/>
                <a:moveTo>
                  <a:pt x="411" y="375"/>
                </a:moveTo>
                <a:cubicBezTo>
                  <a:pt x="413" y="373"/>
                  <a:pt x="414" y="372"/>
                  <a:pt x="414" y="369"/>
                </a:cubicBezTo>
                <a:cubicBezTo>
                  <a:pt x="412" y="369"/>
                  <a:pt x="410" y="373"/>
                  <a:pt x="411" y="375"/>
                </a:cubicBezTo>
                <a:close/>
                <a:moveTo>
                  <a:pt x="237" y="370"/>
                </a:moveTo>
                <a:cubicBezTo>
                  <a:pt x="234" y="368"/>
                  <a:pt x="232" y="373"/>
                  <a:pt x="230" y="371"/>
                </a:cubicBezTo>
                <a:cubicBezTo>
                  <a:pt x="237" y="379"/>
                  <a:pt x="247" y="384"/>
                  <a:pt x="256" y="390"/>
                </a:cubicBezTo>
                <a:cubicBezTo>
                  <a:pt x="259" y="389"/>
                  <a:pt x="260" y="386"/>
                  <a:pt x="264" y="385"/>
                </a:cubicBezTo>
                <a:cubicBezTo>
                  <a:pt x="257" y="381"/>
                  <a:pt x="245" y="374"/>
                  <a:pt x="237" y="370"/>
                </a:cubicBezTo>
                <a:close/>
                <a:moveTo>
                  <a:pt x="374" y="375"/>
                </a:moveTo>
                <a:cubicBezTo>
                  <a:pt x="374" y="373"/>
                  <a:pt x="377" y="373"/>
                  <a:pt x="377" y="371"/>
                </a:cubicBezTo>
                <a:cubicBezTo>
                  <a:pt x="377" y="370"/>
                  <a:pt x="376" y="370"/>
                  <a:pt x="375" y="370"/>
                </a:cubicBezTo>
                <a:cubicBezTo>
                  <a:pt x="376" y="372"/>
                  <a:pt x="373" y="374"/>
                  <a:pt x="374" y="375"/>
                </a:cubicBezTo>
                <a:close/>
                <a:moveTo>
                  <a:pt x="392" y="375"/>
                </a:moveTo>
                <a:cubicBezTo>
                  <a:pt x="394" y="374"/>
                  <a:pt x="396" y="373"/>
                  <a:pt x="396" y="370"/>
                </a:cubicBezTo>
                <a:cubicBezTo>
                  <a:pt x="393" y="369"/>
                  <a:pt x="392" y="372"/>
                  <a:pt x="392" y="375"/>
                </a:cubicBezTo>
                <a:close/>
                <a:moveTo>
                  <a:pt x="453" y="374"/>
                </a:moveTo>
                <a:cubicBezTo>
                  <a:pt x="454" y="372"/>
                  <a:pt x="461" y="372"/>
                  <a:pt x="459" y="370"/>
                </a:cubicBezTo>
                <a:cubicBezTo>
                  <a:pt x="458" y="371"/>
                  <a:pt x="458" y="370"/>
                  <a:pt x="457" y="370"/>
                </a:cubicBezTo>
                <a:cubicBezTo>
                  <a:pt x="456" y="371"/>
                  <a:pt x="452" y="374"/>
                  <a:pt x="453" y="374"/>
                </a:cubicBezTo>
                <a:close/>
                <a:moveTo>
                  <a:pt x="70" y="378"/>
                </a:moveTo>
                <a:cubicBezTo>
                  <a:pt x="67" y="375"/>
                  <a:pt x="66" y="372"/>
                  <a:pt x="62" y="370"/>
                </a:cubicBezTo>
                <a:cubicBezTo>
                  <a:pt x="63" y="374"/>
                  <a:pt x="66" y="378"/>
                  <a:pt x="70" y="378"/>
                </a:cubicBezTo>
                <a:close/>
                <a:moveTo>
                  <a:pt x="101" y="391"/>
                </a:moveTo>
                <a:cubicBezTo>
                  <a:pt x="100" y="388"/>
                  <a:pt x="97" y="388"/>
                  <a:pt x="97" y="385"/>
                </a:cubicBezTo>
                <a:cubicBezTo>
                  <a:pt x="88" y="382"/>
                  <a:pt x="82" y="374"/>
                  <a:pt x="75" y="371"/>
                </a:cubicBezTo>
                <a:cubicBezTo>
                  <a:pt x="81" y="380"/>
                  <a:pt x="92" y="384"/>
                  <a:pt x="101" y="391"/>
                </a:cubicBezTo>
                <a:close/>
                <a:moveTo>
                  <a:pt x="97" y="379"/>
                </a:moveTo>
                <a:cubicBezTo>
                  <a:pt x="96" y="375"/>
                  <a:pt x="94" y="372"/>
                  <a:pt x="91" y="371"/>
                </a:cubicBezTo>
                <a:cubicBezTo>
                  <a:pt x="92" y="375"/>
                  <a:pt x="95" y="376"/>
                  <a:pt x="97" y="379"/>
                </a:cubicBezTo>
                <a:close/>
                <a:moveTo>
                  <a:pt x="333" y="373"/>
                </a:moveTo>
                <a:cubicBezTo>
                  <a:pt x="335" y="373"/>
                  <a:pt x="336" y="373"/>
                  <a:pt x="336" y="371"/>
                </a:cubicBezTo>
                <a:cubicBezTo>
                  <a:pt x="334" y="371"/>
                  <a:pt x="333" y="372"/>
                  <a:pt x="333" y="373"/>
                </a:cubicBezTo>
                <a:close/>
                <a:moveTo>
                  <a:pt x="378" y="375"/>
                </a:moveTo>
                <a:cubicBezTo>
                  <a:pt x="379" y="376"/>
                  <a:pt x="383" y="376"/>
                  <a:pt x="383" y="375"/>
                </a:cubicBezTo>
                <a:cubicBezTo>
                  <a:pt x="382" y="374"/>
                  <a:pt x="381" y="373"/>
                  <a:pt x="380" y="372"/>
                </a:cubicBezTo>
                <a:cubicBezTo>
                  <a:pt x="379" y="373"/>
                  <a:pt x="378" y="374"/>
                  <a:pt x="378" y="375"/>
                </a:cubicBezTo>
                <a:close/>
                <a:moveTo>
                  <a:pt x="181" y="383"/>
                </a:moveTo>
                <a:cubicBezTo>
                  <a:pt x="178" y="380"/>
                  <a:pt x="172" y="381"/>
                  <a:pt x="172" y="376"/>
                </a:cubicBezTo>
                <a:cubicBezTo>
                  <a:pt x="168" y="377"/>
                  <a:pt x="169" y="375"/>
                  <a:pt x="168" y="374"/>
                </a:cubicBezTo>
                <a:cubicBezTo>
                  <a:pt x="167" y="374"/>
                  <a:pt x="167" y="375"/>
                  <a:pt x="166" y="375"/>
                </a:cubicBezTo>
                <a:cubicBezTo>
                  <a:pt x="169" y="379"/>
                  <a:pt x="176" y="382"/>
                  <a:pt x="181" y="383"/>
                </a:cubicBezTo>
                <a:close/>
                <a:moveTo>
                  <a:pt x="108" y="409"/>
                </a:moveTo>
                <a:cubicBezTo>
                  <a:pt x="105" y="389"/>
                  <a:pt x="84" y="386"/>
                  <a:pt x="71" y="376"/>
                </a:cubicBezTo>
                <a:cubicBezTo>
                  <a:pt x="80" y="390"/>
                  <a:pt x="96" y="398"/>
                  <a:pt x="108" y="409"/>
                </a:cubicBezTo>
                <a:close/>
                <a:moveTo>
                  <a:pt x="439" y="381"/>
                </a:moveTo>
                <a:cubicBezTo>
                  <a:pt x="443" y="381"/>
                  <a:pt x="447" y="381"/>
                  <a:pt x="448" y="377"/>
                </a:cubicBezTo>
                <a:cubicBezTo>
                  <a:pt x="445" y="375"/>
                  <a:pt x="440" y="378"/>
                  <a:pt x="439" y="381"/>
                </a:cubicBezTo>
                <a:close/>
                <a:moveTo>
                  <a:pt x="305" y="378"/>
                </a:moveTo>
                <a:cubicBezTo>
                  <a:pt x="307" y="378"/>
                  <a:pt x="308" y="378"/>
                  <a:pt x="309" y="377"/>
                </a:cubicBezTo>
                <a:cubicBezTo>
                  <a:pt x="307" y="377"/>
                  <a:pt x="305" y="375"/>
                  <a:pt x="305" y="378"/>
                </a:cubicBezTo>
                <a:close/>
                <a:moveTo>
                  <a:pt x="347" y="378"/>
                </a:moveTo>
                <a:cubicBezTo>
                  <a:pt x="347" y="377"/>
                  <a:pt x="343" y="376"/>
                  <a:pt x="343" y="377"/>
                </a:cubicBezTo>
                <a:cubicBezTo>
                  <a:pt x="344" y="378"/>
                  <a:pt x="346" y="378"/>
                  <a:pt x="347" y="378"/>
                </a:cubicBezTo>
                <a:close/>
                <a:moveTo>
                  <a:pt x="366" y="378"/>
                </a:moveTo>
                <a:cubicBezTo>
                  <a:pt x="364" y="379"/>
                  <a:pt x="364" y="378"/>
                  <a:pt x="363" y="378"/>
                </a:cubicBezTo>
                <a:cubicBezTo>
                  <a:pt x="363" y="381"/>
                  <a:pt x="365" y="380"/>
                  <a:pt x="366" y="378"/>
                </a:cubicBezTo>
                <a:close/>
                <a:moveTo>
                  <a:pt x="413" y="379"/>
                </a:moveTo>
                <a:cubicBezTo>
                  <a:pt x="412" y="382"/>
                  <a:pt x="410" y="383"/>
                  <a:pt x="409" y="387"/>
                </a:cubicBezTo>
                <a:cubicBezTo>
                  <a:pt x="416" y="387"/>
                  <a:pt x="419" y="382"/>
                  <a:pt x="418" y="378"/>
                </a:cubicBezTo>
                <a:cubicBezTo>
                  <a:pt x="417" y="379"/>
                  <a:pt x="415" y="379"/>
                  <a:pt x="413" y="379"/>
                </a:cubicBezTo>
                <a:close/>
                <a:moveTo>
                  <a:pt x="426" y="382"/>
                </a:moveTo>
                <a:cubicBezTo>
                  <a:pt x="427" y="380"/>
                  <a:pt x="429" y="381"/>
                  <a:pt x="430" y="379"/>
                </a:cubicBezTo>
                <a:cubicBezTo>
                  <a:pt x="430" y="379"/>
                  <a:pt x="430" y="378"/>
                  <a:pt x="430" y="378"/>
                </a:cubicBezTo>
                <a:cubicBezTo>
                  <a:pt x="429" y="379"/>
                  <a:pt x="424" y="380"/>
                  <a:pt x="426" y="382"/>
                </a:cubicBezTo>
                <a:close/>
                <a:moveTo>
                  <a:pt x="311" y="382"/>
                </a:moveTo>
                <a:cubicBezTo>
                  <a:pt x="314" y="382"/>
                  <a:pt x="315" y="381"/>
                  <a:pt x="315" y="379"/>
                </a:cubicBezTo>
                <a:cubicBezTo>
                  <a:pt x="313" y="379"/>
                  <a:pt x="311" y="379"/>
                  <a:pt x="311" y="382"/>
                </a:cubicBezTo>
                <a:close/>
                <a:moveTo>
                  <a:pt x="439" y="392"/>
                </a:moveTo>
                <a:cubicBezTo>
                  <a:pt x="444" y="391"/>
                  <a:pt x="452" y="389"/>
                  <a:pt x="457" y="386"/>
                </a:cubicBezTo>
                <a:cubicBezTo>
                  <a:pt x="457" y="383"/>
                  <a:pt x="458" y="381"/>
                  <a:pt x="459" y="379"/>
                </a:cubicBezTo>
                <a:cubicBezTo>
                  <a:pt x="450" y="380"/>
                  <a:pt x="442" y="386"/>
                  <a:pt x="439" y="392"/>
                </a:cubicBezTo>
                <a:close/>
                <a:moveTo>
                  <a:pt x="323" y="384"/>
                </a:moveTo>
                <a:cubicBezTo>
                  <a:pt x="325" y="384"/>
                  <a:pt x="327" y="384"/>
                  <a:pt x="329" y="385"/>
                </a:cubicBezTo>
                <a:cubicBezTo>
                  <a:pt x="330" y="383"/>
                  <a:pt x="331" y="382"/>
                  <a:pt x="332" y="380"/>
                </a:cubicBezTo>
                <a:cubicBezTo>
                  <a:pt x="328" y="378"/>
                  <a:pt x="323" y="379"/>
                  <a:pt x="323" y="384"/>
                </a:cubicBezTo>
                <a:close/>
                <a:moveTo>
                  <a:pt x="112" y="391"/>
                </a:moveTo>
                <a:cubicBezTo>
                  <a:pt x="108" y="388"/>
                  <a:pt x="107" y="382"/>
                  <a:pt x="102" y="380"/>
                </a:cubicBezTo>
                <a:cubicBezTo>
                  <a:pt x="102" y="386"/>
                  <a:pt x="108" y="391"/>
                  <a:pt x="112" y="391"/>
                </a:cubicBezTo>
                <a:close/>
                <a:moveTo>
                  <a:pt x="139" y="401"/>
                </a:moveTo>
                <a:cubicBezTo>
                  <a:pt x="137" y="392"/>
                  <a:pt x="134" y="383"/>
                  <a:pt x="126" y="380"/>
                </a:cubicBezTo>
                <a:cubicBezTo>
                  <a:pt x="129" y="388"/>
                  <a:pt x="131" y="398"/>
                  <a:pt x="139" y="401"/>
                </a:cubicBezTo>
                <a:close/>
                <a:moveTo>
                  <a:pt x="495" y="389"/>
                </a:moveTo>
                <a:cubicBezTo>
                  <a:pt x="481" y="399"/>
                  <a:pt x="465" y="410"/>
                  <a:pt x="445" y="416"/>
                </a:cubicBezTo>
                <a:cubicBezTo>
                  <a:pt x="458" y="418"/>
                  <a:pt x="469" y="415"/>
                  <a:pt x="479" y="409"/>
                </a:cubicBezTo>
                <a:cubicBezTo>
                  <a:pt x="479" y="406"/>
                  <a:pt x="481" y="405"/>
                  <a:pt x="483" y="404"/>
                </a:cubicBezTo>
                <a:cubicBezTo>
                  <a:pt x="501" y="401"/>
                  <a:pt x="514" y="389"/>
                  <a:pt x="527" y="380"/>
                </a:cubicBezTo>
                <a:cubicBezTo>
                  <a:pt x="516" y="383"/>
                  <a:pt x="507" y="387"/>
                  <a:pt x="495" y="389"/>
                </a:cubicBezTo>
                <a:close/>
                <a:moveTo>
                  <a:pt x="350" y="386"/>
                </a:moveTo>
                <a:cubicBezTo>
                  <a:pt x="350" y="385"/>
                  <a:pt x="351" y="385"/>
                  <a:pt x="351" y="383"/>
                </a:cubicBezTo>
                <a:cubicBezTo>
                  <a:pt x="348" y="383"/>
                  <a:pt x="344" y="380"/>
                  <a:pt x="342" y="381"/>
                </a:cubicBezTo>
                <a:cubicBezTo>
                  <a:pt x="345" y="383"/>
                  <a:pt x="346" y="385"/>
                  <a:pt x="350" y="386"/>
                </a:cubicBezTo>
                <a:close/>
                <a:moveTo>
                  <a:pt x="402" y="382"/>
                </a:moveTo>
                <a:cubicBezTo>
                  <a:pt x="402" y="382"/>
                  <a:pt x="402" y="381"/>
                  <a:pt x="403" y="381"/>
                </a:cubicBezTo>
                <a:cubicBezTo>
                  <a:pt x="402" y="381"/>
                  <a:pt x="401" y="381"/>
                  <a:pt x="400" y="381"/>
                </a:cubicBezTo>
                <a:cubicBezTo>
                  <a:pt x="400" y="382"/>
                  <a:pt x="401" y="383"/>
                  <a:pt x="402" y="382"/>
                </a:cubicBezTo>
                <a:close/>
                <a:moveTo>
                  <a:pt x="386" y="387"/>
                </a:moveTo>
                <a:cubicBezTo>
                  <a:pt x="388" y="386"/>
                  <a:pt x="390" y="384"/>
                  <a:pt x="391" y="381"/>
                </a:cubicBezTo>
                <a:cubicBezTo>
                  <a:pt x="390" y="381"/>
                  <a:pt x="389" y="381"/>
                  <a:pt x="388" y="381"/>
                </a:cubicBezTo>
                <a:cubicBezTo>
                  <a:pt x="388" y="385"/>
                  <a:pt x="386" y="384"/>
                  <a:pt x="386" y="387"/>
                </a:cubicBezTo>
                <a:close/>
                <a:moveTo>
                  <a:pt x="270" y="384"/>
                </a:moveTo>
                <a:cubicBezTo>
                  <a:pt x="271" y="386"/>
                  <a:pt x="274" y="386"/>
                  <a:pt x="276" y="387"/>
                </a:cubicBezTo>
                <a:cubicBezTo>
                  <a:pt x="277" y="386"/>
                  <a:pt x="278" y="386"/>
                  <a:pt x="278" y="384"/>
                </a:cubicBezTo>
                <a:cubicBezTo>
                  <a:pt x="275" y="381"/>
                  <a:pt x="273" y="382"/>
                  <a:pt x="270" y="384"/>
                </a:cubicBezTo>
                <a:close/>
                <a:moveTo>
                  <a:pt x="374" y="385"/>
                </a:moveTo>
                <a:cubicBezTo>
                  <a:pt x="376" y="386"/>
                  <a:pt x="379" y="386"/>
                  <a:pt x="382" y="387"/>
                </a:cubicBezTo>
                <a:cubicBezTo>
                  <a:pt x="382" y="385"/>
                  <a:pt x="383" y="384"/>
                  <a:pt x="383" y="382"/>
                </a:cubicBezTo>
                <a:cubicBezTo>
                  <a:pt x="379" y="382"/>
                  <a:pt x="373" y="380"/>
                  <a:pt x="374" y="385"/>
                </a:cubicBezTo>
                <a:close/>
                <a:moveTo>
                  <a:pt x="85" y="401"/>
                </a:moveTo>
                <a:cubicBezTo>
                  <a:pt x="80" y="394"/>
                  <a:pt x="74" y="385"/>
                  <a:pt x="66" y="383"/>
                </a:cubicBezTo>
                <a:cubicBezTo>
                  <a:pt x="72" y="389"/>
                  <a:pt x="77" y="399"/>
                  <a:pt x="85" y="401"/>
                </a:cubicBezTo>
                <a:close/>
                <a:moveTo>
                  <a:pt x="391" y="388"/>
                </a:moveTo>
                <a:cubicBezTo>
                  <a:pt x="392" y="389"/>
                  <a:pt x="399" y="388"/>
                  <a:pt x="400" y="387"/>
                </a:cubicBezTo>
                <a:cubicBezTo>
                  <a:pt x="399" y="385"/>
                  <a:pt x="395" y="384"/>
                  <a:pt x="392" y="382"/>
                </a:cubicBezTo>
                <a:cubicBezTo>
                  <a:pt x="392" y="385"/>
                  <a:pt x="391" y="386"/>
                  <a:pt x="391" y="388"/>
                </a:cubicBezTo>
                <a:close/>
                <a:moveTo>
                  <a:pt x="295" y="390"/>
                </a:moveTo>
                <a:cubicBezTo>
                  <a:pt x="295" y="388"/>
                  <a:pt x="296" y="388"/>
                  <a:pt x="296" y="386"/>
                </a:cubicBezTo>
                <a:cubicBezTo>
                  <a:pt x="293" y="385"/>
                  <a:pt x="293" y="387"/>
                  <a:pt x="290" y="387"/>
                </a:cubicBezTo>
                <a:cubicBezTo>
                  <a:pt x="291" y="389"/>
                  <a:pt x="292" y="390"/>
                  <a:pt x="295" y="390"/>
                </a:cubicBezTo>
                <a:close/>
                <a:moveTo>
                  <a:pt x="295" y="383"/>
                </a:moveTo>
                <a:cubicBezTo>
                  <a:pt x="292" y="383"/>
                  <a:pt x="290" y="384"/>
                  <a:pt x="289" y="386"/>
                </a:cubicBezTo>
                <a:cubicBezTo>
                  <a:pt x="290" y="387"/>
                  <a:pt x="294" y="385"/>
                  <a:pt x="295" y="383"/>
                </a:cubicBezTo>
                <a:close/>
                <a:moveTo>
                  <a:pt x="309" y="384"/>
                </a:moveTo>
                <a:cubicBezTo>
                  <a:pt x="308" y="386"/>
                  <a:pt x="313" y="387"/>
                  <a:pt x="313" y="384"/>
                </a:cubicBezTo>
                <a:cubicBezTo>
                  <a:pt x="312" y="383"/>
                  <a:pt x="310" y="383"/>
                  <a:pt x="309" y="384"/>
                </a:cubicBezTo>
                <a:close/>
                <a:moveTo>
                  <a:pt x="337" y="385"/>
                </a:moveTo>
                <a:cubicBezTo>
                  <a:pt x="337" y="385"/>
                  <a:pt x="338" y="385"/>
                  <a:pt x="338" y="385"/>
                </a:cubicBezTo>
                <a:cubicBezTo>
                  <a:pt x="339" y="384"/>
                  <a:pt x="338" y="383"/>
                  <a:pt x="337" y="383"/>
                </a:cubicBezTo>
                <a:cubicBezTo>
                  <a:pt x="337" y="384"/>
                  <a:pt x="336" y="384"/>
                  <a:pt x="337" y="385"/>
                </a:cubicBezTo>
                <a:close/>
                <a:moveTo>
                  <a:pt x="354" y="387"/>
                </a:moveTo>
                <a:cubicBezTo>
                  <a:pt x="354" y="386"/>
                  <a:pt x="358" y="385"/>
                  <a:pt x="355" y="384"/>
                </a:cubicBezTo>
                <a:cubicBezTo>
                  <a:pt x="355" y="385"/>
                  <a:pt x="352" y="386"/>
                  <a:pt x="354" y="387"/>
                </a:cubicBezTo>
                <a:close/>
                <a:moveTo>
                  <a:pt x="161" y="389"/>
                </a:moveTo>
                <a:cubicBezTo>
                  <a:pt x="162" y="388"/>
                  <a:pt x="164" y="389"/>
                  <a:pt x="164" y="388"/>
                </a:cubicBezTo>
                <a:cubicBezTo>
                  <a:pt x="162" y="387"/>
                  <a:pt x="161" y="384"/>
                  <a:pt x="159" y="385"/>
                </a:cubicBezTo>
                <a:cubicBezTo>
                  <a:pt x="160" y="386"/>
                  <a:pt x="161" y="387"/>
                  <a:pt x="161" y="389"/>
                </a:cubicBezTo>
                <a:close/>
                <a:moveTo>
                  <a:pt x="422" y="392"/>
                </a:moveTo>
                <a:cubicBezTo>
                  <a:pt x="429" y="394"/>
                  <a:pt x="432" y="390"/>
                  <a:pt x="437" y="389"/>
                </a:cubicBezTo>
                <a:cubicBezTo>
                  <a:pt x="436" y="387"/>
                  <a:pt x="440" y="385"/>
                  <a:pt x="437" y="385"/>
                </a:cubicBezTo>
                <a:cubicBezTo>
                  <a:pt x="431" y="387"/>
                  <a:pt x="425" y="386"/>
                  <a:pt x="422" y="392"/>
                </a:cubicBezTo>
                <a:close/>
                <a:moveTo>
                  <a:pt x="479" y="387"/>
                </a:moveTo>
                <a:cubicBezTo>
                  <a:pt x="480" y="386"/>
                  <a:pt x="481" y="385"/>
                  <a:pt x="482" y="387"/>
                </a:cubicBezTo>
                <a:cubicBezTo>
                  <a:pt x="483" y="384"/>
                  <a:pt x="479" y="385"/>
                  <a:pt x="479" y="387"/>
                </a:cubicBezTo>
                <a:close/>
                <a:moveTo>
                  <a:pt x="321" y="386"/>
                </a:moveTo>
                <a:cubicBezTo>
                  <a:pt x="318" y="389"/>
                  <a:pt x="328" y="390"/>
                  <a:pt x="328" y="387"/>
                </a:cubicBezTo>
                <a:cubicBezTo>
                  <a:pt x="325" y="387"/>
                  <a:pt x="323" y="384"/>
                  <a:pt x="321" y="386"/>
                </a:cubicBezTo>
                <a:close/>
                <a:moveTo>
                  <a:pt x="358" y="388"/>
                </a:moveTo>
                <a:cubicBezTo>
                  <a:pt x="360" y="389"/>
                  <a:pt x="360" y="388"/>
                  <a:pt x="363" y="388"/>
                </a:cubicBezTo>
                <a:cubicBezTo>
                  <a:pt x="363" y="387"/>
                  <a:pt x="363" y="387"/>
                  <a:pt x="363" y="386"/>
                </a:cubicBezTo>
                <a:cubicBezTo>
                  <a:pt x="362" y="385"/>
                  <a:pt x="357" y="385"/>
                  <a:pt x="358" y="388"/>
                </a:cubicBezTo>
                <a:close/>
                <a:moveTo>
                  <a:pt x="457" y="391"/>
                </a:moveTo>
                <a:cubicBezTo>
                  <a:pt x="462" y="391"/>
                  <a:pt x="463" y="388"/>
                  <a:pt x="466" y="386"/>
                </a:cubicBezTo>
                <a:cubicBezTo>
                  <a:pt x="463" y="388"/>
                  <a:pt x="459" y="388"/>
                  <a:pt x="457" y="391"/>
                </a:cubicBezTo>
                <a:close/>
                <a:moveTo>
                  <a:pt x="260" y="392"/>
                </a:moveTo>
                <a:cubicBezTo>
                  <a:pt x="265" y="395"/>
                  <a:pt x="271" y="393"/>
                  <a:pt x="274" y="389"/>
                </a:cubicBezTo>
                <a:cubicBezTo>
                  <a:pt x="270" y="384"/>
                  <a:pt x="263" y="388"/>
                  <a:pt x="260" y="392"/>
                </a:cubicBezTo>
                <a:close/>
                <a:moveTo>
                  <a:pt x="299" y="395"/>
                </a:moveTo>
                <a:cubicBezTo>
                  <a:pt x="300" y="393"/>
                  <a:pt x="301" y="390"/>
                  <a:pt x="304" y="390"/>
                </a:cubicBezTo>
                <a:cubicBezTo>
                  <a:pt x="304" y="388"/>
                  <a:pt x="302" y="387"/>
                  <a:pt x="300" y="387"/>
                </a:cubicBezTo>
                <a:cubicBezTo>
                  <a:pt x="300" y="389"/>
                  <a:pt x="295" y="393"/>
                  <a:pt x="299" y="395"/>
                </a:cubicBezTo>
                <a:close/>
                <a:moveTo>
                  <a:pt x="44" y="389"/>
                </a:moveTo>
                <a:cubicBezTo>
                  <a:pt x="48" y="394"/>
                  <a:pt x="52" y="400"/>
                  <a:pt x="57" y="404"/>
                </a:cubicBezTo>
                <a:cubicBezTo>
                  <a:pt x="55" y="397"/>
                  <a:pt x="49" y="388"/>
                  <a:pt x="44" y="389"/>
                </a:cubicBezTo>
                <a:close/>
                <a:moveTo>
                  <a:pt x="334" y="391"/>
                </a:moveTo>
                <a:cubicBezTo>
                  <a:pt x="337" y="390"/>
                  <a:pt x="344" y="393"/>
                  <a:pt x="347" y="392"/>
                </a:cubicBezTo>
                <a:cubicBezTo>
                  <a:pt x="347" y="387"/>
                  <a:pt x="339" y="390"/>
                  <a:pt x="335" y="388"/>
                </a:cubicBezTo>
                <a:cubicBezTo>
                  <a:pt x="335" y="389"/>
                  <a:pt x="334" y="390"/>
                  <a:pt x="334" y="391"/>
                </a:cubicBezTo>
                <a:close/>
                <a:moveTo>
                  <a:pt x="72" y="403"/>
                </a:moveTo>
                <a:cubicBezTo>
                  <a:pt x="70" y="394"/>
                  <a:pt x="60" y="392"/>
                  <a:pt x="55" y="389"/>
                </a:cubicBezTo>
                <a:cubicBezTo>
                  <a:pt x="60" y="394"/>
                  <a:pt x="64" y="400"/>
                  <a:pt x="72" y="403"/>
                </a:cubicBezTo>
                <a:close/>
                <a:moveTo>
                  <a:pt x="229" y="405"/>
                </a:moveTo>
                <a:cubicBezTo>
                  <a:pt x="217" y="402"/>
                  <a:pt x="208" y="393"/>
                  <a:pt x="198" y="390"/>
                </a:cubicBezTo>
                <a:cubicBezTo>
                  <a:pt x="208" y="395"/>
                  <a:pt x="217" y="405"/>
                  <a:pt x="229" y="405"/>
                </a:cubicBezTo>
                <a:close/>
                <a:moveTo>
                  <a:pt x="236" y="391"/>
                </a:moveTo>
                <a:cubicBezTo>
                  <a:pt x="236" y="396"/>
                  <a:pt x="240" y="396"/>
                  <a:pt x="242" y="398"/>
                </a:cubicBezTo>
                <a:cubicBezTo>
                  <a:pt x="245" y="395"/>
                  <a:pt x="249" y="397"/>
                  <a:pt x="251" y="393"/>
                </a:cubicBezTo>
                <a:cubicBezTo>
                  <a:pt x="246" y="387"/>
                  <a:pt x="241" y="391"/>
                  <a:pt x="236" y="391"/>
                </a:cubicBezTo>
                <a:close/>
                <a:moveTo>
                  <a:pt x="318" y="395"/>
                </a:moveTo>
                <a:cubicBezTo>
                  <a:pt x="315" y="396"/>
                  <a:pt x="312" y="398"/>
                  <a:pt x="312" y="402"/>
                </a:cubicBezTo>
                <a:cubicBezTo>
                  <a:pt x="315" y="403"/>
                  <a:pt x="317" y="403"/>
                  <a:pt x="320" y="404"/>
                </a:cubicBezTo>
                <a:cubicBezTo>
                  <a:pt x="322" y="400"/>
                  <a:pt x="325" y="396"/>
                  <a:pt x="326" y="391"/>
                </a:cubicBezTo>
                <a:cubicBezTo>
                  <a:pt x="323" y="391"/>
                  <a:pt x="321" y="390"/>
                  <a:pt x="318" y="390"/>
                </a:cubicBezTo>
                <a:cubicBezTo>
                  <a:pt x="317" y="391"/>
                  <a:pt x="318" y="393"/>
                  <a:pt x="318" y="395"/>
                </a:cubicBezTo>
                <a:close/>
                <a:moveTo>
                  <a:pt x="302" y="399"/>
                </a:moveTo>
                <a:cubicBezTo>
                  <a:pt x="302" y="397"/>
                  <a:pt x="303" y="399"/>
                  <a:pt x="306" y="399"/>
                </a:cubicBezTo>
                <a:cubicBezTo>
                  <a:pt x="306" y="396"/>
                  <a:pt x="309" y="395"/>
                  <a:pt x="309" y="392"/>
                </a:cubicBezTo>
                <a:cubicBezTo>
                  <a:pt x="307" y="392"/>
                  <a:pt x="307" y="390"/>
                  <a:pt x="305" y="390"/>
                </a:cubicBezTo>
                <a:cubicBezTo>
                  <a:pt x="305" y="394"/>
                  <a:pt x="301" y="397"/>
                  <a:pt x="302" y="399"/>
                </a:cubicBezTo>
                <a:close/>
                <a:moveTo>
                  <a:pt x="358" y="393"/>
                </a:moveTo>
                <a:cubicBezTo>
                  <a:pt x="358" y="392"/>
                  <a:pt x="358" y="391"/>
                  <a:pt x="358" y="390"/>
                </a:cubicBezTo>
                <a:cubicBezTo>
                  <a:pt x="358" y="390"/>
                  <a:pt x="357" y="390"/>
                  <a:pt x="356" y="390"/>
                </a:cubicBezTo>
                <a:cubicBezTo>
                  <a:pt x="356" y="392"/>
                  <a:pt x="357" y="393"/>
                  <a:pt x="358" y="393"/>
                </a:cubicBezTo>
                <a:close/>
                <a:moveTo>
                  <a:pt x="367" y="396"/>
                </a:moveTo>
                <a:cubicBezTo>
                  <a:pt x="371" y="397"/>
                  <a:pt x="380" y="398"/>
                  <a:pt x="379" y="391"/>
                </a:cubicBezTo>
                <a:cubicBezTo>
                  <a:pt x="372" y="391"/>
                  <a:pt x="368" y="390"/>
                  <a:pt x="367" y="396"/>
                </a:cubicBezTo>
                <a:close/>
                <a:moveTo>
                  <a:pt x="385" y="398"/>
                </a:moveTo>
                <a:cubicBezTo>
                  <a:pt x="389" y="398"/>
                  <a:pt x="396" y="396"/>
                  <a:pt x="398" y="392"/>
                </a:cubicBezTo>
                <a:cubicBezTo>
                  <a:pt x="391" y="390"/>
                  <a:pt x="386" y="391"/>
                  <a:pt x="385" y="398"/>
                </a:cubicBezTo>
                <a:close/>
                <a:moveTo>
                  <a:pt x="446" y="406"/>
                </a:moveTo>
                <a:cubicBezTo>
                  <a:pt x="460" y="402"/>
                  <a:pt x="473" y="399"/>
                  <a:pt x="482" y="392"/>
                </a:cubicBezTo>
                <a:cubicBezTo>
                  <a:pt x="471" y="396"/>
                  <a:pt x="452" y="397"/>
                  <a:pt x="446" y="406"/>
                </a:cubicBezTo>
                <a:close/>
                <a:moveTo>
                  <a:pt x="279" y="399"/>
                </a:moveTo>
                <a:cubicBezTo>
                  <a:pt x="283" y="400"/>
                  <a:pt x="284" y="399"/>
                  <a:pt x="287" y="401"/>
                </a:cubicBezTo>
                <a:cubicBezTo>
                  <a:pt x="290" y="401"/>
                  <a:pt x="290" y="398"/>
                  <a:pt x="292" y="396"/>
                </a:cubicBezTo>
                <a:cubicBezTo>
                  <a:pt x="288" y="396"/>
                  <a:pt x="286" y="393"/>
                  <a:pt x="282" y="393"/>
                </a:cubicBezTo>
                <a:cubicBezTo>
                  <a:pt x="282" y="396"/>
                  <a:pt x="279" y="396"/>
                  <a:pt x="279" y="399"/>
                </a:cubicBezTo>
                <a:close/>
                <a:moveTo>
                  <a:pt x="332" y="393"/>
                </a:moveTo>
                <a:cubicBezTo>
                  <a:pt x="332" y="397"/>
                  <a:pt x="327" y="400"/>
                  <a:pt x="328" y="404"/>
                </a:cubicBezTo>
                <a:cubicBezTo>
                  <a:pt x="334" y="405"/>
                  <a:pt x="335" y="403"/>
                  <a:pt x="340" y="405"/>
                </a:cubicBezTo>
                <a:cubicBezTo>
                  <a:pt x="342" y="402"/>
                  <a:pt x="344" y="399"/>
                  <a:pt x="345" y="395"/>
                </a:cubicBezTo>
                <a:cubicBezTo>
                  <a:pt x="341" y="395"/>
                  <a:pt x="337" y="393"/>
                  <a:pt x="332" y="393"/>
                </a:cubicBezTo>
                <a:close/>
                <a:moveTo>
                  <a:pt x="409" y="399"/>
                </a:moveTo>
                <a:cubicBezTo>
                  <a:pt x="413" y="398"/>
                  <a:pt x="424" y="399"/>
                  <a:pt x="427" y="395"/>
                </a:cubicBezTo>
                <a:cubicBezTo>
                  <a:pt x="421" y="395"/>
                  <a:pt x="410" y="394"/>
                  <a:pt x="409" y="399"/>
                </a:cubicBezTo>
                <a:close/>
                <a:moveTo>
                  <a:pt x="114" y="400"/>
                </a:moveTo>
                <a:cubicBezTo>
                  <a:pt x="114" y="398"/>
                  <a:pt x="112" y="398"/>
                  <a:pt x="111" y="396"/>
                </a:cubicBezTo>
                <a:cubicBezTo>
                  <a:pt x="111" y="398"/>
                  <a:pt x="112" y="400"/>
                  <a:pt x="114" y="400"/>
                </a:cubicBezTo>
                <a:close/>
                <a:moveTo>
                  <a:pt x="135" y="409"/>
                </a:moveTo>
                <a:cubicBezTo>
                  <a:pt x="132" y="404"/>
                  <a:pt x="130" y="398"/>
                  <a:pt x="124" y="396"/>
                </a:cubicBezTo>
                <a:cubicBezTo>
                  <a:pt x="126" y="402"/>
                  <a:pt x="130" y="406"/>
                  <a:pt x="135" y="409"/>
                </a:cubicBezTo>
                <a:close/>
                <a:moveTo>
                  <a:pt x="166" y="423"/>
                </a:moveTo>
                <a:cubicBezTo>
                  <a:pt x="166" y="420"/>
                  <a:pt x="163" y="415"/>
                  <a:pt x="163" y="410"/>
                </a:cubicBezTo>
                <a:cubicBezTo>
                  <a:pt x="157" y="407"/>
                  <a:pt x="153" y="398"/>
                  <a:pt x="146" y="398"/>
                </a:cubicBezTo>
                <a:cubicBezTo>
                  <a:pt x="148" y="408"/>
                  <a:pt x="156" y="421"/>
                  <a:pt x="166" y="423"/>
                </a:cubicBezTo>
                <a:close/>
                <a:moveTo>
                  <a:pt x="166" y="402"/>
                </a:moveTo>
                <a:cubicBezTo>
                  <a:pt x="166" y="399"/>
                  <a:pt x="166" y="397"/>
                  <a:pt x="164" y="397"/>
                </a:cubicBezTo>
                <a:cubicBezTo>
                  <a:pt x="165" y="399"/>
                  <a:pt x="164" y="402"/>
                  <a:pt x="166" y="402"/>
                </a:cubicBezTo>
                <a:close/>
                <a:moveTo>
                  <a:pt x="294" y="401"/>
                </a:moveTo>
                <a:cubicBezTo>
                  <a:pt x="296" y="402"/>
                  <a:pt x="296" y="400"/>
                  <a:pt x="296" y="399"/>
                </a:cubicBezTo>
                <a:cubicBezTo>
                  <a:pt x="296" y="399"/>
                  <a:pt x="296" y="398"/>
                  <a:pt x="295" y="398"/>
                </a:cubicBezTo>
                <a:cubicBezTo>
                  <a:pt x="295" y="400"/>
                  <a:pt x="294" y="400"/>
                  <a:pt x="294" y="401"/>
                </a:cubicBezTo>
                <a:close/>
                <a:moveTo>
                  <a:pt x="363" y="404"/>
                </a:moveTo>
                <a:cubicBezTo>
                  <a:pt x="367" y="405"/>
                  <a:pt x="374" y="404"/>
                  <a:pt x="375" y="399"/>
                </a:cubicBezTo>
                <a:cubicBezTo>
                  <a:pt x="370" y="399"/>
                  <a:pt x="363" y="397"/>
                  <a:pt x="363" y="404"/>
                </a:cubicBezTo>
                <a:close/>
                <a:moveTo>
                  <a:pt x="114" y="421"/>
                </a:moveTo>
                <a:cubicBezTo>
                  <a:pt x="115" y="415"/>
                  <a:pt x="108" y="417"/>
                  <a:pt x="107" y="413"/>
                </a:cubicBezTo>
                <a:cubicBezTo>
                  <a:pt x="99" y="410"/>
                  <a:pt x="94" y="401"/>
                  <a:pt x="87" y="399"/>
                </a:cubicBezTo>
                <a:cubicBezTo>
                  <a:pt x="93" y="410"/>
                  <a:pt x="104" y="415"/>
                  <a:pt x="114" y="421"/>
                </a:cubicBezTo>
                <a:close/>
                <a:moveTo>
                  <a:pt x="159" y="402"/>
                </a:moveTo>
                <a:cubicBezTo>
                  <a:pt x="160" y="401"/>
                  <a:pt x="159" y="399"/>
                  <a:pt x="157" y="399"/>
                </a:cubicBezTo>
                <a:cubicBezTo>
                  <a:pt x="158" y="400"/>
                  <a:pt x="158" y="401"/>
                  <a:pt x="159" y="402"/>
                </a:cubicBezTo>
                <a:close/>
                <a:moveTo>
                  <a:pt x="65" y="403"/>
                </a:moveTo>
                <a:cubicBezTo>
                  <a:pt x="63" y="403"/>
                  <a:pt x="60" y="398"/>
                  <a:pt x="60" y="401"/>
                </a:cubicBezTo>
                <a:cubicBezTo>
                  <a:pt x="65" y="405"/>
                  <a:pt x="66" y="414"/>
                  <a:pt x="72" y="416"/>
                </a:cubicBezTo>
                <a:cubicBezTo>
                  <a:pt x="73" y="416"/>
                  <a:pt x="73" y="415"/>
                  <a:pt x="73" y="415"/>
                </a:cubicBezTo>
                <a:cubicBezTo>
                  <a:pt x="72" y="409"/>
                  <a:pt x="65" y="410"/>
                  <a:pt x="65" y="403"/>
                </a:cubicBezTo>
                <a:close/>
                <a:moveTo>
                  <a:pt x="421" y="410"/>
                </a:moveTo>
                <a:cubicBezTo>
                  <a:pt x="431" y="408"/>
                  <a:pt x="438" y="404"/>
                  <a:pt x="445" y="399"/>
                </a:cubicBezTo>
                <a:cubicBezTo>
                  <a:pt x="436" y="400"/>
                  <a:pt x="422" y="399"/>
                  <a:pt x="421" y="410"/>
                </a:cubicBezTo>
                <a:close/>
                <a:moveTo>
                  <a:pt x="299" y="402"/>
                </a:moveTo>
                <a:cubicBezTo>
                  <a:pt x="301" y="402"/>
                  <a:pt x="302" y="402"/>
                  <a:pt x="304" y="402"/>
                </a:cubicBezTo>
                <a:cubicBezTo>
                  <a:pt x="304" y="399"/>
                  <a:pt x="298" y="399"/>
                  <a:pt x="299" y="402"/>
                </a:cubicBezTo>
                <a:close/>
                <a:moveTo>
                  <a:pt x="384" y="403"/>
                </a:moveTo>
                <a:cubicBezTo>
                  <a:pt x="385" y="404"/>
                  <a:pt x="387" y="403"/>
                  <a:pt x="388" y="404"/>
                </a:cubicBezTo>
                <a:cubicBezTo>
                  <a:pt x="387" y="401"/>
                  <a:pt x="392" y="404"/>
                  <a:pt x="392" y="401"/>
                </a:cubicBezTo>
                <a:cubicBezTo>
                  <a:pt x="388" y="401"/>
                  <a:pt x="386" y="401"/>
                  <a:pt x="384" y="403"/>
                </a:cubicBezTo>
                <a:close/>
                <a:moveTo>
                  <a:pt x="195" y="422"/>
                </a:moveTo>
                <a:cubicBezTo>
                  <a:pt x="187" y="414"/>
                  <a:pt x="179" y="408"/>
                  <a:pt x="170" y="401"/>
                </a:cubicBezTo>
                <a:cubicBezTo>
                  <a:pt x="173" y="414"/>
                  <a:pt x="186" y="416"/>
                  <a:pt x="195" y="422"/>
                </a:cubicBezTo>
                <a:close/>
                <a:moveTo>
                  <a:pt x="394" y="414"/>
                </a:moveTo>
                <a:cubicBezTo>
                  <a:pt x="402" y="414"/>
                  <a:pt x="408" y="412"/>
                  <a:pt x="416" y="412"/>
                </a:cubicBezTo>
                <a:cubicBezTo>
                  <a:pt x="416" y="409"/>
                  <a:pt x="418" y="406"/>
                  <a:pt x="419" y="403"/>
                </a:cubicBezTo>
                <a:cubicBezTo>
                  <a:pt x="409" y="406"/>
                  <a:pt x="400" y="406"/>
                  <a:pt x="394" y="414"/>
                </a:cubicBezTo>
                <a:close/>
                <a:moveTo>
                  <a:pt x="267" y="407"/>
                </a:moveTo>
                <a:cubicBezTo>
                  <a:pt x="263" y="406"/>
                  <a:pt x="258" y="403"/>
                  <a:pt x="253" y="405"/>
                </a:cubicBezTo>
                <a:cubicBezTo>
                  <a:pt x="257" y="405"/>
                  <a:pt x="264" y="411"/>
                  <a:pt x="267" y="407"/>
                </a:cubicBezTo>
                <a:close/>
                <a:moveTo>
                  <a:pt x="118" y="416"/>
                </a:moveTo>
                <a:cubicBezTo>
                  <a:pt x="118" y="410"/>
                  <a:pt x="114" y="408"/>
                  <a:pt x="111" y="405"/>
                </a:cubicBezTo>
                <a:cubicBezTo>
                  <a:pt x="113" y="409"/>
                  <a:pt x="113" y="415"/>
                  <a:pt x="118" y="416"/>
                </a:cubicBezTo>
                <a:close/>
                <a:moveTo>
                  <a:pt x="308" y="407"/>
                </a:moveTo>
                <a:cubicBezTo>
                  <a:pt x="311" y="407"/>
                  <a:pt x="316" y="409"/>
                  <a:pt x="319" y="409"/>
                </a:cubicBezTo>
                <a:cubicBezTo>
                  <a:pt x="319" y="407"/>
                  <a:pt x="318" y="407"/>
                  <a:pt x="318" y="406"/>
                </a:cubicBezTo>
                <a:cubicBezTo>
                  <a:pt x="314" y="406"/>
                  <a:pt x="309" y="404"/>
                  <a:pt x="308" y="407"/>
                </a:cubicBezTo>
                <a:close/>
                <a:moveTo>
                  <a:pt x="338" y="410"/>
                </a:moveTo>
                <a:cubicBezTo>
                  <a:pt x="339" y="409"/>
                  <a:pt x="340" y="408"/>
                  <a:pt x="340" y="407"/>
                </a:cubicBezTo>
                <a:cubicBezTo>
                  <a:pt x="336" y="408"/>
                  <a:pt x="332" y="406"/>
                  <a:pt x="330" y="408"/>
                </a:cubicBezTo>
                <a:cubicBezTo>
                  <a:pt x="333" y="408"/>
                  <a:pt x="335" y="410"/>
                  <a:pt x="338" y="410"/>
                </a:cubicBezTo>
                <a:close/>
                <a:moveTo>
                  <a:pt x="346" y="410"/>
                </a:moveTo>
                <a:cubicBezTo>
                  <a:pt x="348" y="410"/>
                  <a:pt x="347" y="409"/>
                  <a:pt x="349" y="409"/>
                </a:cubicBezTo>
                <a:cubicBezTo>
                  <a:pt x="349" y="406"/>
                  <a:pt x="345" y="406"/>
                  <a:pt x="346" y="410"/>
                </a:cubicBezTo>
                <a:close/>
                <a:moveTo>
                  <a:pt x="358" y="411"/>
                </a:moveTo>
                <a:cubicBezTo>
                  <a:pt x="363" y="410"/>
                  <a:pt x="371" y="412"/>
                  <a:pt x="371" y="407"/>
                </a:cubicBezTo>
                <a:cubicBezTo>
                  <a:pt x="367" y="408"/>
                  <a:pt x="361" y="408"/>
                  <a:pt x="358" y="411"/>
                </a:cubicBezTo>
                <a:close/>
                <a:moveTo>
                  <a:pt x="144" y="414"/>
                </a:moveTo>
                <a:cubicBezTo>
                  <a:pt x="142" y="412"/>
                  <a:pt x="142" y="407"/>
                  <a:pt x="140" y="409"/>
                </a:cubicBezTo>
                <a:cubicBezTo>
                  <a:pt x="141" y="410"/>
                  <a:pt x="143" y="414"/>
                  <a:pt x="144" y="414"/>
                </a:cubicBezTo>
                <a:close/>
                <a:moveTo>
                  <a:pt x="328" y="409"/>
                </a:moveTo>
                <a:cubicBezTo>
                  <a:pt x="326" y="409"/>
                  <a:pt x="325" y="409"/>
                  <a:pt x="323" y="408"/>
                </a:cubicBezTo>
                <a:cubicBezTo>
                  <a:pt x="323" y="410"/>
                  <a:pt x="327" y="410"/>
                  <a:pt x="328" y="409"/>
                </a:cubicBezTo>
                <a:close/>
                <a:moveTo>
                  <a:pt x="146" y="439"/>
                </a:moveTo>
                <a:cubicBezTo>
                  <a:pt x="139" y="429"/>
                  <a:pt x="131" y="413"/>
                  <a:pt x="120" y="409"/>
                </a:cubicBezTo>
                <a:cubicBezTo>
                  <a:pt x="129" y="419"/>
                  <a:pt x="137" y="430"/>
                  <a:pt x="146" y="439"/>
                </a:cubicBezTo>
                <a:close/>
                <a:moveTo>
                  <a:pt x="271" y="410"/>
                </a:moveTo>
                <a:cubicBezTo>
                  <a:pt x="272" y="410"/>
                  <a:pt x="273" y="410"/>
                  <a:pt x="273" y="410"/>
                </a:cubicBezTo>
                <a:cubicBezTo>
                  <a:pt x="274" y="408"/>
                  <a:pt x="270" y="408"/>
                  <a:pt x="271" y="410"/>
                </a:cubicBezTo>
                <a:close/>
                <a:moveTo>
                  <a:pt x="298" y="412"/>
                </a:moveTo>
                <a:cubicBezTo>
                  <a:pt x="298" y="412"/>
                  <a:pt x="299" y="413"/>
                  <a:pt x="299" y="413"/>
                </a:cubicBezTo>
                <a:cubicBezTo>
                  <a:pt x="303" y="413"/>
                  <a:pt x="305" y="414"/>
                  <a:pt x="308" y="414"/>
                </a:cubicBezTo>
                <a:cubicBezTo>
                  <a:pt x="311" y="414"/>
                  <a:pt x="309" y="413"/>
                  <a:pt x="307" y="413"/>
                </a:cubicBezTo>
                <a:cubicBezTo>
                  <a:pt x="303" y="413"/>
                  <a:pt x="297" y="409"/>
                  <a:pt x="293" y="411"/>
                </a:cubicBezTo>
                <a:cubicBezTo>
                  <a:pt x="295" y="411"/>
                  <a:pt x="296" y="412"/>
                  <a:pt x="298" y="412"/>
                </a:cubicBezTo>
                <a:close/>
                <a:moveTo>
                  <a:pt x="380" y="416"/>
                </a:moveTo>
                <a:cubicBezTo>
                  <a:pt x="382" y="416"/>
                  <a:pt x="384" y="415"/>
                  <a:pt x="386" y="414"/>
                </a:cubicBezTo>
                <a:cubicBezTo>
                  <a:pt x="384" y="413"/>
                  <a:pt x="379" y="414"/>
                  <a:pt x="380" y="416"/>
                </a:cubicBezTo>
                <a:close/>
                <a:moveTo>
                  <a:pt x="76" y="418"/>
                </a:moveTo>
                <a:cubicBezTo>
                  <a:pt x="76" y="417"/>
                  <a:pt x="77" y="416"/>
                  <a:pt x="76" y="415"/>
                </a:cubicBezTo>
                <a:cubicBezTo>
                  <a:pt x="75" y="416"/>
                  <a:pt x="75" y="412"/>
                  <a:pt x="74" y="415"/>
                </a:cubicBezTo>
                <a:cubicBezTo>
                  <a:pt x="75" y="416"/>
                  <a:pt x="74" y="417"/>
                  <a:pt x="76" y="418"/>
                </a:cubicBezTo>
                <a:close/>
                <a:moveTo>
                  <a:pt x="392" y="416"/>
                </a:moveTo>
                <a:cubicBezTo>
                  <a:pt x="393" y="416"/>
                  <a:pt x="394" y="417"/>
                  <a:pt x="394" y="417"/>
                </a:cubicBezTo>
                <a:cubicBezTo>
                  <a:pt x="394" y="416"/>
                  <a:pt x="395" y="416"/>
                  <a:pt x="395" y="415"/>
                </a:cubicBezTo>
                <a:cubicBezTo>
                  <a:pt x="393" y="415"/>
                  <a:pt x="393" y="416"/>
                  <a:pt x="392" y="416"/>
                </a:cubicBezTo>
                <a:close/>
                <a:moveTo>
                  <a:pt x="374" y="418"/>
                </a:moveTo>
                <a:cubicBezTo>
                  <a:pt x="375" y="417"/>
                  <a:pt x="378" y="418"/>
                  <a:pt x="378" y="415"/>
                </a:cubicBezTo>
                <a:cubicBezTo>
                  <a:pt x="376" y="416"/>
                  <a:pt x="374" y="415"/>
                  <a:pt x="374" y="418"/>
                </a:cubicBezTo>
                <a:close/>
                <a:moveTo>
                  <a:pt x="321" y="416"/>
                </a:moveTo>
                <a:cubicBezTo>
                  <a:pt x="320" y="416"/>
                  <a:pt x="320" y="417"/>
                  <a:pt x="321" y="417"/>
                </a:cubicBezTo>
                <a:cubicBezTo>
                  <a:pt x="324" y="417"/>
                  <a:pt x="331" y="418"/>
                  <a:pt x="330" y="416"/>
                </a:cubicBezTo>
                <a:cubicBezTo>
                  <a:pt x="327" y="417"/>
                  <a:pt x="326" y="416"/>
                  <a:pt x="323" y="416"/>
                </a:cubicBezTo>
                <a:cubicBezTo>
                  <a:pt x="322" y="416"/>
                  <a:pt x="321" y="416"/>
                  <a:pt x="321" y="416"/>
                </a:cubicBezTo>
                <a:close/>
                <a:moveTo>
                  <a:pt x="83" y="421"/>
                </a:moveTo>
                <a:cubicBezTo>
                  <a:pt x="82" y="419"/>
                  <a:pt x="79" y="418"/>
                  <a:pt x="77" y="416"/>
                </a:cubicBezTo>
                <a:cubicBezTo>
                  <a:pt x="75" y="420"/>
                  <a:pt x="83" y="420"/>
                  <a:pt x="83" y="421"/>
                </a:cubicBezTo>
                <a:close/>
                <a:moveTo>
                  <a:pt x="129" y="425"/>
                </a:moveTo>
                <a:cubicBezTo>
                  <a:pt x="126" y="424"/>
                  <a:pt x="124" y="418"/>
                  <a:pt x="121" y="418"/>
                </a:cubicBezTo>
                <a:cubicBezTo>
                  <a:pt x="122" y="422"/>
                  <a:pt x="127" y="424"/>
                  <a:pt x="129" y="425"/>
                </a:cubicBezTo>
                <a:close/>
                <a:moveTo>
                  <a:pt x="417" y="421"/>
                </a:moveTo>
                <a:cubicBezTo>
                  <a:pt x="425" y="421"/>
                  <a:pt x="435" y="421"/>
                  <a:pt x="443" y="419"/>
                </a:cubicBezTo>
                <a:cubicBezTo>
                  <a:pt x="436" y="417"/>
                  <a:pt x="422" y="418"/>
                  <a:pt x="417" y="421"/>
                </a:cubicBezTo>
                <a:close/>
                <a:moveTo>
                  <a:pt x="388" y="419"/>
                </a:moveTo>
                <a:cubicBezTo>
                  <a:pt x="388" y="417"/>
                  <a:pt x="385" y="419"/>
                  <a:pt x="384" y="418"/>
                </a:cubicBezTo>
                <a:cubicBezTo>
                  <a:pt x="383" y="420"/>
                  <a:pt x="386" y="419"/>
                  <a:pt x="388" y="419"/>
                </a:cubicBezTo>
                <a:close/>
                <a:moveTo>
                  <a:pt x="160" y="426"/>
                </a:moveTo>
                <a:cubicBezTo>
                  <a:pt x="161" y="425"/>
                  <a:pt x="157" y="424"/>
                  <a:pt x="159" y="422"/>
                </a:cubicBezTo>
                <a:cubicBezTo>
                  <a:pt x="155" y="422"/>
                  <a:pt x="155" y="419"/>
                  <a:pt x="152" y="419"/>
                </a:cubicBezTo>
                <a:cubicBezTo>
                  <a:pt x="152" y="424"/>
                  <a:pt x="158" y="426"/>
                  <a:pt x="160" y="426"/>
                </a:cubicBezTo>
                <a:close/>
                <a:moveTo>
                  <a:pt x="174" y="427"/>
                </a:moveTo>
                <a:cubicBezTo>
                  <a:pt x="182" y="430"/>
                  <a:pt x="188" y="435"/>
                  <a:pt x="196" y="438"/>
                </a:cubicBezTo>
                <a:cubicBezTo>
                  <a:pt x="188" y="432"/>
                  <a:pt x="181" y="425"/>
                  <a:pt x="173" y="419"/>
                </a:cubicBezTo>
                <a:cubicBezTo>
                  <a:pt x="173" y="422"/>
                  <a:pt x="174" y="425"/>
                  <a:pt x="174" y="427"/>
                </a:cubicBezTo>
                <a:close/>
                <a:moveTo>
                  <a:pt x="347" y="422"/>
                </a:moveTo>
                <a:cubicBezTo>
                  <a:pt x="354" y="422"/>
                  <a:pt x="358" y="423"/>
                  <a:pt x="366" y="423"/>
                </a:cubicBezTo>
                <a:cubicBezTo>
                  <a:pt x="366" y="421"/>
                  <a:pt x="366" y="420"/>
                  <a:pt x="366" y="419"/>
                </a:cubicBezTo>
                <a:cubicBezTo>
                  <a:pt x="360" y="418"/>
                  <a:pt x="352" y="420"/>
                  <a:pt x="347" y="422"/>
                </a:cubicBezTo>
                <a:close/>
                <a:moveTo>
                  <a:pt x="371" y="423"/>
                </a:moveTo>
                <a:cubicBezTo>
                  <a:pt x="372" y="421"/>
                  <a:pt x="378" y="423"/>
                  <a:pt x="378" y="421"/>
                </a:cubicBezTo>
                <a:cubicBezTo>
                  <a:pt x="375" y="421"/>
                  <a:pt x="371" y="419"/>
                  <a:pt x="371" y="423"/>
                </a:cubicBezTo>
                <a:close/>
                <a:moveTo>
                  <a:pt x="89" y="426"/>
                </a:moveTo>
                <a:cubicBezTo>
                  <a:pt x="88" y="424"/>
                  <a:pt x="85" y="422"/>
                  <a:pt x="84" y="423"/>
                </a:cubicBezTo>
                <a:cubicBezTo>
                  <a:pt x="86" y="423"/>
                  <a:pt x="86" y="426"/>
                  <a:pt x="89" y="426"/>
                </a:cubicBezTo>
                <a:close/>
                <a:moveTo>
                  <a:pt x="92" y="436"/>
                </a:moveTo>
                <a:cubicBezTo>
                  <a:pt x="88" y="431"/>
                  <a:pt x="81" y="425"/>
                  <a:pt x="75" y="424"/>
                </a:cubicBezTo>
                <a:cubicBezTo>
                  <a:pt x="80" y="428"/>
                  <a:pt x="88" y="435"/>
                  <a:pt x="92" y="436"/>
                </a:cubicBezTo>
                <a:close/>
                <a:moveTo>
                  <a:pt x="119" y="426"/>
                </a:moveTo>
                <a:cubicBezTo>
                  <a:pt x="123" y="428"/>
                  <a:pt x="125" y="431"/>
                  <a:pt x="129" y="432"/>
                </a:cubicBezTo>
                <a:cubicBezTo>
                  <a:pt x="126" y="431"/>
                  <a:pt x="122" y="424"/>
                  <a:pt x="119" y="426"/>
                </a:cubicBezTo>
                <a:close/>
                <a:moveTo>
                  <a:pt x="149" y="430"/>
                </a:moveTo>
                <a:cubicBezTo>
                  <a:pt x="148" y="429"/>
                  <a:pt x="146" y="425"/>
                  <a:pt x="145" y="426"/>
                </a:cubicBezTo>
                <a:cubicBezTo>
                  <a:pt x="147" y="427"/>
                  <a:pt x="146" y="430"/>
                  <a:pt x="149" y="430"/>
                </a:cubicBezTo>
                <a:close/>
                <a:moveTo>
                  <a:pt x="169" y="472"/>
                </a:moveTo>
                <a:cubicBezTo>
                  <a:pt x="158" y="453"/>
                  <a:pt x="136" y="442"/>
                  <a:pt x="120" y="431"/>
                </a:cubicBezTo>
                <a:cubicBezTo>
                  <a:pt x="136" y="445"/>
                  <a:pt x="152" y="458"/>
                  <a:pt x="169" y="472"/>
                </a:cubicBezTo>
                <a:close/>
                <a:moveTo>
                  <a:pt x="157" y="443"/>
                </a:moveTo>
                <a:cubicBezTo>
                  <a:pt x="157" y="438"/>
                  <a:pt x="151" y="436"/>
                  <a:pt x="152" y="432"/>
                </a:cubicBezTo>
                <a:cubicBezTo>
                  <a:pt x="151" y="432"/>
                  <a:pt x="150" y="432"/>
                  <a:pt x="149" y="432"/>
                </a:cubicBezTo>
                <a:cubicBezTo>
                  <a:pt x="151" y="436"/>
                  <a:pt x="154" y="439"/>
                  <a:pt x="157" y="443"/>
                </a:cubicBezTo>
                <a:close/>
                <a:moveTo>
                  <a:pt x="176" y="464"/>
                </a:moveTo>
                <a:cubicBezTo>
                  <a:pt x="185" y="470"/>
                  <a:pt x="193" y="476"/>
                  <a:pt x="203" y="481"/>
                </a:cubicBezTo>
                <a:cubicBezTo>
                  <a:pt x="192" y="468"/>
                  <a:pt x="179" y="456"/>
                  <a:pt x="167" y="443"/>
                </a:cubicBezTo>
                <a:cubicBezTo>
                  <a:pt x="167" y="442"/>
                  <a:pt x="166" y="442"/>
                  <a:pt x="166" y="440"/>
                </a:cubicBezTo>
                <a:cubicBezTo>
                  <a:pt x="162" y="438"/>
                  <a:pt x="159" y="435"/>
                  <a:pt x="155" y="432"/>
                </a:cubicBezTo>
                <a:cubicBezTo>
                  <a:pt x="160" y="444"/>
                  <a:pt x="170" y="453"/>
                  <a:pt x="176" y="464"/>
                </a:cubicBezTo>
                <a:close/>
                <a:moveTo>
                  <a:pt x="129" y="445"/>
                </a:moveTo>
                <a:cubicBezTo>
                  <a:pt x="125" y="440"/>
                  <a:pt x="119" y="436"/>
                  <a:pt x="113" y="433"/>
                </a:cubicBezTo>
                <a:cubicBezTo>
                  <a:pt x="117" y="438"/>
                  <a:pt x="123" y="442"/>
                  <a:pt x="129" y="445"/>
                </a:cubicBezTo>
                <a:close/>
                <a:moveTo>
                  <a:pt x="185" y="449"/>
                </a:moveTo>
                <a:cubicBezTo>
                  <a:pt x="181" y="446"/>
                  <a:pt x="174" y="441"/>
                  <a:pt x="169" y="437"/>
                </a:cubicBezTo>
                <a:cubicBezTo>
                  <a:pt x="174" y="441"/>
                  <a:pt x="178" y="447"/>
                  <a:pt x="185" y="449"/>
                </a:cubicBezTo>
                <a:close/>
                <a:moveTo>
                  <a:pt x="203" y="509"/>
                </a:moveTo>
                <a:cubicBezTo>
                  <a:pt x="200" y="508"/>
                  <a:pt x="199" y="504"/>
                  <a:pt x="196" y="502"/>
                </a:cubicBezTo>
                <a:cubicBezTo>
                  <a:pt x="186" y="494"/>
                  <a:pt x="173" y="489"/>
                  <a:pt x="168" y="480"/>
                </a:cubicBezTo>
                <a:cubicBezTo>
                  <a:pt x="156" y="471"/>
                  <a:pt x="140" y="459"/>
                  <a:pt x="128" y="449"/>
                </a:cubicBezTo>
                <a:cubicBezTo>
                  <a:pt x="124" y="447"/>
                  <a:pt x="117" y="439"/>
                  <a:pt x="115" y="440"/>
                </a:cubicBezTo>
                <a:cubicBezTo>
                  <a:pt x="115" y="440"/>
                  <a:pt x="115" y="440"/>
                  <a:pt x="115" y="440"/>
                </a:cubicBezTo>
                <a:cubicBezTo>
                  <a:pt x="119" y="445"/>
                  <a:pt x="125" y="449"/>
                  <a:pt x="130" y="454"/>
                </a:cubicBezTo>
                <a:cubicBezTo>
                  <a:pt x="134" y="457"/>
                  <a:pt x="139" y="461"/>
                  <a:pt x="143" y="464"/>
                </a:cubicBezTo>
                <a:cubicBezTo>
                  <a:pt x="151" y="472"/>
                  <a:pt x="161" y="478"/>
                  <a:pt x="168" y="486"/>
                </a:cubicBezTo>
                <a:cubicBezTo>
                  <a:pt x="170" y="488"/>
                  <a:pt x="171" y="491"/>
                  <a:pt x="173" y="492"/>
                </a:cubicBezTo>
                <a:cubicBezTo>
                  <a:pt x="179" y="497"/>
                  <a:pt x="186" y="501"/>
                  <a:pt x="193" y="505"/>
                </a:cubicBezTo>
                <a:cubicBezTo>
                  <a:pt x="200" y="509"/>
                  <a:pt x="207" y="513"/>
                  <a:pt x="214" y="518"/>
                </a:cubicBezTo>
                <a:cubicBezTo>
                  <a:pt x="212" y="513"/>
                  <a:pt x="206" y="512"/>
                  <a:pt x="203" y="509"/>
                </a:cubicBezTo>
                <a:close/>
                <a:moveTo>
                  <a:pt x="162" y="448"/>
                </a:moveTo>
                <a:cubicBezTo>
                  <a:pt x="161" y="446"/>
                  <a:pt x="160" y="447"/>
                  <a:pt x="161" y="444"/>
                </a:cubicBezTo>
                <a:cubicBezTo>
                  <a:pt x="160" y="445"/>
                  <a:pt x="158" y="442"/>
                  <a:pt x="157" y="444"/>
                </a:cubicBezTo>
                <a:cubicBezTo>
                  <a:pt x="158" y="444"/>
                  <a:pt x="158" y="446"/>
                  <a:pt x="159" y="446"/>
                </a:cubicBezTo>
                <a:cubicBezTo>
                  <a:pt x="161" y="445"/>
                  <a:pt x="160" y="448"/>
                  <a:pt x="162" y="448"/>
                </a:cubicBezTo>
                <a:close/>
                <a:moveTo>
                  <a:pt x="137" y="452"/>
                </a:moveTo>
                <a:cubicBezTo>
                  <a:pt x="138" y="450"/>
                  <a:pt x="134" y="448"/>
                  <a:pt x="134" y="449"/>
                </a:cubicBezTo>
                <a:cubicBezTo>
                  <a:pt x="135" y="450"/>
                  <a:pt x="136" y="451"/>
                  <a:pt x="137" y="452"/>
                </a:cubicBezTo>
                <a:close/>
                <a:moveTo>
                  <a:pt x="142" y="455"/>
                </a:moveTo>
                <a:cubicBezTo>
                  <a:pt x="141" y="455"/>
                  <a:pt x="141" y="454"/>
                  <a:pt x="141" y="453"/>
                </a:cubicBezTo>
                <a:cubicBezTo>
                  <a:pt x="140" y="453"/>
                  <a:pt x="139" y="453"/>
                  <a:pt x="138" y="452"/>
                </a:cubicBezTo>
                <a:cubicBezTo>
                  <a:pt x="138" y="454"/>
                  <a:pt x="141" y="456"/>
                  <a:pt x="142" y="455"/>
                </a:cubicBezTo>
                <a:close/>
                <a:moveTo>
                  <a:pt x="171" y="504"/>
                </a:moveTo>
                <a:cubicBezTo>
                  <a:pt x="165" y="499"/>
                  <a:pt x="160" y="495"/>
                  <a:pt x="155" y="491"/>
                </a:cubicBezTo>
                <a:cubicBezTo>
                  <a:pt x="155" y="490"/>
                  <a:pt x="155" y="490"/>
                  <a:pt x="155" y="489"/>
                </a:cubicBezTo>
                <a:cubicBezTo>
                  <a:pt x="154" y="489"/>
                  <a:pt x="154" y="490"/>
                  <a:pt x="153" y="490"/>
                </a:cubicBezTo>
                <a:cubicBezTo>
                  <a:pt x="149" y="483"/>
                  <a:pt x="141" y="479"/>
                  <a:pt x="134" y="474"/>
                </a:cubicBezTo>
                <a:cubicBezTo>
                  <a:pt x="144" y="486"/>
                  <a:pt x="159" y="496"/>
                  <a:pt x="171" y="504"/>
                </a:cubicBezTo>
                <a:close/>
                <a:moveTo>
                  <a:pt x="204" y="501"/>
                </a:moveTo>
                <a:cubicBezTo>
                  <a:pt x="204" y="498"/>
                  <a:pt x="201" y="498"/>
                  <a:pt x="200" y="496"/>
                </a:cubicBezTo>
                <a:cubicBezTo>
                  <a:pt x="200" y="499"/>
                  <a:pt x="202" y="500"/>
                  <a:pt x="204" y="501"/>
                </a:cubicBezTo>
                <a:close/>
                <a:moveTo>
                  <a:pt x="190" y="511"/>
                </a:moveTo>
                <a:cubicBezTo>
                  <a:pt x="186" y="508"/>
                  <a:pt x="183" y="505"/>
                  <a:pt x="177" y="503"/>
                </a:cubicBezTo>
                <a:cubicBezTo>
                  <a:pt x="175" y="503"/>
                  <a:pt x="172" y="498"/>
                  <a:pt x="172" y="500"/>
                </a:cubicBezTo>
                <a:cubicBezTo>
                  <a:pt x="177" y="504"/>
                  <a:pt x="183" y="511"/>
                  <a:pt x="190" y="511"/>
                </a:cubicBezTo>
                <a:close/>
                <a:moveTo>
                  <a:pt x="233" y="539"/>
                </a:moveTo>
                <a:cubicBezTo>
                  <a:pt x="233" y="539"/>
                  <a:pt x="233" y="539"/>
                  <a:pt x="233" y="539"/>
                </a:cubicBezTo>
                <a:moveTo>
                  <a:pt x="250" y="554"/>
                </a:moveTo>
                <a:cubicBezTo>
                  <a:pt x="248" y="554"/>
                  <a:pt x="248" y="552"/>
                  <a:pt x="247" y="551"/>
                </a:cubicBezTo>
                <a:cubicBezTo>
                  <a:pt x="245" y="552"/>
                  <a:pt x="246" y="552"/>
                  <a:pt x="244" y="551"/>
                </a:cubicBezTo>
                <a:cubicBezTo>
                  <a:pt x="245" y="553"/>
                  <a:pt x="248" y="557"/>
                  <a:pt x="250" y="554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宋体" panose="02010600030101010101" pitchFamily="2" charset="-122"/>
              </a:rPr>
              <a:t>02</a:t>
            </a:r>
            <a:endParaRPr lang="zh-CN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8160056" y="3175041"/>
            <a:ext cx="2592194" cy="1615827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 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6" y="323745"/>
            <a:ext cx="2544693" cy="653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471" y="4311723"/>
            <a:ext cx="9994900" cy="1110689"/>
          </a:xfrm>
          <a:prstGeom prst="rect">
            <a:avLst/>
          </a:prstGeom>
          <a:noFill/>
          <a:effectLst/>
        </p:spPr>
        <p:txBody>
          <a:bodyPr wrap="square" lIns="0" tIns="0" r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59" y="2392785"/>
            <a:ext cx="7488463" cy="17238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4" r="54117" b="39683"/>
          <a:stretch>
            <a:fillRect/>
          </a:stretch>
        </p:blipFill>
        <p:spPr>
          <a:xfrm>
            <a:off x="2137314" y="1388090"/>
            <a:ext cx="1743386" cy="1616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2" b="73545"/>
          <a:stretch>
            <a:fillRect/>
          </a:stretch>
        </p:blipFill>
        <p:spPr>
          <a:xfrm>
            <a:off x="8610684" y="1388090"/>
            <a:ext cx="1868629" cy="18142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3" t="36825" b="39683"/>
          <a:stretch>
            <a:fillRect/>
          </a:stretch>
        </p:blipFill>
        <p:spPr>
          <a:xfrm>
            <a:off x="5440261" y="1770743"/>
            <a:ext cx="2100858" cy="161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椭圆 31"/>
          <p:cNvSpPr/>
          <p:nvPr/>
        </p:nvSpPr>
        <p:spPr>
          <a:xfrm rot="5400000">
            <a:off x="4301035" y="458820"/>
            <a:ext cx="3421408" cy="691126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  <a:gd name="connsiteX0-783" fmla="*/ 84755 w 673460"/>
              <a:gd name="connsiteY0-784" fmla="*/ 13918 h 568883"/>
              <a:gd name="connsiteX1-785" fmla="*/ 672364 w 673460"/>
              <a:gd name="connsiteY1-786" fmla="*/ 14845 h 568883"/>
              <a:gd name="connsiteX2-787" fmla="*/ 673460 w 673460"/>
              <a:gd name="connsiteY2-788" fmla="*/ 540528 h 568883"/>
              <a:gd name="connsiteX3-789" fmla="*/ 43142 w 673460"/>
              <a:gd name="connsiteY3-790" fmla="*/ 525832 h 568883"/>
              <a:gd name="connsiteX4-791" fmla="*/ 84755 w 673460"/>
              <a:gd name="connsiteY4-792" fmla="*/ 13918 h 568883"/>
              <a:gd name="connsiteX0-793" fmla="*/ 84755 w 673460"/>
              <a:gd name="connsiteY0-794" fmla="*/ 13918 h 559604"/>
              <a:gd name="connsiteX1-795" fmla="*/ 672364 w 673460"/>
              <a:gd name="connsiteY1-796" fmla="*/ 14845 h 559604"/>
              <a:gd name="connsiteX2-797" fmla="*/ 673460 w 673460"/>
              <a:gd name="connsiteY2-798" fmla="*/ 540528 h 559604"/>
              <a:gd name="connsiteX3-799" fmla="*/ 43142 w 673460"/>
              <a:gd name="connsiteY3-800" fmla="*/ 525832 h 559604"/>
              <a:gd name="connsiteX4-801" fmla="*/ 84755 w 673460"/>
              <a:gd name="connsiteY4-802" fmla="*/ 13918 h 559604"/>
              <a:gd name="connsiteX0-803" fmla="*/ 84755 w 675575"/>
              <a:gd name="connsiteY0-804" fmla="*/ 13918 h 562548"/>
              <a:gd name="connsiteX1-805" fmla="*/ 672364 w 675575"/>
              <a:gd name="connsiteY1-806" fmla="*/ 14845 h 562548"/>
              <a:gd name="connsiteX2-807" fmla="*/ 675575 w 675575"/>
              <a:gd name="connsiteY2-808" fmla="*/ 545971 h 562548"/>
              <a:gd name="connsiteX3-809" fmla="*/ 43142 w 675575"/>
              <a:gd name="connsiteY3-810" fmla="*/ 525832 h 562548"/>
              <a:gd name="connsiteX4-811" fmla="*/ 84755 w 675575"/>
              <a:gd name="connsiteY4-812" fmla="*/ 13918 h 562548"/>
              <a:gd name="connsiteX0-813" fmla="*/ 84755 w 680821"/>
              <a:gd name="connsiteY0-814" fmla="*/ 13918 h 562548"/>
              <a:gd name="connsiteX1-815" fmla="*/ 680821 w 680821"/>
              <a:gd name="connsiteY1-816" fmla="*/ 14845 h 562548"/>
              <a:gd name="connsiteX2-817" fmla="*/ 675575 w 680821"/>
              <a:gd name="connsiteY2-818" fmla="*/ 545971 h 562548"/>
              <a:gd name="connsiteX3-819" fmla="*/ 43142 w 680821"/>
              <a:gd name="connsiteY3-820" fmla="*/ 525832 h 562548"/>
              <a:gd name="connsiteX4-821" fmla="*/ 84755 w 680821"/>
              <a:gd name="connsiteY4-822" fmla="*/ 13918 h 562548"/>
              <a:gd name="connsiteX0-823" fmla="*/ 72868 w 690076"/>
              <a:gd name="connsiteY0-824" fmla="*/ 20358 h 559916"/>
              <a:gd name="connsiteX1-825" fmla="*/ 690076 w 690076"/>
              <a:gd name="connsiteY1-826" fmla="*/ 12213 h 559916"/>
              <a:gd name="connsiteX2-827" fmla="*/ 684830 w 690076"/>
              <a:gd name="connsiteY2-828" fmla="*/ 543339 h 559916"/>
              <a:gd name="connsiteX3-829" fmla="*/ 52397 w 690076"/>
              <a:gd name="connsiteY3-830" fmla="*/ 523200 h 559916"/>
              <a:gd name="connsiteX4-831" fmla="*/ 72868 w 690076"/>
              <a:gd name="connsiteY4-832" fmla="*/ 20358 h 559916"/>
              <a:gd name="connsiteX0-833" fmla="*/ 72868 w 690076"/>
              <a:gd name="connsiteY0-834" fmla="*/ 22718 h 562276"/>
              <a:gd name="connsiteX1-835" fmla="*/ 690076 w 690076"/>
              <a:gd name="connsiteY1-836" fmla="*/ 14573 h 562276"/>
              <a:gd name="connsiteX2-837" fmla="*/ 684830 w 690076"/>
              <a:gd name="connsiteY2-838" fmla="*/ 545699 h 562276"/>
              <a:gd name="connsiteX3-839" fmla="*/ 52397 w 690076"/>
              <a:gd name="connsiteY3-840" fmla="*/ 525560 h 562276"/>
              <a:gd name="connsiteX4-841" fmla="*/ 72868 w 690076"/>
              <a:gd name="connsiteY4-842" fmla="*/ 22718 h 562276"/>
              <a:gd name="connsiteX0-843" fmla="*/ 59152 w 676360"/>
              <a:gd name="connsiteY0-844" fmla="*/ 22718 h 562276"/>
              <a:gd name="connsiteX1-845" fmla="*/ 676360 w 676360"/>
              <a:gd name="connsiteY1-846" fmla="*/ 14573 h 562276"/>
              <a:gd name="connsiteX2-847" fmla="*/ 671114 w 676360"/>
              <a:gd name="connsiteY2-848" fmla="*/ 545699 h 562276"/>
              <a:gd name="connsiteX3-849" fmla="*/ 38681 w 676360"/>
              <a:gd name="connsiteY3-850" fmla="*/ 525560 h 562276"/>
              <a:gd name="connsiteX4-851" fmla="*/ 103808 w 676360"/>
              <a:gd name="connsiteY4-852" fmla="*/ 279153 h 562276"/>
              <a:gd name="connsiteX5-853" fmla="*/ 59152 w 676360"/>
              <a:gd name="connsiteY5-854" fmla="*/ 22718 h 562276"/>
              <a:gd name="connsiteX0-855" fmla="*/ 41341 w 658549"/>
              <a:gd name="connsiteY0-856" fmla="*/ 22718 h 562276"/>
              <a:gd name="connsiteX1-857" fmla="*/ 658549 w 658549"/>
              <a:gd name="connsiteY1-858" fmla="*/ 14573 h 562276"/>
              <a:gd name="connsiteX2-859" fmla="*/ 653303 w 658549"/>
              <a:gd name="connsiteY2-860" fmla="*/ 545699 h 562276"/>
              <a:gd name="connsiteX3-861" fmla="*/ 20870 w 658549"/>
              <a:gd name="connsiteY3-862" fmla="*/ 525560 h 562276"/>
              <a:gd name="connsiteX4-863" fmla="*/ 85997 w 658549"/>
              <a:gd name="connsiteY4-864" fmla="*/ 279153 h 562276"/>
              <a:gd name="connsiteX5-865" fmla="*/ 41341 w 658549"/>
              <a:gd name="connsiteY5-866" fmla="*/ 22718 h 562276"/>
              <a:gd name="connsiteX0-867" fmla="*/ 23542 w 640750"/>
              <a:gd name="connsiteY0-868" fmla="*/ 22718 h 562276"/>
              <a:gd name="connsiteX1-869" fmla="*/ 640750 w 640750"/>
              <a:gd name="connsiteY1-870" fmla="*/ 14573 h 562276"/>
              <a:gd name="connsiteX2-871" fmla="*/ 635504 w 640750"/>
              <a:gd name="connsiteY2-872" fmla="*/ 545699 h 562276"/>
              <a:gd name="connsiteX3-873" fmla="*/ 3071 w 640750"/>
              <a:gd name="connsiteY3-874" fmla="*/ 525560 h 562276"/>
              <a:gd name="connsiteX4-875" fmla="*/ 68198 w 640750"/>
              <a:gd name="connsiteY4-876" fmla="*/ 279153 h 562276"/>
              <a:gd name="connsiteX5-877" fmla="*/ 23542 w 640750"/>
              <a:gd name="connsiteY5-878" fmla="*/ 22718 h 562276"/>
              <a:gd name="connsiteX0-879" fmla="*/ 24044 w 641252"/>
              <a:gd name="connsiteY0-880" fmla="*/ 22718 h 562276"/>
              <a:gd name="connsiteX1-881" fmla="*/ 641252 w 641252"/>
              <a:gd name="connsiteY1-882" fmla="*/ 14573 h 562276"/>
              <a:gd name="connsiteX2-883" fmla="*/ 636006 w 641252"/>
              <a:gd name="connsiteY2-884" fmla="*/ 545699 h 562276"/>
              <a:gd name="connsiteX3-885" fmla="*/ 3573 w 641252"/>
              <a:gd name="connsiteY3-886" fmla="*/ 525560 h 562276"/>
              <a:gd name="connsiteX4-887" fmla="*/ 68700 w 641252"/>
              <a:gd name="connsiteY4-888" fmla="*/ 279153 h 562276"/>
              <a:gd name="connsiteX5-889" fmla="*/ 24044 w 641252"/>
              <a:gd name="connsiteY5-890" fmla="*/ 22718 h 562276"/>
              <a:gd name="connsiteX0-891" fmla="*/ 31476 w 648684"/>
              <a:gd name="connsiteY0-892" fmla="*/ 22718 h 562276"/>
              <a:gd name="connsiteX1-893" fmla="*/ 648684 w 648684"/>
              <a:gd name="connsiteY1-894" fmla="*/ 14573 h 562276"/>
              <a:gd name="connsiteX2-895" fmla="*/ 643438 w 648684"/>
              <a:gd name="connsiteY2-896" fmla="*/ 545699 h 562276"/>
              <a:gd name="connsiteX3-897" fmla="*/ 11005 w 648684"/>
              <a:gd name="connsiteY3-898" fmla="*/ 525560 h 562276"/>
              <a:gd name="connsiteX4-899" fmla="*/ 76132 w 648684"/>
              <a:gd name="connsiteY4-900" fmla="*/ 279153 h 562276"/>
              <a:gd name="connsiteX5-901" fmla="*/ 31476 w 648684"/>
              <a:gd name="connsiteY5-902" fmla="*/ 22718 h 562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48684" h="562276">
                <a:moveTo>
                  <a:pt x="31476" y="22718"/>
                </a:moveTo>
                <a:cubicBezTo>
                  <a:pt x="149400" y="4275"/>
                  <a:pt x="424155" y="-13389"/>
                  <a:pt x="648684" y="14573"/>
                </a:cubicBezTo>
                <a:cubicBezTo>
                  <a:pt x="609553" y="92898"/>
                  <a:pt x="618372" y="432838"/>
                  <a:pt x="643438" y="545699"/>
                </a:cubicBezTo>
                <a:cubicBezTo>
                  <a:pt x="542091" y="567277"/>
                  <a:pt x="109269" y="574431"/>
                  <a:pt x="11005" y="525560"/>
                </a:cubicBezTo>
                <a:cubicBezTo>
                  <a:pt x="-33861" y="453465"/>
                  <a:pt x="72720" y="362960"/>
                  <a:pt x="76132" y="279153"/>
                </a:cubicBezTo>
                <a:cubicBezTo>
                  <a:pt x="79544" y="195346"/>
                  <a:pt x="-41749" y="78155"/>
                  <a:pt x="31476" y="22718"/>
                </a:cubicBezTo>
                <a:close/>
              </a:path>
            </a:pathLst>
          </a:custGeom>
          <a:solidFill>
            <a:srgbClr val="9DC3E6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椭圆 31"/>
          <p:cNvSpPr/>
          <p:nvPr/>
        </p:nvSpPr>
        <p:spPr>
          <a:xfrm rot="16200000" flipH="1">
            <a:off x="5860006" y="2019141"/>
            <a:ext cx="3489396" cy="343367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2661848" y="2048366"/>
            <a:ext cx="3489396" cy="337522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824262" y="2231930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r>
              <a:rPr lang="zh-CN" altLang="en-US" sz="2400" b="1" dirty="0"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2400" b="1" dirty="0">
              <a:blipFill>
                <a:blip r:embed="rId1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906542" y="2250599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r>
              <a:rPr lang="zh-CN" altLang="en-US" sz="2400" b="1" dirty="0"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2400" b="1" dirty="0">
              <a:blipFill>
                <a:blip r:embed="rId1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9107064" y="4030516"/>
            <a:ext cx="1935041" cy="2192234"/>
            <a:chOff x="4427538" y="954088"/>
            <a:chExt cx="3333750" cy="3728627"/>
          </a:xfrm>
          <a:blipFill>
            <a:blip r:embed="rId1"/>
            <a:stretch>
              <a:fillRect/>
            </a:stretch>
          </a:blipFill>
        </p:grpSpPr>
        <p:sp>
          <p:nvSpPr>
            <p:cNvPr id="110" name="Freeform 5"/>
            <p:cNvSpPr/>
            <p:nvPr/>
          </p:nvSpPr>
          <p:spPr bwMode="auto">
            <a:xfrm>
              <a:off x="5051942" y="1550105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46"/>
            <p:cNvSpPr>
              <a:spLocks noEditPoints="1"/>
            </p:cNvSpPr>
            <p:nvPr/>
          </p:nvSpPr>
          <p:spPr bwMode="auto">
            <a:xfrm>
              <a:off x="5023879" y="1544228"/>
              <a:ext cx="2201863" cy="3138487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3089427" y="3028813"/>
            <a:ext cx="28358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0" name="矩形 249"/>
          <p:cNvSpPr/>
          <p:nvPr/>
        </p:nvSpPr>
        <p:spPr>
          <a:xfrm>
            <a:off x="6321863" y="3019190"/>
            <a:ext cx="28358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3" t="32168" r="35396" b="34180"/>
          <a:stretch>
            <a:fillRect/>
          </a:stretch>
        </p:blipFill>
        <p:spPr>
          <a:xfrm>
            <a:off x="2087281" y="4111473"/>
            <a:ext cx="1422400" cy="2307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6493112" y="1892662"/>
            <a:ext cx="0" cy="3253412"/>
          </a:xfrm>
          <a:prstGeom prst="line">
            <a:avLst/>
          </a:prstGeom>
          <a:ln w="57150">
            <a:solidFill>
              <a:schemeClr val="accent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6694660" y="4084430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blipFill>
                  <a:blip r:embed="rId1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3200" b="1" dirty="0">
              <a:blipFill>
                <a:blip r:embed="rId1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6698942" y="2326989"/>
            <a:ext cx="1538883" cy="1547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8800" b="1" dirty="0">
                <a:blipFill>
                  <a:blip r:embed="rId1"/>
                  <a:stretch>
                    <a:fillRect/>
                  </a:stretch>
                </a:blip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8800" b="1" dirty="0">
              <a:blipFill>
                <a:blip r:embed="rId1"/>
                <a:stretch>
                  <a:fillRect/>
                </a:stretch>
              </a:blip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0" t="15026" r="40688" b="62328"/>
          <a:stretch>
            <a:fillRect/>
          </a:stretch>
        </p:blipFill>
        <p:spPr>
          <a:xfrm>
            <a:off x="3003498" y="1753858"/>
            <a:ext cx="3288067" cy="3734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96" y="2093686"/>
            <a:ext cx="4220276" cy="2846618"/>
          </a:xfrm>
          <a:prstGeom prst="rect">
            <a:avLst/>
          </a:prstGeom>
        </p:spPr>
      </p:pic>
      <p:sp>
        <p:nvSpPr>
          <p:cNvPr id="151" name="Freeform 56"/>
          <p:cNvSpPr/>
          <p:nvPr/>
        </p:nvSpPr>
        <p:spPr bwMode="auto">
          <a:xfrm>
            <a:off x="1323296" y="2057400"/>
            <a:ext cx="4398962" cy="3111500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8" name="任意多边形 147"/>
          <p:cNvSpPr/>
          <p:nvPr/>
        </p:nvSpPr>
        <p:spPr>
          <a:xfrm rot="3257185">
            <a:off x="5361301" y="2138874"/>
            <a:ext cx="1175488" cy="1843143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tx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9" name="任意多边形 148"/>
          <p:cNvSpPr/>
          <p:nvPr/>
        </p:nvSpPr>
        <p:spPr>
          <a:xfrm rot="3257185">
            <a:off x="3717733" y="3041689"/>
            <a:ext cx="2645495" cy="2436479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tx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0" name="Freeform 86"/>
          <p:cNvSpPr>
            <a:spLocks noEditPoints="1"/>
          </p:cNvSpPr>
          <p:nvPr/>
        </p:nvSpPr>
        <p:spPr bwMode="auto">
          <a:xfrm>
            <a:off x="4334367" y="2692400"/>
            <a:ext cx="727987" cy="736090"/>
          </a:xfrm>
          <a:custGeom>
            <a:avLst/>
            <a:gdLst/>
            <a:ahLst/>
            <a:cxnLst>
              <a:cxn ang="0">
                <a:pos x="303" y="104"/>
              </a:cxn>
              <a:cxn ang="0">
                <a:pos x="288" y="65"/>
              </a:cxn>
              <a:cxn ang="0">
                <a:pos x="259" y="35"/>
              </a:cxn>
              <a:cxn ang="0">
                <a:pos x="223" y="13"/>
              </a:cxn>
              <a:cxn ang="0">
                <a:pos x="182" y="2"/>
              </a:cxn>
              <a:cxn ang="0">
                <a:pos x="141" y="2"/>
              </a:cxn>
              <a:cxn ang="0">
                <a:pos x="113" y="9"/>
              </a:cxn>
              <a:cxn ang="0">
                <a:pos x="72" y="29"/>
              </a:cxn>
              <a:cxn ang="0">
                <a:pos x="36" y="61"/>
              </a:cxn>
              <a:cxn ang="0">
                <a:pos x="11" y="98"/>
              </a:cxn>
              <a:cxn ang="0">
                <a:pos x="0" y="141"/>
              </a:cxn>
              <a:cxn ang="0">
                <a:pos x="4" y="171"/>
              </a:cxn>
              <a:cxn ang="0">
                <a:pos x="28" y="208"/>
              </a:cxn>
              <a:cxn ang="0">
                <a:pos x="65" y="237"/>
              </a:cxn>
              <a:cxn ang="0">
                <a:pos x="93" y="250"/>
              </a:cxn>
              <a:cxn ang="0">
                <a:pos x="141" y="256"/>
              </a:cxn>
              <a:cxn ang="0">
                <a:pos x="167" y="261"/>
              </a:cxn>
              <a:cxn ang="0">
                <a:pos x="168" y="262"/>
              </a:cxn>
              <a:cxn ang="0">
                <a:pos x="190" y="265"/>
              </a:cxn>
              <a:cxn ang="0">
                <a:pos x="225" y="252"/>
              </a:cxn>
              <a:cxn ang="0">
                <a:pos x="255" y="233"/>
              </a:cxn>
              <a:cxn ang="0">
                <a:pos x="285" y="196"/>
              </a:cxn>
              <a:cxn ang="0">
                <a:pos x="303" y="150"/>
              </a:cxn>
              <a:cxn ang="0">
                <a:pos x="306" y="119"/>
              </a:cxn>
              <a:cxn ang="0">
                <a:pos x="266" y="212"/>
              </a:cxn>
              <a:cxn ang="0">
                <a:pos x="240" y="237"/>
              </a:cxn>
              <a:cxn ang="0">
                <a:pos x="207" y="254"/>
              </a:cxn>
              <a:cxn ang="0">
                <a:pos x="203" y="254"/>
              </a:cxn>
              <a:cxn ang="0">
                <a:pos x="211" y="248"/>
              </a:cxn>
              <a:cxn ang="0">
                <a:pos x="208" y="245"/>
              </a:cxn>
              <a:cxn ang="0">
                <a:pos x="196" y="251"/>
              </a:cxn>
              <a:cxn ang="0">
                <a:pos x="150" y="250"/>
              </a:cxn>
              <a:cxn ang="0">
                <a:pos x="128" y="247"/>
              </a:cxn>
              <a:cxn ang="0">
                <a:pos x="97" y="241"/>
              </a:cxn>
              <a:cxn ang="0">
                <a:pos x="65" y="226"/>
              </a:cxn>
              <a:cxn ang="0">
                <a:pos x="29" y="197"/>
              </a:cxn>
              <a:cxn ang="0">
                <a:pos x="13" y="174"/>
              </a:cxn>
              <a:cxn ang="0">
                <a:pos x="7" y="149"/>
              </a:cxn>
              <a:cxn ang="0">
                <a:pos x="13" y="115"/>
              </a:cxn>
              <a:cxn ang="0">
                <a:pos x="39" y="69"/>
              </a:cxn>
              <a:cxn ang="0">
                <a:pos x="59" y="47"/>
              </a:cxn>
              <a:cxn ang="0">
                <a:pos x="97" y="22"/>
              </a:cxn>
              <a:cxn ang="0">
                <a:pos x="139" y="9"/>
              </a:cxn>
              <a:cxn ang="0">
                <a:pos x="161" y="7"/>
              </a:cxn>
              <a:cxn ang="0">
                <a:pos x="193" y="11"/>
              </a:cxn>
              <a:cxn ang="0">
                <a:pos x="244" y="35"/>
              </a:cxn>
              <a:cxn ang="0">
                <a:pos x="269" y="55"/>
              </a:cxn>
              <a:cxn ang="0">
                <a:pos x="287" y="83"/>
              </a:cxn>
              <a:cxn ang="0">
                <a:pos x="296" y="115"/>
              </a:cxn>
              <a:cxn ang="0">
                <a:pos x="292" y="160"/>
              </a:cxn>
              <a:cxn ang="0">
                <a:pos x="273" y="204"/>
              </a:cxn>
            </a:cxnLst>
            <a:rect l="0" t="0" r="r" b="b"/>
            <a:pathLst>
              <a:path w="306" h="265">
                <a:moveTo>
                  <a:pt x="306" y="119"/>
                </a:moveTo>
                <a:lnTo>
                  <a:pt x="306" y="119"/>
                </a:lnTo>
                <a:lnTo>
                  <a:pt x="303" y="104"/>
                </a:lnTo>
                <a:lnTo>
                  <a:pt x="299" y="90"/>
                </a:lnTo>
                <a:lnTo>
                  <a:pt x="295" y="78"/>
                </a:lnTo>
                <a:lnTo>
                  <a:pt x="288" y="65"/>
                </a:lnTo>
                <a:lnTo>
                  <a:pt x="280" y="54"/>
                </a:lnTo>
                <a:lnTo>
                  <a:pt x="270" y="44"/>
                </a:lnTo>
                <a:lnTo>
                  <a:pt x="259" y="35"/>
                </a:lnTo>
                <a:lnTo>
                  <a:pt x="248" y="27"/>
                </a:lnTo>
                <a:lnTo>
                  <a:pt x="236" y="20"/>
                </a:lnTo>
                <a:lnTo>
                  <a:pt x="223" y="13"/>
                </a:lnTo>
                <a:lnTo>
                  <a:pt x="209" y="9"/>
                </a:lnTo>
                <a:lnTo>
                  <a:pt x="196" y="5"/>
                </a:lnTo>
                <a:lnTo>
                  <a:pt x="182" y="2"/>
                </a:lnTo>
                <a:lnTo>
                  <a:pt x="168" y="0"/>
                </a:lnTo>
                <a:lnTo>
                  <a:pt x="154" y="0"/>
                </a:lnTo>
                <a:lnTo>
                  <a:pt x="141" y="2"/>
                </a:lnTo>
                <a:lnTo>
                  <a:pt x="141" y="2"/>
                </a:lnTo>
                <a:lnTo>
                  <a:pt x="127" y="5"/>
                </a:lnTo>
                <a:lnTo>
                  <a:pt x="113" y="9"/>
                </a:lnTo>
                <a:lnTo>
                  <a:pt x="99" y="14"/>
                </a:lnTo>
                <a:lnTo>
                  <a:pt x="86" y="21"/>
                </a:lnTo>
                <a:lnTo>
                  <a:pt x="72" y="29"/>
                </a:lnTo>
                <a:lnTo>
                  <a:pt x="59" y="39"/>
                </a:lnTo>
                <a:lnTo>
                  <a:pt x="47" y="49"/>
                </a:lnTo>
                <a:lnTo>
                  <a:pt x="36" y="61"/>
                </a:lnTo>
                <a:lnTo>
                  <a:pt x="26" y="72"/>
                </a:lnTo>
                <a:lnTo>
                  <a:pt x="18" y="86"/>
                </a:lnTo>
                <a:lnTo>
                  <a:pt x="11" y="98"/>
                </a:lnTo>
                <a:lnTo>
                  <a:pt x="6" y="113"/>
                </a:lnTo>
                <a:lnTo>
                  <a:pt x="2" y="127"/>
                </a:lnTo>
                <a:lnTo>
                  <a:pt x="0" y="141"/>
                </a:lnTo>
                <a:lnTo>
                  <a:pt x="0" y="156"/>
                </a:lnTo>
                <a:lnTo>
                  <a:pt x="4" y="171"/>
                </a:lnTo>
                <a:lnTo>
                  <a:pt x="4" y="171"/>
                </a:lnTo>
                <a:lnTo>
                  <a:pt x="10" y="184"/>
                </a:lnTo>
                <a:lnTo>
                  <a:pt x="17" y="196"/>
                </a:lnTo>
                <a:lnTo>
                  <a:pt x="28" y="208"/>
                </a:lnTo>
                <a:lnTo>
                  <a:pt x="39" y="219"/>
                </a:lnTo>
                <a:lnTo>
                  <a:pt x="51" y="229"/>
                </a:lnTo>
                <a:lnTo>
                  <a:pt x="65" y="237"/>
                </a:lnTo>
                <a:lnTo>
                  <a:pt x="79" y="244"/>
                </a:lnTo>
                <a:lnTo>
                  <a:pt x="93" y="250"/>
                </a:lnTo>
                <a:lnTo>
                  <a:pt x="93" y="250"/>
                </a:lnTo>
                <a:lnTo>
                  <a:pt x="108" y="252"/>
                </a:lnTo>
                <a:lnTo>
                  <a:pt x="124" y="255"/>
                </a:lnTo>
                <a:lnTo>
                  <a:pt x="141" y="256"/>
                </a:lnTo>
                <a:lnTo>
                  <a:pt x="156" y="259"/>
                </a:lnTo>
                <a:lnTo>
                  <a:pt x="156" y="259"/>
                </a:lnTo>
                <a:lnTo>
                  <a:pt x="167" y="261"/>
                </a:lnTo>
                <a:lnTo>
                  <a:pt x="167" y="261"/>
                </a:lnTo>
                <a:lnTo>
                  <a:pt x="167" y="262"/>
                </a:lnTo>
                <a:lnTo>
                  <a:pt x="168" y="262"/>
                </a:lnTo>
                <a:lnTo>
                  <a:pt x="168" y="262"/>
                </a:lnTo>
                <a:lnTo>
                  <a:pt x="179" y="265"/>
                </a:lnTo>
                <a:lnTo>
                  <a:pt x="190" y="265"/>
                </a:lnTo>
                <a:lnTo>
                  <a:pt x="203" y="262"/>
                </a:lnTo>
                <a:lnTo>
                  <a:pt x="214" y="258"/>
                </a:lnTo>
                <a:lnTo>
                  <a:pt x="225" y="252"/>
                </a:lnTo>
                <a:lnTo>
                  <a:pt x="236" y="247"/>
                </a:lnTo>
                <a:lnTo>
                  <a:pt x="255" y="233"/>
                </a:lnTo>
                <a:lnTo>
                  <a:pt x="255" y="233"/>
                </a:lnTo>
                <a:lnTo>
                  <a:pt x="266" y="222"/>
                </a:lnTo>
                <a:lnTo>
                  <a:pt x="277" y="210"/>
                </a:lnTo>
                <a:lnTo>
                  <a:pt x="285" y="196"/>
                </a:lnTo>
                <a:lnTo>
                  <a:pt x="293" y="182"/>
                </a:lnTo>
                <a:lnTo>
                  <a:pt x="299" y="166"/>
                </a:lnTo>
                <a:lnTo>
                  <a:pt x="303" y="150"/>
                </a:lnTo>
                <a:lnTo>
                  <a:pt x="306" y="134"/>
                </a:lnTo>
                <a:lnTo>
                  <a:pt x="306" y="119"/>
                </a:lnTo>
                <a:lnTo>
                  <a:pt x="306" y="119"/>
                </a:lnTo>
                <a:close/>
                <a:moveTo>
                  <a:pt x="273" y="204"/>
                </a:moveTo>
                <a:lnTo>
                  <a:pt x="273" y="204"/>
                </a:lnTo>
                <a:lnTo>
                  <a:pt x="266" y="212"/>
                </a:lnTo>
                <a:lnTo>
                  <a:pt x="259" y="221"/>
                </a:lnTo>
                <a:lnTo>
                  <a:pt x="249" y="229"/>
                </a:lnTo>
                <a:lnTo>
                  <a:pt x="240" y="237"/>
                </a:lnTo>
                <a:lnTo>
                  <a:pt x="229" y="244"/>
                </a:lnTo>
                <a:lnTo>
                  <a:pt x="218" y="250"/>
                </a:lnTo>
                <a:lnTo>
                  <a:pt x="207" y="254"/>
                </a:lnTo>
                <a:lnTo>
                  <a:pt x="196" y="256"/>
                </a:lnTo>
                <a:lnTo>
                  <a:pt x="196" y="256"/>
                </a:lnTo>
                <a:lnTo>
                  <a:pt x="203" y="254"/>
                </a:lnTo>
                <a:lnTo>
                  <a:pt x="209" y="250"/>
                </a:lnTo>
                <a:lnTo>
                  <a:pt x="209" y="250"/>
                </a:lnTo>
                <a:lnTo>
                  <a:pt x="211" y="248"/>
                </a:lnTo>
                <a:lnTo>
                  <a:pt x="211" y="247"/>
                </a:lnTo>
                <a:lnTo>
                  <a:pt x="209" y="245"/>
                </a:lnTo>
                <a:lnTo>
                  <a:pt x="208" y="245"/>
                </a:lnTo>
                <a:lnTo>
                  <a:pt x="208" y="245"/>
                </a:lnTo>
                <a:lnTo>
                  <a:pt x="203" y="248"/>
                </a:lnTo>
                <a:lnTo>
                  <a:pt x="196" y="251"/>
                </a:lnTo>
                <a:lnTo>
                  <a:pt x="179" y="252"/>
                </a:lnTo>
                <a:lnTo>
                  <a:pt x="163" y="252"/>
                </a:lnTo>
                <a:lnTo>
                  <a:pt x="150" y="250"/>
                </a:lnTo>
                <a:lnTo>
                  <a:pt x="150" y="250"/>
                </a:lnTo>
                <a:lnTo>
                  <a:pt x="139" y="248"/>
                </a:lnTo>
                <a:lnTo>
                  <a:pt x="128" y="247"/>
                </a:lnTo>
                <a:lnTo>
                  <a:pt x="108" y="244"/>
                </a:lnTo>
                <a:lnTo>
                  <a:pt x="108" y="244"/>
                </a:lnTo>
                <a:lnTo>
                  <a:pt x="97" y="241"/>
                </a:lnTo>
                <a:lnTo>
                  <a:pt x="86" y="239"/>
                </a:lnTo>
                <a:lnTo>
                  <a:pt x="75" y="233"/>
                </a:lnTo>
                <a:lnTo>
                  <a:pt x="65" y="226"/>
                </a:lnTo>
                <a:lnTo>
                  <a:pt x="47" y="212"/>
                </a:lnTo>
                <a:lnTo>
                  <a:pt x="29" y="197"/>
                </a:lnTo>
                <a:lnTo>
                  <a:pt x="29" y="197"/>
                </a:lnTo>
                <a:lnTo>
                  <a:pt x="22" y="190"/>
                </a:lnTo>
                <a:lnTo>
                  <a:pt x="17" y="182"/>
                </a:lnTo>
                <a:lnTo>
                  <a:pt x="13" y="174"/>
                </a:lnTo>
                <a:lnTo>
                  <a:pt x="10" y="167"/>
                </a:lnTo>
                <a:lnTo>
                  <a:pt x="7" y="159"/>
                </a:lnTo>
                <a:lnTo>
                  <a:pt x="7" y="149"/>
                </a:lnTo>
                <a:lnTo>
                  <a:pt x="7" y="141"/>
                </a:lnTo>
                <a:lnTo>
                  <a:pt x="9" y="133"/>
                </a:lnTo>
                <a:lnTo>
                  <a:pt x="13" y="115"/>
                </a:lnTo>
                <a:lnTo>
                  <a:pt x="20" y="98"/>
                </a:lnTo>
                <a:lnTo>
                  <a:pt x="29" y="83"/>
                </a:lnTo>
                <a:lnTo>
                  <a:pt x="39" y="69"/>
                </a:lnTo>
                <a:lnTo>
                  <a:pt x="39" y="69"/>
                </a:lnTo>
                <a:lnTo>
                  <a:pt x="48" y="58"/>
                </a:lnTo>
                <a:lnTo>
                  <a:pt x="59" y="47"/>
                </a:lnTo>
                <a:lnTo>
                  <a:pt x="72" y="39"/>
                </a:lnTo>
                <a:lnTo>
                  <a:pt x="84" y="31"/>
                </a:lnTo>
                <a:lnTo>
                  <a:pt x="97" y="22"/>
                </a:lnTo>
                <a:lnTo>
                  <a:pt x="110" y="17"/>
                </a:lnTo>
                <a:lnTo>
                  <a:pt x="124" y="13"/>
                </a:lnTo>
                <a:lnTo>
                  <a:pt x="139" y="9"/>
                </a:lnTo>
                <a:lnTo>
                  <a:pt x="139" y="9"/>
                </a:lnTo>
                <a:lnTo>
                  <a:pt x="150" y="7"/>
                </a:lnTo>
                <a:lnTo>
                  <a:pt x="161" y="7"/>
                </a:lnTo>
                <a:lnTo>
                  <a:pt x="172" y="7"/>
                </a:lnTo>
                <a:lnTo>
                  <a:pt x="183" y="9"/>
                </a:lnTo>
                <a:lnTo>
                  <a:pt x="193" y="11"/>
                </a:lnTo>
                <a:lnTo>
                  <a:pt x="204" y="14"/>
                </a:lnTo>
                <a:lnTo>
                  <a:pt x="225" y="22"/>
                </a:lnTo>
                <a:lnTo>
                  <a:pt x="244" y="35"/>
                </a:lnTo>
                <a:lnTo>
                  <a:pt x="252" y="40"/>
                </a:lnTo>
                <a:lnTo>
                  <a:pt x="260" y="49"/>
                </a:lnTo>
                <a:lnTo>
                  <a:pt x="269" y="55"/>
                </a:lnTo>
                <a:lnTo>
                  <a:pt x="276" y="65"/>
                </a:lnTo>
                <a:lnTo>
                  <a:pt x="281" y="73"/>
                </a:lnTo>
                <a:lnTo>
                  <a:pt x="287" y="83"/>
                </a:lnTo>
                <a:lnTo>
                  <a:pt x="287" y="83"/>
                </a:lnTo>
                <a:lnTo>
                  <a:pt x="293" y="98"/>
                </a:lnTo>
                <a:lnTo>
                  <a:pt x="296" y="115"/>
                </a:lnTo>
                <a:lnTo>
                  <a:pt x="298" y="130"/>
                </a:lnTo>
                <a:lnTo>
                  <a:pt x="296" y="145"/>
                </a:lnTo>
                <a:lnTo>
                  <a:pt x="292" y="160"/>
                </a:lnTo>
                <a:lnTo>
                  <a:pt x="288" y="175"/>
                </a:lnTo>
                <a:lnTo>
                  <a:pt x="281" y="189"/>
                </a:lnTo>
                <a:lnTo>
                  <a:pt x="273" y="204"/>
                </a:lnTo>
                <a:lnTo>
                  <a:pt x="273" y="20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53" name="Freeform 86"/>
          <p:cNvSpPr>
            <a:spLocks noEditPoints="1"/>
          </p:cNvSpPr>
          <p:nvPr/>
        </p:nvSpPr>
        <p:spPr bwMode="auto">
          <a:xfrm>
            <a:off x="2759787" y="3428490"/>
            <a:ext cx="762990" cy="831438"/>
          </a:xfrm>
          <a:custGeom>
            <a:avLst/>
            <a:gdLst/>
            <a:ahLst/>
            <a:cxnLst>
              <a:cxn ang="0">
                <a:pos x="303" y="104"/>
              </a:cxn>
              <a:cxn ang="0">
                <a:pos x="288" y="65"/>
              </a:cxn>
              <a:cxn ang="0">
                <a:pos x="259" y="35"/>
              </a:cxn>
              <a:cxn ang="0">
                <a:pos x="223" y="13"/>
              </a:cxn>
              <a:cxn ang="0">
                <a:pos x="182" y="2"/>
              </a:cxn>
              <a:cxn ang="0">
                <a:pos x="141" y="2"/>
              </a:cxn>
              <a:cxn ang="0">
                <a:pos x="113" y="9"/>
              </a:cxn>
              <a:cxn ang="0">
                <a:pos x="72" y="29"/>
              </a:cxn>
              <a:cxn ang="0">
                <a:pos x="36" y="61"/>
              </a:cxn>
              <a:cxn ang="0">
                <a:pos x="11" y="98"/>
              </a:cxn>
              <a:cxn ang="0">
                <a:pos x="0" y="141"/>
              </a:cxn>
              <a:cxn ang="0">
                <a:pos x="4" y="171"/>
              </a:cxn>
              <a:cxn ang="0">
                <a:pos x="28" y="208"/>
              </a:cxn>
              <a:cxn ang="0">
                <a:pos x="65" y="237"/>
              </a:cxn>
              <a:cxn ang="0">
                <a:pos x="93" y="250"/>
              </a:cxn>
              <a:cxn ang="0">
                <a:pos x="141" y="256"/>
              </a:cxn>
              <a:cxn ang="0">
                <a:pos x="167" y="261"/>
              </a:cxn>
              <a:cxn ang="0">
                <a:pos x="168" y="262"/>
              </a:cxn>
              <a:cxn ang="0">
                <a:pos x="190" y="265"/>
              </a:cxn>
              <a:cxn ang="0">
                <a:pos x="225" y="252"/>
              </a:cxn>
              <a:cxn ang="0">
                <a:pos x="255" y="233"/>
              </a:cxn>
              <a:cxn ang="0">
                <a:pos x="285" y="196"/>
              </a:cxn>
              <a:cxn ang="0">
                <a:pos x="303" y="150"/>
              </a:cxn>
              <a:cxn ang="0">
                <a:pos x="306" y="119"/>
              </a:cxn>
              <a:cxn ang="0">
                <a:pos x="266" y="212"/>
              </a:cxn>
              <a:cxn ang="0">
                <a:pos x="240" y="237"/>
              </a:cxn>
              <a:cxn ang="0">
                <a:pos x="207" y="254"/>
              </a:cxn>
              <a:cxn ang="0">
                <a:pos x="203" y="254"/>
              </a:cxn>
              <a:cxn ang="0">
                <a:pos x="211" y="248"/>
              </a:cxn>
              <a:cxn ang="0">
                <a:pos x="208" y="245"/>
              </a:cxn>
              <a:cxn ang="0">
                <a:pos x="196" y="251"/>
              </a:cxn>
              <a:cxn ang="0">
                <a:pos x="150" y="250"/>
              </a:cxn>
              <a:cxn ang="0">
                <a:pos x="128" y="247"/>
              </a:cxn>
              <a:cxn ang="0">
                <a:pos x="97" y="241"/>
              </a:cxn>
              <a:cxn ang="0">
                <a:pos x="65" y="226"/>
              </a:cxn>
              <a:cxn ang="0">
                <a:pos x="29" y="197"/>
              </a:cxn>
              <a:cxn ang="0">
                <a:pos x="13" y="174"/>
              </a:cxn>
              <a:cxn ang="0">
                <a:pos x="7" y="149"/>
              </a:cxn>
              <a:cxn ang="0">
                <a:pos x="13" y="115"/>
              </a:cxn>
              <a:cxn ang="0">
                <a:pos x="39" y="69"/>
              </a:cxn>
              <a:cxn ang="0">
                <a:pos x="59" y="47"/>
              </a:cxn>
              <a:cxn ang="0">
                <a:pos x="97" y="22"/>
              </a:cxn>
              <a:cxn ang="0">
                <a:pos x="139" y="9"/>
              </a:cxn>
              <a:cxn ang="0">
                <a:pos x="161" y="7"/>
              </a:cxn>
              <a:cxn ang="0">
                <a:pos x="193" y="11"/>
              </a:cxn>
              <a:cxn ang="0">
                <a:pos x="244" y="35"/>
              </a:cxn>
              <a:cxn ang="0">
                <a:pos x="269" y="55"/>
              </a:cxn>
              <a:cxn ang="0">
                <a:pos x="287" y="83"/>
              </a:cxn>
              <a:cxn ang="0">
                <a:pos x="296" y="115"/>
              </a:cxn>
              <a:cxn ang="0">
                <a:pos x="292" y="160"/>
              </a:cxn>
              <a:cxn ang="0">
                <a:pos x="273" y="204"/>
              </a:cxn>
            </a:cxnLst>
            <a:rect l="0" t="0" r="r" b="b"/>
            <a:pathLst>
              <a:path w="306" h="265">
                <a:moveTo>
                  <a:pt x="306" y="119"/>
                </a:moveTo>
                <a:lnTo>
                  <a:pt x="306" y="119"/>
                </a:lnTo>
                <a:lnTo>
                  <a:pt x="303" y="104"/>
                </a:lnTo>
                <a:lnTo>
                  <a:pt x="299" y="90"/>
                </a:lnTo>
                <a:lnTo>
                  <a:pt x="295" y="78"/>
                </a:lnTo>
                <a:lnTo>
                  <a:pt x="288" y="65"/>
                </a:lnTo>
                <a:lnTo>
                  <a:pt x="280" y="54"/>
                </a:lnTo>
                <a:lnTo>
                  <a:pt x="270" y="44"/>
                </a:lnTo>
                <a:lnTo>
                  <a:pt x="259" y="35"/>
                </a:lnTo>
                <a:lnTo>
                  <a:pt x="248" y="27"/>
                </a:lnTo>
                <a:lnTo>
                  <a:pt x="236" y="20"/>
                </a:lnTo>
                <a:lnTo>
                  <a:pt x="223" y="13"/>
                </a:lnTo>
                <a:lnTo>
                  <a:pt x="209" y="9"/>
                </a:lnTo>
                <a:lnTo>
                  <a:pt x="196" y="5"/>
                </a:lnTo>
                <a:lnTo>
                  <a:pt x="182" y="2"/>
                </a:lnTo>
                <a:lnTo>
                  <a:pt x="168" y="0"/>
                </a:lnTo>
                <a:lnTo>
                  <a:pt x="154" y="0"/>
                </a:lnTo>
                <a:lnTo>
                  <a:pt x="141" y="2"/>
                </a:lnTo>
                <a:lnTo>
                  <a:pt x="141" y="2"/>
                </a:lnTo>
                <a:lnTo>
                  <a:pt x="127" y="5"/>
                </a:lnTo>
                <a:lnTo>
                  <a:pt x="113" y="9"/>
                </a:lnTo>
                <a:lnTo>
                  <a:pt x="99" y="14"/>
                </a:lnTo>
                <a:lnTo>
                  <a:pt x="86" y="21"/>
                </a:lnTo>
                <a:lnTo>
                  <a:pt x="72" y="29"/>
                </a:lnTo>
                <a:lnTo>
                  <a:pt x="59" y="39"/>
                </a:lnTo>
                <a:lnTo>
                  <a:pt x="47" y="49"/>
                </a:lnTo>
                <a:lnTo>
                  <a:pt x="36" y="61"/>
                </a:lnTo>
                <a:lnTo>
                  <a:pt x="26" y="72"/>
                </a:lnTo>
                <a:lnTo>
                  <a:pt x="18" y="86"/>
                </a:lnTo>
                <a:lnTo>
                  <a:pt x="11" y="98"/>
                </a:lnTo>
                <a:lnTo>
                  <a:pt x="6" y="113"/>
                </a:lnTo>
                <a:lnTo>
                  <a:pt x="2" y="127"/>
                </a:lnTo>
                <a:lnTo>
                  <a:pt x="0" y="141"/>
                </a:lnTo>
                <a:lnTo>
                  <a:pt x="0" y="156"/>
                </a:lnTo>
                <a:lnTo>
                  <a:pt x="4" y="171"/>
                </a:lnTo>
                <a:lnTo>
                  <a:pt x="4" y="171"/>
                </a:lnTo>
                <a:lnTo>
                  <a:pt x="10" y="184"/>
                </a:lnTo>
                <a:lnTo>
                  <a:pt x="17" y="196"/>
                </a:lnTo>
                <a:lnTo>
                  <a:pt x="28" y="208"/>
                </a:lnTo>
                <a:lnTo>
                  <a:pt x="39" y="219"/>
                </a:lnTo>
                <a:lnTo>
                  <a:pt x="51" y="229"/>
                </a:lnTo>
                <a:lnTo>
                  <a:pt x="65" y="237"/>
                </a:lnTo>
                <a:lnTo>
                  <a:pt x="79" y="244"/>
                </a:lnTo>
                <a:lnTo>
                  <a:pt x="93" y="250"/>
                </a:lnTo>
                <a:lnTo>
                  <a:pt x="93" y="250"/>
                </a:lnTo>
                <a:lnTo>
                  <a:pt x="108" y="252"/>
                </a:lnTo>
                <a:lnTo>
                  <a:pt x="124" y="255"/>
                </a:lnTo>
                <a:lnTo>
                  <a:pt x="141" y="256"/>
                </a:lnTo>
                <a:lnTo>
                  <a:pt x="156" y="259"/>
                </a:lnTo>
                <a:lnTo>
                  <a:pt x="156" y="259"/>
                </a:lnTo>
                <a:lnTo>
                  <a:pt x="167" y="261"/>
                </a:lnTo>
                <a:lnTo>
                  <a:pt x="167" y="261"/>
                </a:lnTo>
                <a:lnTo>
                  <a:pt x="167" y="262"/>
                </a:lnTo>
                <a:lnTo>
                  <a:pt x="168" y="262"/>
                </a:lnTo>
                <a:lnTo>
                  <a:pt x="168" y="262"/>
                </a:lnTo>
                <a:lnTo>
                  <a:pt x="179" y="265"/>
                </a:lnTo>
                <a:lnTo>
                  <a:pt x="190" y="265"/>
                </a:lnTo>
                <a:lnTo>
                  <a:pt x="203" y="262"/>
                </a:lnTo>
                <a:lnTo>
                  <a:pt x="214" y="258"/>
                </a:lnTo>
                <a:lnTo>
                  <a:pt x="225" y="252"/>
                </a:lnTo>
                <a:lnTo>
                  <a:pt x="236" y="247"/>
                </a:lnTo>
                <a:lnTo>
                  <a:pt x="255" y="233"/>
                </a:lnTo>
                <a:lnTo>
                  <a:pt x="255" y="233"/>
                </a:lnTo>
                <a:lnTo>
                  <a:pt x="266" y="222"/>
                </a:lnTo>
                <a:lnTo>
                  <a:pt x="277" y="210"/>
                </a:lnTo>
                <a:lnTo>
                  <a:pt x="285" y="196"/>
                </a:lnTo>
                <a:lnTo>
                  <a:pt x="293" y="182"/>
                </a:lnTo>
                <a:lnTo>
                  <a:pt x="299" y="166"/>
                </a:lnTo>
                <a:lnTo>
                  <a:pt x="303" y="150"/>
                </a:lnTo>
                <a:lnTo>
                  <a:pt x="306" y="134"/>
                </a:lnTo>
                <a:lnTo>
                  <a:pt x="306" y="119"/>
                </a:lnTo>
                <a:lnTo>
                  <a:pt x="306" y="119"/>
                </a:lnTo>
                <a:close/>
                <a:moveTo>
                  <a:pt x="273" y="204"/>
                </a:moveTo>
                <a:lnTo>
                  <a:pt x="273" y="204"/>
                </a:lnTo>
                <a:lnTo>
                  <a:pt x="266" y="212"/>
                </a:lnTo>
                <a:lnTo>
                  <a:pt x="259" y="221"/>
                </a:lnTo>
                <a:lnTo>
                  <a:pt x="249" y="229"/>
                </a:lnTo>
                <a:lnTo>
                  <a:pt x="240" y="237"/>
                </a:lnTo>
                <a:lnTo>
                  <a:pt x="229" y="244"/>
                </a:lnTo>
                <a:lnTo>
                  <a:pt x="218" y="250"/>
                </a:lnTo>
                <a:lnTo>
                  <a:pt x="207" y="254"/>
                </a:lnTo>
                <a:lnTo>
                  <a:pt x="196" y="256"/>
                </a:lnTo>
                <a:lnTo>
                  <a:pt x="196" y="256"/>
                </a:lnTo>
                <a:lnTo>
                  <a:pt x="203" y="254"/>
                </a:lnTo>
                <a:lnTo>
                  <a:pt x="209" y="250"/>
                </a:lnTo>
                <a:lnTo>
                  <a:pt x="209" y="250"/>
                </a:lnTo>
                <a:lnTo>
                  <a:pt x="211" y="248"/>
                </a:lnTo>
                <a:lnTo>
                  <a:pt x="211" y="247"/>
                </a:lnTo>
                <a:lnTo>
                  <a:pt x="209" y="245"/>
                </a:lnTo>
                <a:lnTo>
                  <a:pt x="208" y="245"/>
                </a:lnTo>
                <a:lnTo>
                  <a:pt x="208" y="245"/>
                </a:lnTo>
                <a:lnTo>
                  <a:pt x="203" y="248"/>
                </a:lnTo>
                <a:lnTo>
                  <a:pt x="196" y="251"/>
                </a:lnTo>
                <a:lnTo>
                  <a:pt x="179" y="252"/>
                </a:lnTo>
                <a:lnTo>
                  <a:pt x="163" y="252"/>
                </a:lnTo>
                <a:lnTo>
                  <a:pt x="150" y="250"/>
                </a:lnTo>
                <a:lnTo>
                  <a:pt x="150" y="250"/>
                </a:lnTo>
                <a:lnTo>
                  <a:pt x="139" y="248"/>
                </a:lnTo>
                <a:lnTo>
                  <a:pt x="128" y="247"/>
                </a:lnTo>
                <a:lnTo>
                  <a:pt x="108" y="244"/>
                </a:lnTo>
                <a:lnTo>
                  <a:pt x="108" y="244"/>
                </a:lnTo>
                <a:lnTo>
                  <a:pt x="97" y="241"/>
                </a:lnTo>
                <a:lnTo>
                  <a:pt x="86" y="239"/>
                </a:lnTo>
                <a:lnTo>
                  <a:pt x="75" y="233"/>
                </a:lnTo>
                <a:lnTo>
                  <a:pt x="65" y="226"/>
                </a:lnTo>
                <a:lnTo>
                  <a:pt x="47" y="212"/>
                </a:lnTo>
                <a:lnTo>
                  <a:pt x="29" y="197"/>
                </a:lnTo>
                <a:lnTo>
                  <a:pt x="29" y="197"/>
                </a:lnTo>
                <a:lnTo>
                  <a:pt x="22" y="190"/>
                </a:lnTo>
                <a:lnTo>
                  <a:pt x="17" y="182"/>
                </a:lnTo>
                <a:lnTo>
                  <a:pt x="13" y="174"/>
                </a:lnTo>
                <a:lnTo>
                  <a:pt x="10" y="167"/>
                </a:lnTo>
                <a:lnTo>
                  <a:pt x="7" y="159"/>
                </a:lnTo>
                <a:lnTo>
                  <a:pt x="7" y="149"/>
                </a:lnTo>
                <a:lnTo>
                  <a:pt x="7" y="141"/>
                </a:lnTo>
                <a:lnTo>
                  <a:pt x="9" y="133"/>
                </a:lnTo>
                <a:lnTo>
                  <a:pt x="13" y="115"/>
                </a:lnTo>
                <a:lnTo>
                  <a:pt x="20" y="98"/>
                </a:lnTo>
                <a:lnTo>
                  <a:pt x="29" y="83"/>
                </a:lnTo>
                <a:lnTo>
                  <a:pt x="39" y="69"/>
                </a:lnTo>
                <a:lnTo>
                  <a:pt x="39" y="69"/>
                </a:lnTo>
                <a:lnTo>
                  <a:pt x="48" y="58"/>
                </a:lnTo>
                <a:lnTo>
                  <a:pt x="59" y="47"/>
                </a:lnTo>
                <a:lnTo>
                  <a:pt x="72" y="39"/>
                </a:lnTo>
                <a:lnTo>
                  <a:pt x="84" y="31"/>
                </a:lnTo>
                <a:lnTo>
                  <a:pt x="97" y="22"/>
                </a:lnTo>
                <a:lnTo>
                  <a:pt x="110" y="17"/>
                </a:lnTo>
                <a:lnTo>
                  <a:pt x="124" y="13"/>
                </a:lnTo>
                <a:lnTo>
                  <a:pt x="139" y="9"/>
                </a:lnTo>
                <a:lnTo>
                  <a:pt x="139" y="9"/>
                </a:lnTo>
                <a:lnTo>
                  <a:pt x="150" y="7"/>
                </a:lnTo>
                <a:lnTo>
                  <a:pt x="161" y="7"/>
                </a:lnTo>
                <a:lnTo>
                  <a:pt x="172" y="7"/>
                </a:lnTo>
                <a:lnTo>
                  <a:pt x="183" y="9"/>
                </a:lnTo>
                <a:lnTo>
                  <a:pt x="193" y="11"/>
                </a:lnTo>
                <a:lnTo>
                  <a:pt x="204" y="14"/>
                </a:lnTo>
                <a:lnTo>
                  <a:pt x="225" y="22"/>
                </a:lnTo>
                <a:lnTo>
                  <a:pt x="244" y="35"/>
                </a:lnTo>
                <a:lnTo>
                  <a:pt x="252" y="40"/>
                </a:lnTo>
                <a:lnTo>
                  <a:pt x="260" y="49"/>
                </a:lnTo>
                <a:lnTo>
                  <a:pt x="269" y="55"/>
                </a:lnTo>
                <a:lnTo>
                  <a:pt x="276" y="65"/>
                </a:lnTo>
                <a:lnTo>
                  <a:pt x="281" y="73"/>
                </a:lnTo>
                <a:lnTo>
                  <a:pt x="287" y="83"/>
                </a:lnTo>
                <a:lnTo>
                  <a:pt x="287" y="83"/>
                </a:lnTo>
                <a:lnTo>
                  <a:pt x="293" y="98"/>
                </a:lnTo>
                <a:lnTo>
                  <a:pt x="296" y="115"/>
                </a:lnTo>
                <a:lnTo>
                  <a:pt x="298" y="130"/>
                </a:lnTo>
                <a:lnTo>
                  <a:pt x="296" y="145"/>
                </a:lnTo>
                <a:lnTo>
                  <a:pt x="292" y="160"/>
                </a:lnTo>
                <a:lnTo>
                  <a:pt x="288" y="175"/>
                </a:lnTo>
                <a:lnTo>
                  <a:pt x="281" y="189"/>
                </a:lnTo>
                <a:lnTo>
                  <a:pt x="273" y="204"/>
                </a:lnTo>
                <a:lnTo>
                  <a:pt x="273" y="20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040397" y="4164370"/>
            <a:ext cx="4048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280510" y="2551125"/>
            <a:ext cx="4048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1">
  <a:themeElements>
    <a:clrScheme name="自定义 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D9B9B"/>
      </a:accent1>
      <a:accent2>
        <a:srgbClr val="CBEDFE"/>
      </a:accent2>
      <a:accent3>
        <a:srgbClr val="F7C800"/>
      </a:accent3>
      <a:accent4>
        <a:srgbClr val="AAAAAA"/>
      </a:accent4>
      <a:accent5>
        <a:srgbClr val="00CCCC"/>
      </a:accent5>
      <a:accent6>
        <a:srgbClr val="DBDBDB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0</TotalTime>
  <Words>2502</Words>
  <Application>WPS 演示</Application>
  <PresentationFormat>宽屏</PresentationFormat>
  <Paragraphs>193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腾祥童宋体简</vt:lpstr>
      <vt:lpstr>字酷堂清楷体</vt:lpstr>
      <vt:lpstr>楷体_GB2312</vt:lpstr>
      <vt:lpstr>微软雅黑</vt:lpstr>
      <vt:lpstr>Calibri</vt:lpstr>
      <vt:lpstr>新蒂下午茶基本版</vt:lpstr>
      <vt:lpstr>方正静蕾简体</vt:lpstr>
      <vt:lpstr>等线 Light</vt:lpstr>
      <vt:lpstr>等线</vt:lpstr>
      <vt:lpstr>Arial Unicode MS</vt:lpstr>
      <vt:lpstr>Malgun Gothic</vt:lpstr>
      <vt:lpstr>Microsoft Sans Serif</vt:lpstr>
      <vt:lpstr>Yoon 윤고딕 550_TT</vt:lpstr>
      <vt:lpstr>Adobe Myungjo Std M</vt:lpstr>
      <vt:lpstr>Tahoma</vt:lpstr>
      <vt:lpstr>굴림</vt:lpstr>
      <vt:lpstr>office</vt:lpstr>
      <vt:lpstr>office1</vt:lpstr>
      <vt:lpstr>office-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3</cp:revision>
  <dcterms:created xsi:type="dcterms:W3CDTF">2018-05-17T06:26:00Z</dcterms:created>
  <dcterms:modified xsi:type="dcterms:W3CDTF">2021-09-13T03:24:00Z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928224ECAD2742F5BE9819349E2D0A64</vt:lpwstr>
  </property>
</Properties>
</file>