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8" r:id="rId3"/>
    <p:sldId id="259" r:id="rId4"/>
    <p:sldId id="257" r:id="rId5"/>
    <p:sldId id="265" r:id="rId6"/>
    <p:sldId id="276" r:id="rId7"/>
    <p:sldId id="263" r:id="rId8"/>
    <p:sldId id="260" r:id="rId9"/>
    <p:sldId id="298" r:id="rId10"/>
    <p:sldId id="261" r:id="rId11"/>
    <p:sldId id="262" r:id="rId12"/>
    <p:sldId id="266" r:id="rId13"/>
    <p:sldId id="269" r:id="rId14"/>
    <p:sldId id="294" r:id="rId15"/>
    <p:sldId id="270" r:id="rId16"/>
    <p:sldId id="295" r:id="rId17"/>
    <p:sldId id="271" r:id="rId18"/>
    <p:sldId id="273" r:id="rId19"/>
    <p:sldId id="272" r:id="rId20"/>
    <p:sldId id="274" r:id="rId21"/>
    <p:sldId id="275" r:id="rId22"/>
    <p:sldId id="296" r:id="rId23"/>
    <p:sldId id="267" r:id="rId24"/>
    <p:sldId id="279" r:id="rId25"/>
    <p:sldId id="299" r:id="rId27"/>
    <p:sldId id="280" r:id="rId28"/>
    <p:sldId id="281" r:id="rId29"/>
    <p:sldId id="283" r:id="rId30"/>
    <p:sldId id="282" r:id="rId31"/>
    <p:sldId id="284" r:id="rId32"/>
    <p:sldId id="268" r:id="rId33"/>
    <p:sldId id="285" r:id="rId34"/>
    <p:sldId id="286" r:id="rId35"/>
    <p:sldId id="287" r:id="rId36"/>
    <p:sldId id="288" r:id="rId37"/>
    <p:sldId id="300" r:id="rId38"/>
    <p:sldId id="290" r:id="rId39"/>
    <p:sldId id="291" r:id="rId40"/>
    <p:sldId id="302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EF9322"/>
    <a:srgbClr val="5FBD98"/>
    <a:srgbClr val="B6D346"/>
    <a:srgbClr val="99C5AD"/>
    <a:srgbClr val="4AC0DC"/>
    <a:srgbClr val="F58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3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BFE7A-CB82-4A69-B741-9F78CC92ED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BFE7A-CB82-4A69-B741-9F78CC92ED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973D51-9E3B-48CE-BDA2-02AEC927BE09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mtClean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7419" y="419100"/>
            <a:ext cx="7289800" cy="683927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3118246" y="1096995"/>
            <a:ext cx="5955507" cy="31432"/>
            <a:chOff x="3060700" y="4724400"/>
            <a:chExt cx="5955507" cy="3143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5" y="-1"/>
            <a:ext cx="12204435" cy="6876197"/>
          </a:xfrm>
          <a:prstGeom prst="rect">
            <a:avLst/>
          </a:prstGeom>
          <a:blipFill dpi="0" rotWithShape="1">
            <a:blip r:embed="rId13">
              <a:alphaModFix amt="29000"/>
              <a:duotone>
                <a:prstClr val="black"/>
                <a:srgbClr val="E4E4E4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20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7" Type="http://schemas.openxmlformats.org/officeDocument/2006/relationships/slideLayout" Target="../slideLayouts/slideLayout6.xml"/><Relationship Id="rId26" Type="http://schemas.openxmlformats.org/officeDocument/2006/relationships/tags" Target="../tags/tag95.xml"/><Relationship Id="rId25" Type="http://schemas.openxmlformats.org/officeDocument/2006/relationships/tags" Target="../tags/tag94.xml"/><Relationship Id="rId24" Type="http://schemas.openxmlformats.org/officeDocument/2006/relationships/tags" Target="../tags/tag93.xml"/><Relationship Id="rId23" Type="http://schemas.openxmlformats.org/officeDocument/2006/relationships/tags" Target="../tags/tag92.xml"/><Relationship Id="rId22" Type="http://schemas.openxmlformats.org/officeDocument/2006/relationships/tags" Target="../tags/tag91.xml"/><Relationship Id="rId21" Type="http://schemas.openxmlformats.org/officeDocument/2006/relationships/tags" Target="../tags/tag90.xml"/><Relationship Id="rId20" Type="http://schemas.openxmlformats.org/officeDocument/2006/relationships/tags" Target="../tags/tag89.xml"/><Relationship Id="rId2" Type="http://schemas.openxmlformats.org/officeDocument/2006/relationships/tags" Target="../tags/tag71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7" Type="http://schemas.openxmlformats.org/officeDocument/2006/relationships/slideLayout" Target="../slideLayouts/slideLayout6.xml"/><Relationship Id="rId26" Type="http://schemas.openxmlformats.org/officeDocument/2006/relationships/tags" Target="../tags/tag125.xml"/><Relationship Id="rId25" Type="http://schemas.openxmlformats.org/officeDocument/2006/relationships/tags" Target="../tags/tag124.xml"/><Relationship Id="rId24" Type="http://schemas.openxmlformats.org/officeDocument/2006/relationships/tags" Target="../tags/tag123.xml"/><Relationship Id="rId23" Type="http://schemas.openxmlformats.org/officeDocument/2006/relationships/tags" Target="../tags/tag122.xml"/><Relationship Id="rId22" Type="http://schemas.openxmlformats.org/officeDocument/2006/relationships/tags" Target="../tags/tag121.xml"/><Relationship Id="rId21" Type="http://schemas.openxmlformats.org/officeDocument/2006/relationships/tags" Target="../tags/tag120.xml"/><Relationship Id="rId20" Type="http://schemas.openxmlformats.org/officeDocument/2006/relationships/tags" Target="../tags/tag119.xml"/><Relationship Id="rId2" Type="http://schemas.openxmlformats.org/officeDocument/2006/relationships/tags" Target="../tags/tag101.xml"/><Relationship Id="rId19" Type="http://schemas.openxmlformats.org/officeDocument/2006/relationships/tags" Target="../tags/tag118.xml"/><Relationship Id="rId18" Type="http://schemas.openxmlformats.org/officeDocument/2006/relationships/tags" Target="../tags/tag117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image" Target="../media/image26.png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image" Target="../media/image25.jpeg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image" Target="../media/image28.png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177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4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10.xml"/><Relationship Id="rId1" Type="http://schemas.openxmlformats.org/officeDocument/2006/relationships/tags" Target="../tags/tag20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8.xml"/><Relationship Id="rId2" Type="http://schemas.openxmlformats.org/officeDocument/2006/relationships/image" Target="../media/image33.png"/><Relationship Id="rId1" Type="http://schemas.openxmlformats.org/officeDocument/2006/relationships/tags" Target="../tags/tag217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7" Type="http://schemas.openxmlformats.org/officeDocument/2006/relationships/slideLayout" Target="../slideLayouts/slideLayout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2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image" Target="../media/image14.png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21" y="2134381"/>
            <a:ext cx="2550130" cy="61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72" y="1258592"/>
            <a:ext cx="4198708" cy="564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30" y="1228428"/>
            <a:ext cx="4333714" cy="56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椭圆 56"/>
          <p:cNvSpPr/>
          <p:nvPr/>
        </p:nvSpPr>
        <p:spPr>
          <a:xfrm flipH="1">
            <a:off x="7646949" y="3272757"/>
            <a:ext cx="468350" cy="46835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025549" y="4608289"/>
            <a:ext cx="5955507" cy="31432"/>
            <a:chOff x="3060700" y="4724400"/>
            <a:chExt cx="5955507" cy="31432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3025549" y="5516339"/>
            <a:ext cx="5955507" cy="31432"/>
            <a:chOff x="3060700" y="4724400"/>
            <a:chExt cx="5955507" cy="3143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/>
        </p:nvSpPr>
        <p:spPr>
          <a:xfrm>
            <a:off x="3371813" y="4714398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chemeClr val="accent3"/>
                </a:solidFill>
                <a:latin typeface="+mj-ea"/>
                <a:ea typeface="+mj-ea"/>
              </a:rPr>
              <a:t>年终总结</a:t>
            </a:r>
            <a:r>
              <a:rPr lang="zh-CN" altLang="en-US" sz="4400" dirty="0" smtClean="0">
                <a:solidFill>
                  <a:schemeClr val="accent2"/>
                </a:solidFill>
                <a:latin typeface="+mj-ea"/>
                <a:ea typeface="+mj-ea"/>
              </a:rPr>
              <a:t>暨新年计划</a:t>
            </a:r>
            <a:endParaRPr lang="zh-CN" altLang="en-US" sz="4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064310" y="407734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单击此处添加您的公司名称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871523" y="5628100"/>
            <a:ext cx="4182999" cy="393700"/>
            <a:chOff x="3797499" y="5577300"/>
            <a:chExt cx="4182999" cy="393700"/>
          </a:xfrm>
        </p:grpSpPr>
        <p:sp>
          <p:nvSpPr>
            <p:cNvPr id="61" name="文本框 60"/>
            <p:cNvSpPr txBox="1"/>
            <p:nvPr/>
          </p:nvSpPr>
          <p:spPr>
            <a:xfrm>
              <a:off x="3797499" y="5577300"/>
              <a:ext cx="14401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汇报人：</a:t>
              </a:r>
              <a:r>
                <a:rPr lang="en-US" altLang="zh-CN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XXX</a:t>
              </a:r>
              <a:endParaRPr lang="en-US" altLang="zh-CN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968818" y="5602700"/>
              <a:ext cx="20116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时间</a:t>
              </a:r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：</a:t>
              </a:r>
              <a:r>
                <a:rPr lang="en-US" altLang="zh-CN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20XX.XX.XX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2"/>
          <p:cNvGrpSpPr/>
          <p:nvPr/>
        </p:nvGrpSpPr>
        <p:grpSpPr>
          <a:xfrm>
            <a:off x="4905533" y="1526396"/>
            <a:ext cx="1749828" cy="1749830"/>
            <a:chOff x="2612811" y="1661839"/>
            <a:chExt cx="2081664" cy="2081664"/>
          </a:xfrm>
        </p:grpSpPr>
        <p:grpSp>
          <p:nvGrpSpPr>
            <p:cNvPr id="23" name="组合 22"/>
            <p:cNvGrpSpPr/>
            <p:nvPr/>
          </p:nvGrpSpPr>
          <p:grpSpPr>
            <a:xfrm flipH="1">
              <a:off x="2612811" y="1661839"/>
              <a:ext cx="2081664" cy="2081664"/>
              <a:chOff x="2848131" y="1860029"/>
              <a:chExt cx="3807502" cy="3807502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3206122" y="1774132"/>
              <a:ext cx="866157" cy="186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2</a:t>
              </a:r>
              <a:endParaRPr lang="zh-CN" altLang="en-US" sz="96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27" name="0"/>
          <p:cNvGrpSpPr/>
          <p:nvPr/>
        </p:nvGrpSpPr>
        <p:grpSpPr>
          <a:xfrm>
            <a:off x="4905533" y="1526396"/>
            <a:ext cx="1749828" cy="1749830"/>
            <a:chOff x="4315728" y="1022605"/>
            <a:chExt cx="2081664" cy="2081664"/>
          </a:xfrm>
        </p:grpSpPr>
        <p:grpSp>
          <p:nvGrpSpPr>
            <p:cNvPr id="28" name="组合 27"/>
            <p:cNvGrpSpPr/>
            <p:nvPr/>
          </p:nvGrpSpPr>
          <p:grpSpPr>
            <a:xfrm flipH="1">
              <a:off x="4315728" y="1022605"/>
              <a:ext cx="2081664" cy="2081664"/>
              <a:chOff x="2848131" y="1860029"/>
              <a:chExt cx="3807502" cy="380750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4888013" y="1127811"/>
              <a:ext cx="904297" cy="186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chemeClr val="accent2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0</a:t>
              </a:r>
              <a:endParaRPr lang="zh-CN" altLang="en-US" sz="96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32" name="1"/>
          <p:cNvGrpSpPr/>
          <p:nvPr/>
        </p:nvGrpSpPr>
        <p:grpSpPr>
          <a:xfrm>
            <a:off x="4905533" y="1526396"/>
            <a:ext cx="1749828" cy="1749830"/>
            <a:chOff x="5766637" y="2057824"/>
            <a:chExt cx="2081664" cy="2081664"/>
          </a:xfrm>
        </p:grpSpPr>
        <p:grpSp>
          <p:nvGrpSpPr>
            <p:cNvPr id="33" name="组合 32"/>
            <p:cNvGrpSpPr/>
            <p:nvPr/>
          </p:nvGrpSpPr>
          <p:grpSpPr>
            <a:xfrm flipH="1">
              <a:off x="5766637" y="2057824"/>
              <a:ext cx="2081664" cy="2081664"/>
              <a:chOff x="2848131" y="1860029"/>
              <a:chExt cx="3807502" cy="3807502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6505484" y="2138600"/>
              <a:ext cx="570810" cy="186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chemeClr val="accent3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1</a:t>
              </a:r>
              <a:endParaRPr lang="zh-CN" altLang="en-US" sz="9600" b="1" dirty="0">
                <a:solidFill>
                  <a:schemeClr val="accent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48" name="6"/>
          <p:cNvGrpSpPr/>
          <p:nvPr/>
        </p:nvGrpSpPr>
        <p:grpSpPr>
          <a:xfrm>
            <a:off x="4905533" y="1526396"/>
            <a:ext cx="1749828" cy="1749830"/>
            <a:chOff x="7314523" y="1440019"/>
            <a:chExt cx="2081664" cy="2081664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7314523" y="1440019"/>
              <a:ext cx="2081664" cy="2081664"/>
              <a:chOff x="2848131" y="1860029"/>
              <a:chExt cx="3807502" cy="3807502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/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7910886" y="1533846"/>
              <a:ext cx="368645" cy="1865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9600" b="1" dirty="0">
                <a:solidFill>
                  <a:schemeClr val="accent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 flipH="1">
            <a:off x="3769010" y="1136862"/>
            <a:ext cx="417953" cy="41795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3380368" y="1439226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 flipH="1">
            <a:off x="5171262" y="3064157"/>
            <a:ext cx="525156" cy="525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4357832" y="3097897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 flipH="1">
            <a:off x="7043950" y="1302282"/>
            <a:ext cx="514166" cy="514164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 flipH="1">
            <a:off x="9209491" y="2632018"/>
            <a:ext cx="580544" cy="58054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 flipH="1">
            <a:off x="1898212" y="2323370"/>
            <a:ext cx="564888" cy="56489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 flipH="1">
            <a:off x="10385658" y="2360688"/>
            <a:ext cx="275632" cy="275632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 flipH="1">
            <a:off x="1164773" y="2416057"/>
            <a:ext cx="275632" cy="2756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715">
        <p:blinds dir="vert"/>
      </p:transition>
    </mc:Choice>
    <mc:Fallback>
      <p:transition spd="slow" advTm="77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25 2.59259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44444E-6 L -0.25 -4.44444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-1.48148E-6 L 0.1931 0.0011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-1.48148E-6 L 0.07174 0.0372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5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-1.48148E-6 L -0.0582 -0.0266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3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-1.48148E-6 L -0.16654 0.0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99"/>
                            </p:stCondLst>
                            <p:childTnLst>
                              <p:par>
                                <p:cTn id="9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6" grpId="0"/>
      <p:bldP spid="60" grpId="0"/>
      <p:bldP spid="51" grpId="0" animBg="1"/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4" grpId="0" animBg="1"/>
      <p:bldP spid="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团队建设情况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27075" y="1722709"/>
            <a:ext cx="2495685" cy="1905309"/>
            <a:chOff x="727075" y="1722709"/>
            <a:chExt cx="2495685" cy="19053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7076" y="1722709"/>
              <a:ext cx="2495684" cy="190530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grpSp>
          <p:nvGrpSpPr>
            <p:cNvPr id="55" name="组合 54"/>
            <p:cNvGrpSpPr/>
            <p:nvPr/>
          </p:nvGrpSpPr>
          <p:grpSpPr>
            <a:xfrm>
              <a:off x="727075" y="1756048"/>
              <a:ext cx="1164843" cy="830997"/>
              <a:chOff x="727075" y="1895748"/>
              <a:chExt cx="1164843" cy="830997"/>
            </a:xfrm>
          </p:grpSpPr>
          <p:sp>
            <p:nvSpPr>
              <p:cNvPr id="6" name="文本框 23"/>
              <p:cNvSpPr txBox="1"/>
              <p:nvPr/>
            </p:nvSpPr>
            <p:spPr>
              <a:xfrm>
                <a:off x="727075" y="1895748"/>
                <a:ext cx="6113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04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1256685" y="1969276"/>
                <a:ext cx="0" cy="22321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文本框 25"/>
              <p:cNvSpPr txBox="1"/>
              <p:nvPr/>
            </p:nvSpPr>
            <p:spPr>
              <a:xfrm>
                <a:off x="1280592" y="1933842"/>
                <a:ext cx="611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</a:t>
                </a:r>
                <a:r>
                  <a:rPr lang="en-US" altLang="zh-CN" sz="1200" dirty="0" smtClean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</a:t>
                </a:r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3347677" y="2560576"/>
            <a:ext cx="27324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endParaRPr lang="zh-CN" altLang="en-US" sz="1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3391798" y="3800397"/>
            <a:ext cx="2813200" cy="1877730"/>
            <a:chOff x="3391798" y="3800397"/>
            <a:chExt cx="2813200" cy="187773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7" b="11623"/>
            <a:stretch>
              <a:fillRect/>
            </a:stretch>
          </p:blipFill>
          <p:spPr>
            <a:xfrm>
              <a:off x="3391798" y="3802408"/>
              <a:ext cx="2496046" cy="187571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grpSp>
          <p:nvGrpSpPr>
            <p:cNvPr id="56" name="组合 55"/>
            <p:cNvGrpSpPr/>
            <p:nvPr/>
          </p:nvGrpSpPr>
          <p:grpSpPr>
            <a:xfrm>
              <a:off x="5040155" y="3800397"/>
              <a:ext cx="1164843" cy="461665"/>
              <a:chOff x="5040155" y="3940097"/>
              <a:chExt cx="1164843" cy="461665"/>
            </a:xfrm>
          </p:grpSpPr>
          <p:sp>
            <p:nvSpPr>
              <p:cNvPr id="12" name="文本框 23"/>
              <p:cNvSpPr txBox="1"/>
              <p:nvPr/>
            </p:nvSpPr>
            <p:spPr>
              <a:xfrm>
                <a:off x="5040155" y="3940097"/>
                <a:ext cx="611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08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5569765" y="4013625"/>
                <a:ext cx="0" cy="22321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25"/>
              <p:cNvSpPr txBox="1"/>
              <p:nvPr/>
            </p:nvSpPr>
            <p:spPr>
              <a:xfrm>
                <a:off x="5593672" y="3978191"/>
                <a:ext cx="611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07</a:t>
                </a:r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5" name="矩形 14"/>
          <p:cNvSpPr/>
          <p:nvPr/>
        </p:nvSpPr>
        <p:spPr>
          <a:xfrm>
            <a:off x="703205" y="4619698"/>
            <a:ext cx="27324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endParaRPr lang="zh-CN" altLang="en-US" sz="1400" dirty="0"/>
          </a:p>
        </p:txBody>
      </p:sp>
      <p:grpSp>
        <p:nvGrpSpPr>
          <p:cNvPr id="16" name="组合 15"/>
          <p:cNvGrpSpPr/>
          <p:nvPr/>
        </p:nvGrpSpPr>
        <p:grpSpPr>
          <a:xfrm>
            <a:off x="6158189" y="1683454"/>
            <a:ext cx="2531383" cy="1917503"/>
            <a:chOff x="6158189" y="1683454"/>
            <a:chExt cx="2531383" cy="191750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1" r="4950"/>
            <a:stretch>
              <a:fillRect/>
            </a:stretch>
          </p:blipFill>
          <p:spPr>
            <a:xfrm>
              <a:off x="6158189" y="1683454"/>
              <a:ext cx="2531383" cy="19175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9" name="文本框 23"/>
            <p:cNvSpPr txBox="1"/>
            <p:nvPr/>
          </p:nvSpPr>
          <p:spPr>
            <a:xfrm>
              <a:off x="6204998" y="1756048"/>
              <a:ext cx="611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09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6734608" y="1829576"/>
              <a:ext cx="0" cy="223210"/>
            </a:xfrm>
            <a:prstGeom prst="line">
              <a:avLst/>
            </a:prstGeom>
            <a:ln w="952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5"/>
            <p:cNvSpPr txBox="1"/>
            <p:nvPr/>
          </p:nvSpPr>
          <p:spPr>
            <a:xfrm>
              <a:off x="6758515" y="1794142"/>
              <a:ext cx="6113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8825600" y="2571058"/>
            <a:ext cx="27324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endParaRPr lang="zh-CN" altLang="en-US" sz="14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8847377" y="3812292"/>
            <a:ext cx="2495685" cy="1865835"/>
            <a:chOff x="8847377" y="3812292"/>
            <a:chExt cx="2495685" cy="186583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378" y="3850387"/>
              <a:ext cx="2495684" cy="182774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grpSp>
          <p:nvGrpSpPr>
            <p:cNvPr id="54" name="组合 53"/>
            <p:cNvGrpSpPr/>
            <p:nvPr/>
          </p:nvGrpSpPr>
          <p:grpSpPr>
            <a:xfrm>
              <a:off x="8847377" y="3812292"/>
              <a:ext cx="1164843" cy="461665"/>
              <a:chOff x="8847377" y="3951992"/>
              <a:chExt cx="1164843" cy="461665"/>
            </a:xfrm>
          </p:grpSpPr>
          <p:sp>
            <p:nvSpPr>
              <p:cNvPr id="26" name="文本框 23"/>
              <p:cNvSpPr txBox="1"/>
              <p:nvPr/>
            </p:nvSpPr>
            <p:spPr>
              <a:xfrm>
                <a:off x="8847377" y="3951992"/>
                <a:ext cx="611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9376987" y="4025520"/>
                <a:ext cx="0" cy="223210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5"/>
              <p:cNvSpPr txBox="1"/>
              <p:nvPr/>
            </p:nvSpPr>
            <p:spPr>
              <a:xfrm>
                <a:off x="9400894" y="3990086"/>
                <a:ext cx="6113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10</a:t>
                </a:r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29" name="矩形 28"/>
          <p:cNvSpPr/>
          <p:nvPr/>
        </p:nvSpPr>
        <p:spPr>
          <a:xfrm>
            <a:off x="6150333" y="4616299"/>
            <a:ext cx="27324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endParaRPr lang="zh-CN" altLang="en-US" sz="1400" dirty="0"/>
          </a:p>
        </p:txBody>
      </p:sp>
      <p:grpSp>
        <p:nvGrpSpPr>
          <p:cNvPr id="60" name="组合 59"/>
          <p:cNvGrpSpPr/>
          <p:nvPr/>
        </p:nvGrpSpPr>
        <p:grpSpPr>
          <a:xfrm>
            <a:off x="3391797" y="1683454"/>
            <a:ext cx="2496046" cy="369332"/>
            <a:chOff x="3391797" y="1823154"/>
            <a:chExt cx="2496046" cy="369332"/>
          </a:xfrm>
        </p:grpSpPr>
        <p:sp>
          <p:nvSpPr>
            <p:cNvPr id="31" name="圆角矩形 30"/>
            <p:cNvSpPr/>
            <p:nvPr/>
          </p:nvSpPr>
          <p:spPr>
            <a:xfrm>
              <a:off x="3391797" y="1844597"/>
              <a:ext cx="2496046" cy="326446"/>
            </a:xfrm>
            <a:prstGeom prst="round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3516715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577720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"/>
            <p:cNvSpPr txBox="1">
              <a:spLocks noChangeArrowheads="1"/>
            </p:cNvSpPr>
            <p:nvPr/>
          </p:nvSpPr>
          <p:spPr bwMode="auto">
            <a:xfrm>
              <a:off x="4212032" y="182315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>
                  <a:solidFill>
                    <a:schemeClr val="bg1"/>
                  </a:solidFill>
                </a:rPr>
                <a:t>家庭日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25731" y="3855431"/>
            <a:ext cx="2497028" cy="369332"/>
            <a:chOff x="725731" y="3995131"/>
            <a:chExt cx="2497028" cy="369332"/>
          </a:xfrm>
        </p:grpSpPr>
        <p:sp>
          <p:nvSpPr>
            <p:cNvPr id="37" name="圆角矩形 36"/>
            <p:cNvSpPr/>
            <p:nvPr/>
          </p:nvSpPr>
          <p:spPr>
            <a:xfrm flipH="1">
              <a:off x="725731" y="4016574"/>
              <a:ext cx="2497028" cy="326446"/>
            </a:xfrm>
            <a:prstGeom prst="roundRect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flipH="1">
              <a:off x="2992716" y="4113617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/>
          </p:nvSpPr>
          <p:spPr>
            <a:xfrm flipH="1">
              <a:off x="2931711" y="4113617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3"/>
            <p:cNvSpPr txBox="1">
              <a:spLocks noChangeArrowheads="1"/>
            </p:cNvSpPr>
            <p:nvPr/>
          </p:nvSpPr>
          <p:spPr bwMode="auto">
            <a:xfrm flipH="1">
              <a:off x="1250408" y="399513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远足踏青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825600" y="1683454"/>
            <a:ext cx="2539240" cy="369332"/>
            <a:chOff x="8825600" y="1823154"/>
            <a:chExt cx="2539240" cy="369332"/>
          </a:xfrm>
        </p:grpSpPr>
        <p:sp>
          <p:nvSpPr>
            <p:cNvPr id="43" name="圆角矩形 42"/>
            <p:cNvSpPr/>
            <p:nvPr/>
          </p:nvSpPr>
          <p:spPr>
            <a:xfrm>
              <a:off x="8825600" y="1844597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8994638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9055643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3"/>
            <p:cNvSpPr txBox="1">
              <a:spLocks noChangeArrowheads="1"/>
            </p:cNvSpPr>
            <p:nvPr/>
          </p:nvSpPr>
          <p:spPr bwMode="auto">
            <a:xfrm>
              <a:off x="9689955" y="182315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运动会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150333" y="3833412"/>
            <a:ext cx="2539240" cy="369332"/>
            <a:chOff x="6150333" y="3973112"/>
            <a:chExt cx="2539240" cy="369332"/>
          </a:xfrm>
        </p:grpSpPr>
        <p:sp>
          <p:nvSpPr>
            <p:cNvPr id="49" name="圆角矩形 48"/>
            <p:cNvSpPr/>
            <p:nvPr/>
          </p:nvSpPr>
          <p:spPr>
            <a:xfrm flipH="1">
              <a:off x="6150333" y="3994555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 flipH="1">
              <a:off x="8459530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 flipH="1">
              <a:off x="8398525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3"/>
            <p:cNvSpPr txBox="1">
              <a:spLocks noChangeArrowheads="1"/>
            </p:cNvSpPr>
            <p:nvPr/>
          </p:nvSpPr>
          <p:spPr bwMode="auto">
            <a:xfrm flipH="1">
              <a:off x="6717222" y="397311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棋牌比赛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417">
        <p15:prstTrans prst="pageCurlDouble"/>
      </p:transition>
    </mc:Choice>
    <mc:Fallback>
      <p:transition spd="slow" advTm="7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4933412" y="3283662"/>
            <a:ext cx="431472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3412" y="249281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latin typeface="+mn-ea"/>
              </a:rPr>
              <a:t>工作完成情况</a:t>
            </a:r>
            <a:endParaRPr lang="zh-CN" altLang="en-US" sz="4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010" y="3469769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年度计划完成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52710" y="344836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工作达标情况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1010" y="388787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存在的不足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52710" y="3866463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改善不足的对策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</p:grpSpPr>
        <p:grpSp>
          <p:nvGrpSpPr>
            <p:cNvPr id="7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763">
        <p15:prstTrans prst="peelOff"/>
      </p:transition>
    </mc:Choice>
    <mc:Fallback>
      <p:transition spd="slow" advTm="4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年度计划完成</a:t>
            </a:r>
            <a:endParaRPr lang="zh-CN" altLang="en-US" dirty="0"/>
          </a:p>
        </p:txBody>
      </p:sp>
      <p:sp>
        <p:nvSpPr>
          <p:cNvPr id="15" name="MH_Other_1"/>
          <p:cNvSpPr/>
          <p:nvPr>
            <p:custDataLst>
              <p:tags r:id="rId1"/>
            </p:custDataLst>
          </p:nvPr>
        </p:nvSpPr>
        <p:spPr bwMode="blackWhite">
          <a:xfrm flipH="1">
            <a:off x="2771305" y="2333228"/>
            <a:ext cx="1612501" cy="3302457"/>
          </a:xfrm>
          <a:custGeom>
            <a:avLst/>
            <a:gdLst>
              <a:gd name="T0" fmla="*/ 432 w 865"/>
              <a:gd name="T1" fmla="*/ 0 h 1828"/>
              <a:gd name="T2" fmla="*/ 561 w 865"/>
              <a:gd name="T3" fmla="*/ 828 h 1828"/>
              <a:gd name="T4" fmla="*/ 561 w 865"/>
              <a:gd name="T5" fmla="*/ 1539 h 1828"/>
              <a:gd name="T6" fmla="*/ 648 w 865"/>
              <a:gd name="T7" fmla="*/ 1539 h 1828"/>
              <a:gd name="T8" fmla="*/ 864 w 865"/>
              <a:gd name="T9" fmla="*/ 1658 h 1828"/>
              <a:gd name="T10" fmla="*/ 864 w 865"/>
              <a:gd name="T11" fmla="*/ 1827 h 1828"/>
              <a:gd name="T12" fmla="*/ 0 w 865"/>
              <a:gd name="T13" fmla="*/ 1827 h 1828"/>
              <a:gd name="T14" fmla="*/ 0 w 865"/>
              <a:gd name="T15" fmla="*/ 1674 h 1828"/>
              <a:gd name="T16" fmla="*/ 172 w 865"/>
              <a:gd name="T17" fmla="*/ 1556 h 1828"/>
              <a:gd name="T18" fmla="*/ 273 w 865"/>
              <a:gd name="T19" fmla="*/ 1556 h 1828"/>
              <a:gd name="T20" fmla="*/ 273 w 865"/>
              <a:gd name="T21" fmla="*/ 828 h 1828"/>
              <a:gd name="T22" fmla="*/ 432 w 865"/>
              <a:gd name="T23" fmla="*/ 0 h 1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5" h="1828">
                <a:moveTo>
                  <a:pt x="432" y="0"/>
                </a:moveTo>
                <a:lnTo>
                  <a:pt x="561" y="828"/>
                </a:lnTo>
                <a:lnTo>
                  <a:pt x="561" y="1539"/>
                </a:lnTo>
                <a:lnTo>
                  <a:pt x="648" y="1539"/>
                </a:lnTo>
                <a:lnTo>
                  <a:pt x="864" y="1658"/>
                </a:lnTo>
                <a:lnTo>
                  <a:pt x="864" y="1827"/>
                </a:lnTo>
                <a:lnTo>
                  <a:pt x="0" y="1827"/>
                </a:lnTo>
                <a:lnTo>
                  <a:pt x="0" y="1674"/>
                </a:lnTo>
                <a:lnTo>
                  <a:pt x="172" y="1556"/>
                </a:lnTo>
                <a:lnTo>
                  <a:pt x="273" y="1556"/>
                </a:lnTo>
                <a:lnTo>
                  <a:pt x="273" y="828"/>
                </a:lnTo>
                <a:lnTo>
                  <a:pt x="432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5628" y="1816853"/>
            <a:ext cx="5039356" cy="3455019"/>
            <a:chOff x="1015628" y="1816853"/>
            <a:chExt cx="5039356" cy="3455019"/>
          </a:xfrm>
        </p:grpSpPr>
        <p:grpSp>
          <p:nvGrpSpPr>
            <p:cNvPr id="5" name="组合 4"/>
            <p:cNvGrpSpPr/>
            <p:nvPr/>
          </p:nvGrpSpPr>
          <p:grpSpPr>
            <a:xfrm>
              <a:off x="1611809" y="1816853"/>
              <a:ext cx="3802401" cy="1424728"/>
              <a:chOff x="1611809" y="1816853"/>
              <a:chExt cx="3802401" cy="1424728"/>
            </a:xfrm>
          </p:grpSpPr>
          <p:sp>
            <p:nvSpPr>
              <p:cNvPr id="16" name="MH_Other_2"/>
              <p:cNvSpPr/>
              <p:nvPr>
                <p:custDataLst>
                  <p:tags r:id="rId2"/>
                </p:custDataLst>
              </p:nvPr>
            </p:nvSpPr>
            <p:spPr bwMode="blackWhite">
              <a:xfrm flipH="1">
                <a:off x="1611809" y="1816853"/>
                <a:ext cx="3802401" cy="1424728"/>
              </a:xfrm>
              <a:custGeom>
                <a:avLst/>
                <a:gdLst>
                  <a:gd name="T0" fmla="*/ 0 w 2042"/>
                  <a:gd name="T1" fmla="*/ 788 h 789"/>
                  <a:gd name="T2" fmla="*/ 2041 w 2042"/>
                  <a:gd name="T3" fmla="*/ 78 h 789"/>
                  <a:gd name="T4" fmla="*/ 1996 w 2042"/>
                  <a:gd name="T5" fmla="*/ 0 h 789"/>
                  <a:gd name="T6" fmla="*/ 985 w 2042"/>
                  <a:gd name="T7" fmla="*/ 178 h 789"/>
                  <a:gd name="T8" fmla="*/ 834 w 2042"/>
                  <a:gd name="T9" fmla="*/ 230 h 789"/>
                  <a:gd name="T10" fmla="*/ 8 w 2042"/>
                  <a:gd name="T11" fmla="*/ 682 h 789"/>
                  <a:gd name="T12" fmla="*/ 0 w 2042"/>
                  <a:gd name="T13" fmla="*/ 788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2" h="789">
                    <a:moveTo>
                      <a:pt x="0" y="788"/>
                    </a:moveTo>
                    <a:lnTo>
                      <a:pt x="2041" y="78"/>
                    </a:lnTo>
                    <a:lnTo>
                      <a:pt x="1996" y="0"/>
                    </a:lnTo>
                    <a:lnTo>
                      <a:pt x="985" y="178"/>
                    </a:lnTo>
                    <a:lnTo>
                      <a:pt x="834" y="230"/>
                    </a:lnTo>
                    <a:lnTo>
                      <a:pt x="8" y="682"/>
                    </a:lnTo>
                    <a:lnTo>
                      <a:pt x="0" y="788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0" cap="flat">
                <a:gradFill flip="none"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3600000" scaled="0"/>
                  <a:tileRect/>
                </a:gradFill>
                <a:prstDash val="solid"/>
                <a:miter lim="800000"/>
              </a:ln>
              <a:effectLst>
                <a:outerShdw blurRad="152400" dist="76200" dir="60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 flipH="1">
                <a:off x="3463272" y="2255651"/>
                <a:ext cx="272406" cy="272406"/>
                <a:chOff x="3558865" y="2324655"/>
                <a:chExt cx="344726" cy="344726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3558865" y="2324655"/>
                  <a:ext cx="344726" cy="344726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alpha val="98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KSO_Shape"/>
                <p:cNvSpPr/>
                <p:nvPr/>
              </p:nvSpPr>
              <p:spPr bwMode="auto">
                <a:xfrm>
                  <a:off x="3638484" y="2417523"/>
                  <a:ext cx="185488" cy="158990"/>
                </a:xfrm>
                <a:custGeom>
                  <a:avLst/>
                  <a:gdLst>
                    <a:gd name="T0" fmla="*/ 354482 w 1812925"/>
                    <a:gd name="T1" fmla="*/ 872801 h 1511300"/>
                    <a:gd name="T2" fmla="*/ 380318 w 1812925"/>
                    <a:gd name="T3" fmla="*/ 984699 h 1511300"/>
                    <a:gd name="T4" fmla="*/ 425879 w 1812925"/>
                    <a:gd name="T5" fmla="*/ 1087433 h 1511300"/>
                    <a:gd name="T6" fmla="*/ 488386 w 1812925"/>
                    <a:gd name="T7" fmla="*/ 1179061 h 1511300"/>
                    <a:gd name="T8" fmla="*/ 591174 w 1812925"/>
                    <a:gd name="T9" fmla="*/ 1276520 h 1511300"/>
                    <a:gd name="T10" fmla="*/ 711743 w 1812925"/>
                    <a:gd name="T11" fmla="*/ 1346213 h 1511300"/>
                    <a:gd name="T12" fmla="*/ 796474 w 1812925"/>
                    <a:gd name="T13" fmla="*/ 1375922 h 1511300"/>
                    <a:gd name="T14" fmla="*/ 907876 w 1812925"/>
                    <a:gd name="T15" fmla="*/ 1394804 h 1511300"/>
                    <a:gd name="T16" fmla="*/ 1015110 w 1812925"/>
                    <a:gd name="T17" fmla="*/ 1393415 h 1511300"/>
                    <a:gd name="T18" fmla="*/ 1118176 w 1812925"/>
                    <a:gd name="T19" fmla="*/ 1373702 h 1511300"/>
                    <a:gd name="T20" fmla="*/ 1216519 w 1812925"/>
                    <a:gd name="T21" fmla="*/ 1335939 h 1511300"/>
                    <a:gd name="T22" fmla="*/ 1302085 w 1812925"/>
                    <a:gd name="T23" fmla="*/ 1285127 h 1511300"/>
                    <a:gd name="T24" fmla="*/ 1341811 w 1812925"/>
                    <a:gd name="T25" fmla="*/ 1271245 h 1511300"/>
                    <a:gd name="T26" fmla="*/ 1382649 w 1812925"/>
                    <a:gd name="T27" fmla="*/ 1275131 h 1511300"/>
                    <a:gd name="T28" fmla="*/ 1417930 w 1812925"/>
                    <a:gd name="T29" fmla="*/ 1296789 h 1511300"/>
                    <a:gd name="T30" fmla="*/ 1441822 w 1812925"/>
                    <a:gd name="T31" fmla="*/ 1332607 h 1511300"/>
                    <a:gd name="T32" fmla="*/ 1447378 w 1812925"/>
                    <a:gd name="T33" fmla="*/ 1373146 h 1511300"/>
                    <a:gd name="T34" fmla="*/ 1435710 w 1812925"/>
                    <a:gd name="T35" fmla="*/ 1412574 h 1511300"/>
                    <a:gd name="T36" fmla="*/ 1407374 w 1812925"/>
                    <a:gd name="T37" fmla="*/ 1443950 h 1511300"/>
                    <a:gd name="T38" fmla="*/ 1288472 w 1812925"/>
                    <a:gd name="T39" fmla="*/ 1512532 h 1511300"/>
                    <a:gd name="T40" fmla="*/ 1161792 w 1812925"/>
                    <a:gd name="T41" fmla="*/ 1559734 h 1511300"/>
                    <a:gd name="T42" fmla="*/ 1028722 w 1812925"/>
                    <a:gd name="T43" fmla="*/ 1583891 h 1511300"/>
                    <a:gd name="T44" fmla="*/ 874538 w 1812925"/>
                    <a:gd name="T45" fmla="*/ 1583335 h 1511300"/>
                    <a:gd name="T46" fmla="*/ 770639 w 1812925"/>
                    <a:gd name="T47" fmla="*/ 1565565 h 1511300"/>
                    <a:gd name="T48" fmla="*/ 648125 w 1812925"/>
                    <a:gd name="T49" fmla="*/ 1526415 h 1511300"/>
                    <a:gd name="T50" fmla="*/ 534502 w 1812925"/>
                    <a:gd name="T51" fmla="*/ 1468106 h 1511300"/>
                    <a:gd name="T52" fmla="*/ 433380 w 1812925"/>
                    <a:gd name="T53" fmla="*/ 1393693 h 1511300"/>
                    <a:gd name="T54" fmla="*/ 342258 w 1812925"/>
                    <a:gd name="T55" fmla="*/ 1300954 h 1511300"/>
                    <a:gd name="T56" fmla="*/ 283085 w 1812925"/>
                    <a:gd name="T57" fmla="*/ 1219322 h 1511300"/>
                    <a:gd name="T58" fmla="*/ 221690 w 1812925"/>
                    <a:gd name="T59" fmla="*/ 1102705 h 1511300"/>
                    <a:gd name="T60" fmla="*/ 180019 w 1812925"/>
                    <a:gd name="T61" fmla="*/ 976091 h 1511300"/>
                    <a:gd name="T62" fmla="*/ 160017 w 1812925"/>
                    <a:gd name="T63" fmla="*/ 840871 h 1511300"/>
                    <a:gd name="T64" fmla="*/ 979901 w 1812925"/>
                    <a:gd name="T65" fmla="*/ 833 h 1511300"/>
                    <a:gd name="T66" fmla="*/ 1097691 w 1812925"/>
                    <a:gd name="T67" fmla="*/ 13331 h 1511300"/>
                    <a:gd name="T68" fmla="*/ 1216593 w 1812925"/>
                    <a:gd name="T69" fmla="*/ 45825 h 1511300"/>
                    <a:gd name="T70" fmla="*/ 1371054 w 1812925"/>
                    <a:gd name="T71" fmla="*/ 119422 h 1511300"/>
                    <a:gd name="T72" fmla="*/ 1533016 w 1812925"/>
                    <a:gd name="T73" fmla="*/ 252454 h 1511300"/>
                    <a:gd name="T74" fmla="*/ 1614691 w 1812925"/>
                    <a:gd name="T75" fmla="*/ 356878 h 1511300"/>
                    <a:gd name="T76" fmla="*/ 1678032 w 1812925"/>
                    <a:gd name="T77" fmla="*/ 471857 h 1511300"/>
                    <a:gd name="T78" fmla="*/ 1721370 w 1812925"/>
                    <a:gd name="T79" fmla="*/ 597112 h 1511300"/>
                    <a:gd name="T80" fmla="*/ 1743872 w 1812925"/>
                    <a:gd name="T81" fmla="*/ 731254 h 1511300"/>
                    <a:gd name="T82" fmla="*/ 1555796 w 1812925"/>
                    <a:gd name="T83" fmla="*/ 779578 h 1511300"/>
                    <a:gd name="T84" fmla="*/ 1541350 w 1812925"/>
                    <a:gd name="T85" fmla="*/ 661544 h 1511300"/>
                    <a:gd name="T86" fmla="*/ 1505235 w 1812925"/>
                    <a:gd name="T87" fmla="*/ 551287 h 1511300"/>
                    <a:gd name="T88" fmla="*/ 1449396 w 1812925"/>
                    <a:gd name="T89" fmla="*/ 451583 h 1511300"/>
                    <a:gd name="T90" fmla="*/ 1369110 w 1812925"/>
                    <a:gd name="T91" fmla="*/ 357434 h 1511300"/>
                    <a:gd name="T92" fmla="*/ 1239096 w 1812925"/>
                    <a:gd name="T93" fmla="*/ 263007 h 1511300"/>
                    <a:gd name="T94" fmla="*/ 1127973 w 1812925"/>
                    <a:gd name="T95" fmla="*/ 216627 h 1511300"/>
                    <a:gd name="T96" fmla="*/ 1010181 w 1812925"/>
                    <a:gd name="T97" fmla="*/ 193297 h 1511300"/>
                    <a:gd name="T98" fmla="*/ 899058 w 1812925"/>
                    <a:gd name="T99" fmla="*/ 193020 h 1511300"/>
                    <a:gd name="T100" fmla="*/ 796825 w 1812925"/>
                    <a:gd name="T101" fmla="*/ 210794 h 1511300"/>
                    <a:gd name="T102" fmla="*/ 698759 w 1812925"/>
                    <a:gd name="T103" fmla="*/ 246343 h 1511300"/>
                    <a:gd name="T104" fmla="*/ 606805 w 1812925"/>
                    <a:gd name="T105" fmla="*/ 299667 h 1511300"/>
                    <a:gd name="T106" fmla="*/ 567912 w 1812925"/>
                    <a:gd name="T107" fmla="*/ 315497 h 1511300"/>
                    <a:gd name="T108" fmla="*/ 526797 w 1812925"/>
                    <a:gd name="T109" fmla="*/ 313275 h 1511300"/>
                    <a:gd name="T110" fmla="*/ 490404 w 1812925"/>
                    <a:gd name="T111" fmla="*/ 293835 h 1511300"/>
                    <a:gd name="T112" fmla="*/ 465123 w 1812925"/>
                    <a:gd name="T113" fmla="*/ 259119 h 1511300"/>
                    <a:gd name="T114" fmla="*/ 457067 w 1812925"/>
                    <a:gd name="T115" fmla="*/ 218570 h 1511300"/>
                    <a:gd name="T116" fmla="*/ 467345 w 1812925"/>
                    <a:gd name="T117" fmla="*/ 178856 h 1511300"/>
                    <a:gd name="T118" fmla="*/ 494015 w 1812925"/>
                    <a:gd name="T119" fmla="*/ 146640 h 1511300"/>
                    <a:gd name="T120" fmla="*/ 602639 w 1812925"/>
                    <a:gd name="T121" fmla="*/ 81374 h 1511300"/>
                    <a:gd name="T122" fmla="*/ 728763 w 1812925"/>
                    <a:gd name="T123" fmla="*/ 32216 h 1511300"/>
                    <a:gd name="T124" fmla="*/ 860722 w 1812925"/>
                    <a:gd name="T125" fmla="*/ 5555 h 15113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812925" h="1511300">
                      <a:moveTo>
                        <a:pt x="241643" y="393700"/>
                      </a:moveTo>
                      <a:lnTo>
                        <a:pt x="483287" y="755836"/>
                      </a:lnTo>
                      <a:lnTo>
                        <a:pt x="332326" y="755836"/>
                      </a:lnTo>
                      <a:lnTo>
                        <a:pt x="332326" y="768789"/>
                      </a:lnTo>
                      <a:lnTo>
                        <a:pt x="332590" y="781212"/>
                      </a:lnTo>
                      <a:lnTo>
                        <a:pt x="333648" y="793636"/>
                      </a:lnTo>
                      <a:lnTo>
                        <a:pt x="334441" y="806324"/>
                      </a:lnTo>
                      <a:lnTo>
                        <a:pt x="335763" y="818748"/>
                      </a:lnTo>
                      <a:lnTo>
                        <a:pt x="337349" y="830907"/>
                      </a:lnTo>
                      <a:lnTo>
                        <a:pt x="338671" y="843066"/>
                      </a:lnTo>
                      <a:lnTo>
                        <a:pt x="340786" y="855225"/>
                      </a:lnTo>
                      <a:lnTo>
                        <a:pt x="343165" y="867120"/>
                      </a:lnTo>
                      <a:lnTo>
                        <a:pt x="345809" y="879015"/>
                      </a:lnTo>
                      <a:lnTo>
                        <a:pt x="348453" y="890910"/>
                      </a:lnTo>
                      <a:lnTo>
                        <a:pt x="351361" y="902805"/>
                      </a:lnTo>
                      <a:lnTo>
                        <a:pt x="354534" y="914436"/>
                      </a:lnTo>
                      <a:lnTo>
                        <a:pt x="357971" y="925802"/>
                      </a:lnTo>
                      <a:lnTo>
                        <a:pt x="361936" y="937433"/>
                      </a:lnTo>
                      <a:lnTo>
                        <a:pt x="365902" y="948799"/>
                      </a:lnTo>
                      <a:lnTo>
                        <a:pt x="369868" y="959901"/>
                      </a:lnTo>
                      <a:lnTo>
                        <a:pt x="374362" y="971003"/>
                      </a:lnTo>
                      <a:lnTo>
                        <a:pt x="379121" y="981841"/>
                      </a:lnTo>
                      <a:lnTo>
                        <a:pt x="383880" y="992943"/>
                      </a:lnTo>
                      <a:lnTo>
                        <a:pt x="388639" y="1003781"/>
                      </a:lnTo>
                      <a:lnTo>
                        <a:pt x="394191" y="1014354"/>
                      </a:lnTo>
                      <a:lnTo>
                        <a:pt x="399743" y="1024927"/>
                      </a:lnTo>
                      <a:lnTo>
                        <a:pt x="405295" y="1035236"/>
                      </a:lnTo>
                      <a:lnTo>
                        <a:pt x="411375" y="1045545"/>
                      </a:lnTo>
                      <a:lnTo>
                        <a:pt x="417456" y="1055590"/>
                      </a:lnTo>
                      <a:lnTo>
                        <a:pt x="423537" y="1065635"/>
                      </a:lnTo>
                      <a:lnTo>
                        <a:pt x="430146" y="1075415"/>
                      </a:lnTo>
                      <a:lnTo>
                        <a:pt x="436756" y="1085195"/>
                      </a:lnTo>
                      <a:lnTo>
                        <a:pt x="443630" y="1094976"/>
                      </a:lnTo>
                      <a:lnTo>
                        <a:pt x="450769" y="1104492"/>
                      </a:lnTo>
                      <a:lnTo>
                        <a:pt x="458171" y="1113479"/>
                      </a:lnTo>
                      <a:lnTo>
                        <a:pt x="464781" y="1122466"/>
                      </a:lnTo>
                      <a:lnTo>
                        <a:pt x="473241" y="1132247"/>
                      </a:lnTo>
                      <a:lnTo>
                        <a:pt x="481701" y="1141498"/>
                      </a:lnTo>
                      <a:lnTo>
                        <a:pt x="490161" y="1150750"/>
                      </a:lnTo>
                      <a:lnTo>
                        <a:pt x="498886" y="1159737"/>
                      </a:lnTo>
                      <a:lnTo>
                        <a:pt x="500736" y="1161852"/>
                      </a:lnTo>
                      <a:lnTo>
                        <a:pt x="515806" y="1175861"/>
                      </a:lnTo>
                      <a:lnTo>
                        <a:pt x="530876" y="1189607"/>
                      </a:lnTo>
                      <a:lnTo>
                        <a:pt x="546474" y="1202823"/>
                      </a:lnTo>
                      <a:lnTo>
                        <a:pt x="562601" y="1215247"/>
                      </a:lnTo>
                      <a:lnTo>
                        <a:pt x="579257" y="1227406"/>
                      </a:lnTo>
                      <a:lnTo>
                        <a:pt x="596178" y="1238773"/>
                      </a:lnTo>
                      <a:lnTo>
                        <a:pt x="613627" y="1249346"/>
                      </a:lnTo>
                      <a:lnTo>
                        <a:pt x="631605" y="1259655"/>
                      </a:lnTo>
                      <a:lnTo>
                        <a:pt x="633455" y="1260712"/>
                      </a:lnTo>
                      <a:lnTo>
                        <a:pt x="644031" y="1266528"/>
                      </a:lnTo>
                      <a:lnTo>
                        <a:pt x="654870" y="1271550"/>
                      </a:lnTo>
                      <a:lnTo>
                        <a:pt x="665974" y="1276837"/>
                      </a:lnTo>
                      <a:lnTo>
                        <a:pt x="677342" y="1281595"/>
                      </a:lnTo>
                      <a:lnTo>
                        <a:pt x="681573" y="1283709"/>
                      </a:lnTo>
                      <a:lnTo>
                        <a:pt x="685803" y="1285560"/>
                      </a:lnTo>
                      <a:lnTo>
                        <a:pt x="695320" y="1289525"/>
                      </a:lnTo>
                      <a:lnTo>
                        <a:pt x="704838" y="1292961"/>
                      </a:lnTo>
                      <a:lnTo>
                        <a:pt x="724402" y="1299834"/>
                      </a:lnTo>
                      <a:lnTo>
                        <a:pt x="732598" y="1302741"/>
                      </a:lnTo>
                      <a:lnTo>
                        <a:pt x="740794" y="1305385"/>
                      </a:lnTo>
                      <a:lnTo>
                        <a:pt x="749518" y="1307764"/>
                      </a:lnTo>
                      <a:lnTo>
                        <a:pt x="757978" y="1309878"/>
                      </a:lnTo>
                      <a:lnTo>
                        <a:pt x="775428" y="1314372"/>
                      </a:lnTo>
                      <a:lnTo>
                        <a:pt x="786267" y="1316751"/>
                      </a:lnTo>
                      <a:lnTo>
                        <a:pt x="796842" y="1319130"/>
                      </a:lnTo>
                      <a:lnTo>
                        <a:pt x="806096" y="1320716"/>
                      </a:lnTo>
                      <a:lnTo>
                        <a:pt x="815085" y="1322302"/>
                      </a:lnTo>
                      <a:lnTo>
                        <a:pt x="833591" y="1324681"/>
                      </a:lnTo>
                      <a:lnTo>
                        <a:pt x="842845" y="1325738"/>
                      </a:lnTo>
                      <a:lnTo>
                        <a:pt x="852362" y="1327060"/>
                      </a:lnTo>
                      <a:lnTo>
                        <a:pt x="863995" y="1327853"/>
                      </a:lnTo>
                      <a:lnTo>
                        <a:pt x="875892" y="1328646"/>
                      </a:lnTo>
                      <a:lnTo>
                        <a:pt x="887525" y="1329175"/>
                      </a:lnTo>
                      <a:lnTo>
                        <a:pt x="899158" y="1329439"/>
                      </a:lnTo>
                      <a:lnTo>
                        <a:pt x="910526" y="1329439"/>
                      </a:lnTo>
                      <a:lnTo>
                        <a:pt x="921894" y="1329175"/>
                      </a:lnTo>
                      <a:lnTo>
                        <a:pt x="932734" y="1328910"/>
                      </a:lnTo>
                      <a:lnTo>
                        <a:pt x="944102" y="1328382"/>
                      </a:lnTo>
                      <a:lnTo>
                        <a:pt x="954942" y="1327589"/>
                      </a:lnTo>
                      <a:lnTo>
                        <a:pt x="966046" y="1326531"/>
                      </a:lnTo>
                      <a:lnTo>
                        <a:pt x="977150" y="1325210"/>
                      </a:lnTo>
                      <a:lnTo>
                        <a:pt x="988254" y="1323624"/>
                      </a:lnTo>
                      <a:lnTo>
                        <a:pt x="999093" y="1322302"/>
                      </a:lnTo>
                      <a:lnTo>
                        <a:pt x="1010197" y="1320452"/>
                      </a:lnTo>
                      <a:lnTo>
                        <a:pt x="1020772" y="1318337"/>
                      </a:lnTo>
                      <a:lnTo>
                        <a:pt x="1031876" y="1315694"/>
                      </a:lnTo>
                      <a:lnTo>
                        <a:pt x="1042452" y="1313315"/>
                      </a:lnTo>
                      <a:lnTo>
                        <a:pt x="1053556" y="1310671"/>
                      </a:lnTo>
                      <a:lnTo>
                        <a:pt x="1064131" y="1307764"/>
                      </a:lnTo>
                      <a:lnTo>
                        <a:pt x="1074706" y="1304592"/>
                      </a:lnTo>
                      <a:lnTo>
                        <a:pt x="1085281" y="1301155"/>
                      </a:lnTo>
                      <a:lnTo>
                        <a:pt x="1095856" y="1297719"/>
                      </a:lnTo>
                      <a:lnTo>
                        <a:pt x="1106167" y="1293754"/>
                      </a:lnTo>
                      <a:lnTo>
                        <a:pt x="1116742" y="1289789"/>
                      </a:lnTo>
                      <a:lnTo>
                        <a:pt x="1126789" y="1285560"/>
                      </a:lnTo>
                      <a:lnTo>
                        <a:pt x="1137100" y="1281330"/>
                      </a:lnTo>
                      <a:lnTo>
                        <a:pt x="1147675" y="1276837"/>
                      </a:lnTo>
                      <a:lnTo>
                        <a:pt x="1157721" y="1271814"/>
                      </a:lnTo>
                      <a:lnTo>
                        <a:pt x="1167768" y="1267056"/>
                      </a:lnTo>
                      <a:lnTo>
                        <a:pt x="1177286" y="1261770"/>
                      </a:lnTo>
                      <a:lnTo>
                        <a:pt x="1187332" y="1256483"/>
                      </a:lnTo>
                      <a:lnTo>
                        <a:pt x="1197114" y="1250668"/>
                      </a:lnTo>
                      <a:lnTo>
                        <a:pt x="1206896" y="1244852"/>
                      </a:lnTo>
                      <a:lnTo>
                        <a:pt x="1216414" y="1238773"/>
                      </a:lnTo>
                      <a:lnTo>
                        <a:pt x="1225932" y="1232693"/>
                      </a:lnTo>
                      <a:lnTo>
                        <a:pt x="1235185" y="1225820"/>
                      </a:lnTo>
                      <a:lnTo>
                        <a:pt x="1239151" y="1223441"/>
                      </a:lnTo>
                      <a:lnTo>
                        <a:pt x="1243116" y="1221062"/>
                      </a:lnTo>
                      <a:lnTo>
                        <a:pt x="1247082" y="1218948"/>
                      </a:lnTo>
                      <a:lnTo>
                        <a:pt x="1251312" y="1217097"/>
                      </a:lnTo>
                      <a:lnTo>
                        <a:pt x="1255278" y="1215247"/>
                      </a:lnTo>
                      <a:lnTo>
                        <a:pt x="1259772" y="1213925"/>
                      </a:lnTo>
                      <a:lnTo>
                        <a:pt x="1264002" y="1212604"/>
                      </a:lnTo>
                      <a:lnTo>
                        <a:pt x="1268232" y="1211546"/>
                      </a:lnTo>
                      <a:lnTo>
                        <a:pt x="1272727" y="1210753"/>
                      </a:lnTo>
                      <a:lnTo>
                        <a:pt x="1276957" y="1210225"/>
                      </a:lnTo>
                      <a:lnTo>
                        <a:pt x="1281187" y="1209696"/>
                      </a:lnTo>
                      <a:lnTo>
                        <a:pt x="1285417" y="1209696"/>
                      </a:lnTo>
                      <a:lnTo>
                        <a:pt x="1290176" y="1209696"/>
                      </a:lnTo>
                      <a:lnTo>
                        <a:pt x="1294406" y="1209696"/>
                      </a:lnTo>
                      <a:lnTo>
                        <a:pt x="1298636" y="1210489"/>
                      </a:lnTo>
                      <a:lnTo>
                        <a:pt x="1302866" y="1211018"/>
                      </a:lnTo>
                      <a:lnTo>
                        <a:pt x="1307096" y="1211811"/>
                      </a:lnTo>
                      <a:lnTo>
                        <a:pt x="1311326" y="1212868"/>
                      </a:lnTo>
                      <a:lnTo>
                        <a:pt x="1315821" y="1213925"/>
                      </a:lnTo>
                      <a:lnTo>
                        <a:pt x="1319787" y="1215511"/>
                      </a:lnTo>
                      <a:lnTo>
                        <a:pt x="1324017" y="1217362"/>
                      </a:lnTo>
                      <a:lnTo>
                        <a:pt x="1327982" y="1219212"/>
                      </a:lnTo>
                      <a:lnTo>
                        <a:pt x="1331419" y="1221062"/>
                      </a:lnTo>
                      <a:lnTo>
                        <a:pt x="1335385" y="1223441"/>
                      </a:lnTo>
                      <a:lnTo>
                        <a:pt x="1339086" y="1225820"/>
                      </a:lnTo>
                      <a:lnTo>
                        <a:pt x="1342788" y="1228728"/>
                      </a:lnTo>
                      <a:lnTo>
                        <a:pt x="1346225" y="1231371"/>
                      </a:lnTo>
                      <a:lnTo>
                        <a:pt x="1349397" y="1234543"/>
                      </a:lnTo>
                      <a:lnTo>
                        <a:pt x="1352834" y="1237451"/>
                      </a:lnTo>
                      <a:lnTo>
                        <a:pt x="1356007" y="1240887"/>
                      </a:lnTo>
                      <a:lnTo>
                        <a:pt x="1358650" y="1244588"/>
                      </a:lnTo>
                      <a:lnTo>
                        <a:pt x="1361294" y="1248289"/>
                      </a:lnTo>
                      <a:lnTo>
                        <a:pt x="1364202" y="1252254"/>
                      </a:lnTo>
                      <a:lnTo>
                        <a:pt x="1366582" y="1256219"/>
                      </a:lnTo>
                      <a:lnTo>
                        <a:pt x="1368697" y="1260448"/>
                      </a:lnTo>
                      <a:lnTo>
                        <a:pt x="1370548" y="1264413"/>
                      </a:lnTo>
                      <a:lnTo>
                        <a:pt x="1372134" y="1268642"/>
                      </a:lnTo>
                      <a:lnTo>
                        <a:pt x="1373456" y="1272872"/>
                      </a:lnTo>
                      <a:lnTo>
                        <a:pt x="1374778" y="1277101"/>
                      </a:lnTo>
                      <a:lnTo>
                        <a:pt x="1376100" y="1281330"/>
                      </a:lnTo>
                      <a:lnTo>
                        <a:pt x="1376628" y="1285560"/>
                      </a:lnTo>
                      <a:lnTo>
                        <a:pt x="1377157" y="1289789"/>
                      </a:lnTo>
                      <a:lnTo>
                        <a:pt x="1377950" y="1294283"/>
                      </a:lnTo>
                      <a:lnTo>
                        <a:pt x="1377950" y="1298776"/>
                      </a:lnTo>
                      <a:lnTo>
                        <a:pt x="1377950" y="1303006"/>
                      </a:lnTo>
                      <a:lnTo>
                        <a:pt x="1377421" y="1307235"/>
                      </a:lnTo>
                      <a:lnTo>
                        <a:pt x="1377157" y="1311729"/>
                      </a:lnTo>
                      <a:lnTo>
                        <a:pt x="1376628" y="1316222"/>
                      </a:lnTo>
                      <a:lnTo>
                        <a:pt x="1375835" y="1320452"/>
                      </a:lnTo>
                      <a:lnTo>
                        <a:pt x="1374513" y="1324417"/>
                      </a:lnTo>
                      <a:lnTo>
                        <a:pt x="1373191" y="1328646"/>
                      </a:lnTo>
                      <a:lnTo>
                        <a:pt x="1372134" y="1332875"/>
                      </a:lnTo>
                      <a:lnTo>
                        <a:pt x="1370283" y="1336840"/>
                      </a:lnTo>
                      <a:lnTo>
                        <a:pt x="1368432" y="1340805"/>
                      </a:lnTo>
                      <a:lnTo>
                        <a:pt x="1366317" y="1344770"/>
                      </a:lnTo>
                      <a:lnTo>
                        <a:pt x="1364202" y="1348471"/>
                      </a:lnTo>
                      <a:lnTo>
                        <a:pt x="1361823" y="1351907"/>
                      </a:lnTo>
                      <a:lnTo>
                        <a:pt x="1358915" y="1355608"/>
                      </a:lnTo>
                      <a:lnTo>
                        <a:pt x="1356271" y="1359044"/>
                      </a:lnTo>
                      <a:lnTo>
                        <a:pt x="1353098" y="1362481"/>
                      </a:lnTo>
                      <a:lnTo>
                        <a:pt x="1350190" y="1365653"/>
                      </a:lnTo>
                      <a:lnTo>
                        <a:pt x="1346753" y="1368825"/>
                      </a:lnTo>
                      <a:lnTo>
                        <a:pt x="1343052" y="1371732"/>
                      </a:lnTo>
                      <a:lnTo>
                        <a:pt x="1339351" y="1374640"/>
                      </a:lnTo>
                      <a:lnTo>
                        <a:pt x="1327189" y="1382834"/>
                      </a:lnTo>
                      <a:lnTo>
                        <a:pt x="1315028" y="1390764"/>
                      </a:lnTo>
                      <a:lnTo>
                        <a:pt x="1302602" y="1398694"/>
                      </a:lnTo>
                      <a:lnTo>
                        <a:pt x="1290176" y="1406360"/>
                      </a:lnTo>
                      <a:lnTo>
                        <a:pt x="1277750" y="1413497"/>
                      </a:lnTo>
                      <a:lnTo>
                        <a:pt x="1264795" y="1420634"/>
                      </a:lnTo>
                      <a:lnTo>
                        <a:pt x="1252105" y="1427242"/>
                      </a:lnTo>
                      <a:lnTo>
                        <a:pt x="1239151" y="1433851"/>
                      </a:lnTo>
                      <a:lnTo>
                        <a:pt x="1226196" y="1439930"/>
                      </a:lnTo>
                      <a:lnTo>
                        <a:pt x="1212977" y="1446274"/>
                      </a:lnTo>
                      <a:lnTo>
                        <a:pt x="1200022" y="1451825"/>
                      </a:lnTo>
                      <a:lnTo>
                        <a:pt x="1186803" y="1457376"/>
                      </a:lnTo>
                      <a:lnTo>
                        <a:pt x="1173320" y="1462663"/>
                      </a:lnTo>
                      <a:lnTo>
                        <a:pt x="1160101" y="1467421"/>
                      </a:lnTo>
                      <a:lnTo>
                        <a:pt x="1146353" y="1472443"/>
                      </a:lnTo>
                      <a:lnTo>
                        <a:pt x="1132870" y="1476672"/>
                      </a:lnTo>
                      <a:lnTo>
                        <a:pt x="1119122" y="1480902"/>
                      </a:lnTo>
                      <a:lnTo>
                        <a:pt x="1105639" y="1484867"/>
                      </a:lnTo>
                      <a:lnTo>
                        <a:pt x="1091626" y="1488567"/>
                      </a:lnTo>
                      <a:lnTo>
                        <a:pt x="1077879" y="1491739"/>
                      </a:lnTo>
                      <a:lnTo>
                        <a:pt x="1063866" y="1494911"/>
                      </a:lnTo>
                      <a:lnTo>
                        <a:pt x="1049854" y="1497555"/>
                      </a:lnTo>
                      <a:lnTo>
                        <a:pt x="1035842" y="1500462"/>
                      </a:lnTo>
                      <a:lnTo>
                        <a:pt x="1021830" y="1502841"/>
                      </a:lnTo>
                      <a:lnTo>
                        <a:pt x="1007818" y="1504692"/>
                      </a:lnTo>
                      <a:lnTo>
                        <a:pt x="993541" y="1506542"/>
                      </a:lnTo>
                      <a:lnTo>
                        <a:pt x="979000" y="1507864"/>
                      </a:lnTo>
                      <a:lnTo>
                        <a:pt x="964988" y="1509185"/>
                      </a:lnTo>
                      <a:lnTo>
                        <a:pt x="950712" y="1510243"/>
                      </a:lnTo>
                      <a:lnTo>
                        <a:pt x="936435" y="1510771"/>
                      </a:lnTo>
                      <a:lnTo>
                        <a:pt x="922159" y="1511300"/>
                      </a:lnTo>
                      <a:lnTo>
                        <a:pt x="907618" y="1511300"/>
                      </a:lnTo>
                      <a:lnTo>
                        <a:pt x="888847" y="1511036"/>
                      </a:lnTo>
                      <a:lnTo>
                        <a:pt x="870076" y="1510507"/>
                      </a:lnTo>
                      <a:lnTo>
                        <a:pt x="851040" y="1508921"/>
                      </a:lnTo>
                      <a:lnTo>
                        <a:pt x="832269" y="1507335"/>
                      </a:lnTo>
                      <a:lnTo>
                        <a:pt x="816935" y="1505220"/>
                      </a:lnTo>
                      <a:lnTo>
                        <a:pt x="796049" y="1502841"/>
                      </a:lnTo>
                      <a:lnTo>
                        <a:pt x="785738" y="1501255"/>
                      </a:lnTo>
                      <a:lnTo>
                        <a:pt x="774899" y="1499669"/>
                      </a:lnTo>
                      <a:lnTo>
                        <a:pt x="768818" y="1498612"/>
                      </a:lnTo>
                      <a:lnTo>
                        <a:pt x="762737" y="1497026"/>
                      </a:lnTo>
                      <a:lnTo>
                        <a:pt x="755335" y="1495440"/>
                      </a:lnTo>
                      <a:lnTo>
                        <a:pt x="747932" y="1493590"/>
                      </a:lnTo>
                      <a:lnTo>
                        <a:pt x="733391" y="1490418"/>
                      </a:lnTo>
                      <a:lnTo>
                        <a:pt x="710919" y="1484867"/>
                      </a:lnTo>
                      <a:lnTo>
                        <a:pt x="700079" y="1482223"/>
                      </a:lnTo>
                      <a:lnTo>
                        <a:pt x="688975" y="1478787"/>
                      </a:lnTo>
                      <a:lnTo>
                        <a:pt x="677342" y="1475086"/>
                      </a:lnTo>
                      <a:lnTo>
                        <a:pt x="665710" y="1471121"/>
                      </a:lnTo>
                      <a:lnTo>
                        <a:pt x="653548" y="1466892"/>
                      </a:lnTo>
                      <a:lnTo>
                        <a:pt x="640858" y="1462663"/>
                      </a:lnTo>
                      <a:lnTo>
                        <a:pt x="628697" y="1457905"/>
                      </a:lnTo>
                      <a:lnTo>
                        <a:pt x="616799" y="1453147"/>
                      </a:lnTo>
                      <a:lnTo>
                        <a:pt x="602787" y="1447067"/>
                      </a:lnTo>
                      <a:lnTo>
                        <a:pt x="589304" y="1440723"/>
                      </a:lnTo>
                      <a:lnTo>
                        <a:pt x="575292" y="1434379"/>
                      </a:lnTo>
                      <a:lnTo>
                        <a:pt x="561544" y="1427507"/>
                      </a:lnTo>
                      <a:lnTo>
                        <a:pt x="548061" y="1420634"/>
                      </a:lnTo>
                      <a:lnTo>
                        <a:pt x="543302" y="1417462"/>
                      </a:lnTo>
                      <a:lnTo>
                        <a:pt x="531669" y="1411118"/>
                      </a:lnTo>
                      <a:lnTo>
                        <a:pt x="520036" y="1404510"/>
                      </a:lnTo>
                      <a:lnTo>
                        <a:pt x="508668" y="1397637"/>
                      </a:lnTo>
                      <a:lnTo>
                        <a:pt x="497564" y="1390500"/>
                      </a:lnTo>
                      <a:lnTo>
                        <a:pt x="486196" y="1383099"/>
                      </a:lnTo>
                      <a:lnTo>
                        <a:pt x="475356" y="1375697"/>
                      </a:lnTo>
                      <a:lnTo>
                        <a:pt x="464516" y="1368296"/>
                      </a:lnTo>
                      <a:lnTo>
                        <a:pt x="453941" y="1360366"/>
                      </a:lnTo>
                      <a:lnTo>
                        <a:pt x="443366" y="1351907"/>
                      </a:lnTo>
                      <a:lnTo>
                        <a:pt x="432790" y="1343713"/>
                      </a:lnTo>
                      <a:lnTo>
                        <a:pt x="422479" y="1335519"/>
                      </a:lnTo>
                      <a:lnTo>
                        <a:pt x="412433" y="1326796"/>
                      </a:lnTo>
                      <a:lnTo>
                        <a:pt x="402387" y="1317808"/>
                      </a:lnTo>
                      <a:lnTo>
                        <a:pt x="392604" y="1309085"/>
                      </a:lnTo>
                      <a:lnTo>
                        <a:pt x="383087" y="1299834"/>
                      </a:lnTo>
                      <a:lnTo>
                        <a:pt x="373569" y="1290582"/>
                      </a:lnTo>
                      <a:lnTo>
                        <a:pt x="369339" y="1285824"/>
                      </a:lnTo>
                      <a:lnTo>
                        <a:pt x="357971" y="1274458"/>
                      </a:lnTo>
                      <a:lnTo>
                        <a:pt x="347131" y="1262827"/>
                      </a:lnTo>
                      <a:lnTo>
                        <a:pt x="336291" y="1250668"/>
                      </a:lnTo>
                      <a:lnTo>
                        <a:pt x="325716" y="1238508"/>
                      </a:lnTo>
                      <a:lnTo>
                        <a:pt x="320429" y="1231636"/>
                      </a:lnTo>
                      <a:lnTo>
                        <a:pt x="315405" y="1224763"/>
                      </a:lnTo>
                      <a:lnTo>
                        <a:pt x="301393" y="1207317"/>
                      </a:lnTo>
                      <a:lnTo>
                        <a:pt x="294255" y="1198330"/>
                      </a:lnTo>
                      <a:lnTo>
                        <a:pt x="287646" y="1189078"/>
                      </a:lnTo>
                      <a:lnTo>
                        <a:pt x="286059" y="1186699"/>
                      </a:lnTo>
                      <a:lnTo>
                        <a:pt x="284737" y="1183791"/>
                      </a:lnTo>
                      <a:lnTo>
                        <a:pt x="277070" y="1172425"/>
                      </a:lnTo>
                      <a:lnTo>
                        <a:pt x="269403" y="1160795"/>
                      </a:lnTo>
                      <a:lnTo>
                        <a:pt x="262001" y="1149164"/>
                      </a:lnTo>
                      <a:lnTo>
                        <a:pt x="255127" y="1137005"/>
                      </a:lnTo>
                      <a:lnTo>
                        <a:pt x="247988" y="1125110"/>
                      </a:lnTo>
                      <a:lnTo>
                        <a:pt x="241379" y="1112950"/>
                      </a:lnTo>
                      <a:lnTo>
                        <a:pt x="234505" y="1100527"/>
                      </a:lnTo>
                      <a:lnTo>
                        <a:pt x="228424" y="1087839"/>
                      </a:lnTo>
                      <a:lnTo>
                        <a:pt x="222344" y="1075415"/>
                      </a:lnTo>
                      <a:lnTo>
                        <a:pt x="216263" y="1062727"/>
                      </a:lnTo>
                      <a:lnTo>
                        <a:pt x="210975" y="1049775"/>
                      </a:lnTo>
                      <a:lnTo>
                        <a:pt x="205423" y="1037087"/>
                      </a:lnTo>
                      <a:lnTo>
                        <a:pt x="200400" y="1023870"/>
                      </a:lnTo>
                      <a:lnTo>
                        <a:pt x="195377" y="1010653"/>
                      </a:lnTo>
                      <a:lnTo>
                        <a:pt x="190618" y="997437"/>
                      </a:lnTo>
                      <a:lnTo>
                        <a:pt x="186388" y="983956"/>
                      </a:lnTo>
                      <a:lnTo>
                        <a:pt x="182158" y="970475"/>
                      </a:lnTo>
                      <a:lnTo>
                        <a:pt x="178192" y="956729"/>
                      </a:lnTo>
                      <a:lnTo>
                        <a:pt x="174491" y="942984"/>
                      </a:lnTo>
                      <a:lnTo>
                        <a:pt x="171318" y="929239"/>
                      </a:lnTo>
                      <a:lnTo>
                        <a:pt x="167881" y="915229"/>
                      </a:lnTo>
                      <a:lnTo>
                        <a:pt x="165237" y="901219"/>
                      </a:lnTo>
                      <a:lnTo>
                        <a:pt x="162329" y="887210"/>
                      </a:lnTo>
                      <a:lnTo>
                        <a:pt x="160214" y="872936"/>
                      </a:lnTo>
                      <a:lnTo>
                        <a:pt x="158099" y="858662"/>
                      </a:lnTo>
                      <a:lnTo>
                        <a:pt x="156249" y="844388"/>
                      </a:lnTo>
                      <a:lnTo>
                        <a:pt x="154662" y="829585"/>
                      </a:lnTo>
                      <a:lnTo>
                        <a:pt x="153340" y="815047"/>
                      </a:lnTo>
                      <a:lnTo>
                        <a:pt x="152283" y="800509"/>
                      </a:lnTo>
                      <a:lnTo>
                        <a:pt x="151754" y="785706"/>
                      </a:lnTo>
                      <a:lnTo>
                        <a:pt x="151225" y="770903"/>
                      </a:lnTo>
                      <a:lnTo>
                        <a:pt x="151225" y="755836"/>
                      </a:lnTo>
                      <a:lnTo>
                        <a:pt x="0" y="755836"/>
                      </a:lnTo>
                      <a:lnTo>
                        <a:pt x="241643" y="393700"/>
                      </a:lnTo>
                      <a:close/>
                      <a:moveTo>
                        <a:pt x="906894" y="0"/>
                      </a:moveTo>
                      <a:lnTo>
                        <a:pt x="912182" y="264"/>
                      </a:lnTo>
                      <a:lnTo>
                        <a:pt x="917469" y="529"/>
                      </a:lnTo>
                      <a:lnTo>
                        <a:pt x="932539" y="793"/>
                      </a:lnTo>
                      <a:lnTo>
                        <a:pt x="947344" y="1586"/>
                      </a:lnTo>
                      <a:lnTo>
                        <a:pt x="962414" y="2380"/>
                      </a:lnTo>
                      <a:lnTo>
                        <a:pt x="977484" y="3702"/>
                      </a:lnTo>
                      <a:lnTo>
                        <a:pt x="989645" y="5288"/>
                      </a:lnTo>
                      <a:lnTo>
                        <a:pt x="1002335" y="6610"/>
                      </a:lnTo>
                      <a:lnTo>
                        <a:pt x="1020313" y="8725"/>
                      </a:lnTo>
                      <a:lnTo>
                        <a:pt x="1029038" y="10047"/>
                      </a:lnTo>
                      <a:lnTo>
                        <a:pt x="1038291" y="11369"/>
                      </a:lnTo>
                      <a:lnTo>
                        <a:pt x="1044636" y="12691"/>
                      </a:lnTo>
                      <a:lnTo>
                        <a:pt x="1050981" y="14277"/>
                      </a:lnTo>
                      <a:lnTo>
                        <a:pt x="1064465" y="17186"/>
                      </a:lnTo>
                      <a:lnTo>
                        <a:pt x="1077419" y="20358"/>
                      </a:lnTo>
                      <a:lnTo>
                        <a:pt x="1101478" y="26175"/>
                      </a:lnTo>
                      <a:lnTo>
                        <a:pt x="1113375" y="29348"/>
                      </a:lnTo>
                      <a:lnTo>
                        <a:pt x="1125008" y="32521"/>
                      </a:lnTo>
                      <a:lnTo>
                        <a:pt x="1134790" y="35693"/>
                      </a:lnTo>
                      <a:lnTo>
                        <a:pt x="1144572" y="38866"/>
                      </a:lnTo>
                      <a:lnTo>
                        <a:pt x="1157791" y="43625"/>
                      </a:lnTo>
                      <a:lnTo>
                        <a:pt x="1171274" y="48384"/>
                      </a:lnTo>
                      <a:lnTo>
                        <a:pt x="1184493" y="53408"/>
                      </a:lnTo>
                      <a:lnTo>
                        <a:pt x="1197448" y="58431"/>
                      </a:lnTo>
                      <a:lnTo>
                        <a:pt x="1206701" y="62397"/>
                      </a:lnTo>
                      <a:lnTo>
                        <a:pt x="1226794" y="71651"/>
                      </a:lnTo>
                      <a:lnTo>
                        <a:pt x="1246887" y="81434"/>
                      </a:lnTo>
                      <a:lnTo>
                        <a:pt x="1266716" y="91745"/>
                      </a:lnTo>
                      <a:lnTo>
                        <a:pt x="1285751" y="102321"/>
                      </a:lnTo>
                      <a:lnTo>
                        <a:pt x="1304786" y="113690"/>
                      </a:lnTo>
                      <a:lnTo>
                        <a:pt x="1323557" y="125588"/>
                      </a:lnTo>
                      <a:lnTo>
                        <a:pt x="1341800" y="138015"/>
                      </a:lnTo>
                      <a:lnTo>
                        <a:pt x="1359513" y="151234"/>
                      </a:lnTo>
                      <a:lnTo>
                        <a:pt x="1377227" y="164718"/>
                      </a:lnTo>
                      <a:lnTo>
                        <a:pt x="1394411" y="178731"/>
                      </a:lnTo>
                      <a:lnTo>
                        <a:pt x="1411067" y="193538"/>
                      </a:lnTo>
                      <a:lnTo>
                        <a:pt x="1427459" y="208608"/>
                      </a:lnTo>
                      <a:lnTo>
                        <a:pt x="1443322" y="224207"/>
                      </a:lnTo>
                      <a:lnTo>
                        <a:pt x="1458920" y="240336"/>
                      </a:lnTo>
                      <a:lnTo>
                        <a:pt x="1473725" y="257257"/>
                      </a:lnTo>
                      <a:lnTo>
                        <a:pt x="1488531" y="274178"/>
                      </a:lnTo>
                      <a:lnTo>
                        <a:pt x="1492496" y="279466"/>
                      </a:lnTo>
                      <a:lnTo>
                        <a:pt x="1509152" y="300353"/>
                      </a:lnTo>
                      <a:lnTo>
                        <a:pt x="1517348" y="311194"/>
                      </a:lnTo>
                      <a:lnTo>
                        <a:pt x="1525544" y="322034"/>
                      </a:lnTo>
                      <a:lnTo>
                        <a:pt x="1527130" y="325207"/>
                      </a:lnTo>
                      <a:lnTo>
                        <a:pt x="1528981" y="328115"/>
                      </a:lnTo>
                      <a:lnTo>
                        <a:pt x="1536648" y="339748"/>
                      </a:lnTo>
                      <a:lnTo>
                        <a:pt x="1544050" y="351382"/>
                      </a:lnTo>
                      <a:lnTo>
                        <a:pt x="1551453" y="362751"/>
                      </a:lnTo>
                      <a:lnTo>
                        <a:pt x="1558591" y="374913"/>
                      </a:lnTo>
                      <a:lnTo>
                        <a:pt x="1565465" y="386811"/>
                      </a:lnTo>
                      <a:lnTo>
                        <a:pt x="1572075" y="399237"/>
                      </a:lnTo>
                      <a:lnTo>
                        <a:pt x="1578684" y="411400"/>
                      </a:lnTo>
                      <a:lnTo>
                        <a:pt x="1585029" y="423826"/>
                      </a:lnTo>
                      <a:lnTo>
                        <a:pt x="1591110" y="436253"/>
                      </a:lnTo>
                      <a:lnTo>
                        <a:pt x="1596927" y="449208"/>
                      </a:lnTo>
                      <a:lnTo>
                        <a:pt x="1602214" y="461899"/>
                      </a:lnTo>
                      <a:lnTo>
                        <a:pt x="1607766" y="474854"/>
                      </a:lnTo>
                      <a:lnTo>
                        <a:pt x="1612789" y="488074"/>
                      </a:lnTo>
                      <a:lnTo>
                        <a:pt x="1617548" y="501294"/>
                      </a:lnTo>
                      <a:lnTo>
                        <a:pt x="1622571" y="514249"/>
                      </a:lnTo>
                      <a:lnTo>
                        <a:pt x="1626801" y="527734"/>
                      </a:lnTo>
                      <a:lnTo>
                        <a:pt x="1631032" y="541482"/>
                      </a:lnTo>
                      <a:lnTo>
                        <a:pt x="1634997" y="554702"/>
                      </a:lnTo>
                      <a:lnTo>
                        <a:pt x="1638170" y="568451"/>
                      </a:lnTo>
                      <a:lnTo>
                        <a:pt x="1641871" y="582463"/>
                      </a:lnTo>
                      <a:lnTo>
                        <a:pt x="1645044" y="596212"/>
                      </a:lnTo>
                      <a:lnTo>
                        <a:pt x="1647688" y="610225"/>
                      </a:lnTo>
                      <a:lnTo>
                        <a:pt x="1650596" y="624502"/>
                      </a:lnTo>
                      <a:lnTo>
                        <a:pt x="1652975" y="638515"/>
                      </a:lnTo>
                      <a:lnTo>
                        <a:pt x="1655090" y="652793"/>
                      </a:lnTo>
                      <a:lnTo>
                        <a:pt x="1656941" y="667334"/>
                      </a:lnTo>
                      <a:lnTo>
                        <a:pt x="1658263" y="681876"/>
                      </a:lnTo>
                      <a:lnTo>
                        <a:pt x="1659585" y="696154"/>
                      </a:lnTo>
                      <a:lnTo>
                        <a:pt x="1660642" y="710695"/>
                      </a:lnTo>
                      <a:lnTo>
                        <a:pt x="1661435" y="725501"/>
                      </a:lnTo>
                      <a:lnTo>
                        <a:pt x="1661700" y="740308"/>
                      </a:lnTo>
                      <a:lnTo>
                        <a:pt x="1661700" y="754849"/>
                      </a:lnTo>
                      <a:lnTo>
                        <a:pt x="1812925" y="754849"/>
                      </a:lnTo>
                      <a:lnTo>
                        <a:pt x="1571282" y="1117600"/>
                      </a:lnTo>
                      <a:lnTo>
                        <a:pt x="1329638" y="754849"/>
                      </a:lnTo>
                      <a:lnTo>
                        <a:pt x="1480864" y="754849"/>
                      </a:lnTo>
                      <a:lnTo>
                        <a:pt x="1480599" y="742158"/>
                      </a:lnTo>
                      <a:lnTo>
                        <a:pt x="1480070" y="729467"/>
                      </a:lnTo>
                      <a:lnTo>
                        <a:pt x="1479277" y="716512"/>
                      </a:lnTo>
                      <a:lnTo>
                        <a:pt x="1478484" y="704085"/>
                      </a:lnTo>
                      <a:lnTo>
                        <a:pt x="1477162" y="691394"/>
                      </a:lnTo>
                      <a:lnTo>
                        <a:pt x="1475576" y="678703"/>
                      </a:lnTo>
                      <a:lnTo>
                        <a:pt x="1473725" y="666277"/>
                      </a:lnTo>
                      <a:lnTo>
                        <a:pt x="1471610" y="654115"/>
                      </a:lnTo>
                      <a:lnTo>
                        <a:pt x="1469231" y="641952"/>
                      </a:lnTo>
                      <a:lnTo>
                        <a:pt x="1466851" y="629790"/>
                      </a:lnTo>
                      <a:lnTo>
                        <a:pt x="1463943" y="617628"/>
                      </a:lnTo>
                      <a:lnTo>
                        <a:pt x="1460771" y="605730"/>
                      </a:lnTo>
                      <a:lnTo>
                        <a:pt x="1457334" y="593832"/>
                      </a:lnTo>
                      <a:lnTo>
                        <a:pt x="1453897" y="581935"/>
                      </a:lnTo>
                      <a:lnTo>
                        <a:pt x="1449931" y="570301"/>
                      </a:lnTo>
                      <a:lnTo>
                        <a:pt x="1445965" y="558668"/>
                      </a:lnTo>
                      <a:lnTo>
                        <a:pt x="1441471" y="547299"/>
                      </a:lnTo>
                      <a:lnTo>
                        <a:pt x="1436976" y="535930"/>
                      </a:lnTo>
                      <a:lnTo>
                        <a:pt x="1432482" y="524825"/>
                      </a:lnTo>
                      <a:lnTo>
                        <a:pt x="1427194" y="513721"/>
                      </a:lnTo>
                      <a:lnTo>
                        <a:pt x="1421907" y="502616"/>
                      </a:lnTo>
                      <a:lnTo>
                        <a:pt x="1416619" y="492040"/>
                      </a:lnTo>
                      <a:lnTo>
                        <a:pt x="1410803" y="481464"/>
                      </a:lnTo>
                      <a:lnTo>
                        <a:pt x="1404986" y="470624"/>
                      </a:lnTo>
                      <a:lnTo>
                        <a:pt x="1398906" y="460313"/>
                      </a:lnTo>
                      <a:lnTo>
                        <a:pt x="1392561" y="450001"/>
                      </a:lnTo>
                      <a:lnTo>
                        <a:pt x="1385951" y="439954"/>
                      </a:lnTo>
                      <a:lnTo>
                        <a:pt x="1379342" y="429907"/>
                      </a:lnTo>
                      <a:lnTo>
                        <a:pt x="1372468" y="420125"/>
                      </a:lnTo>
                      <a:lnTo>
                        <a:pt x="1365065" y="410342"/>
                      </a:lnTo>
                      <a:lnTo>
                        <a:pt x="1357662" y="400824"/>
                      </a:lnTo>
                      <a:lnTo>
                        <a:pt x="1350524" y="391570"/>
                      </a:lnTo>
                      <a:lnTo>
                        <a:pt x="1349202" y="390248"/>
                      </a:lnTo>
                      <a:lnTo>
                        <a:pt x="1338363" y="377293"/>
                      </a:lnTo>
                      <a:lnTo>
                        <a:pt x="1326730" y="364602"/>
                      </a:lnTo>
                      <a:lnTo>
                        <a:pt x="1315097" y="352175"/>
                      </a:lnTo>
                      <a:lnTo>
                        <a:pt x="1302936" y="340277"/>
                      </a:lnTo>
                      <a:lnTo>
                        <a:pt x="1290510" y="328644"/>
                      </a:lnTo>
                      <a:lnTo>
                        <a:pt x="1277555" y="317804"/>
                      </a:lnTo>
                      <a:lnTo>
                        <a:pt x="1264601" y="306699"/>
                      </a:lnTo>
                      <a:lnTo>
                        <a:pt x="1251117" y="296387"/>
                      </a:lnTo>
                      <a:lnTo>
                        <a:pt x="1237369" y="286340"/>
                      </a:lnTo>
                      <a:lnTo>
                        <a:pt x="1223093" y="276822"/>
                      </a:lnTo>
                      <a:lnTo>
                        <a:pt x="1208816" y="267568"/>
                      </a:lnTo>
                      <a:lnTo>
                        <a:pt x="1194275" y="258579"/>
                      </a:lnTo>
                      <a:lnTo>
                        <a:pt x="1179206" y="250383"/>
                      </a:lnTo>
                      <a:lnTo>
                        <a:pt x="1163872" y="242451"/>
                      </a:lnTo>
                      <a:lnTo>
                        <a:pt x="1148802" y="234783"/>
                      </a:lnTo>
                      <a:lnTo>
                        <a:pt x="1132939" y="227909"/>
                      </a:lnTo>
                      <a:lnTo>
                        <a:pt x="1128709" y="226058"/>
                      </a:lnTo>
                      <a:lnTo>
                        <a:pt x="1117869" y="221828"/>
                      </a:lnTo>
                      <a:lnTo>
                        <a:pt x="1107294" y="217862"/>
                      </a:lnTo>
                      <a:lnTo>
                        <a:pt x="1096455" y="213896"/>
                      </a:lnTo>
                      <a:lnTo>
                        <a:pt x="1085615" y="210194"/>
                      </a:lnTo>
                      <a:lnTo>
                        <a:pt x="1073454" y="206229"/>
                      </a:lnTo>
                      <a:lnTo>
                        <a:pt x="1063672" y="203585"/>
                      </a:lnTo>
                      <a:lnTo>
                        <a:pt x="1054418" y="200676"/>
                      </a:lnTo>
                      <a:lnTo>
                        <a:pt x="1034590" y="196182"/>
                      </a:lnTo>
                      <a:lnTo>
                        <a:pt x="1026130" y="194066"/>
                      </a:lnTo>
                      <a:lnTo>
                        <a:pt x="1017141" y="192216"/>
                      </a:lnTo>
                      <a:lnTo>
                        <a:pt x="1007094" y="190365"/>
                      </a:lnTo>
                      <a:lnTo>
                        <a:pt x="997048" y="188778"/>
                      </a:lnTo>
                      <a:lnTo>
                        <a:pt x="976690" y="186134"/>
                      </a:lnTo>
                      <a:lnTo>
                        <a:pt x="961356" y="184019"/>
                      </a:lnTo>
                      <a:lnTo>
                        <a:pt x="948930" y="183226"/>
                      </a:lnTo>
                      <a:lnTo>
                        <a:pt x="936505" y="182169"/>
                      </a:lnTo>
                      <a:lnTo>
                        <a:pt x="923550" y="181904"/>
                      </a:lnTo>
                      <a:lnTo>
                        <a:pt x="911124" y="181640"/>
                      </a:lnTo>
                      <a:lnTo>
                        <a:pt x="899756" y="181640"/>
                      </a:lnTo>
                      <a:lnTo>
                        <a:pt x="888916" y="181904"/>
                      </a:lnTo>
                      <a:lnTo>
                        <a:pt x="877548" y="182169"/>
                      </a:lnTo>
                      <a:lnTo>
                        <a:pt x="866708" y="182697"/>
                      </a:lnTo>
                      <a:lnTo>
                        <a:pt x="855604" y="183755"/>
                      </a:lnTo>
                      <a:lnTo>
                        <a:pt x="844765" y="184548"/>
                      </a:lnTo>
                      <a:lnTo>
                        <a:pt x="833661" y="186134"/>
                      </a:lnTo>
                      <a:lnTo>
                        <a:pt x="822821" y="187721"/>
                      </a:lnTo>
                      <a:lnTo>
                        <a:pt x="811982" y="189307"/>
                      </a:lnTo>
                      <a:lnTo>
                        <a:pt x="801142" y="190894"/>
                      </a:lnTo>
                      <a:lnTo>
                        <a:pt x="790302" y="193273"/>
                      </a:lnTo>
                      <a:lnTo>
                        <a:pt x="779463" y="195653"/>
                      </a:lnTo>
                      <a:lnTo>
                        <a:pt x="768888" y="198032"/>
                      </a:lnTo>
                      <a:lnTo>
                        <a:pt x="758312" y="200676"/>
                      </a:lnTo>
                      <a:lnTo>
                        <a:pt x="747473" y="203849"/>
                      </a:lnTo>
                      <a:lnTo>
                        <a:pt x="737162" y="206757"/>
                      </a:lnTo>
                      <a:lnTo>
                        <a:pt x="726587" y="210194"/>
                      </a:lnTo>
                      <a:lnTo>
                        <a:pt x="716276" y="213896"/>
                      </a:lnTo>
                      <a:lnTo>
                        <a:pt x="705965" y="217598"/>
                      </a:lnTo>
                      <a:lnTo>
                        <a:pt x="695390" y="221563"/>
                      </a:lnTo>
                      <a:lnTo>
                        <a:pt x="685079" y="225794"/>
                      </a:lnTo>
                      <a:lnTo>
                        <a:pt x="675033" y="230024"/>
                      </a:lnTo>
                      <a:lnTo>
                        <a:pt x="664986" y="234519"/>
                      </a:lnTo>
                      <a:lnTo>
                        <a:pt x="654940" y="239542"/>
                      </a:lnTo>
                      <a:lnTo>
                        <a:pt x="644893" y="244302"/>
                      </a:lnTo>
                      <a:lnTo>
                        <a:pt x="635111" y="249589"/>
                      </a:lnTo>
                      <a:lnTo>
                        <a:pt x="625329" y="254877"/>
                      </a:lnTo>
                      <a:lnTo>
                        <a:pt x="615547" y="260430"/>
                      </a:lnTo>
                      <a:lnTo>
                        <a:pt x="606029" y="266511"/>
                      </a:lnTo>
                      <a:lnTo>
                        <a:pt x="596512" y="272327"/>
                      </a:lnTo>
                      <a:lnTo>
                        <a:pt x="586994" y="278673"/>
                      </a:lnTo>
                      <a:lnTo>
                        <a:pt x="577476" y="285283"/>
                      </a:lnTo>
                      <a:lnTo>
                        <a:pt x="574039" y="287662"/>
                      </a:lnTo>
                      <a:lnTo>
                        <a:pt x="570074" y="290042"/>
                      </a:lnTo>
                      <a:lnTo>
                        <a:pt x="565843" y="292157"/>
                      </a:lnTo>
                      <a:lnTo>
                        <a:pt x="561878" y="294008"/>
                      </a:lnTo>
                      <a:lnTo>
                        <a:pt x="557383" y="295859"/>
                      </a:lnTo>
                      <a:lnTo>
                        <a:pt x="553153" y="296916"/>
                      </a:lnTo>
                      <a:lnTo>
                        <a:pt x="548923" y="298503"/>
                      </a:lnTo>
                      <a:lnTo>
                        <a:pt x="544693" y="299560"/>
                      </a:lnTo>
                      <a:lnTo>
                        <a:pt x="540463" y="300353"/>
                      </a:lnTo>
                      <a:lnTo>
                        <a:pt x="536233" y="300882"/>
                      </a:lnTo>
                      <a:lnTo>
                        <a:pt x="531474" y="301411"/>
                      </a:lnTo>
                      <a:lnTo>
                        <a:pt x="527244" y="301675"/>
                      </a:lnTo>
                      <a:lnTo>
                        <a:pt x="523014" y="301411"/>
                      </a:lnTo>
                      <a:lnTo>
                        <a:pt x="518519" y="301411"/>
                      </a:lnTo>
                      <a:lnTo>
                        <a:pt x="514289" y="300618"/>
                      </a:lnTo>
                      <a:lnTo>
                        <a:pt x="510059" y="300089"/>
                      </a:lnTo>
                      <a:lnTo>
                        <a:pt x="505829" y="299296"/>
                      </a:lnTo>
                      <a:lnTo>
                        <a:pt x="501335" y="298238"/>
                      </a:lnTo>
                      <a:lnTo>
                        <a:pt x="497369" y="296916"/>
                      </a:lnTo>
                      <a:lnTo>
                        <a:pt x="493139" y="295594"/>
                      </a:lnTo>
                      <a:lnTo>
                        <a:pt x="489173" y="293744"/>
                      </a:lnTo>
                      <a:lnTo>
                        <a:pt x="485208" y="291893"/>
                      </a:lnTo>
                      <a:lnTo>
                        <a:pt x="481242" y="290042"/>
                      </a:lnTo>
                      <a:lnTo>
                        <a:pt x="477805" y="287662"/>
                      </a:lnTo>
                      <a:lnTo>
                        <a:pt x="474104" y="285283"/>
                      </a:lnTo>
                      <a:lnTo>
                        <a:pt x="470402" y="282639"/>
                      </a:lnTo>
                      <a:lnTo>
                        <a:pt x="466701" y="279731"/>
                      </a:lnTo>
                      <a:lnTo>
                        <a:pt x="463264" y="276558"/>
                      </a:lnTo>
                      <a:lnTo>
                        <a:pt x="460356" y="273649"/>
                      </a:lnTo>
                      <a:lnTo>
                        <a:pt x="457183" y="270212"/>
                      </a:lnTo>
                      <a:lnTo>
                        <a:pt x="454275" y="266511"/>
                      </a:lnTo>
                      <a:lnTo>
                        <a:pt x="451367" y="262809"/>
                      </a:lnTo>
                      <a:lnTo>
                        <a:pt x="448987" y="258843"/>
                      </a:lnTo>
                      <a:lnTo>
                        <a:pt x="446608" y="254877"/>
                      </a:lnTo>
                      <a:lnTo>
                        <a:pt x="444493" y="251176"/>
                      </a:lnTo>
                      <a:lnTo>
                        <a:pt x="442642" y="246681"/>
                      </a:lnTo>
                      <a:lnTo>
                        <a:pt x="440792" y="242451"/>
                      </a:lnTo>
                      <a:lnTo>
                        <a:pt x="439205" y="238220"/>
                      </a:lnTo>
                      <a:lnTo>
                        <a:pt x="438148" y="233990"/>
                      </a:lnTo>
                      <a:lnTo>
                        <a:pt x="437090" y="229760"/>
                      </a:lnTo>
                      <a:lnTo>
                        <a:pt x="436297" y="225529"/>
                      </a:lnTo>
                      <a:lnTo>
                        <a:pt x="435768" y="221299"/>
                      </a:lnTo>
                      <a:lnTo>
                        <a:pt x="435240" y="216804"/>
                      </a:lnTo>
                      <a:lnTo>
                        <a:pt x="434975" y="212310"/>
                      </a:lnTo>
                      <a:lnTo>
                        <a:pt x="434975" y="208079"/>
                      </a:lnTo>
                      <a:lnTo>
                        <a:pt x="435240" y="203849"/>
                      </a:lnTo>
                      <a:lnTo>
                        <a:pt x="436033" y="199354"/>
                      </a:lnTo>
                      <a:lnTo>
                        <a:pt x="436562" y="194860"/>
                      </a:lnTo>
                      <a:lnTo>
                        <a:pt x="437355" y="190629"/>
                      </a:lnTo>
                      <a:lnTo>
                        <a:pt x="438412" y="186663"/>
                      </a:lnTo>
                      <a:lnTo>
                        <a:pt x="439734" y="182433"/>
                      </a:lnTo>
                      <a:lnTo>
                        <a:pt x="441056" y="178203"/>
                      </a:lnTo>
                      <a:lnTo>
                        <a:pt x="442907" y="174237"/>
                      </a:lnTo>
                      <a:lnTo>
                        <a:pt x="444757" y="170271"/>
                      </a:lnTo>
                      <a:lnTo>
                        <a:pt x="446608" y="166305"/>
                      </a:lnTo>
                      <a:lnTo>
                        <a:pt x="448987" y="162603"/>
                      </a:lnTo>
                      <a:lnTo>
                        <a:pt x="451367" y="159166"/>
                      </a:lnTo>
                      <a:lnTo>
                        <a:pt x="454011" y="155465"/>
                      </a:lnTo>
                      <a:lnTo>
                        <a:pt x="456919" y="152027"/>
                      </a:lnTo>
                      <a:lnTo>
                        <a:pt x="460091" y="148590"/>
                      </a:lnTo>
                      <a:lnTo>
                        <a:pt x="463000" y="145418"/>
                      </a:lnTo>
                      <a:lnTo>
                        <a:pt x="466437" y="142245"/>
                      </a:lnTo>
                      <a:lnTo>
                        <a:pt x="470138" y="139601"/>
                      </a:lnTo>
                      <a:lnTo>
                        <a:pt x="473839" y="136693"/>
                      </a:lnTo>
                      <a:lnTo>
                        <a:pt x="486001" y="128232"/>
                      </a:lnTo>
                      <a:lnTo>
                        <a:pt x="498162" y="120300"/>
                      </a:lnTo>
                      <a:lnTo>
                        <a:pt x="510588" y="112368"/>
                      </a:lnTo>
                      <a:lnTo>
                        <a:pt x="522749" y="105229"/>
                      </a:lnTo>
                      <a:lnTo>
                        <a:pt x="535440" y="97826"/>
                      </a:lnTo>
                      <a:lnTo>
                        <a:pt x="548130" y="90688"/>
                      </a:lnTo>
                      <a:lnTo>
                        <a:pt x="560820" y="83813"/>
                      </a:lnTo>
                      <a:lnTo>
                        <a:pt x="573511" y="77468"/>
                      </a:lnTo>
                      <a:lnTo>
                        <a:pt x="586730" y="71387"/>
                      </a:lnTo>
                      <a:lnTo>
                        <a:pt x="599949" y="65306"/>
                      </a:lnTo>
                      <a:lnTo>
                        <a:pt x="612903" y="59489"/>
                      </a:lnTo>
                      <a:lnTo>
                        <a:pt x="626122" y="53937"/>
                      </a:lnTo>
                      <a:lnTo>
                        <a:pt x="639341" y="48649"/>
                      </a:lnTo>
                      <a:lnTo>
                        <a:pt x="652825" y="43890"/>
                      </a:lnTo>
                      <a:lnTo>
                        <a:pt x="666572" y="39395"/>
                      </a:lnTo>
                      <a:lnTo>
                        <a:pt x="680056" y="34636"/>
                      </a:lnTo>
                      <a:lnTo>
                        <a:pt x="693539" y="30670"/>
                      </a:lnTo>
                      <a:lnTo>
                        <a:pt x="707287" y="26704"/>
                      </a:lnTo>
                      <a:lnTo>
                        <a:pt x="721035" y="23267"/>
                      </a:lnTo>
                      <a:lnTo>
                        <a:pt x="735047" y="19830"/>
                      </a:lnTo>
                      <a:lnTo>
                        <a:pt x="748795" y="16657"/>
                      </a:lnTo>
                      <a:lnTo>
                        <a:pt x="762807" y="14013"/>
                      </a:lnTo>
                      <a:lnTo>
                        <a:pt x="776819" y="11369"/>
                      </a:lnTo>
                      <a:lnTo>
                        <a:pt x="790831" y="9254"/>
                      </a:lnTo>
                      <a:lnTo>
                        <a:pt x="805108" y="7139"/>
                      </a:lnTo>
                      <a:lnTo>
                        <a:pt x="819120" y="5288"/>
                      </a:lnTo>
                      <a:lnTo>
                        <a:pt x="833396" y="3702"/>
                      </a:lnTo>
                      <a:lnTo>
                        <a:pt x="847408" y="2380"/>
                      </a:lnTo>
                      <a:lnTo>
                        <a:pt x="861685" y="1586"/>
                      </a:lnTo>
                      <a:lnTo>
                        <a:pt x="876226" y="793"/>
                      </a:lnTo>
                      <a:lnTo>
                        <a:pt x="890502" y="264"/>
                      </a:lnTo>
                      <a:lnTo>
                        <a:pt x="904779" y="264"/>
                      </a:lnTo>
                      <a:lnTo>
                        <a:pt x="90689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1015628" y="1995237"/>
              <a:ext cx="1544432" cy="2100709"/>
              <a:chOff x="1015628" y="1995237"/>
              <a:chExt cx="1544432" cy="2100709"/>
            </a:xfrm>
          </p:grpSpPr>
          <p:sp>
            <p:nvSpPr>
              <p:cNvPr id="18" name="MH_Other_4"/>
              <p:cNvSpPr>
                <a:spLocks noChangeShapeType="1"/>
              </p:cNvSpPr>
              <p:nvPr>
                <p:custDataLst>
                  <p:tags r:id="rId3"/>
                </p:custDataLst>
              </p:nvPr>
            </p:nvSpPr>
            <p:spPr bwMode="blackWhite">
              <a:xfrm flipH="1">
                <a:off x="1055532" y="1995237"/>
                <a:ext cx="685371" cy="1640666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19" name="MH_Other_5"/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blackWhite">
              <a:xfrm flipH="1">
                <a:off x="1754986" y="1995237"/>
                <a:ext cx="0" cy="1631278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20" name="MH_Other_6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blackWhite">
              <a:xfrm>
                <a:off x="1762027" y="1999929"/>
                <a:ext cx="713537" cy="1589029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21" name="MH_SubTitle_2"/>
              <p:cNvSpPr/>
              <p:nvPr>
                <p:custDataLst>
                  <p:tags r:id="rId6"/>
                </p:custDataLst>
              </p:nvPr>
            </p:nvSpPr>
            <p:spPr bwMode="blackWhite">
              <a:xfrm flipH="1">
                <a:off x="1015628" y="3598348"/>
                <a:ext cx="1544432" cy="497598"/>
              </a:xfrm>
              <a:custGeom>
                <a:avLst/>
                <a:gdLst>
                  <a:gd name="T0" fmla="*/ 4 w 830"/>
                  <a:gd name="T1" fmla="*/ 0 h 276"/>
                  <a:gd name="T2" fmla="*/ 0 w 830"/>
                  <a:gd name="T3" fmla="*/ 28 h 276"/>
                  <a:gd name="T4" fmla="*/ 4 w 830"/>
                  <a:gd name="T5" fmla="*/ 65 h 276"/>
                  <a:gd name="T6" fmla="*/ 16 w 830"/>
                  <a:gd name="T7" fmla="*/ 102 h 276"/>
                  <a:gd name="T8" fmla="*/ 38 w 830"/>
                  <a:gd name="T9" fmla="*/ 139 h 276"/>
                  <a:gd name="T10" fmla="*/ 74 w 830"/>
                  <a:gd name="T11" fmla="*/ 172 h 276"/>
                  <a:gd name="T12" fmla="*/ 117 w 830"/>
                  <a:gd name="T13" fmla="*/ 202 h 276"/>
                  <a:gd name="T14" fmla="*/ 161 w 830"/>
                  <a:gd name="T15" fmla="*/ 223 h 276"/>
                  <a:gd name="T16" fmla="*/ 197 w 830"/>
                  <a:gd name="T17" fmla="*/ 237 h 276"/>
                  <a:gd name="T18" fmla="*/ 239 w 830"/>
                  <a:gd name="T19" fmla="*/ 251 h 276"/>
                  <a:gd name="T20" fmla="*/ 278 w 830"/>
                  <a:gd name="T21" fmla="*/ 260 h 276"/>
                  <a:gd name="T22" fmla="*/ 317 w 830"/>
                  <a:gd name="T23" fmla="*/ 266 h 276"/>
                  <a:gd name="T24" fmla="*/ 354 w 830"/>
                  <a:gd name="T25" fmla="*/ 270 h 276"/>
                  <a:gd name="T26" fmla="*/ 402 w 830"/>
                  <a:gd name="T27" fmla="*/ 275 h 276"/>
                  <a:gd name="T28" fmla="*/ 447 w 830"/>
                  <a:gd name="T29" fmla="*/ 273 h 276"/>
                  <a:gd name="T30" fmla="*/ 490 w 830"/>
                  <a:gd name="T31" fmla="*/ 270 h 276"/>
                  <a:gd name="T32" fmla="*/ 541 w 830"/>
                  <a:gd name="T33" fmla="*/ 265 h 276"/>
                  <a:gd name="T34" fmla="*/ 579 w 830"/>
                  <a:gd name="T35" fmla="*/ 255 h 276"/>
                  <a:gd name="T36" fmla="*/ 620 w 830"/>
                  <a:gd name="T37" fmla="*/ 244 h 276"/>
                  <a:gd name="T38" fmla="*/ 659 w 830"/>
                  <a:gd name="T39" fmla="*/ 230 h 276"/>
                  <a:gd name="T40" fmla="*/ 686 w 830"/>
                  <a:gd name="T41" fmla="*/ 219 h 276"/>
                  <a:gd name="T42" fmla="*/ 715 w 830"/>
                  <a:gd name="T43" fmla="*/ 201 h 276"/>
                  <a:gd name="T44" fmla="*/ 737 w 830"/>
                  <a:gd name="T45" fmla="*/ 186 h 276"/>
                  <a:gd name="T46" fmla="*/ 762 w 830"/>
                  <a:gd name="T47" fmla="*/ 166 h 276"/>
                  <a:gd name="T48" fmla="*/ 785 w 830"/>
                  <a:gd name="T49" fmla="*/ 147 h 276"/>
                  <a:gd name="T50" fmla="*/ 800 w 830"/>
                  <a:gd name="T51" fmla="*/ 125 h 276"/>
                  <a:gd name="T52" fmla="*/ 814 w 830"/>
                  <a:gd name="T53" fmla="*/ 100 h 276"/>
                  <a:gd name="T54" fmla="*/ 824 w 830"/>
                  <a:gd name="T55" fmla="*/ 73 h 276"/>
                  <a:gd name="T56" fmla="*/ 829 w 830"/>
                  <a:gd name="T57" fmla="*/ 40 h 276"/>
                  <a:gd name="T58" fmla="*/ 827 w 830"/>
                  <a:gd name="T59" fmla="*/ 1 h 276"/>
                  <a:gd name="T60" fmla="*/ 4 w 830"/>
                  <a:gd name="T6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0" h="276">
                    <a:moveTo>
                      <a:pt x="4" y="0"/>
                    </a:moveTo>
                    <a:lnTo>
                      <a:pt x="0" y="28"/>
                    </a:lnTo>
                    <a:lnTo>
                      <a:pt x="4" y="65"/>
                    </a:lnTo>
                    <a:lnTo>
                      <a:pt x="16" y="102"/>
                    </a:lnTo>
                    <a:lnTo>
                      <a:pt x="38" y="139"/>
                    </a:lnTo>
                    <a:lnTo>
                      <a:pt x="74" y="172"/>
                    </a:lnTo>
                    <a:lnTo>
                      <a:pt x="117" y="202"/>
                    </a:lnTo>
                    <a:lnTo>
                      <a:pt x="161" y="223"/>
                    </a:lnTo>
                    <a:lnTo>
                      <a:pt x="197" y="237"/>
                    </a:lnTo>
                    <a:lnTo>
                      <a:pt x="239" y="251"/>
                    </a:lnTo>
                    <a:lnTo>
                      <a:pt x="278" y="260"/>
                    </a:lnTo>
                    <a:lnTo>
                      <a:pt x="317" y="266"/>
                    </a:lnTo>
                    <a:lnTo>
                      <a:pt x="354" y="270"/>
                    </a:lnTo>
                    <a:lnTo>
                      <a:pt x="402" y="275"/>
                    </a:lnTo>
                    <a:lnTo>
                      <a:pt x="447" y="273"/>
                    </a:lnTo>
                    <a:lnTo>
                      <a:pt x="490" y="270"/>
                    </a:lnTo>
                    <a:lnTo>
                      <a:pt x="541" y="265"/>
                    </a:lnTo>
                    <a:lnTo>
                      <a:pt x="579" y="255"/>
                    </a:lnTo>
                    <a:lnTo>
                      <a:pt x="620" y="244"/>
                    </a:lnTo>
                    <a:lnTo>
                      <a:pt x="659" y="230"/>
                    </a:lnTo>
                    <a:lnTo>
                      <a:pt x="686" y="219"/>
                    </a:lnTo>
                    <a:lnTo>
                      <a:pt x="715" y="201"/>
                    </a:lnTo>
                    <a:lnTo>
                      <a:pt x="737" y="186"/>
                    </a:lnTo>
                    <a:lnTo>
                      <a:pt x="762" y="166"/>
                    </a:lnTo>
                    <a:lnTo>
                      <a:pt x="785" y="147"/>
                    </a:lnTo>
                    <a:lnTo>
                      <a:pt x="800" y="125"/>
                    </a:lnTo>
                    <a:lnTo>
                      <a:pt x="814" y="100"/>
                    </a:lnTo>
                    <a:lnTo>
                      <a:pt x="824" y="73"/>
                    </a:lnTo>
                    <a:lnTo>
                      <a:pt x="829" y="40"/>
                    </a:lnTo>
                    <a:lnTo>
                      <a:pt x="827" y="1"/>
                    </a:lnTo>
                    <a:lnTo>
                      <a:pt x="4" y="0"/>
                    </a:lnTo>
                  </a:path>
                </a:pathLst>
              </a:custGeom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66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1376454" y="3654953"/>
                <a:ext cx="7681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bg1"/>
                    </a:solidFill>
                  </a:rPr>
                  <a:t>500</a:t>
                </a:r>
                <a:r>
                  <a:rPr lang="zh-CN" altLang="en-US" sz="2000" dirty="0" smtClean="0">
                    <a:solidFill>
                      <a:schemeClr val="bg1"/>
                    </a:solidFill>
                  </a:rPr>
                  <a:t>万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508204" y="3173512"/>
              <a:ext cx="1546780" cy="2098360"/>
              <a:chOff x="4508204" y="3173512"/>
              <a:chExt cx="1546780" cy="2098360"/>
            </a:xfrm>
          </p:grpSpPr>
          <p:sp>
            <p:nvSpPr>
              <p:cNvPr id="22" name="MH_Other_7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blackWhite">
              <a:xfrm flipH="1">
                <a:off x="4552801" y="3173512"/>
                <a:ext cx="683024" cy="1638318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23" name="MH_Other_8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blackWhite">
              <a:xfrm flipH="1">
                <a:off x="5247562" y="3173512"/>
                <a:ext cx="0" cy="1628930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24" name="MH_Other_9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blackWhite">
              <a:xfrm>
                <a:off x="5256950" y="3175861"/>
                <a:ext cx="722926" cy="1598416"/>
              </a:xfrm>
              <a:prstGeom prst="line">
                <a:avLst/>
              </a:prstGeom>
              <a:gradFill>
                <a:gsLst>
                  <a:gs pos="33000">
                    <a:srgbClr val="F9F9F9"/>
                  </a:gs>
                  <a:gs pos="100000">
                    <a:srgbClr val="D7D7D7"/>
                  </a:gs>
                </a:gsLst>
                <a:lin ang="5400000" scaled="0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9972" tIns="34986" rIns="69972" bIns="34986" anchor="ctr"/>
              <a:lstStyle/>
              <a:p>
                <a:pPr>
                  <a:lnSpc>
                    <a:spcPct val="120000"/>
                  </a:lnSpc>
                  <a:defRPr/>
                </a:pPr>
                <a:endParaRPr lang="zh-CN" altLang="en-US" sz="900">
                  <a:solidFill>
                    <a:srgbClr val="4D4D4D"/>
                  </a:solidFill>
                </a:endParaRPr>
              </a:p>
            </p:txBody>
          </p:sp>
          <p:sp>
            <p:nvSpPr>
              <p:cNvPr id="25" name="MH_SubTitle_1"/>
              <p:cNvSpPr/>
              <p:nvPr>
                <p:custDataLst>
                  <p:tags r:id="rId10"/>
                </p:custDataLst>
              </p:nvPr>
            </p:nvSpPr>
            <p:spPr bwMode="blackWhite">
              <a:xfrm flipH="1">
                <a:off x="4508204" y="4774274"/>
                <a:ext cx="1546780" cy="497598"/>
              </a:xfrm>
              <a:custGeom>
                <a:avLst/>
                <a:gdLst>
                  <a:gd name="T0" fmla="*/ 4 w 830"/>
                  <a:gd name="T1" fmla="*/ 0 h 276"/>
                  <a:gd name="T2" fmla="*/ 0 w 830"/>
                  <a:gd name="T3" fmla="*/ 28 h 276"/>
                  <a:gd name="T4" fmla="*/ 4 w 830"/>
                  <a:gd name="T5" fmla="*/ 65 h 276"/>
                  <a:gd name="T6" fmla="*/ 16 w 830"/>
                  <a:gd name="T7" fmla="*/ 102 h 276"/>
                  <a:gd name="T8" fmla="*/ 38 w 830"/>
                  <a:gd name="T9" fmla="*/ 139 h 276"/>
                  <a:gd name="T10" fmla="*/ 74 w 830"/>
                  <a:gd name="T11" fmla="*/ 172 h 276"/>
                  <a:gd name="T12" fmla="*/ 117 w 830"/>
                  <a:gd name="T13" fmla="*/ 202 h 276"/>
                  <a:gd name="T14" fmla="*/ 161 w 830"/>
                  <a:gd name="T15" fmla="*/ 223 h 276"/>
                  <a:gd name="T16" fmla="*/ 197 w 830"/>
                  <a:gd name="T17" fmla="*/ 237 h 276"/>
                  <a:gd name="T18" fmla="*/ 239 w 830"/>
                  <a:gd name="T19" fmla="*/ 251 h 276"/>
                  <a:gd name="T20" fmla="*/ 278 w 830"/>
                  <a:gd name="T21" fmla="*/ 260 h 276"/>
                  <a:gd name="T22" fmla="*/ 317 w 830"/>
                  <a:gd name="T23" fmla="*/ 266 h 276"/>
                  <a:gd name="T24" fmla="*/ 354 w 830"/>
                  <a:gd name="T25" fmla="*/ 270 h 276"/>
                  <a:gd name="T26" fmla="*/ 402 w 830"/>
                  <a:gd name="T27" fmla="*/ 275 h 276"/>
                  <a:gd name="T28" fmla="*/ 447 w 830"/>
                  <a:gd name="T29" fmla="*/ 273 h 276"/>
                  <a:gd name="T30" fmla="*/ 490 w 830"/>
                  <a:gd name="T31" fmla="*/ 270 h 276"/>
                  <a:gd name="T32" fmla="*/ 541 w 830"/>
                  <a:gd name="T33" fmla="*/ 265 h 276"/>
                  <a:gd name="T34" fmla="*/ 579 w 830"/>
                  <a:gd name="T35" fmla="*/ 255 h 276"/>
                  <a:gd name="T36" fmla="*/ 620 w 830"/>
                  <a:gd name="T37" fmla="*/ 244 h 276"/>
                  <a:gd name="T38" fmla="*/ 659 w 830"/>
                  <a:gd name="T39" fmla="*/ 230 h 276"/>
                  <a:gd name="T40" fmla="*/ 686 w 830"/>
                  <a:gd name="T41" fmla="*/ 219 h 276"/>
                  <a:gd name="T42" fmla="*/ 715 w 830"/>
                  <a:gd name="T43" fmla="*/ 201 h 276"/>
                  <a:gd name="T44" fmla="*/ 737 w 830"/>
                  <a:gd name="T45" fmla="*/ 186 h 276"/>
                  <a:gd name="T46" fmla="*/ 762 w 830"/>
                  <a:gd name="T47" fmla="*/ 166 h 276"/>
                  <a:gd name="T48" fmla="*/ 785 w 830"/>
                  <a:gd name="T49" fmla="*/ 147 h 276"/>
                  <a:gd name="T50" fmla="*/ 800 w 830"/>
                  <a:gd name="T51" fmla="*/ 125 h 276"/>
                  <a:gd name="T52" fmla="*/ 814 w 830"/>
                  <a:gd name="T53" fmla="*/ 100 h 276"/>
                  <a:gd name="T54" fmla="*/ 824 w 830"/>
                  <a:gd name="T55" fmla="*/ 73 h 276"/>
                  <a:gd name="T56" fmla="*/ 829 w 830"/>
                  <a:gd name="T57" fmla="*/ 40 h 276"/>
                  <a:gd name="T58" fmla="*/ 827 w 830"/>
                  <a:gd name="T59" fmla="*/ 1 h 276"/>
                  <a:gd name="T60" fmla="*/ 4 w 830"/>
                  <a:gd name="T6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0" h="276">
                    <a:moveTo>
                      <a:pt x="4" y="0"/>
                    </a:moveTo>
                    <a:lnTo>
                      <a:pt x="0" y="28"/>
                    </a:lnTo>
                    <a:lnTo>
                      <a:pt x="4" y="65"/>
                    </a:lnTo>
                    <a:lnTo>
                      <a:pt x="16" y="102"/>
                    </a:lnTo>
                    <a:lnTo>
                      <a:pt x="38" y="139"/>
                    </a:lnTo>
                    <a:lnTo>
                      <a:pt x="74" y="172"/>
                    </a:lnTo>
                    <a:lnTo>
                      <a:pt x="117" y="202"/>
                    </a:lnTo>
                    <a:lnTo>
                      <a:pt x="161" y="223"/>
                    </a:lnTo>
                    <a:lnTo>
                      <a:pt x="197" y="237"/>
                    </a:lnTo>
                    <a:lnTo>
                      <a:pt x="239" y="251"/>
                    </a:lnTo>
                    <a:lnTo>
                      <a:pt x="278" y="260"/>
                    </a:lnTo>
                    <a:lnTo>
                      <a:pt x="317" y="266"/>
                    </a:lnTo>
                    <a:lnTo>
                      <a:pt x="354" y="270"/>
                    </a:lnTo>
                    <a:lnTo>
                      <a:pt x="402" y="275"/>
                    </a:lnTo>
                    <a:lnTo>
                      <a:pt x="447" y="273"/>
                    </a:lnTo>
                    <a:lnTo>
                      <a:pt x="490" y="270"/>
                    </a:lnTo>
                    <a:lnTo>
                      <a:pt x="541" y="265"/>
                    </a:lnTo>
                    <a:lnTo>
                      <a:pt x="579" y="255"/>
                    </a:lnTo>
                    <a:lnTo>
                      <a:pt x="620" y="244"/>
                    </a:lnTo>
                    <a:lnTo>
                      <a:pt x="659" y="230"/>
                    </a:lnTo>
                    <a:lnTo>
                      <a:pt x="686" y="219"/>
                    </a:lnTo>
                    <a:lnTo>
                      <a:pt x="715" y="201"/>
                    </a:lnTo>
                    <a:lnTo>
                      <a:pt x="737" y="186"/>
                    </a:lnTo>
                    <a:lnTo>
                      <a:pt x="762" y="166"/>
                    </a:lnTo>
                    <a:lnTo>
                      <a:pt x="785" y="147"/>
                    </a:lnTo>
                    <a:lnTo>
                      <a:pt x="800" y="125"/>
                    </a:lnTo>
                    <a:lnTo>
                      <a:pt x="814" y="100"/>
                    </a:lnTo>
                    <a:lnTo>
                      <a:pt x="824" y="73"/>
                    </a:lnTo>
                    <a:lnTo>
                      <a:pt x="829" y="40"/>
                    </a:lnTo>
                    <a:lnTo>
                      <a:pt x="827" y="1"/>
                    </a:lnTo>
                    <a:lnTo>
                      <a:pt x="4" y="0"/>
                    </a:lnTo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66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908614" y="4816932"/>
                <a:ext cx="7681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bg1"/>
                    </a:solidFill>
                  </a:rPr>
                  <a:t>800</a:t>
                </a:r>
                <a:r>
                  <a:rPr lang="zh-CN" altLang="en-US" sz="2000" dirty="0" smtClean="0">
                    <a:solidFill>
                      <a:schemeClr val="bg1"/>
                    </a:solidFill>
                  </a:rPr>
                  <a:t>万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208028" y="4404942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chemeClr val="accent3"/>
                </a:solidFill>
              </a:rPr>
              <a:t>计划目标</a:t>
            </a:r>
            <a:endParaRPr lang="en-US" altLang="zh-CN" dirty="0">
              <a:solidFill>
                <a:schemeClr val="accent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94422" y="5461508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chemeClr val="accent2"/>
                </a:solidFill>
              </a:rPr>
              <a:t>实际完成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069527" y="1826378"/>
            <a:ext cx="4131873" cy="4273553"/>
            <a:chOff x="2030802" y="1611264"/>
            <a:chExt cx="4131873" cy="4273553"/>
          </a:xfrm>
        </p:grpSpPr>
        <p:sp>
          <p:nvSpPr>
            <p:cNvPr id="33" name="TextBox 10"/>
            <p:cNvSpPr txBox="1"/>
            <p:nvPr/>
          </p:nvSpPr>
          <p:spPr>
            <a:xfrm>
              <a:off x="2030802" y="161126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accent1"/>
                  </a:solidFill>
                  <a:latin typeface="+mn-ea"/>
                </a:rPr>
                <a:t>计划额概况</a:t>
              </a:r>
              <a:endParaRPr lang="zh-CN" altLang="en-US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2030802" y="309953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accent2"/>
                  </a:solidFill>
                  <a:latin typeface="+mn-ea"/>
                </a:rPr>
                <a:t>销售额概况</a:t>
              </a:r>
              <a:endParaRPr lang="zh-CN" alt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2030802" y="457327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accent3"/>
                  </a:solidFill>
                  <a:latin typeface="+mn-ea"/>
                </a:rPr>
                <a:t>利润额概况</a:t>
              </a:r>
              <a:endParaRPr lang="zh-CN" alt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39" name="Rectangle 5"/>
            <p:cNvSpPr/>
            <p:nvPr/>
          </p:nvSpPr>
          <p:spPr bwMode="auto">
            <a:xfrm>
              <a:off x="2135577" y="2032084"/>
              <a:ext cx="4027098" cy="90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sp>
          <p:nvSpPr>
            <p:cNvPr id="40" name="Rectangle 5"/>
            <p:cNvSpPr/>
            <p:nvPr/>
          </p:nvSpPr>
          <p:spPr bwMode="auto">
            <a:xfrm>
              <a:off x="2135577" y="3496720"/>
              <a:ext cx="4027098" cy="90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sp>
          <p:nvSpPr>
            <p:cNvPr id="41" name="Rectangle 5"/>
            <p:cNvSpPr/>
            <p:nvPr/>
          </p:nvSpPr>
          <p:spPr bwMode="auto">
            <a:xfrm>
              <a:off x="2135577" y="4977304"/>
              <a:ext cx="4027098" cy="90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93975" y="1731074"/>
            <a:ext cx="600444" cy="3549370"/>
            <a:chOff x="6393975" y="1731074"/>
            <a:chExt cx="600444" cy="3549370"/>
          </a:xfrm>
        </p:grpSpPr>
        <p:sp>
          <p:nvSpPr>
            <p:cNvPr id="45" name="任意多边形 44"/>
            <p:cNvSpPr/>
            <p:nvPr/>
          </p:nvSpPr>
          <p:spPr bwMode="blackWhite">
            <a:xfrm>
              <a:off x="6393975" y="1731074"/>
              <a:ext cx="600444" cy="3549370"/>
            </a:xfrm>
            <a:custGeom>
              <a:avLst/>
              <a:gdLst>
                <a:gd name="connsiteX0" fmla="*/ 300222 w 600444"/>
                <a:gd name="connsiteY0" fmla="*/ 0 h 3549370"/>
                <a:gd name="connsiteX1" fmla="*/ 600444 w 600444"/>
                <a:gd name="connsiteY1" fmla="*/ 300222 h 3549370"/>
                <a:gd name="connsiteX2" fmla="*/ 468079 w 600444"/>
                <a:gd name="connsiteY2" fmla="*/ 549171 h 3549370"/>
                <a:gd name="connsiteX3" fmla="*/ 428714 w 600444"/>
                <a:gd name="connsiteY3" fmla="*/ 570538 h 3549370"/>
                <a:gd name="connsiteX4" fmla="*/ 428714 w 600444"/>
                <a:gd name="connsiteY4" fmla="*/ 1533984 h 3549370"/>
                <a:gd name="connsiteX5" fmla="*/ 468079 w 600444"/>
                <a:gd name="connsiteY5" fmla="*/ 1555350 h 3549370"/>
                <a:gd name="connsiteX6" fmla="*/ 600444 w 600444"/>
                <a:gd name="connsiteY6" fmla="*/ 1804299 h 3549370"/>
                <a:gd name="connsiteX7" fmla="*/ 468079 w 600444"/>
                <a:gd name="connsiteY7" fmla="*/ 2053248 h 3549370"/>
                <a:gd name="connsiteX8" fmla="*/ 428714 w 600444"/>
                <a:gd name="connsiteY8" fmla="*/ 2074615 h 3549370"/>
                <a:gd name="connsiteX9" fmla="*/ 428714 w 600444"/>
                <a:gd name="connsiteY9" fmla="*/ 2978833 h 3549370"/>
                <a:gd name="connsiteX10" fmla="*/ 468079 w 600444"/>
                <a:gd name="connsiteY10" fmla="*/ 3000199 h 3549370"/>
                <a:gd name="connsiteX11" fmla="*/ 600444 w 600444"/>
                <a:gd name="connsiteY11" fmla="*/ 3249148 h 3549370"/>
                <a:gd name="connsiteX12" fmla="*/ 300222 w 600444"/>
                <a:gd name="connsiteY12" fmla="*/ 3549370 h 3549370"/>
                <a:gd name="connsiteX13" fmla="*/ 0 w 600444"/>
                <a:gd name="connsiteY13" fmla="*/ 3249148 h 3549370"/>
                <a:gd name="connsiteX14" fmla="*/ 132365 w 600444"/>
                <a:gd name="connsiteY14" fmla="*/ 3000199 h 3549370"/>
                <a:gd name="connsiteX15" fmla="*/ 171730 w 600444"/>
                <a:gd name="connsiteY15" fmla="*/ 2978833 h 3549370"/>
                <a:gd name="connsiteX16" fmla="*/ 171730 w 600444"/>
                <a:gd name="connsiteY16" fmla="*/ 2074615 h 3549370"/>
                <a:gd name="connsiteX17" fmla="*/ 132365 w 600444"/>
                <a:gd name="connsiteY17" fmla="*/ 2053248 h 3549370"/>
                <a:gd name="connsiteX18" fmla="*/ 0 w 600444"/>
                <a:gd name="connsiteY18" fmla="*/ 1804299 h 3549370"/>
                <a:gd name="connsiteX19" fmla="*/ 132365 w 600444"/>
                <a:gd name="connsiteY19" fmla="*/ 1555350 h 3549370"/>
                <a:gd name="connsiteX20" fmla="*/ 171730 w 600444"/>
                <a:gd name="connsiteY20" fmla="*/ 1533984 h 3549370"/>
                <a:gd name="connsiteX21" fmla="*/ 171730 w 600444"/>
                <a:gd name="connsiteY21" fmla="*/ 570538 h 3549370"/>
                <a:gd name="connsiteX22" fmla="*/ 132365 w 600444"/>
                <a:gd name="connsiteY22" fmla="*/ 549171 h 3549370"/>
                <a:gd name="connsiteX23" fmla="*/ 0 w 600444"/>
                <a:gd name="connsiteY23" fmla="*/ 300222 h 3549370"/>
                <a:gd name="connsiteX24" fmla="*/ 300222 w 600444"/>
                <a:gd name="connsiteY24" fmla="*/ 0 h 354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0444" h="3549370">
                  <a:moveTo>
                    <a:pt x="300222" y="0"/>
                  </a:moveTo>
                  <a:cubicBezTo>
                    <a:pt x="466030" y="0"/>
                    <a:pt x="600444" y="134414"/>
                    <a:pt x="600444" y="300222"/>
                  </a:cubicBezTo>
                  <a:cubicBezTo>
                    <a:pt x="600444" y="403852"/>
                    <a:pt x="547939" y="495219"/>
                    <a:pt x="468079" y="549171"/>
                  </a:cubicBezTo>
                  <a:lnTo>
                    <a:pt x="428714" y="570538"/>
                  </a:lnTo>
                  <a:lnTo>
                    <a:pt x="428714" y="1533984"/>
                  </a:lnTo>
                  <a:lnTo>
                    <a:pt x="468079" y="1555350"/>
                  </a:lnTo>
                  <a:cubicBezTo>
                    <a:pt x="547939" y="1609302"/>
                    <a:pt x="600444" y="1700669"/>
                    <a:pt x="600444" y="1804299"/>
                  </a:cubicBezTo>
                  <a:cubicBezTo>
                    <a:pt x="600444" y="1907929"/>
                    <a:pt x="547939" y="1999296"/>
                    <a:pt x="468079" y="2053248"/>
                  </a:cubicBezTo>
                  <a:lnTo>
                    <a:pt x="428714" y="2074615"/>
                  </a:lnTo>
                  <a:lnTo>
                    <a:pt x="428714" y="2978833"/>
                  </a:lnTo>
                  <a:lnTo>
                    <a:pt x="468079" y="3000199"/>
                  </a:lnTo>
                  <a:cubicBezTo>
                    <a:pt x="547939" y="3054152"/>
                    <a:pt x="600444" y="3145518"/>
                    <a:pt x="600444" y="3249148"/>
                  </a:cubicBezTo>
                  <a:cubicBezTo>
                    <a:pt x="600444" y="3414956"/>
                    <a:pt x="466030" y="3549370"/>
                    <a:pt x="300222" y="3549370"/>
                  </a:cubicBezTo>
                  <a:cubicBezTo>
                    <a:pt x="134414" y="3549370"/>
                    <a:pt x="0" y="3414956"/>
                    <a:pt x="0" y="3249148"/>
                  </a:cubicBezTo>
                  <a:cubicBezTo>
                    <a:pt x="0" y="3145518"/>
                    <a:pt x="52505" y="3054152"/>
                    <a:pt x="132365" y="3000199"/>
                  </a:cubicBezTo>
                  <a:lnTo>
                    <a:pt x="171730" y="2978833"/>
                  </a:lnTo>
                  <a:lnTo>
                    <a:pt x="171730" y="2074615"/>
                  </a:lnTo>
                  <a:lnTo>
                    <a:pt x="132365" y="2053248"/>
                  </a:lnTo>
                  <a:cubicBezTo>
                    <a:pt x="52505" y="1999296"/>
                    <a:pt x="0" y="1907929"/>
                    <a:pt x="0" y="1804299"/>
                  </a:cubicBezTo>
                  <a:cubicBezTo>
                    <a:pt x="0" y="1700669"/>
                    <a:pt x="52505" y="1609302"/>
                    <a:pt x="132365" y="1555350"/>
                  </a:cubicBezTo>
                  <a:lnTo>
                    <a:pt x="171730" y="1533984"/>
                  </a:lnTo>
                  <a:lnTo>
                    <a:pt x="171730" y="570538"/>
                  </a:lnTo>
                  <a:lnTo>
                    <a:pt x="132365" y="549171"/>
                  </a:lnTo>
                  <a:cubicBezTo>
                    <a:pt x="52505" y="495219"/>
                    <a:pt x="0" y="403852"/>
                    <a:pt x="0" y="300222"/>
                  </a:cubicBezTo>
                  <a:cubicBezTo>
                    <a:pt x="0" y="134414"/>
                    <a:pt x="134414" y="0"/>
                    <a:pt x="30022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190500" dist="50800" dir="135000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461565" y="4740846"/>
              <a:ext cx="465264" cy="465265"/>
              <a:chOff x="6447927" y="4740846"/>
              <a:chExt cx="465264" cy="465265"/>
            </a:xfrm>
          </p:grpSpPr>
          <p:sp>
            <p:nvSpPr>
              <p:cNvPr id="53" name="椭圆 52"/>
              <p:cNvSpPr/>
              <p:nvPr/>
            </p:nvSpPr>
            <p:spPr>
              <a:xfrm flipH="1">
                <a:off x="6447927" y="4740846"/>
                <a:ext cx="465264" cy="465265"/>
              </a:xfrm>
              <a:prstGeom prst="ellipse">
                <a:avLst/>
              </a:prstGeom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KSO_Shape"/>
              <p:cNvSpPr/>
              <p:nvPr/>
            </p:nvSpPr>
            <p:spPr bwMode="auto">
              <a:xfrm>
                <a:off x="6540262" y="4855228"/>
                <a:ext cx="280594" cy="217460"/>
              </a:xfrm>
              <a:custGeom>
                <a:avLst/>
                <a:gdLst>
                  <a:gd name="T0" fmla="*/ 2017136 w 3240087"/>
                  <a:gd name="T1" fmla="*/ 1939157 h 2513013"/>
                  <a:gd name="T2" fmla="*/ 792729 w 3240087"/>
                  <a:gd name="T3" fmla="*/ 1060450 h 2513013"/>
                  <a:gd name="T4" fmla="*/ 1301750 w 3240087"/>
                  <a:gd name="T5" fmla="*/ 2513013 h 2513013"/>
                  <a:gd name="T6" fmla="*/ 1554331 w 3240087"/>
                  <a:gd name="T7" fmla="*/ 753428 h 2513013"/>
                  <a:gd name="T8" fmla="*/ 1460048 w 3240087"/>
                  <a:gd name="T9" fmla="*/ 768668 h 2513013"/>
                  <a:gd name="T10" fmla="*/ 1385130 w 3240087"/>
                  <a:gd name="T11" fmla="*/ 795338 h 2513013"/>
                  <a:gd name="T12" fmla="*/ 1329893 w 3240087"/>
                  <a:gd name="T13" fmla="*/ 833438 h 2513013"/>
                  <a:gd name="T14" fmla="*/ 1294022 w 3240087"/>
                  <a:gd name="T15" fmla="*/ 883285 h 2513013"/>
                  <a:gd name="T16" fmla="*/ 1277514 w 3240087"/>
                  <a:gd name="T17" fmla="*/ 944880 h 2513013"/>
                  <a:gd name="T18" fmla="*/ 1278784 w 3240087"/>
                  <a:gd name="T19" fmla="*/ 999173 h 2513013"/>
                  <a:gd name="T20" fmla="*/ 1289577 w 3240087"/>
                  <a:gd name="T21" fmla="*/ 1043940 h 2513013"/>
                  <a:gd name="T22" fmla="*/ 1309259 w 3240087"/>
                  <a:gd name="T23" fmla="*/ 1084263 h 2513013"/>
                  <a:gd name="T24" fmla="*/ 1365448 w 3240087"/>
                  <a:gd name="T25" fmla="*/ 1148715 h 2513013"/>
                  <a:gd name="T26" fmla="*/ 1452112 w 3240087"/>
                  <a:gd name="T27" fmla="*/ 1200786 h 2513013"/>
                  <a:gd name="T28" fmla="*/ 1598774 w 3240087"/>
                  <a:gd name="T29" fmla="*/ 1275081 h 2513013"/>
                  <a:gd name="T30" fmla="*/ 1631472 w 3240087"/>
                  <a:gd name="T31" fmla="*/ 1300163 h 2513013"/>
                  <a:gd name="T32" fmla="*/ 1648614 w 3240087"/>
                  <a:gd name="T33" fmla="*/ 1327786 h 2513013"/>
                  <a:gd name="T34" fmla="*/ 1658455 w 3240087"/>
                  <a:gd name="T35" fmla="*/ 1403668 h 2513013"/>
                  <a:gd name="T36" fmla="*/ 1653376 w 3240087"/>
                  <a:gd name="T37" fmla="*/ 1450658 h 2513013"/>
                  <a:gd name="T38" fmla="*/ 1632741 w 3240087"/>
                  <a:gd name="T39" fmla="*/ 1471931 h 2513013"/>
                  <a:gd name="T40" fmla="*/ 1595917 w 3240087"/>
                  <a:gd name="T41" fmla="*/ 1477328 h 2513013"/>
                  <a:gd name="T42" fmla="*/ 1572426 w 3240087"/>
                  <a:gd name="T43" fmla="*/ 1469708 h 2513013"/>
                  <a:gd name="T44" fmla="*/ 1562902 w 3240087"/>
                  <a:gd name="T45" fmla="*/ 1457008 h 2513013"/>
                  <a:gd name="T46" fmla="*/ 1555601 w 3240087"/>
                  <a:gd name="T47" fmla="*/ 1406208 h 2513013"/>
                  <a:gd name="T48" fmla="*/ 1280689 w 3240087"/>
                  <a:gd name="T49" fmla="*/ 1341121 h 2513013"/>
                  <a:gd name="T50" fmla="*/ 1292117 w 3240087"/>
                  <a:gd name="T51" fmla="*/ 1434783 h 2513013"/>
                  <a:gd name="T52" fmla="*/ 1312751 w 3240087"/>
                  <a:gd name="T53" fmla="*/ 1484313 h 2513013"/>
                  <a:gd name="T54" fmla="*/ 1334655 w 3240087"/>
                  <a:gd name="T55" fmla="*/ 1514158 h 2513013"/>
                  <a:gd name="T56" fmla="*/ 1362591 w 3240087"/>
                  <a:gd name="T57" fmla="*/ 1538288 h 2513013"/>
                  <a:gd name="T58" fmla="*/ 1427986 w 3240087"/>
                  <a:gd name="T59" fmla="*/ 1573848 h 2513013"/>
                  <a:gd name="T60" fmla="*/ 1500999 w 3240087"/>
                  <a:gd name="T61" fmla="*/ 1596073 h 2513013"/>
                  <a:gd name="T62" fmla="*/ 1680359 w 3240087"/>
                  <a:gd name="T63" fmla="*/ 1684973 h 2513013"/>
                  <a:gd name="T64" fmla="*/ 1761626 w 3240087"/>
                  <a:gd name="T65" fmla="*/ 1591628 h 2513013"/>
                  <a:gd name="T66" fmla="*/ 1840672 w 3240087"/>
                  <a:gd name="T67" fmla="*/ 1562101 h 2513013"/>
                  <a:gd name="T68" fmla="*/ 1900035 w 3240087"/>
                  <a:gd name="T69" fmla="*/ 1518286 h 2513013"/>
                  <a:gd name="T70" fmla="*/ 1939716 w 3240087"/>
                  <a:gd name="T71" fmla="*/ 1461136 h 2513013"/>
                  <a:gd name="T72" fmla="*/ 1959398 w 3240087"/>
                  <a:gd name="T73" fmla="*/ 1390333 h 2513013"/>
                  <a:gd name="T74" fmla="*/ 1960350 w 3240087"/>
                  <a:gd name="T75" fmla="*/ 1316038 h 2513013"/>
                  <a:gd name="T76" fmla="*/ 1951779 w 3240087"/>
                  <a:gd name="T77" fmla="*/ 1271271 h 2513013"/>
                  <a:gd name="T78" fmla="*/ 1935907 w 3240087"/>
                  <a:gd name="T79" fmla="*/ 1232536 h 2513013"/>
                  <a:gd name="T80" fmla="*/ 1890194 w 3240087"/>
                  <a:gd name="T81" fmla="*/ 1173798 h 2513013"/>
                  <a:gd name="T82" fmla="*/ 1817180 w 3240087"/>
                  <a:gd name="T83" fmla="*/ 1128078 h 2513013"/>
                  <a:gd name="T84" fmla="*/ 1674327 w 3240087"/>
                  <a:gd name="T85" fmla="*/ 1059180 h 2513013"/>
                  <a:gd name="T86" fmla="*/ 1581949 w 3240087"/>
                  <a:gd name="T87" fmla="*/ 1008380 h 2513013"/>
                  <a:gd name="T88" fmla="*/ 1566394 w 3240087"/>
                  <a:gd name="T89" fmla="*/ 989013 h 2513013"/>
                  <a:gd name="T90" fmla="*/ 1557823 w 3240087"/>
                  <a:gd name="T91" fmla="*/ 962025 h 2513013"/>
                  <a:gd name="T92" fmla="*/ 1557823 w 3240087"/>
                  <a:gd name="T93" fmla="*/ 918528 h 2513013"/>
                  <a:gd name="T94" fmla="*/ 1572108 w 3240087"/>
                  <a:gd name="T95" fmla="*/ 890905 h 2513013"/>
                  <a:gd name="T96" fmla="*/ 1600361 w 3240087"/>
                  <a:gd name="T97" fmla="*/ 879793 h 2513013"/>
                  <a:gd name="T98" fmla="*/ 1636551 w 3240087"/>
                  <a:gd name="T99" fmla="*/ 886143 h 2513013"/>
                  <a:gd name="T100" fmla="*/ 1649249 w 3240087"/>
                  <a:gd name="T101" fmla="*/ 901700 h 2513013"/>
                  <a:gd name="T102" fmla="*/ 1656233 w 3240087"/>
                  <a:gd name="T103" fmla="*/ 956310 h 2513013"/>
                  <a:gd name="T104" fmla="*/ 1932732 w 3240087"/>
                  <a:gd name="T105" fmla="*/ 964883 h 2513013"/>
                  <a:gd name="T106" fmla="*/ 1923844 w 3240087"/>
                  <a:gd name="T107" fmla="*/ 900748 h 2513013"/>
                  <a:gd name="T108" fmla="*/ 1897495 w 3240087"/>
                  <a:gd name="T109" fmla="*/ 847725 h 2513013"/>
                  <a:gd name="T110" fmla="*/ 1853370 w 3240087"/>
                  <a:gd name="T111" fmla="*/ 806450 h 2513013"/>
                  <a:gd name="T112" fmla="*/ 1790832 w 3240087"/>
                  <a:gd name="T113" fmla="*/ 775970 h 2513013"/>
                  <a:gd name="T114" fmla="*/ 1710834 w 3240087"/>
                  <a:gd name="T115" fmla="*/ 757238 h 2513013"/>
                  <a:gd name="T116" fmla="*/ 2640012 w 3240087"/>
                  <a:gd name="T117" fmla="*/ 871220 h 2513013"/>
                  <a:gd name="T118" fmla="*/ 1619408 w 3240087"/>
                  <a:gd name="T119" fmla="*/ 0 h 2513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40087" h="2513013">
                    <a:moveTo>
                      <a:pt x="2446710" y="1060450"/>
                    </a:moveTo>
                    <a:lnTo>
                      <a:pt x="3240087" y="1736769"/>
                    </a:lnTo>
                    <a:lnTo>
                      <a:pt x="2830848" y="1736769"/>
                    </a:lnTo>
                    <a:lnTo>
                      <a:pt x="2956352" y="2513013"/>
                    </a:lnTo>
                    <a:lnTo>
                      <a:pt x="1936750" y="2513013"/>
                    </a:lnTo>
                    <a:lnTo>
                      <a:pt x="2017136" y="1939157"/>
                    </a:lnTo>
                    <a:lnTo>
                      <a:pt x="2275453" y="1939157"/>
                    </a:lnTo>
                    <a:lnTo>
                      <a:pt x="2351708" y="1939157"/>
                    </a:lnTo>
                    <a:lnTo>
                      <a:pt x="2338681" y="1859852"/>
                    </a:lnTo>
                    <a:lnTo>
                      <a:pt x="2238278" y="1237778"/>
                    </a:lnTo>
                    <a:lnTo>
                      <a:pt x="2446710" y="1060450"/>
                    </a:lnTo>
                    <a:close/>
                    <a:moveTo>
                      <a:pt x="792729" y="1060450"/>
                    </a:moveTo>
                    <a:lnTo>
                      <a:pt x="988531" y="1227309"/>
                    </a:lnTo>
                    <a:lnTo>
                      <a:pt x="899991" y="1861120"/>
                    </a:lnTo>
                    <a:lnTo>
                      <a:pt x="889201" y="1939157"/>
                    </a:lnTo>
                    <a:lnTo>
                      <a:pt x="963460" y="1939157"/>
                    </a:lnTo>
                    <a:lnTo>
                      <a:pt x="1209085" y="1939157"/>
                    </a:lnTo>
                    <a:lnTo>
                      <a:pt x="1301750" y="2513013"/>
                    </a:lnTo>
                    <a:lnTo>
                      <a:pt x="283389" y="2513013"/>
                    </a:lnTo>
                    <a:lnTo>
                      <a:pt x="391604" y="1736769"/>
                    </a:lnTo>
                    <a:lnTo>
                      <a:pt x="0" y="1736769"/>
                    </a:lnTo>
                    <a:lnTo>
                      <a:pt x="792729" y="1060450"/>
                    </a:lnTo>
                    <a:close/>
                    <a:moveTo>
                      <a:pt x="1554331" y="686118"/>
                    </a:moveTo>
                    <a:lnTo>
                      <a:pt x="1554331" y="753428"/>
                    </a:lnTo>
                    <a:lnTo>
                      <a:pt x="1537189" y="755015"/>
                    </a:lnTo>
                    <a:lnTo>
                      <a:pt x="1520681" y="757238"/>
                    </a:lnTo>
                    <a:lnTo>
                      <a:pt x="1504491" y="759778"/>
                    </a:lnTo>
                    <a:lnTo>
                      <a:pt x="1489254" y="762318"/>
                    </a:lnTo>
                    <a:lnTo>
                      <a:pt x="1474334" y="765175"/>
                    </a:lnTo>
                    <a:lnTo>
                      <a:pt x="1460048" y="768668"/>
                    </a:lnTo>
                    <a:lnTo>
                      <a:pt x="1446080" y="772160"/>
                    </a:lnTo>
                    <a:lnTo>
                      <a:pt x="1432747" y="776288"/>
                    </a:lnTo>
                    <a:lnTo>
                      <a:pt x="1420049" y="780415"/>
                    </a:lnTo>
                    <a:lnTo>
                      <a:pt x="1407986" y="785178"/>
                    </a:lnTo>
                    <a:lnTo>
                      <a:pt x="1396241" y="789940"/>
                    </a:lnTo>
                    <a:lnTo>
                      <a:pt x="1385130" y="795338"/>
                    </a:lnTo>
                    <a:lnTo>
                      <a:pt x="1374654" y="800735"/>
                    </a:lnTo>
                    <a:lnTo>
                      <a:pt x="1364496" y="806768"/>
                    </a:lnTo>
                    <a:lnTo>
                      <a:pt x="1354972" y="813118"/>
                    </a:lnTo>
                    <a:lnTo>
                      <a:pt x="1345766" y="819468"/>
                    </a:lnTo>
                    <a:lnTo>
                      <a:pt x="1337512" y="826453"/>
                    </a:lnTo>
                    <a:lnTo>
                      <a:pt x="1329893" y="833438"/>
                    </a:lnTo>
                    <a:lnTo>
                      <a:pt x="1322592" y="841375"/>
                    </a:lnTo>
                    <a:lnTo>
                      <a:pt x="1315608" y="848995"/>
                    </a:lnTo>
                    <a:lnTo>
                      <a:pt x="1309259" y="857250"/>
                    </a:lnTo>
                    <a:lnTo>
                      <a:pt x="1303863" y="865505"/>
                    </a:lnTo>
                    <a:lnTo>
                      <a:pt x="1298466" y="874395"/>
                    </a:lnTo>
                    <a:lnTo>
                      <a:pt x="1294022" y="883285"/>
                    </a:lnTo>
                    <a:lnTo>
                      <a:pt x="1289895" y="892810"/>
                    </a:lnTo>
                    <a:lnTo>
                      <a:pt x="1286403" y="902653"/>
                    </a:lnTo>
                    <a:lnTo>
                      <a:pt x="1283546" y="912813"/>
                    </a:lnTo>
                    <a:lnTo>
                      <a:pt x="1281006" y="922973"/>
                    </a:lnTo>
                    <a:lnTo>
                      <a:pt x="1279101" y="933768"/>
                    </a:lnTo>
                    <a:lnTo>
                      <a:pt x="1277514" y="944880"/>
                    </a:lnTo>
                    <a:lnTo>
                      <a:pt x="1276879" y="955993"/>
                    </a:lnTo>
                    <a:lnTo>
                      <a:pt x="1276562" y="967423"/>
                    </a:lnTo>
                    <a:lnTo>
                      <a:pt x="1276562" y="975678"/>
                    </a:lnTo>
                    <a:lnTo>
                      <a:pt x="1277197" y="983615"/>
                    </a:lnTo>
                    <a:lnTo>
                      <a:pt x="1277514" y="991553"/>
                    </a:lnTo>
                    <a:lnTo>
                      <a:pt x="1278784" y="999173"/>
                    </a:lnTo>
                    <a:lnTo>
                      <a:pt x="1279736" y="1006793"/>
                    </a:lnTo>
                    <a:lnTo>
                      <a:pt x="1281006" y="1014413"/>
                    </a:lnTo>
                    <a:lnTo>
                      <a:pt x="1282911" y="1021715"/>
                    </a:lnTo>
                    <a:lnTo>
                      <a:pt x="1284815" y="1029335"/>
                    </a:lnTo>
                    <a:lnTo>
                      <a:pt x="1287038" y="1036638"/>
                    </a:lnTo>
                    <a:lnTo>
                      <a:pt x="1289577" y="1043940"/>
                    </a:lnTo>
                    <a:lnTo>
                      <a:pt x="1292117" y="1050925"/>
                    </a:lnTo>
                    <a:lnTo>
                      <a:pt x="1294974" y="1057910"/>
                    </a:lnTo>
                    <a:lnTo>
                      <a:pt x="1298148" y="1064260"/>
                    </a:lnTo>
                    <a:lnTo>
                      <a:pt x="1301640" y="1070928"/>
                    </a:lnTo>
                    <a:lnTo>
                      <a:pt x="1305450" y="1077595"/>
                    </a:lnTo>
                    <a:lnTo>
                      <a:pt x="1309259" y="1084263"/>
                    </a:lnTo>
                    <a:lnTo>
                      <a:pt x="1317830" y="1096963"/>
                    </a:lnTo>
                    <a:lnTo>
                      <a:pt x="1326719" y="1108710"/>
                    </a:lnTo>
                    <a:lnTo>
                      <a:pt x="1335925" y="1119823"/>
                    </a:lnTo>
                    <a:lnTo>
                      <a:pt x="1345131" y="1129983"/>
                    </a:lnTo>
                    <a:lnTo>
                      <a:pt x="1355290" y="1139825"/>
                    </a:lnTo>
                    <a:lnTo>
                      <a:pt x="1365448" y="1148715"/>
                    </a:lnTo>
                    <a:lnTo>
                      <a:pt x="1376241" y="1156653"/>
                    </a:lnTo>
                    <a:lnTo>
                      <a:pt x="1387352" y="1164273"/>
                    </a:lnTo>
                    <a:lnTo>
                      <a:pt x="1400050" y="1171893"/>
                    </a:lnTo>
                    <a:lnTo>
                      <a:pt x="1414970" y="1180466"/>
                    </a:lnTo>
                    <a:lnTo>
                      <a:pt x="1432430" y="1189991"/>
                    </a:lnTo>
                    <a:lnTo>
                      <a:pt x="1452112" y="1200786"/>
                    </a:lnTo>
                    <a:lnTo>
                      <a:pt x="1474968" y="1212216"/>
                    </a:lnTo>
                    <a:lnTo>
                      <a:pt x="1500047" y="1224916"/>
                    </a:lnTo>
                    <a:lnTo>
                      <a:pt x="1557506" y="1253173"/>
                    </a:lnTo>
                    <a:lnTo>
                      <a:pt x="1575283" y="1262063"/>
                    </a:lnTo>
                    <a:lnTo>
                      <a:pt x="1591473" y="1270953"/>
                    </a:lnTo>
                    <a:lnTo>
                      <a:pt x="1598774" y="1275081"/>
                    </a:lnTo>
                    <a:lnTo>
                      <a:pt x="1605441" y="1279208"/>
                    </a:lnTo>
                    <a:lnTo>
                      <a:pt x="1611472" y="1283336"/>
                    </a:lnTo>
                    <a:lnTo>
                      <a:pt x="1617186" y="1287463"/>
                    </a:lnTo>
                    <a:lnTo>
                      <a:pt x="1622265" y="1291591"/>
                    </a:lnTo>
                    <a:lnTo>
                      <a:pt x="1627345" y="1296036"/>
                    </a:lnTo>
                    <a:lnTo>
                      <a:pt x="1631472" y="1300163"/>
                    </a:lnTo>
                    <a:lnTo>
                      <a:pt x="1635281" y="1303973"/>
                    </a:lnTo>
                    <a:lnTo>
                      <a:pt x="1638773" y="1307783"/>
                    </a:lnTo>
                    <a:lnTo>
                      <a:pt x="1641630" y="1311911"/>
                    </a:lnTo>
                    <a:lnTo>
                      <a:pt x="1643535" y="1315721"/>
                    </a:lnTo>
                    <a:lnTo>
                      <a:pt x="1645757" y="1319531"/>
                    </a:lnTo>
                    <a:lnTo>
                      <a:pt x="1648614" y="1327786"/>
                    </a:lnTo>
                    <a:lnTo>
                      <a:pt x="1651471" y="1337311"/>
                    </a:lnTo>
                    <a:lnTo>
                      <a:pt x="1653376" y="1348106"/>
                    </a:lnTo>
                    <a:lnTo>
                      <a:pt x="1655280" y="1360171"/>
                    </a:lnTo>
                    <a:lnTo>
                      <a:pt x="1656868" y="1373188"/>
                    </a:lnTo>
                    <a:lnTo>
                      <a:pt x="1657502" y="1388111"/>
                    </a:lnTo>
                    <a:lnTo>
                      <a:pt x="1658455" y="1403668"/>
                    </a:lnTo>
                    <a:lnTo>
                      <a:pt x="1658772" y="1420813"/>
                    </a:lnTo>
                    <a:lnTo>
                      <a:pt x="1658455" y="1427798"/>
                    </a:lnTo>
                    <a:lnTo>
                      <a:pt x="1657502" y="1434148"/>
                    </a:lnTo>
                    <a:lnTo>
                      <a:pt x="1656550" y="1439863"/>
                    </a:lnTo>
                    <a:lnTo>
                      <a:pt x="1655280" y="1445578"/>
                    </a:lnTo>
                    <a:lnTo>
                      <a:pt x="1653376" y="1450658"/>
                    </a:lnTo>
                    <a:lnTo>
                      <a:pt x="1650836" y="1455421"/>
                    </a:lnTo>
                    <a:lnTo>
                      <a:pt x="1648296" y="1459548"/>
                    </a:lnTo>
                    <a:lnTo>
                      <a:pt x="1645122" y="1463358"/>
                    </a:lnTo>
                    <a:lnTo>
                      <a:pt x="1641630" y="1466851"/>
                    </a:lnTo>
                    <a:lnTo>
                      <a:pt x="1637503" y="1469708"/>
                    </a:lnTo>
                    <a:lnTo>
                      <a:pt x="1632741" y="1471931"/>
                    </a:lnTo>
                    <a:lnTo>
                      <a:pt x="1627980" y="1474153"/>
                    </a:lnTo>
                    <a:lnTo>
                      <a:pt x="1622265" y="1475423"/>
                    </a:lnTo>
                    <a:lnTo>
                      <a:pt x="1616869" y="1477011"/>
                    </a:lnTo>
                    <a:lnTo>
                      <a:pt x="1610520" y="1477646"/>
                    </a:lnTo>
                    <a:lnTo>
                      <a:pt x="1603536" y="1477646"/>
                    </a:lnTo>
                    <a:lnTo>
                      <a:pt x="1595917" y="1477328"/>
                    </a:lnTo>
                    <a:lnTo>
                      <a:pt x="1588933" y="1476693"/>
                    </a:lnTo>
                    <a:lnTo>
                      <a:pt x="1582584" y="1474788"/>
                    </a:lnTo>
                    <a:lnTo>
                      <a:pt x="1579727" y="1473836"/>
                    </a:lnTo>
                    <a:lnTo>
                      <a:pt x="1577188" y="1472566"/>
                    </a:lnTo>
                    <a:lnTo>
                      <a:pt x="1574648" y="1471296"/>
                    </a:lnTo>
                    <a:lnTo>
                      <a:pt x="1572426" y="1469708"/>
                    </a:lnTo>
                    <a:lnTo>
                      <a:pt x="1570521" y="1467803"/>
                    </a:lnTo>
                    <a:lnTo>
                      <a:pt x="1568299" y="1466216"/>
                    </a:lnTo>
                    <a:lnTo>
                      <a:pt x="1566712" y="1463993"/>
                    </a:lnTo>
                    <a:lnTo>
                      <a:pt x="1565124" y="1461771"/>
                    </a:lnTo>
                    <a:lnTo>
                      <a:pt x="1563855" y="1459548"/>
                    </a:lnTo>
                    <a:lnTo>
                      <a:pt x="1562902" y="1457008"/>
                    </a:lnTo>
                    <a:lnTo>
                      <a:pt x="1561632" y="1454151"/>
                    </a:lnTo>
                    <a:lnTo>
                      <a:pt x="1560680" y="1450976"/>
                    </a:lnTo>
                    <a:lnTo>
                      <a:pt x="1559093" y="1442721"/>
                    </a:lnTo>
                    <a:lnTo>
                      <a:pt x="1557506" y="1432561"/>
                    </a:lnTo>
                    <a:lnTo>
                      <a:pt x="1556553" y="1420496"/>
                    </a:lnTo>
                    <a:lnTo>
                      <a:pt x="1555601" y="1406208"/>
                    </a:lnTo>
                    <a:lnTo>
                      <a:pt x="1554649" y="1390016"/>
                    </a:lnTo>
                    <a:lnTo>
                      <a:pt x="1554331" y="1371918"/>
                    </a:lnTo>
                    <a:lnTo>
                      <a:pt x="1554331" y="1351598"/>
                    </a:lnTo>
                    <a:lnTo>
                      <a:pt x="1554331" y="1300163"/>
                    </a:lnTo>
                    <a:lnTo>
                      <a:pt x="1280689" y="1300163"/>
                    </a:lnTo>
                    <a:lnTo>
                      <a:pt x="1280689" y="1341121"/>
                    </a:lnTo>
                    <a:lnTo>
                      <a:pt x="1281006" y="1358266"/>
                    </a:lnTo>
                    <a:lnTo>
                      <a:pt x="1281641" y="1375093"/>
                    </a:lnTo>
                    <a:lnTo>
                      <a:pt x="1283546" y="1390968"/>
                    </a:lnTo>
                    <a:lnTo>
                      <a:pt x="1285450" y="1406208"/>
                    </a:lnTo>
                    <a:lnTo>
                      <a:pt x="1288625" y="1420813"/>
                    </a:lnTo>
                    <a:lnTo>
                      <a:pt x="1292117" y="1434783"/>
                    </a:lnTo>
                    <a:lnTo>
                      <a:pt x="1296561" y="1448436"/>
                    </a:lnTo>
                    <a:lnTo>
                      <a:pt x="1301005" y="1460818"/>
                    </a:lnTo>
                    <a:lnTo>
                      <a:pt x="1303863" y="1466851"/>
                    </a:lnTo>
                    <a:lnTo>
                      <a:pt x="1306402" y="1472566"/>
                    </a:lnTo>
                    <a:lnTo>
                      <a:pt x="1309577" y="1478598"/>
                    </a:lnTo>
                    <a:lnTo>
                      <a:pt x="1312751" y="1484313"/>
                    </a:lnTo>
                    <a:lnTo>
                      <a:pt x="1315926" y="1489393"/>
                    </a:lnTo>
                    <a:lnTo>
                      <a:pt x="1319418" y="1494791"/>
                    </a:lnTo>
                    <a:lnTo>
                      <a:pt x="1322910" y="1499871"/>
                    </a:lnTo>
                    <a:lnTo>
                      <a:pt x="1326719" y="1504951"/>
                    </a:lnTo>
                    <a:lnTo>
                      <a:pt x="1330528" y="1509713"/>
                    </a:lnTo>
                    <a:lnTo>
                      <a:pt x="1334655" y="1514158"/>
                    </a:lnTo>
                    <a:lnTo>
                      <a:pt x="1339100" y="1518603"/>
                    </a:lnTo>
                    <a:lnTo>
                      <a:pt x="1343544" y="1523048"/>
                    </a:lnTo>
                    <a:lnTo>
                      <a:pt x="1347988" y="1527176"/>
                    </a:lnTo>
                    <a:lnTo>
                      <a:pt x="1352432" y="1530986"/>
                    </a:lnTo>
                    <a:lnTo>
                      <a:pt x="1357512" y="1534796"/>
                    </a:lnTo>
                    <a:lnTo>
                      <a:pt x="1362591" y="1538288"/>
                    </a:lnTo>
                    <a:lnTo>
                      <a:pt x="1372749" y="1545273"/>
                    </a:lnTo>
                    <a:lnTo>
                      <a:pt x="1383543" y="1551941"/>
                    </a:lnTo>
                    <a:lnTo>
                      <a:pt x="1394336" y="1557656"/>
                    </a:lnTo>
                    <a:lnTo>
                      <a:pt x="1405129" y="1563688"/>
                    </a:lnTo>
                    <a:lnTo>
                      <a:pt x="1416240" y="1569086"/>
                    </a:lnTo>
                    <a:lnTo>
                      <a:pt x="1427986" y="1573848"/>
                    </a:lnTo>
                    <a:lnTo>
                      <a:pt x="1439731" y="1578611"/>
                    </a:lnTo>
                    <a:lnTo>
                      <a:pt x="1451477" y="1583056"/>
                    </a:lnTo>
                    <a:lnTo>
                      <a:pt x="1463540" y="1586866"/>
                    </a:lnTo>
                    <a:lnTo>
                      <a:pt x="1475921" y="1590358"/>
                    </a:lnTo>
                    <a:lnTo>
                      <a:pt x="1488619" y="1593216"/>
                    </a:lnTo>
                    <a:lnTo>
                      <a:pt x="1500999" y="1596073"/>
                    </a:lnTo>
                    <a:lnTo>
                      <a:pt x="1514015" y="1598613"/>
                    </a:lnTo>
                    <a:lnTo>
                      <a:pt x="1527348" y="1600201"/>
                    </a:lnTo>
                    <a:lnTo>
                      <a:pt x="1540363" y="1602106"/>
                    </a:lnTo>
                    <a:lnTo>
                      <a:pt x="1554331" y="1603058"/>
                    </a:lnTo>
                    <a:lnTo>
                      <a:pt x="1554331" y="1684973"/>
                    </a:lnTo>
                    <a:lnTo>
                      <a:pt x="1680359" y="1684973"/>
                    </a:lnTo>
                    <a:lnTo>
                      <a:pt x="1680359" y="1605916"/>
                    </a:lnTo>
                    <a:lnTo>
                      <a:pt x="1697819" y="1603693"/>
                    </a:lnTo>
                    <a:lnTo>
                      <a:pt x="1714326" y="1601471"/>
                    </a:lnTo>
                    <a:lnTo>
                      <a:pt x="1730516" y="1598613"/>
                    </a:lnTo>
                    <a:lnTo>
                      <a:pt x="1746071" y="1595121"/>
                    </a:lnTo>
                    <a:lnTo>
                      <a:pt x="1761626" y="1591628"/>
                    </a:lnTo>
                    <a:lnTo>
                      <a:pt x="1775912" y="1587818"/>
                    </a:lnTo>
                    <a:lnTo>
                      <a:pt x="1790197" y="1583373"/>
                    </a:lnTo>
                    <a:lnTo>
                      <a:pt x="1803212" y="1578293"/>
                    </a:lnTo>
                    <a:lnTo>
                      <a:pt x="1816228" y="1573531"/>
                    </a:lnTo>
                    <a:lnTo>
                      <a:pt x="1828926" y="1567816"/>
                    </a:lnTo>
                    <a:lnTo>
                      <a:pt x="1840672" y="1562101"/>
                    </a:lnTo>
                    <a:lnTo>
                      <a:pt x="1851782" y="1555751"/>
                    </a:lnTo>
                    <a:lnTo>
                      <a:pt x="1862576" y="1549083"/>
                    </a:lnTo>
                    <a:lnTo>
                      <a:pt x="1872734" y="1541781"/>
                    </a:lnTo>
                    <a:lnTo>
                      <a:pt x="1882575" y="1534478"/>
                    </a:lnTo>
                    <a:lnTo>
                      <a:pt x="1891464" y="1526858"/>
                    </a:lnTo>
                    <a:lnTo>
                      <a:pt x="1900035" y="1518286"/>
                    </a:lnTo>
                    <a:lnTo>
                      <a:pt x="1907971" y="1510031"/>
                    </a:lnTo>
                    <a:lnTo>
                      <a:pt x="1915590" y="1500823"/>
                    </a:lnTo>
                    <a:lnTo>
                      <a:pt x="1922256" y="1491616"/>
                    </a:lnTo>
                    <a:lnTo>
                      <a:pt x="1928605" y="1481773"/>
                    </a:lnTo>
                    <a:lnTo>
                      <a:pt x="1934319" y="1471613"/>
                    </a:lnTo>
                    <a:lnTo>
                      <a:pt x="1939716" y="1461136"/>
                    </a:lnTo>
                    <a:lnTo>
                      <a:pt x="1944160" y="1450341"/>
                    </a:lnTo>
                    <a:lnTo>
                      <a:pt x="1948287" y="1439228"/>
                    </a:lnTo>
                    <a:lnTo>
                      <a:pt x="1951779" y="1427798"/>
                    </a:lnTo>
                    <a:lnTo>
                      <a:pt x="1954954" y="1415416"/>
                    </a:lnTo>
                    <a:lnTo>
                      <a:pt x="1957493" y="1403351"/>
                    </a:lnTo>
                    <a:lnTo>
                      <a:pt x="1959398" y="1390333"/>
                    </a:lnTo>
                    <a:lnTo>
                      <a:pt x="1960985" y="1377633"/>
                    </a:lnTo>
                    <a:lnTo>
                      <a:pt x="1961620" y="1363981"/>
                    </a:lnTo>
                    <a:lnTo>
                      <a:pt x="1961938" y="1350011"/>
                    </a:lnTo>
                    <a:lnTo>
                      <a:pt x="1961620" y="1332866"/>
                    </a:lnTo>
                    <a:lnTo>
                      <a:pt x="1960985" y="1324611"/>
                    </a:lnTo>
                    <a:lnTo>
                      <a:pt x="1960350" y="1316038"/>
                    </a:lnTo>
                    <a:lnTo>
                      <a:pt x="1959398" y="1308418"/>
                    </a:lnTo>
                    <a:lnTo>
                      <a:pt x="1958128" y="1300481"/>
                    </a:lnTo>
                    <a:lnTo>
                      <a:pt x="1957176" y="1292861"/>
                    </a:lnTo>
                    <a:lnTo>
                      <a:pt x="1955271" y="1285558"/>
                    </a:lnTo>
                    <a:lnTo>
                      <a:pt x="1953684" y="1278256"/>
                    </a:lnTo>
                    <a:lnTo>
                      <a:pt x="1951779" y="1271271"/>
                    </a:lnTo>
                    <a:lnTo>
                      <a:pt x="1949875" y="1264286"/>
                    </a:lnTo>
                    <a:lnTo>
                      <a:pt x="1947335" y="1257618"/>
                    </a:lnTo>
                    <a:lnTo>
                      <a:pt x="1944795" y="1250951"/>
                    </a:lnTo>
                    <a:lnTo>
                      <a:pt x="1942256" y="1244601"/>
                    </a:lnTo>
                    <a:lnTo>
                      <a:pt x="1939081" y="1238251"/>
                    </a:lnTo>
                    <a:lnTo>
                      <a:pt x="1935907" y="1232536"/>
                    </a:lnTo>
                    <a:lnTo>
                      <a:pt x="1929240" y="1221106"/>
                    </a:lnTo>
                    <a:lnTo>
                      <a:pt x="1922256" y="1210311"/>
                    </a:lnTo>
                    <a:lnTo>
                      <a:pt x="1914637" y="1200151"/>
                    </a:lnTo>
                    <a:lnTo>
                      <a:pt x="1907019" y="1190626"/>
                    </a:lnTo>
                    <a:lnTo>
                      <a:pt x="1898448" y="1182053"/>
                    </a:lnTo>
                    <a:lnTo>
                      <a:pt x="1890194" y="1173798"/>
                    </a:lnTo>
                    <a:lnTo>
                      <a:pt x="1880988" y="1166178"/>
                    </a:lnTo>
                    <a:lnTo>
                      <a:pt x="1872099" y="1159510"/>
                    </a:lnTo>
                    <a:lnTo>
                      <a:pt x="1861306" y="1152843"/>
                    </a:lnTo>
                    <a:lnTo>
                      <a:pt x="1848608" y="1145223"/>
                    </a:lnTo>
                    <a:lnTo>
                      <a:pt x="1834005" y="1136968"/>
                    </a:lnTo>
                    <a:lnTo>
                      <a:pt x="1817180" y="1128078"/>
                    </a:lnTo>
                    <a:lnTo>
                      <a:pt x="1798451" y="1118553"/>
                    </a:lnTo>
                    <a:lnTo>
                      <a:pt x="1777499" y="1108075"/>
                    </a:lnTo>
                    <a:lnTo>
                      <a:pt x="1754642" y="1097280"/>
                    </a:lnTo>
                    <a:lnTo>
                      <a:pt x="1729881" y="1085215"/>
                    </a:lnTo>
                    <a:lnTo>
                      <a:pt x="1700358" y="1071880"/>
                    </a:lnTo>
                    <a:lnTo>
                      <a:pt x="1674327" y="1059180"/>
                    </a:lnTo>
                    <a:lnTo>
                      <a:pt x="1651471" y="1047750"/>
                    </a:lnTo>
                    <a:lnTo>
                      <a:pt x="1631472" y="1037590"/>
                    </a:lnTo>
                    <a:lnTo>
                      <a:pt x="1614329" y="1028383"/>
                    </a:lnTo>
                    <a:lnTo>
                      <a:pt x="1600679" y="1020445"/>
                    </a:lnTo>
                    <a:lnTo>
                      <a:pt x="1589568" y="1013778"/>
                    </a:lnTo>
                    <a:lnTo>
                      <a:pt x="1581949" y="1008380"/>
                    </a:lnTo>
                    <a:lnTo>
                      <a:pt x="1578775" y="1005840"/>
                    </a:lnTo>
                    <a:lnTo>
                      <a:pt x="1575918" y="1002665"/>
                    </a:lnTo>
                    <a:lnTo>
                      <a:pt x="1573378" y="999808"/>
                    </a:lnTo>
                    <a:lnTo>
                      <a:pt x="1570838" y="996315"/>
                    </a:lnTo>
                    <a:lnTo>
                      <a:pt x="1568299" y="992823"/>
                    </a:lnTo>
                    <a:lnTo>
                      <a:pt x="1566394" y="989013"/>
                    </a:lnTo>
                    <a:lnTo>
                      <a:pt x="1564489" y="985203"/>
                    </a:lnTo>
                    <a:lnTo>
                      <a:pt x="1562902" y="981075"/>
                    </a:lnTo>
                    <a:lnTo>
                      <a:pt x="1560998" y="976630"/>
                    </a:lnTo>
                    <a:lnTo>
                      <a:pt x="1560045" y="971868"/>
                    </a:lnTo>
                    <a:lnTo>
                      <a:pt x="1559093" y="967105"/>
                    </a:lnTo>
                    <a:lnTo>
                      <a:pt x="1557823" y="962025"/>
                    </a:lnTo>
                    <a:lnTo>
                      <a:pt x="1557188" y="956310"/>
                    </a:lnTo>
                    <a:lnTo>
                      <a:pt x="1556871" y="950595"/>
                    </a:lnTo>
                    <a:lnTo>
                      <a:pt x="1556236" y="938848"/>
                    </a:lnTo>
                    <a:lnTo>
                      <a:pt x="1556553" y="931863"/>
                    </a:lnTo>
                    <a:lnTo>
                      <a:pt x="1557188" y="924878"/>
                    </a:lnTo>
                    <a:lnTo>
                      <a:pt x="1557823" y="918528"/>
                    </a:lnTo>
                    <a:lnTo>
                      <a:pt x="1559410" y="913130"/>
                    </a:lnTo>
                    <a:lnTo>
                      <a:pt x="1560998" y="907415"/>
                    </a:lnTo>
                    <a:lnTo>
                      <a:pt x="1563537" y="902653"/>
                    </a:lnTo>
                    <a:lnTo>
                      <a:pt x="1566077" y="898525"/>
                    </a:lnTo>
                    <a:lnTo>
                      <a:pt x="1568616" y="894398"/>
                    </a:lnTo>
                    <a:lnTo>
                      <a:pt x="1572108" y="890905"/>
                    </a:lnTo>
                    <a:lnTo>
                      <a:pt x="1575600" y="888048"/>
                    </a:lnTo>
                    <a:lnTo>
                      <a:pt x="1579727" y="885190"/>
                    </a:lnTo>
                    <a:lnTo>
                      <a:pt x="1584489" y="882968"/>
                    </a:lnTo>
                    <a:lnTo>
                      <a:pt x="1589251" y="881698"/>
                    </a:lnTo>
                    <a:lnTo>
                      <a:pt x="1594647" y="880745"/>
                    </a:lnTo>
                    <a:lnTo>
                      <a:pt x="1600361" y="879793"/>
                    </a:lnTo>
                    <a:lnTo>
                      <a:pt x="1606393" y="879475"/>
                    </a:lnTo>
                    <a:lnTo>
                      <a:pt x="1613694" y="879793"/>
                    </a:lnTo>
                    <a:lnTo>
                      <a:pt x="1620678" y="880745"/>
                    </a:lnTo>
                    <a:lnTo>
                      <a:pt x="1626710" y="882015"/>
                    </a:lnTo>
                    <a:lnTo>
                      <a:pt x="1632106" y="883920"/>
                    </a:lnTo>
                    <a:lnTo>
                      <a:pt x="1636551" y="886143"/>
                    </a:lnTo>
                    <a:lnTo>
                      <a:pt x="1640995" y="889318"/>
                    </a:lnTo>
                    <a:lnTo>
                      <a:pt x="1642582" y="890905"/>
                    </a:lnTo>
                    <a:lnTo>
                      <a:pt x="1644487" y="892810"/>
                    </a:lnTo>
                    <a:lnTo>
                      <a:pt x="1645757" y="894715"/>
                    </a:lnTo>
                    <a:lnTo>
                      <a:pt x="1647027" y="896620"/>
                    </a:lnTo>
                    <a:lnTo>
                      <a:pt x="1649249" y="901700"/>
                    </a:lnTo>
                    <a:lnTo>
                      <a:pt x="1651471" y="907733"/>
                    </a:lnTo>
                    <a:lnTo>
                      <a:pt x="1652741" y="915035"/>
                    </a:lnTo>
                    <a:lnTo>
                      <a:pt x="1654011" y="923608"/>
                    </a:lnTo>
                    <a:lnTo>
                      <a:pt x="1655280" y="933450"/>
                    </a:lnTo>
                    <a:lnTo>
                      <a:pt x="1655915" y="944245"/>
                    </a:lnTo>
                    <a:lnTo>
                      <a:pt x="1656233" y="956310"/>
                    </a:lnTo>
                    <a:lnTo>
                      <a:pt x="1656550" y="969645"/>
                    </a:lnTo>
                    <a:lnTo>
                      <a:pt x="1656550" y="1004570"/>
                    </a:lnTo>
                    <a:lnTo>
                      <a:pt x="1930193" y="1004570"/>
                    </a:lnTo>
                    <a:lnTo>
                      <a:pt x="1932097" y="981393"/>
                    </a:lnTo>
                    <a:lnTo>
                      <a:pt x="1932732" y="972503"/>
                    </a:lnTo>
                    <a:lnTo>
                      <a:pt x="1932732" y="964883"/>
                    </a:lnTo>
                    <a:lnTo>
                      <a:pt x="1932732" y="953453"/>
                    </a:lnTo>
                    <a:lnTo>
                      <a:pt x="1932097" y="942340"/>
                    </a:lnTo>
                    <a:lnTo>
                      <a:pt x="1930510" y="931545"/>
                    </a:lnTo>
                    <a:lnTo>
                      <a:pt x="1928923" y="920750"/>
                    </a:lnTo>
                    <a:lnTo>
                      <a:pt x="1926701" y="910590"/>
                    </a:lnTo>
                    <a:lnTo>
                      <a:pt x="1923844" y="900748"/>
                    </a:lnTo>
                    <a:lnTo>
                      <a:pt x="1920987" y="891223"/>
                    </a:lnTo>
                    <a:lnTo>
                      <a:pt x="1916860" y="881698"/>
                    </a:lnTo>
                    <a:lnTo>
                      <a:pt x="1912733" y="873125"/>
                    </a:lnTo>
                    <a:lnTo>
                      <a:pt x="1908288" y="864235"/>
                    </a:lnTo>
                    <a:lnTo>
                      <a:pt x="1903209" y="855980"/>
                    </a:lnTo>
                    <a:lnTo>
                      <a:pt x="1897495" y="847725"/>
                    </a:lnTo>
                    <a:lnTo>
                      <a:pt x="1891146" y="840105"/>
                    </a:lnTo>
                    <a:lnTo>
                      <a:pt x="1884480" y="832485"/>
                    </a:lnTo>
                    <a:lnTo>
                      <a:pt x="1877496" y="825500"/>
                    </a:lnTo>
                    <a:lnTo>
                      <a:pt x="1869877" y="818833"/>
                    </a:lnTo>
                    <a:lnTo>
                      <a:pt x="1861623" y="812165"/>
                    </a:lnTo>
                    <a:lnTo>
                      <a:pt x="1853370" y="806450"/>
                    </a:lnTo>
                    <a:lnTo>
                      <a:pt x="1844163" y="800418"/>
                    </a:lnTo>
                    <a:lnTo>
                      <a:pt x="1834322" y="795020"/>
                    </a:lnTo>
                    <a:lnTo>
                      <a:pt x="1824164" y="789623"/>
                    </a:lnTo>
                    <a:lnTo>
                      <a:pt x="1813688" y="784860"/>
                    </a:lnTo>
                    <a:lnTo>
                      <a:pt x="1802577" y="780098"/>
                    </a:lnTo>
                    <a:lnTo>
                      <a:pt x="1790832" y="775970"/>
                    </a:lnTo>
                    <a:lnTo>
                      <a:pt x="1779086" y="772160"/>
                    </a:lnTo>
                    <a:lnTo>
                      <a:pt x="1766388" y="768350"/>
                    </a:lnTo>
                    <a:lnTo>
                      <a:pt x="1753055" y="765175"/>
                    </a:lnTo>
                    <a:lnTo>
                      <a:pt x="1739405" y="762000"/>
                    </a:lnTo>
                    <a:lnTo>
                      <a:pt x="1725754" y="759778"/>
                    </a:lnTo>
                    <a:lnTo>
                      <a:pt x="1710834" y="757238"/>
                    </a:lnTo>
                    <a:lnTo>
                      <a:pt x="1695914" y="755015"/>
                    </a:lnTo>
                    <a:lnTo>
                      <a:pt x="1680359" y="753428"/>
                    </a:lnTo>
                    <a:lnTo>
                      <a:pt x="1680359" y="686118"/>
                    </a:lnTo>
                    <a:lnTo>
                      <a:pt x="1554331" y="686118"/>
                    </a:lnTo>
                    <a:close/>
                    <a:moveTo>
                      <a:pt x="1619408" y="0"/>
                    </a:moveTo>
                    <a:lnTo>
                      <a:pt x="2640012" y="871220"/>
                    </a:lnTo>
                    <a:lnTo>
                      <a:pt x="2113362" y="871220"/>
                    </a:lnTo>
                    <a:lnTo>
                      <a:pt x="2274944" y="1871663"/>
                    </a:lnTo>
                    <a:lnTo>
                      <a:pt x="963555" y="1871663"/>
                    </a:lnTo>
                    <a:lnTo>
                      <a:pt x="1103234" y="871220"/>
                    </a:lnTo>
                    <a:lnTo>
                      <a:pt x="598487" y="871220"/>
                    </a:lnTo>
                    <a:lnTo>
                      <a:pt x="161940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461565" y="1778131"/>
              <a:ext cx="465264" cy="465265"/>
              <a:chOff x="6456517" y="1778131"/>
              <a:chExt cx="465264" cy="465265"/>
            </a:xfrm>
          </p:grpSpPr>
          <p:sp>
            <p:nvSpPr>
              <p:cNvPr id="47" name="椭圆 46"/>
              <p:cNvSpPr/>
              <p:nvPr/>
            </p:nvSpPr>
            <p:spPr>
              <a:xfrm flipH="1">
                <a:off x="6456517" y="1778131"/>
                <a:ext cx="465264" cy="465265"/>
              </a:xfrm>
              <a:prstGeom prst="ellipse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KSO_Shape"/>
              <p:cNvSpPr/>
              <p:nvPr/>
            </p:nvSpPr>
            <p:spPr bwMode="auto">
              <a:xfrm>
                <a:off x="6553927" y="1904372"/>
                <a:ext cx="280592" cy="212782"/>
              </a:xfrm>
              <a:custGeom>
                <a:avLst/>
                <a:gdLst>
                  <a:gd name="T0" fmla="*/ 104753 w 3040062"/>
                  <a:gd name="T1" fmla="*/ 1241540 h 2303463"/>
                  <a:gd name="T2" fmla="*/ 251725 w 3040062"/>
                  <a:gd name="T3" fmla="*/ 1260899 h 2303463"/>
                  <a:gd name="T4" fmla="*/ 265692 w 3040062"/>
                  <a:gd name="T5" fmla="*/ 1110467 h 2303463"/>
                  <a:gd name="T6" fmla="*/ 844867 w 3040062"/>
                  <a:gd name="T7" fmla="*/ 970596 h 2303463"/>
                  <a:gd name="T8" fmla="*/ 870584 w 3040062"/>
                  <a:gd name="T9" fmla="*/ 987377 h 2303463"/>
                  <a:gd name="T10" fmla="*/ 872172 w 3040062"/>
                  <a:gd name="T11" fmla="*/ 1402771 h 2303463"/>
                  <a:gd name="T12" fmla="*/ 848359 w 3040062"/>
                  <a:gd name="T13" fmla="*/ 1421768 h 2303463"/>
                  <a:gd name="T14" fmla="*/ 615315 w 3040062"/>
                  <a:gd name="T15" fmla="*/ 1415119 h 2303463"/>
                  <a:gd name="T16" fmla="*/ 603250 w 3040062"/>
                  <a:gd name="T17" fmla="*/ 1002891 h 2303463"/>
                  <a:gd name="T18" fmla="*/ 617855 w 3040062"/>
                  <a:gd name="T19" fmla="*/ 975662 h 2303463"/>
                  <a:gd name="T20" fmla="*/ 1240437 w 3040062"/>
                  <a:gd name="T21" fmla="*/ 749300 h 2303463"/>
                  <a:gd name="T22" fmla="*/ 1265867 w 3040062"/>
                  <a:gd name="T23" fmla="*/ 766421 h 2303463"/>
                  <a:gd name="T24" fmla="*/ 1267138 w 3040062"/>
                  <a:gd name="T25" fmla="*/ 1402743 h 2303463"/>
                  <a:gd name="T26" fmla="*/ 1243616 w 3040062"/>
                  <a:gd name="T27" fmla="*/ 1421766 h 2303463"/>
                  <a:gd name="T28" fmla="*/ 1010298 w 3040062"/>
                  <a:gd name="T29" fmla="*/ 1415108 h 2303463"/>
                  <a:gd name="T30" fmla="*/ 998537 w 3040062"/>
                  <a:gd name="T31" fmla="*/ 782273 h 2303463"/>
                  <a:gd name="T32" fmla="*/ 1012841 w 3040062"/>
                  <a:gd name="T33" fmla="*/ 755007 h 2303463"/>
                  <a:gd name="T34" fmla="*/ 2175011 w 3040062"/>
                  <a:gd name="T35" fmla="*/ 666432 h 2303463"/>
                  <a:gd name="T36" fmla="*/ 2235666 w 3040062"/>
                  <a:gd name="T37" fmla="*/ 692135 h 2303463"/>
                  <a:gd name="T38" fmla="*/ 2277268 w 3040062"/>
                  <a:gd name="T39" fmla="*/ 742271 h 2303463"/>
                  <a:gd name="T40" fmla="*/ 2290605 w 3040062"/>
                  <a:gd name="T41" fmla="*/ 1286150 h 2303463"/>
                  <a:gd name="T42" fmla="*/ 2948603 w 3040062"/>
                  <a:gd name="T43" fmla="*/ 1365796 h 2303463"/>
                  <a:gd name="T44" fmla="*/ 3005765 w 3040062"/>
                  <a:gd name="T45" fmla="*/ 1408316 h 2303463"/>
                  <a:gd name="T46" fmla="*/ 3036887 w 3040062"/>
                  <a:gd name="T47" fmla="*/ 1473366 h 2303463"/>
                  <a:gd name="T48" fmla="*/ 3035616 w 3040062"/>
                  <a:gd name="T49" fmla="*/ 2191451 h 2303463"/>
                  <a:gd name="T50" fmla="*/ 3001319 w 3040062"/>
                  <a:gd name="T51" fmla="*/ 2254597 h 2303463"/>
                  <a:gd name="T52" fmla="*/ 2941934 w 3040062"/>
                  <a:gd name="T53" fmla="*/ 2294578 h 2303463"/>
                  <a:gd name="T54" fmla="*/ 2171200 w 3040062"/>
                  <a:gd name="T55" fmla="*/ 2303146 h 2303463"/>
                  <a:gd name="T56" fmla="*/ 2113403 w 3040062"/>
                  <a:gd name="T57" fmla="*/ 2292040 h 2303463"/>
                  <a:gd name="T58" fmla="*/ 1552263 w 3040062"/>
                  <a:gd name="T59" fmla="*/ 1741815 h 2303463"/>
                  <a:gd name="T60" fmla="*/ 1526223 w 3040062"/>
                  <a:gd name="T61" fmla="*/ 1686919 h 2303463"/>
                  <a:gd name="T62" fmla="*/ 1529081 w 3040062"/>
                  <a:gd name="T63" fmla="*/ 1626946 h 2303463"/>
                  <a:gd name="T64" fmla="*/ 1560520 w 3040062"/>
                  <a:gd name="T65" fmla="*/ 1574272 h 2303463"/>
                  <a:gd name="T66" fmla="*/ 1612919 w 3040062"/>
                  <a:gd name="T67" fmla="*/ 1542858 h 2303463"/>
                  <a:gd name="T68" fmla="*/ 1673891 w 3040062"/>
                  <a:gd name="T69" fmla="*/ 1539685 h 2303463"/>
                  <a:gd name="T70" fmla="*/ 1728513 w 3040062"/>
                  <a:gd name="T71" fmla="*/ 1565705 h 2303463"/>
                  <a:gd name="T72" fmla="*/ 2024167 w 3040062"/>
                  <a:gd name="T73" fmla="*/ 760992 h 2303463"/>
                  <a:gd name="T74" fmla="*/ 2057829 w 3040062"/>
                  <a:gd name="T75" fmla="*/ 704828 h 2303463"/>
                  <a:gd name="T76" fmla="*/ 2113721 w 3040062"/>
                  <a:gd name="T77" fmla="*/ 670875 h 2303463"/>
                  <a:gd name="T78" fmla="*/ 1640947 w 3040062"/>
                  <a:gd name="T79" fmla="*/ 485773 h 2303463"/>
                  <a:gd name="T80" fmla="*/ 1662436 w 3040062"/>
                  <a:gd name="T81" fmla="*/ 507334 h 2303463"/>
                  <a:gd name="T82" fmla="*/ 1658328 w 3040062"/>
                  <a:gd name="T83" fmla="*/ 1408133 h 2303463"/>
                  <a:gd name="T84" fmla="*/ 1631151 w 3040062"/>
                  <a:gd name="T85" fmla="*/ 1422401 h 2303463"/>
                  <a:gd name="T86" fmla="*/ 1401409 w 3040062"/>
                  <a:gd name="T87" fmla="*/ 1410669 h 2303463"/>
                  <a:gd name="T88" fmla="*/ 1394457 w 3040062"/>
                  <a:gd name="T89" fmla="*/ 510505 h 2303463"/>
                  <a:gd name="T90" fmla="*/ 1413734 w 3040062"/>
                  <a:gd name="T91" fmla="*/ 486725 h 2303463"/>
                  <a:gd name="T92" fmla="*/ 2856582 w 3040062"/>
                  <a:gd name="T93" fmla="*/ 2539 h 2303463"/>
                  <a:gd name="T94" fmla="*/ 2942924 w 3040062"/>
                  <a:gd name="T95" fmla="*/ 45384 h 2303463"/>
                  <a:gd name="T96" fmla="*/ 3001649 w 3040062"/>
                  <a:gd name="T97" fmla="*/ 130121 h 2303463"/>
                  <a:gd name="T98" fmla="*/ 3021012 w 3040062"/>
                  <a:gd name="T99" fmla="*/ 1276768 h 2303463"/>
                  <a:gd name="T100" fmla="*/ 2944193 w 3040062"/>
                  <a:gd name="T101" fmla="*/ 1247252 h 2303463"/>
                  <a:gd name="T102" fmla="*/ 374889 w 3040062"/>
                  <a:gd name="T103" fmla="*/ 1959424 h 2303463"/>
                  <a:gd name="T104" fmla="*/ 127291 w 3040062"/>
                  <a:gd name="T105" fmla="*/ 2259336 h 2303463"/>
                  <a:gd name="T106" fmla="*/ 50472 w 3040062"/>
                  <a:gd name="T107" fmla="*/ 2198402 h 2303463"/>
                  <a:gd name="T108" fmla="*/ 6349 w 3040062"/>
                  <a:gd name="T109" fmla="*/ 2100970 h 2303463"/>
                  <a:gd name="T110" fmla="*/ 3809 w 3040062"/>
                  <a:gd name="T111" fmla="*/ 183438 h 2303463"/>
                  <a:gd name="T112" fmla="*/ 44441 w 3040062"/>
                  <a:gd name="T113" fmla="*/ 83468 h 2303463"/>
                  <a:gd name="T114" fmla="*/ 118720 w 3040062"/>
                  <a:gd name="T115" fmla="*/ 17773 h 2303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40062" h="2303463">
                    <a:moveTo>
                      <a:pt x="124116" y="1098725"/>
                    </a:moveTo>
                    <a:lnTo>
                      <a:pt x="120307" y="1099042"/>
                    </a:lnTo>
                    <a:lnTo>
                      <a:pt x="116498" y="1099994"/>
                    </a:lnTo>
                    <a:lnTo>
                      <a:pt x="113324" y="1101898"/>
                    </a:lnTo>
                    <a:lnTo>
                      <a:pt x="110467" y="1104120"/>
                    </a:lnTo>
                    <a:lnTo>
                      <a:pt x="108245" y="1107294"/>
                    </a:lnTo>
                    <a:lnTo>
                      <a:pt x="106340" y="1110467"/>
                    </a:lnTo>
                    <a:lnTo>
                      <a:pt x="105071" y="1114276"/>
                    </a:lnTo>
                    <a:lnTo>
                      <a:pt x="104753" y="1118084"/>
                    </a:lnTo>
                    <a:lnTo>
                      <a:pt x="104753" y="1241540"/>
                    </a:lnTo>
                    <a:lnTo>
                      <a:pt x="105071" y="1245348"/>
                    </a:lnTo>
                    <a:lnTo>
                      <a:pt x="106340" y="1249157"/>
                    </a:lnTo>
                    <a:lnTo>
                      <a:pt x="108245" y="1252330"/>
                    </a:lnTo>
                    <a:lnTo>
                      <a:pt x="110467" y="1255187"/>
                    </a:lnTo>
                    <a:lnTo>
                      <a:pt x="113324" y="1257726"/>
                    </a:lnTo>
                    <a:lnTo>
                      <a:pt x="116498" y="1259312"/>
                    </a:lnTo>
                    <a:lnTo>
                      <a:pt x="120307" y="1260899"/>
                    </a:lnTo>
                    <a:lnTo>
                      <a:pt x="124116" y="1261217"/>
                    </a:lnTo>
                    <a:lnTo>
                      <a:pt x="247598" y="1261217"/>
                    </a:lnTo>
                    <a:lnTo>
                      <a:pt x="251725" y="1260899"/>
                    </a:lnTo>
                    <a:lnTo>
                      <a:pt x="255216" y="1259312"/>
                    </a:lnTo>
                    <a:lnTo>
                      <a:pt x="258708" y="1257726"/>
                    </a:lnTo>
                    <a:lnTo>
                      <a:pt x="261565" y="1255187"/>
                    </a:lnTo>
                    <a:lnTo>
                      <a:pt x="264105" y="1252330"/>
                    </a:lnTo>
                    <a:lnTo>
                      <a:pt x="265692" y="1249157"/>
                    </a:lnTo>
                    <a:lnTo>
                      <a:pt x="266644" y="1245348"/>
                    </a:lnTo>
                    <a:lnTo>
                      <a:pt x="266961" y="1241540"/>
                    </a:lnTo>
                    <a:lnTo>
                      <a:pt x="266961" y="1118084"/>
                    </a:lnTo>
                    <a:lnTo>
                      <a:pt x="266644" y="1114276"/>
                    </a:lnTo>
                    <a:lnTo>
                      <a:pt x="265692" y="1110467"/>
                    </a:lnTo>
                    <a:lnTo>
                      <a:pt x="264105" y="1107294"/>
                    </a:lnTo>
                    <a:lnTo>
                      <a:pt x="261565" y="1104120"/>
                    </a:lnTo>
                    <a:lnTo>
                      <a:pt x="258708" y="1101898"/>
                    </a:lnTo>
                    <a:lnTo>
                      <a:pt x="255216" y="1099994"/>
                    </a:lnTo>
                    <a:lnTo>
                      <a:pt x="251725" y="1099042"/>
                    </a:lnTo>
                    <a:lnTo>
                      <a:pt x="247598" y="1098725"/>
                    </a:lnTo>
                    <a:lnTo>
                      <a:pt x="124116" y="1098725"/>
                    </a:lnTo>
                    <a:close/>
                    <a:moveTo>
                      <a:pt x="636270" y="969963"/>
                    </a:moveTo>
                    <a:lnTo>
                      <a:pt x="841692" y="969963"/>
                    </a:lnTo>
                    <a:lnTo>
                      <a:pt x="844867" y="970596"/>
                    </a:lnTo>
                    <a:lnTo>
                      <a:pt x="848359" y="970913"/>
                    </a:lnTo>
                    <a:lnTo>
                      <a:pt x="851534" y="971546"/>
                    </a:lnTo>
                    <a:lnTo>
                      <a:pt x="854709" y="972813"/>
                    </a:lnTo>
                    <a:lnTo>
                      <a:pt x="857567" y="974396"/>
                    </a:lnTo>
                    <a:lnTo>
                      <a:pt x="860107" y="975662"/>
                    </a:lnTo>
                    <a:lnTo>
                      <a:pt x="862647" y="977878"/>
                    </a:lnTo>
                    <a:lnTo>
                      <a:pt x="865187" y="979778"/>
                    </a:lnTo>
                    <a:lnTo>
                      <a:pt x="867092" y="982311"/>
                    </a:lnTo>
                    <a:lnTo>
                      <a:pt x="868997" y="984844"/>
                    </a:lnTo>
                    <a:lnTo>
                      <a:pt x="870584" y="987377"/>
                    </a:lnTo>
                    <a:lnTo>
                      <a:pt x="872172" y="990226"/>
                    </a:lnTo>
                    <a:lnTo>
                      <a:pt x="873124" y="993076"/>
                    </a:lnTo>
                    <a:lnTo>
                      <a:pt x="873760" y="996242"/>
                    </a:lnTo>
                    <a:lnTo>
                      <a:pt x="874712" y="999725"/>
                    </a:lnTo>
                    <a:lnTo>
                      <a:pt x="874712" y="1002891"/>
                    </a:lnTo>
                    <a:lnTo>
                      <a:pt x="874712" y="1389790"/>
                    </a:lnTo>
                    <a:lnTo>
                      <a:pt x="874712" y="1393273"/>
                    </a:lnTo>
                    <a:lnTo>
                      <a:pt x="873760" y="1396439"/>
                    </a:lnTo>
                    <a:lnTo>
                      <a:pt x="873124" y="1399605"/>
                    </a:lnTo>
                    <a:lnTo>
                      <a:pt x="872172" y="1402771"/>
                    </a:lnTo>
                    <a:lnTo>
                      <a:pt x="870584" y="1405304"/>
                    </a:lnTo>
                    <a:lnTo>
                      <a:pt x="868997" y="1408154"/>
                    </a:lnTo>
                    <a:lnTo>
                      <a:pt x="867092" y="1410686"/>
                    </a:lnTo>
                    <a:lnTo>
                      <a:pt x="865187" y="1413219"/>
                    </a:lnTo>
                    <a:lnTo>
                      <a:pt x="862647" y="1415119"/>
                    </a:lnTo>
                    <a:lnTo>
                      <a:pt x="860107" y="1417019"/>
                    </a:lnTo>
                    <a:lnTo>
                      <a:pt x="857567" y="1418602"/>
                    </a:lnTo>
                    <a:lnTo>
                      <a:pt x="854709" y="1420185"/>
                    </a:lnTo>
                    <a:lnTo>
                      <a:pt x="851534" y="1421135"/>
                    </a:lnTo>
                    <a:lnTo>
                      <a:pt x="848359" y="1421768"/>
                    </a:lnTo>
                    <a:lnTo>
                      <a:pt x="844867" y="1422401"/>
                    </a:lnTo>
                    <a:lnTo>
                      <a:pt x="841692" y="1422401"/>
                    </a:lnTo>
                    <a:lnTo>
                      <a:pt x="636270" y="1422401"/>
                    </a:lnTo>
                    <a:lnTo>
                      <a:pt x="632777" y="1422401"/>
                    </a:lnTo>
                    <a:lnTo>
                      <a:pt x="629920" y="1421768"/>
                    </a:lnTo>
                    <a:lnTo>
                      <a:pt x="626745" y="1421135"/>
                    </a:lnTo>
                    <a:lnTo>
                      <a:pt x="623570" y="1420185"/>
                    </a:lnTo>
                    <a:lnTo>
                      <a:pt x="620713" y="1418602"/>
                    </a:lnTo>
                    <a:lnTo>
                      <a:pt x="617855" y="1417019"/>
                    </a:lnTo>
                    <a:lnTo>
                      <a:pt x="615315" y="1415119"/>
                    </a:lnTo>
                    <a:lnTo>
                      <a:pt x="613093" y="1413219"/>
                    </a:lnTo>
                    <a:lnTo>
                      <a:pt x="610870" y="1410686"/>
                    </a:lnTo>
                    <a:lnTo>
                      <a:pt x="608965" y="1408154"/>
                    </a:lnTo>
                    <a:lnTo>
                      <a:pt x="607378" y="1405304"/>
                    </a:lnTo>
                    <a:lnTo>
                      <a:pt x="606108" y="1402771"/>
                    </a:lnTo>
                    <a:lnTo>
                      <a:pt x="605155" y="1399605"/>
                    </a:lnTo>
                    <a:lnTo>
                      <a:pt x="603885" y="1396439"/>
                    </a:lnTo>
                    <a:lnTo>
                      <a:pt x="603568" y="1393273"/>
                    </a:lnTo>
                    <a:lnTo>
                      <a:pt x="603250" y="1389790"/>
                    </a:lnTo>
                    <a:lnTo>
                      <a:pt x="603250" y="1002891"/>
                    </a:lnTo>
                    <a:lnTo>
                      <a:pt x="603568" y="999725"/>
                    </a:lnTo>
                    <a:lnTo>
                      <a:pt x="603885" y="996242"/>
                    </a:lnTo>
                    <a:lnTo>
                      <a:pt x="605155" y="993076"/>
                    </a:lnTo>
                    <a:lnTo>
                      <a:pt x="606108" y="990226"/>
                    </a:lnTo>
                    <a:lnTo>
                      <a:pt x="607378" y="987377"/>
                    </a:lnTo>
                    <a:lnTo>
                      <a:pt x="608965" y="984844"/>
                    </a:lnTo>
                    <a:lnTo>
                      <a:pt x="610870" y="982311"/>
                    </a:lnTo>
                    <a:lnTo>
                      <a:pt x="613093" y="979778"/>
                    </a:lnTo>
                    <a:lnTo>
                      <a:pt x="615315" y="977878"/>
                    </a:lnTo>
                    <a:lnTo>
                      <a:pt x="617855" y="975662"/>
                    </a:lnTo>
                    <a:lnTo>
                      <a:pt x="620713" y="974396"/>
                    </a:lnTo>
                    <a:lnTo>
                      <a:pt x="623570" y="972813"/>
                    </a:lnTo>
                    <a:lnTo>
                      <a:pt x="626745" y="971546"/>
                    </a:lnTo>
                    <a:lnTo>
                      <a:pt x="629920" y="970913"/>
                    </a:lnTo>
                    <a:lnTo>
                      <a:pt x="632777" y="970596"/>
                    </a:lnTo>
                    <a:lnTo>
                      <a:pt x="636270" y="969963"/>
                    </a:lnTo>
                    <a:close/>
                    <a:moveTo>
                      <a:pt x="1027781" y="749300"/>
                    </a:moveTo>
                    <a:lnTo>
                      <a:pt x="1031278" y="749300"/>
                    </a:lnTo>
                    <a:lnTo>
                      <a:pt x="1236940" y="749300"/>
                    </a:lnTo>
                    <a:lnTo>
                      <a:pt x="1240437" y="749300"/>
                    </a:lnTo>
                    <a:lnTo>
                      <a:pt x="1243616" y="750251"/>
                    </a:lnTo>
                    <a:lnTo>
                      <a:pt x="1246476" y="750885"/>
                    </a:lnTo>
                    <a:lnTo>
                      <a:pt x="1249655" y="751837"/>
                    </a:lnTo>
                    <a:lnTo>
                      <a:pt x="1252516" y="753105"/>
                    </a:lnTo>
                    <a:lnTo>
                      <a:pt x="1255377" y="755007"/>
                    </a:lnTo>
                    <a:lnTo>
                      <a:pt x="1257920" y="756592"/>
                    </a:lnTo>
                    <a:lnTo>
                      <a:pt x="1260145" y="758812"/>
                    </a:lnTo>
                    <a:lnTo>
                      <a:pt x="1262370" y="761348"/>
                    </a:lnTo>
                    <a:lnTo>
                      <a:pt x="1264595" y="763567"/>
                    </a:lnTo>
                    <a:lnTo>
                      <a:pt x="1265867" y="766421"/>
                    </a:lnTo>
                    <a:lnTo>
                      <a:pt x="1267138" y="769274"/>
                    </a:lnTo>
                    <a:lnTo>
                      <a:pt x="1268410" y="772445"/>
                    </a:lnTo>
                    <a:lnTo>
                      <a:pt x="1269363" y="775615"/>
                    </a:lnTo>
                    <a:lnTo>
                      <a:pt x="1269681" y="778786"/>
                    </a:lnTo>
                    <a:lnTo>
                      <a:pt x="1269999" y="782273"/>
                    </a:lnTo>
                    <a:lnTo>
                      <a:pt x="1269999" y="1389744"/>
                    </a:lnTo>
                    <a:lnTo>
                      <a:pt x="1269681" y="1393231"/>
                    </a:lnTo>
                    <a:lnTo>
                      <a:pt x="1269363" y="1396402"/>
                    </a:lnTo>
                    <a:lnTo>
                      <a:pt x="1268410" y="1399572"/>
                    </a:lnTo>
                    <a:lnTo>
                      <a:pt x="1267138" y="1402743"/>
                    </a:lnTo>
                    <a:lnTo>
                      <a:pt x="1265867" y="1405279"/>
                    </a:lnTo>
                    <a:lnTo>
                      <a:pt x="1264595" y="1408133"/>
                    </a:lnTo>
                    <a:lnTo>
                      <a:pt x="1262370" y="1410669"/>
                    </a:lnTo>
                    <a:lnTo>
                      <a:pt x="1260145" y="1413206"/>
                    </a:lnTo>
                    <a:lnTo>
                      <a:pt x="1257920" y="1415108"/>
                    </a:lnTo>
                    <a:lnTo>
                      <a:pt x="1255377" y="1417010"/>
                    </a:lnTo>
                    <a:lnTo>
                      <a:pt x="1252516" y="1418595"/>
                    </a:lnTo>
                    <a:lnTo>
                      <a:pt x="1249655" y="1420181"/>
                    </a:lnTo>
                    <a:lnTo>
                      <a:pt x="1246476" y="1421132"/>
                    </a:lnTo>
                    <a:lnTo>
                      <a:pt x="1243616" y="1421766"/>
                    </a:lnTo>
                    <a:lnTo>
                      <a:pt x="1240437" y="1422400"/>
                    </a:lnTo>
                    <a:lnTo>
                      <a:pt x="1236940" y="1422400"/>
                    </a:lnTo>
                    <a:lnTo>
                      <a:pt x="1031278" y="1422400"/>
                    </a:lnTo>
                    <a:lnTo>
                      <a:pt x="1027781" y="1422400"/>
                    </a:lnTo>
                    <a:lnTo>
                      <a:pt x="1024602" y="1421766"/>
                    </a:lnTo>
                    <a:lnTo>
                      <a:pt x="1021424" y="1421132"/>
                    </a:lnTo>
                    <a:lnTo>
                      <a:pt x="1018245" y="1420181"/>
                    </a:lnTo>
                    <a:lnTo>
                      <a:pt x="1015384" y="1418595"/>
                    </a:lnTo>
                    <a:lnTo>
                      <a:pt x="1012841" y="1417010"/>
                    </a:lnTo>
                    <a:lnTo>
                      <a:pt x="1010298" y="1415108"/>
                    </a:lnTo>
                    <a:lnTo>
                      <a:pt x="1007755" y="1413206"/>
                    </a:lnTo>
                    <a:lnTo>
                      <a:pt x="1005848" y="1410669"/>
                    </a:lnTo>
                    <a:lnTo>
                      <a:pt x="1003941" y="1408133"/>
                    </a:lnTo>
                    <a:lnTo>
                      <a:pt x="1002351" y="1405279"/>
                    </a:lnTo>
                    <a:lnTo>
                      <a:pt x="1000762" y="1402743"/>
                    </a:lnTo>
                    <a:lnTo>
                      <a:pt x="999808" y="1399572"/>
                    </a:lnTo>
                    <a:lnTo>
                      <a:pt x="999173" y="1396402"/>
                    </a:lnTo>
                    <a:lnTo>
                      <a:pt x="998537" y="1393231"/>
                    </a:lnTo>
                    <a:lnTo>
                      <a:pt x="998537" y="1389744"/>
                    </a:lnTo>
                    <a:lnTo>
                      <a:pt x="998537" y="782273"/>
                    </a:lnTo>
                    <a:lnTo>
                      <a:pt x="998537" y="778786"/>
                    </a:lnTo>
                    <a:lnTo>
                      <a:pt x="999173" y="775615"/>
                    </a:lnTo>
                    <a:lnTo>
                      <a:pt x="999808" y="772445"/>
                    </a:lnTo>
                    <a:lnTo>
                      <a:pt x="1000762" y="769274"/>
                    </a:lnTo>
                    <a:lnTo>
                      <a:pt x="1002351" y="766421"/>
                    </a:lnTo>
                    <a:lnTo>
                      <a:pt x="1003941" y="763567"/>
                    </a:lnTo>
                    <a:lnTo>
                      <a:pt x="1005848" y="761348"/>
                    </a:lnTo>
                    <a:lnTo>
                      <a:pt x="1007755" y="758812"/>
                    </a:lnTo>
                    <a:lnTo>
                      <a:pt x="1010298" y="756592"/>
                    </a:lnTo>
                    <a:lnTo>
                      <a:pt x="1012841" y="755007"/>
                    </a:lnTo>
                    <a:lnTo>
                      <a:pt x="1015384" y="753105"/>
                    </a:lnTo>
                    <a:lnTo>
                      <a:pt x="1018245" y="751837"/>
                    </a:lnTo>
                    <a:lnTo>
                      <a:pt x="1021424" y="750885"/>
                    </a:lnTo>
                    <a:lnTo>
                      <a:pt x="1024602" y="750251"/>
                    </a:lnTo>
                    <a:lnTo>
                      <a:pt x="1027781" y="749300"/>
                    </a:lnTo>
                    <a:close/>
                    <a:moveTo>
                      <a:pt x="2147065" y="665163"/>
                    </a:moveTo>
                    <a:lnTo>
                      <a:pt x="2154052" y="665163"/>
                    </a:lnTo>
                    <a:lnTo>
                      <a:pt x="2161038" y="665163"/>
                    </a:lnTo>
                    <a:lnTo>
                      <a:pt x="2168025" y="665798"/>
                    </a:lnTo>
                    <a:lnTo>
                      <a:pt x="2175011" y="666432"/>
                    </a:lnTo>
                    <a:lnTo>
                      <a:pt x="2181680" y="667702"/>
                    </a:lnTo>
                    <a:lnTo>
                      <a:pt x="2188349" y="669288"/>
                    </a:lnTo>
                    <a:lnTo>
                      <a:pt x="2194700" y="670875"/>
                    </a:lnTo>
                    <a:lnTo>
                      <a:pt x="2201369" y="673413"/>
                    </a:lnTo>
                    <a:lnTo>
                      <a:pt x="2207085" y="675952"/>
                    </a:lnTo>
                    <a:lnTo>
                      <a:pt x="2213437" y="678173"/>
                    </a:lnTo>
                    <a:lnTo>
                      <a:pt x="2219471" y="681346"/>
                    </a:lnTo>
                    <a:lnTo>
                      <a:pt x="2224869" y="684519"/>
                    </a:lnTo>
                    <a:lnTo>
                      <a:pt x="2230585" y="688327"/>
                    </a:lnTo>
                    <a:lnTo>
                      <a:pt x="2235666" y="692135"/>
                    </a:lnTo>
                    <a:lnTo>
                      <a:pt x="2241065" y="695943"/>
                    </a:lnTo>
                    <a:lnTo>
                      <a:pt x="2245829" y="700702"/>
                    </a:lnTo>
                    <a:lnTo>
                      <a:pt x="2250910" y="704828"/>
                    </a:lnTo>
                    <a:lnTo>
                      <a:pt x="2255356" y="709587"/>
                    </a:lnTo>
                    <a:lnTo>
                      <a:pt x="2259484" y="714347"/>
                    </a:lnTo>
                    <a:lnTo>
                      <a:pt x="2263612" y="719741"/>
                    </a:lnTo>
                    <a:lnTo>
                      <a:pt x="2267423" y="724819"/>
                    </a:lnTo>
                    <a:lnTo>
                      <a:pt x="2270916" y="730530"/>
                    </a:lnTo>
                    <a:lnTo>
                      <a:pt x="2274092" y="736559"/>
                    </a:lnTo>
                    <a:lnTo>
                      <a:pt x="2277268" y="742271"/>
                    </a:lnTo>
                    <a:lnTo>
                      <a:pt x="2280126" y="748300"/>
                    </a:lnTo>
                    <a:lnTo>
                      <a:pt x="2282666" y="754646"/>
                    </a:lnTo>
                    <a:lnTo>
                      <a:pt x="2284572" y="760992"/>
                    </a:lnTo>
                    <a:lnTo>
                      <a:pt x="2286477" y="767021"/>
                    </a:lnTo>
                    <a:lnTo>
                      <a:pt x="2287747" y="773685"/>
                    </a:lnTo>
                    <a:lnTo>
                      <a:pt x="2289018" y="780349"/>
                    </a:lnTo>
                    <a:lnTo>
                      <a:pt x="2289970" y="787330"/>
                    </a:lnTo>
                    <a:lnTo>
                      <a:pt x="2290605" y="794311"/>
                    </a:lnTo>
                    <a:lnTo>
                      <a:pt x="2290605" y="801292"/>
                    </a:lnTo>
                    <a:lnTo>
                      <a:pt x="2290605" y="1286150"/>
                    </a:lnTo>
                    <a:lnTo>
                      <a:pt x="2884137" y="1353738"/>
                    </a:lnTo>
                    <a:lnTo>
                      <a:pt x="2890488" y="1354055"/>
                    </a:lnTo>
                    <a:lnTo>
                      <a:pt x="2898110" y="1354372"/>
                    </a:lnTo>
                    <a:lnTo>
                      <a:pt x="2905732" y="1355007"/>
                    </a:lnTo>
                    <a:lnTo>
                      <a:pt x="2913353" y="1355642"/>
                    </a:lnTo>
                    <a:lnTo>
                      <a:pt x="2920657" y="1357228"/>
                    </a:lnTo>
                    <a:lnTo>
                      <a:pt x="2927644" y="1358815"/>
                    </a:lnTo>
                    <a:lnTo>
                      <a:pt x="2934948" y="1361036"/>
                    </a:lnTo>
                    <a:lnTo>
                      <a:pt x="2941934" y="1362940"/>
                    </a:lnTo>
                    <a:lnTo>
                      <a:pt x="2948603" y="1365796"/>
                    </a:lnTo>
                    <a:lnTo>
                      <a:pt x="2955272" y="1368969"/>
                    </a:lnTo>
                    <a:lnTo>
                      <a:pt x="2961941" y="1372142"/>
                    </a:lnTo>
                    <a:lnTo>
                      <a:pt x="2968292" y="1375633"/>
                    </a:lnTo>
                    <a:lnTo>
                      <a:pt x="2974008" y="1379758"/>
                    </a:lnTo>
                    <a:lnTo>
                      <a:pt x="2980042" y="1383883"/>
                    </a:lnTo>
                    <a:lnTo>
                      <a:pt x="2985758" y="1388008"/>
                    </a:lnTo>
                    <a:lnTo>
                      <a:pt x="2990839" y="1393085"/>
                    </a:lnTo>
                    <a:lnTo>
                      <a:pt x="2996238" y="1397845"/>
                    </a:lnTo>
                    <a:lnTo>
                      <a:pt x="3001319" y="1403239"/>
                    </a:lnTo>
                    <a:lnTo>
                      <a:pt x="3005765" y="1408316"/>
                    </a:lnTo>
                    <a:lnTo>
                      <a:pt x="3010529" y="1414345"/>
                    </a:lnTo>
                    <a:lnTo>
                      <a:pt x="3014657" y="1419739"/>
                    </a:lnTo>
                    <a:lnTo>
                      <a:pt x="3018468" y="1426086"/>
                    </a:lnTo>
                    <a:lnTo>
                      <a:pt x="3021961" y="1432432"/>
                    </a:lnTo>
                    <a:lnTo>
                      <a:pt x="3025454" y="1438778"/>
                    </a:lnTo>
                    <a:lnTo>
                      <a:pt x="3028312" y="1445125"/>
                    </a:lnTo>
                    <a:lnTo>
                      <a:pt x="3030853" y="1452106"/>
                    </a:lnTo>
                    <a:lnTo>
                      <a:pt x="3033393" y="1459087"/>
                    </a:lnTo>
                    <a:lnTo>
                      <a:pt x="3035616" y="1466067"/>
                    </a:lnTo>
                    <a:lnTo>
                      <a:pt x="3036887" y="1473366"/>
                    </a:lnTo>
                    <a:lnTo>
                      <a:pt x="3038474" y="1480664"/>
                    </a:lnTo>
                    <a:lnTo>
                      <a:pt x="3039427" y="1488280"/>
                    </a:lnTo>
                    <a:lnTo>
                      <a:pt x="3040062" y="1495895"/>
                    </a:lnTo>
                    <a:lnTo>
                      <a:pt x="3040062" y="1503511"/>
                    </a:lnTo>
                    <a:lnTo>
                      <a:pt x="3040062" y="2154008"/>
                    </a:lnTo>
                    <a:lnTo>
                      <a:pt x="3040062" y="2161623"/>
                    </a:lnTo>
                    <a:lnTo>
                      <a:pt x="3039427" y="2169556"/>
                    </a:lnTo>
                    <a:lnTo>
                      <a:pt x="3038474" y="2177172"/>
                    </a:lnTo>
                    <a:lnTo>
                      <a:pt x="3036887" y="2184470"/>
                    </a:lnTo>
                    <a:lnTo>
                      <a:pt x="3035616" y="2191451"/>
                    </a:lnTo>
                    <a:lnTo>
                      <a:pt x="3033393" y="2198749"/>
                    </a:lnTo>
                    <a:lnTo>
                      <a:pt x="3030853" y="2205730"/>
                    </a:lnTo>
                    <a:lnTo>
                      <a:pt x="3028312" y="2212394"/>
                    </a:lnTo>
                    <a:lnTo>
                      <a:pt x="3025454" y="2219057"/>
                    </a:lnTo>
                    <a:lnTo>
                      <a:pt x="3021961" y="2225404"/>
                    </a:lnTo>
                    <a:lnTo>
                      <a:pt x="3018468" y="2231433"/>
                    </a:lnTo>
                    <a:lnTo>
                      <a:pt x="3014657" y="2237779"/>
                    </a:lnTo>
                    <a:lnTo>
                      <a:pt x="3010529" y="2243808"/>
                    </a:lnTo>
                    <a:lnTo>
                      <a:pt x="3005765" y="2249202"/>
                    </a:lnTo>
                    <a:lnTo>
                      <a:pt x="3001319" y="2254597"/>
                    </a:lnTo>
                    <a:lnTo>
                      <a:pt x="2996238" y="2259674"/>
                    </a:lnTo>
                    <a:lnTo>
                      <a:pt x="2990839" y="2264433"/>
                    </a:lnTo>
                    <a:lnTo>
                      <a:pt x="2985758" y="2269510"/>
                    </a:lnTo>
                    <a:lnTo>
                      <a:pt x="2980042" y="2273953"/>
                    </a:lnTo>
                    <a:lnTo>
                      <a:pt x="2974008" y="2278078"/>
                    </a:lnTo>
                    <a:lnTo>
                      <a:pt x="2968292" y="2281886"/>
                    </a:lnTo>
                    <a:lnTo>
                      <a:pt x="2961941" y="2285376"/>
                    </a:lnTo>
                    <a:lnTo>
                      <a:pt x="2955272" y="2288867"/>
                    </a:lnTo>
                    <a:lnTo>
                      <a:pt x="2948603" y="2291723"/>
                    </a:lnTo>
                    <a:lnTo>
                      <a:pt x="2941934" y="2294578"/>
                    </a:lnTo>
                    <a:lnTo>
                      <a:pt x="2934948" y="2297117"/>
                    </a:lnTo>
                    <a:lnTo>
                      <a:pt x="2927644" y="2298703"/>
                    </a:lnTo>
                    <a:lnTo>
                      <a:pt x="2920657" y="2300607"/>
                    </a:lnTo>
                    <a:lnTo>
                      <a:pt x="2913353" y="2301877"/>
                    </a:lnTo>
                    <a:lnTo>
                      <a:pt x="2905732" y="2302829"/>
                    </a:lnTo>
                    <a:lnTo>
                      <a:pt x="2898110" y="2303146"/>
                    </a:lnTo>
                    <a:lnTo>
                      <a:pt x="2890488" y="2303463"/>
                    </a:lnTo>
                    <a:lnTo>
                      <a:pt x="2177552" y="2303463"/>
                    </a:lnTo>
                    <a:lnTo>
                      <a:pt x="2173423" y="2303146"/>
                    </a:lnTo>
                    <a:lnTo>
                      <a:pt x="2171200" y="2303146"/>
                    </a:lnTo>
                    <a:lnTo>
                      <a:pt x="2169613" y="2303146"/>
                    </a:lnTo>
                    <a:lnTo>
                      <a:pt x="2162944" y="2303146"/>
                    </a:lnTo>
                    <a:lnTo>
                      <a:pt x="2156275" y="2303146"/>
                    </a:lnTo>
                    <a:lnTo>
                      <a:pt x="2149924" y="2302511"/>
                    </a:lnTo>
                    <a:lnTo>
                      <a:pt x="2143572" y="2301559"/>
                    </a:lnTo>
                    <a:lnTo>
                      <a:pt x="2137538" y="2300607"/>
                    </a:lnTo>
                    <a:lnTo>
                      <a:pt x="2131187" y="2298703"/>
                    </a:lnTo>
                    <a:lnTo>
                      <a:pt x="2125153" y="2297117"/>
                    </a:lnTo>
                    <a:lnTo>
                      <a:pt x="2119437" y="2294896"/>
                    </a:lnTo>
                    <a:lnTo>
                      <a:pt x="2113403" y="2292040"/>
                    </a:lnTo>
                    <a:lnTo>
                      <a:pt x="2107370" y="2289501"/>
                    </a:lnTo>
                    <a:lnTo>
                      <a:pt x="2101971" y="2286645"/>
                    </a:lnTo>
                    <a:lnTo>
                      <a:pt x="2096572" y="2283155"/>
                    </a:lnTo>
                    <a:lnTo>
                      <a:pt x="2091491" y="2279665"/>
                    </a:lnTo>
                    <a:lnTo>
                      <a:pt x="2086093" y="2275222"/>
                    </a:lnTo>
                    <a:lnTo>
                      <a:pt x="2081329" y="2271097"/>
                    </a:lnTo>
                    <a:lnTo>
                      <a:pt x="2076883" y="2266972"/>
                    </a:lnTo>
                    <a:lnTo>
                      <a:pt x="1560520" y="1751334"/>
                    </a:lnTo>
                    <a:lnTo>
                      <a:pt x="1556074" y="1746574"/>
                    </a:lnTo>
                    <a:lnTo>
                      <a:pt x="1552263" y="1741815"/>
                    </a:lnTo>
                    <a:lnTo>
                      <a:pt x="1548135" y="1737055"/>
                    </a:lnTo>
                    <a:lnTo>
                      <a:pt x="1544642" y="1731661"/>
                    </a:lnTo>
                    <a:lnTo>
                      <a:pt x="1541466" y="1726583"/>
                    </a:lnTo>
                    <a:lnTo>
                      <a:pt x="1538291" y="1720872"/>
                    </a:lnTo>
                    <a:lnTo>
                      <a:pt x="1535432" y="1715477"/>
                    </a:lnTo>
                    <a:lnTo>
                      <a:pt x="1532892" y="1709766"/>
                    </a:lnTo>
                    <a:lnTo>
                      <a:pt x="1530987" y="1704054"/>
                    </a:lnTo>
                    <a:lnTo>
                      <a:pt x="1529081" y="1698342"/>
                    </a:lnTo>
                    <a:lnTo>
                      <a:pt x="1527493" y="1692631"/>
                    </a:lnTo>
                    <a:lnTo>
                      <a:pt x="1526223" y="1686919"/>
                    </a:lnTo>
                    <a:lnTo>
                      <a:pt x="1525270" y="1680890"/>
                    </a:lnTo>
                    <a:lnTo>
                      <a:pt x="1524635" y="1674544"/>
                    </a:lnTo>
                    <a:lnTo>
                      <a:pt x="1524000" y="1668515"/>
                    </a:lnTo>
                    <a:lnTo>
                      <a:pt x="1524000" y="1662803"/>
                    </a:lnTo>
                    <a:lnTo>
                      <a:pt x="1524000" y="1656774"/>
                    </a:lnTo>
                    <a:lnTo>
                      <a:pt x="1524635" y="1650428"/>
                    </a:lnTo>
                    <a:lnTo>
                      <a:pt x="1525270" y="1644716"/>
                    </a:lnTo>
                    <a:lnTo>
                      <a:pt x="1526223" y="1638687"/>
                    </a:lnTo>
                    <a:lnTo>
                      <a:pt x="1527493" y="1632658"/>
                    </a:lnTo>
                    <a:lnTo>
                      <a:pt x="1529081" y="1626946"/>
                    </a:lnTo>
                    <a:lnTo>
                      <a:pt x="1530987" y="1621235"/>
                    </a:lnTo>
                    <a:lnTo>
                      <a:pt x="1532892" y="1615523"/>
                    </a:lnTo>
                    <a:lnTo>
                      <a:pt x="1535432" y="1609811"/>
                    </a:lnTo>
                    <a:lnTo>
                      <a:pt x="1538291" y="1604417"/>
                    </a:lnTo>
                    <a:lnTo>
                      <a:pt x="1541466" y="1599023"/>
                    </a:lnTo>
                    <a:lnTo>
                      <a:pt x="1544642" y="1593628"/>
                    </a:lnTo>
                    <a:lnTo>
                      <a:pt x="1548135" y="1588551"/>
                    </a:lnTo>
                    <a:lnTo>
                      <a:pt x="1552263" y="1583474"/>
                    </a:lnTo>
                    <a:lnTo>
                      <a:pt x="1556074" y="1578714"/>
                    </a:lnTo>
                    <a:lnTo>
                      <a:pt x="1560520" y="1574272"/>
                    </a:lnTo>
                    <a:lnTo>
                      <a:pt x="1564966" y="1569830"/>
                    </a:lnTo>
                    <a:lnTo>
                      <a:pt x="1570047" y="1565705"/>
                    </a:lnTo>
                    <a:lnTo>
                      <a:pt x="1574811" y="1561897"/>
                    </a:lnTo>
                    <a:lnTo>
                      <a:pt x="1579574" y="1558406"/>
                    </a:lnTo>
                    <a:lnTo>
                      <a:pt x="1584973" y="1554916"/>
                    </a:lnTo>
                    <a:lnTo>
                      <a:pt x="1590054" y="1552060"/>
                    </a:lnTo>
                    <a:lnTo>
                      <a:pt x="1595770" y="1549521"/>
                    </a:lnTo>
                    <a:lnTo>
                      <a:pt x="1601486" y="1546666"/>
                    </a:lnTo>
                    <a:lnTo>
                      <a:pt x="1606885" y="1544444"/>
                    </a:lnTo>
                    <a:lnTo>
                      <a:pt x="1612919" y="1542858"/>
                    </a:lnTo>
                    <a:lnTo>
                      <a:pt x="1618635" y="1540954"/>
                    </a:lnTo>
                    <a:lnTo>
                      <a:pt x="1624669" y="1539685"/>
                    </a:lnTo>
                    <a:lnTo>
                      <a:pt x="1630702" y="1538733"/>
                    </a:lnTo>
                    <a:lnTo>
                      <a:pt x="1637054" y="1538098"/>
                    </a:lnTo>
                    <a:lnTo>
                      <a:pt x="1642770" y="1537463"/>
                    </a:lnTo>
                    <a:lnTo>
                      <a:pt x="1649121" y="1537146"/>
                    </a:lnTo>
                    <a:lnTo>
                      <a:pt x="1655473" y="1537463"/>
                    </a:lnTo>
                    <a:lnTo>
                      <a:pt x="1661824" y="1538098"/>
                    </a:lnTo>
                    <a:lnTo>
                      <a:pt x="1667858" y="1538733"/>
                    </a:lnTo>
                    <a:lnTo>
                      <a:pt x="1673891" y="1539685"/>
                    </a:lnTo>
                    <a:lnTo>
                      <a:pt x="1679925" y="1540954"/>
                    </a:lnTo>
                    <a:lnTo>
                      <a:pt x="1685641" y="1542858"/>
                    </a:lnTo>
                    <a:lnTo>
                      <a:pt x="1691675" y="1544444"/>
                    </a:lnTo>
                    <a:lnTo>
                      <a:pt x="1697391" y="1546666"/>
                    </a:lnTo>
                    <a:lnTo>
                      <a:pt x="1702790" y="1549521"/>
                    </a:lnTo>
                    <a:lnTo>
                      <a:pt x="1708506" y="1552060"/>
                    </a:lnTo>
                    <a:lnTo>
                      <a:pt x="1713587" y="1554916"/>
                    </a:lnTo>
                    <a:lnTo>
                      <a:pt x="1718986" y="1558406"/>
                    </a:lnTo>
                    <a:lnTo>
                      <a:pt x="1723749" y="1561897"/>
                    </a:lnTo>
                    <a:lnTo>
                      <a:pt x="1728513" y="1565705"/>
                    </a:lnTo>
                    <a:lnTo>
                      <a:pt x="1733594" y="1569830"/>
                    </a:lnTo>
                    <a:lnTo>
                      <a:pt x="1738040" y="1574272"/>
                    </a:lnTo>
                    <a:lnTo>
                      <a:pt x="2017816" y="1853827"/>
                    </a:lnTo>
                    <a:lnTo>
                      <a:pt x="2017816" y="801292"/>
                    </a:lnTo>
                    <a:lnTo>
                      <a:pt x="2018133" y="794311"/>
                    </a:lnTo>
                    <a:lnTo>
                      <a:pt x="2018451" y="787330"/>
                    </a:lnTo>
                    <a:lnTo>
                      <a:pt x="2019404" y="780349"/>
                    </a:lnTo>
                    <a:lnTo>
                      <a:pt x="2020674" y="773685"/>
                    </a:lnTo>
                    <a:lnTo>
                      <a:pt x="2021944" y="767021"/>
                    </a:lnTo>
                    <a:lnTo>
                      <a:pt x="2024167" y="760992"/>
                    </a:lnTo>
                    <a:lnTo>
                      <a:pt x="2026073" y="754646"/>
                    </a:lnTo>
                    <a:lnTo>
                      <a:pt x="2028613" y="748300"/>
                    </a:lnTo>
                    <a:lnTo>
                      <a:pt x="2031471" y="742271"/>
                    </a:lnTo>
                    <a:lnTo>
                      <a:pt x="2034329" y="736559"/>
                    </a:lnTo>
                    <a:lnTo>
                      <a:pt x="2037823" y="730530"/>
                    </a:lnTo>
                    <a:lnTo>
                      <a:pt x="2040998" y="724819"/>
                    </a:lnTo>
                    <a:lnTo>
                      <a:pt x="2045127" y="719741"/>
                    </a:lnTo>
                    <a:lnTo>
                      <a:pt x="2048937" y="714347"/>
                    </a:lnTo>
                    <a:lnTo>
                      <a:pt x="2053383" y="709587"/>
                    </a:lnTo>
                    <a:lnTo>
                      <a:pt x="2057829" y="704828"/>
                    </a:lnTo>
                    <a:lnTo>
                      <a:pt x="2062275" y="700702"/>
                    </a:lnTo>
                    <a:lnTo>
                      <a:pt x="2067674" y="695943"/>
                    </a:lnTo>
                    <a:lnTo>
                      <a:pt x="2072437" y="692135"/>
                    </a:lnTo>
                    <a:lnTo>
                      <a:pt x="2078154" y="688327"/>
                    </a:lnTo>
                    <a:lnTo>
                      <a:pt x="2083552" y="684519"/>
                    </a:lnTo>
                    <a:lnTo>
                      <a:pt x="2089268" y="681346"/>
                    </a:lnTo>
                    <a:lnTo>
                      <a:pt x="2095302" y="678173"/>
                    </a:lnTo>
                    <a:lnTo>
                      <a:pt x="2101018" y="675952"/>
                    </a:lnTo>
                    <a:lnTo>
                      <a:pt x="2107370" y="673413"/>
                    </a:lnTo>
                    <a:lnTo>
                      <a:pt x="2113721" y="670875"/>
                    </a:lnTo>
                    <a:lnTo>
                      <a:pt x="2120390" y="669288"/>
                    </a:lnTo>
                    <a:lnTo>
                      <a:pt x="2127059" y="667702"/>
                    </a:lnTo>
                    <a:lnTo>
                      <a:pt x="2133728" y="666432"/>
                    </a:lnTo>
                    <a:lnTo>
                      <a:pt x="2140079" y="665798"/>
                    </a:lnTo>
                    <a:lnTo>
                      <a:pt x="2147065" y="665163"/>
                    </a:lnTo>
                    <a:close/>
                    <a:moveTo>
                      <a:pt x="1426690" y="484188"/>
                    </a:moveTo>
                    <a:lnTo>
                      <a:pt x="1631151" y="484188"/>
                    </a:lnTo>
                    <a:lnTo>
                      <a:pt x="1634627" y="484505"/>
                    </a:lnTo>
                    <a:lnTo>
                      <a:pt x="1637787" y="484822"/>
                    </a:lnTo>
                    <a:lnTo>
                      <a:pt x="1640947" y="485773"/>
                    </a:lnTo>
                    <a:lnTo>
                      <a:pt x="1644107" y="486725"/>
                    </a:lnTo>
                    <a:lnTo>
                      <a:pt x="1646635" y="488310"/>
                    </a:lnTo>
                    <a:lnTo>
                      <a:pt x="1649479" y="489895"/>
                    </a:lnTo>
                    <a:lnTo>
                      <a:pt x="1652008" y="491798"/>
                    </a:lnTo>
                    <a:lnTo>
                      <a:pt x="1654536" y="493700"/>
                    </a:lnTo>
                    <a:lnTo>
                      <a:pt x="1656432" y="496237"/>
                    </a:lnTo>
                    <a:lnTo>
                      <a:pt x="1658328" y="498773"/>
                    </a:lnTo>
                    <a:lnTo>
                      <a:pt x="1659908" y="501310"/>
                    </a:lnTo>
                    <a:lnTo>
                      <a:pt x="1661488" y="504164"/>
                    </a:lnTo>
                    <a:lnTo>
                      <a:pt x="1662436" y="507334"/>
                    </a:lnTo>
                    <a:lnTo>
                      <a:pt x="1663068" y="510505"/>
                    </a:lnTo>
                    <a:lnTo>
                      <a:pt x="1663700" y="513676"/>
                    </a:lnTo>
                    <a:lnTo>
                      <a:pt x="1663700" y="517164"/>
                    </a:lnTo>
                    <a:lnTo>
                      <a:pt x="1663700" y="1389743"/>
                    </a:lnTo>
                    <a:lnTo>
                      <a:pt x="1663700" y="1393231"/>
                    </a:lnTo>
                    <a:lnTo>
                      <a:pt x="1663068" y="1396401"/>
                    </a:lnTo>
                    <a:lnTo>
                      <a:pt x="1662436" y="1399572"/>
                    </a:lnTo>
                    <a:lnTo>
                      <a:pt x="1661488" y="1402743"/>
                    </a:lnTo>
                    <a:lnTo>
                      <a:pt x="1659908" y="1405279"/>
                    </a:lnTo>
                    <a:lnTo>
                      <a:pt x="1658328" y="1408133"/>
                    </a:lnTo>
                    <a:lnTo>
                      <a:pt x="1656432" y="1410669"/>
                    </a:lnTo>
                    <a:lnTo>
                      <a:pt x="1654536" y="1413206"/>
                    </a:lnTo>
                    <a:lnTo>
                      <a:pt x="1652008" y="1415108"/>
                    </a:lnTo>
                    <a:lnTo>
                      <a:pt x="1649479" y="1417011"/>
                    </a:lnTo>
                    <a:lnTo>
                      <a:pt x="1646635" y="1418596"/>
                    </a:lnTo>
                    <a:lnTo>
                      <a:pt x="1644107" y="1420182"/>
                    </a:lnTo>
                    <a:lnTo>
                      <a:pt x="1640947" y="1421133"/>
                    </a:lnTo>
                    <a:lnTo>
                      <a:pt x="1637787" y="1421767"/>
                    </a:lnTo>
                    <a:lnTo>
                      <a:pt x="1634627" y="1422401"/>
                    </a:lnTo>
                    <a:lnTo>
                      <a:pt x="1631151" y="1422401"/>
                    </a:lnTo>
                    <a:lnTo>
                      <a:pt x="1426690" y="1422401"/>
                    </a:lnTo>
                    <a:lnTo>
                      <a:pt x="1423214" y="1422401"/>
                    </a:lnTo>
                    <a:lnTo>
                      <a:pt x="1420054" y="1421767"/>
                    </a:lnTo>
                    <a:lnTo>
                      <a:pt x="1416894" y="1421133"/>
                    </a:lnTo>
                    <a:lnTo>
                      <a:pt x="1413734" y="1420182"/>
                    </a:lnTo>
                    <a:lnTo>
                      <a:pt x="1411206" y="1418596"/>
                    </a:lnTo>
                    <a:lnTo>
                      <a:pt x="1408362" y="1417011"/>
                    </a:lnTo>
                    <a:lnTo>
                      <a:pt x="1405834" y="1415108"/>
                    </a:lnTo>
                    <a:lnTo>
                      <a:pt x="1403622" y="1413206"/>
                    </a:lnTo>
                    <a:lnTo>
                      <a:pt x="1401409" y="1410669"/>
                    </a:lnTo>
                    <a:lnTo>
                      <a:pt x="1399513" y="1408133"/>
                    </a:lnTo>
                    <a:lnTo>
                      <a:pt x="1397933" y="1405279"/>
                    </a:lnTo>
                    <a:lnTo>
                      <a:pt x="1396669" y="1402743"/>
                    </a:lnTo>
                    <a:lnTo>
                      <a:pt x="1395405" y="1399572"/>
                    </a:lnTo>
                    <a:lnTo>
                      <a:pt x="1394457" y="1396401"/>
                    </a:lnTo>
                    <a:lnTo>
                      <a:pt x="1394141" y="1393231"/>
                    </a:lnTo>
                    <a:lnTo>
                      <a:pt x="1393825" y="1389743"/>
                    </a:lnTo>
                    <a:lnTo>
                      <a:pt x="1393825" y="517164"/>
                    </a:lnTo>
                    <a:lnTo>
                      <a:pt x="1394141" y="513676"/>
                    </a:lnTo>
                    <a:lnTo>
                      <a:pt x="1394457" y="510505"/>
                    </a:lnTo>
                    <a:lnTo>
                      <a:pt x="1395405" y="507334"/>
                    </a:lnTo>
                    <a:lnTo>
                      <a:pt x="1396669" y="504164"/>
                    </a:lnTo>
                    <a:lnTo>
                      <a:pt x="1397933" y="501310"/>
                    </a:lnTo>
                    <a:lnTo>
                      <a:pt x="1399513" y="498773"/>
                    </a:lnTo>
                    <a:lnTo>
                      <a:pt x="1401409" y="496237"/>
                    </a:lnTo>
                    <a:lnTo>
                      <a:pt x="1403622" y="493700"/>
                    </a:lnTo>
                    <a:lnTo>
                      <a:pt x="1405834" y="491798"/>
                    </a:lnTo>
                    <a:lnTo>
                      <a:pt x="1408362" y="489895"/>
                    </a:lnTo>
                    <a:lnTo>
                      <a:pt x="1411206" y="488310"/>
                    </a:lnTo>
                    <a:lnTo>
                      <a:pt x="1413734" y="486725"/>
                    </a:lnTo>
                    <a:lnTo>
                      <a:pt x="1416894" y="485773"/>
                    </a:lnTo>
                    <a:lnTo>
                      <a:pt x="1420054" y="484822"/>
                    </a:lnTo>
                    <a:lnTo>
                      <a:pt x="1423214" y="484505"/>
                    </a:lnTo>
                    <a:lnTo>
                      <a:pt x="1426690" y="484188"/>
                    </a:lnTo>
                    <a:close/>
                    <a:moveTo>
                      <a:pt x="183794" y="0"/>
                    </a:moveTo>
                    <a:lnTo>
                      <a:pt x="193952" y="0"/>
                    </a:lnTo>
                    <a:lnTo>
                      <a:pt x="2827060" y="0"/>
                    </a:lnTo>
                    <a:lnTo>
                      <a:pt x="2837218" y="0"/>
                    </a:lnTo>
                    <a:lnTo>
                      <a:pt x="2847059" y="952"/>
                    </a:lnTo>
                    <a:lnTo>
                      <a:pt x="2856582" y="2539"/>
                    </a:lnTo>
                    <a:lnTo>
                      <a:pt x="2866105" y="4443"/>
                    </a:lnTo>
                    <a:lnTo>
                      <a:pt x="2875628" y="6982"/>
                    </a:lnTo>
                    <a:lnTo>
                      <a:pt x="2884516" y="10156"/>
                    </a:lnTo>
                    <a:lnTo>
                      <a:pt x="2893721" y="13964"/>
                    </a:lnTo>
                    <a:lnTo>
                      <a:pt x="2902292" y="17773"/>
                    </a:lnTo>
                    <a:lnTo>
                      <a:pt x="2911180" y="22851"/>
                    </a:lnTo>
                    <a:lnTo>
                      <a:pt x="2919433" y="27611"/>
                    </a:lnTo>
                    <a:lnTo>
                      <a:pt x="2927369" y="33324"/>
                    </a:lnTo>
                    <a:lnTo>
                      <a:pt x="2935623" y="39036"/>
                    </a:lnTo>
                    <a:lnTo>
                      <a:pt x="2942924" y="45384"/>
                    </a:lnTo>
                    <a:lnTo>
                      <a:pt x="2950225" y="52366"/>
                    </a:lnTo>
                    <a:lnTo>
                      <a:pt x="2957525" y="59665"/>
                    </a:lnTo>
                    <a:lnTo>
                      <a:pt x="2964192" y="67282"/>
                    </a:lnTo>
                    <a:lnTo>
                      <a:pt x="2970540" y="74899"/>
                    </a:lnTo>
                    <a:lnTo>
                      <a:pt x="2976571" y="83468"/>
                    </a:lnTo>
                    <a:lnTo>
                      <a:pt x="2982285" y="92037"/>
                    </a:lnTo>
                    <a:lnTo>
                      <a:pt x="2987682" y="101240"/>
                    </a:lnTo>
                    <a:lnTo>
                      <a:pt x="2992761" y="110444"/>
                    </a:lnTo>
                    <a:lnTo>
                      <a:pt x="2997522" y="119965"/>
                    </a:lnTo>
                    <a:lnTo>
                      <a:pt x="3001649" y="130121"/>
                    </a:lnTo>
                    <a:lnTo>
                      <a:pt x="3005458" y="140276"/>
                    </a:lnTo>
                    <a:lnTo>
                      <a:pt x="3008950" y="150749"/>
                    </a:lnTo>
                    <a:lnTo>
                      <a:pt x="3012124" y="161540"/>
                    </a:lnTo>
                    <a:lnTo>
                      <a:pt x="3014663" y="172330"/>
                    </a:lnTo>
                    <a:lnTo>
                      <a:pt x="3016885" y="183438"/>
                    </a:lnTo>
                    <a:lnTo>
                      <a:pt x="3018473" y="194546"/>
                    </a:lnTo>
                    <a:lnTo>
                      <a:pt x="3019742" y="205971"/>
                    </a:lnTo>
                    <a:lnTo>
                      <a:pt x="3020695" y="218031"/>
                    </a:lnTo>
                    <a:lnTo>
                      <a:pt x="3021012" y="229774"/>
                    </a:lnTo>
                    <a:lnTo>
                      <a:pt x="3021012" y="1276768"/>
                    </a:lnTo>
                    <a:lnTo>
                      <a:pt x="3013711" y="1272642"/>
                    </a:lnTo>
                    <a:lnTo>
                      <a:pt x="3006410" y="1268833"/>
                    </a:lnTo>
                    <a:lnTo>
                      <a:pt x="2999109" y="1265342"/>
                    </a:lnTo>
                    <a:lnTo>
                      <a:pt x="2991808" y="1262169"/>
                    </a:lnTo>
                    <a:lnTo>
                      <a:pt x="2983872" y="1258995"/>
                    </a:lnTo>
                    <a:lnTo>
                      <a:pt x="2976254" y="1256139"/>
                    </a:lnTo>
                    <a:lnTo>
                      <a:pt x="2968318" y="1253282"/>
                    </a:lnTo>
                    <a:lnTo>
                      <a:pt x="2960382" y="1251061"/>
                    </a:lnTo>
                    <a:lnTo>
                      <a:pt x="2952129" y="1248839"/>
                    </a:lnTo>
                    <a:lnTo>
                      <a:pt x="2944193" y="1247252"/>
                    </a:lnTo>
                    <a:lnTo>
                      <a:pt x="2935940" y="1245348"/>
                    </a:lnTo>
                    <a:lnTo>
                      <a:pt x="2927369" y="1244079"/>
                    </a:lnTo>
                    <a:lnTo>
                      <a:pt x="2919116" y="1242809"/>
                    </a:lnTo>
                    <a:lnTo>
                      <a:pt x="2910863" y="1242175"/>
                    </a:lnTo>
                    <a:lnTo>
                      <a:pt x="2901975" y="1241540"/>
                    </a:lnTo>
                    <a:lnTo>
                      <a:pt x="2893404" y="1241540"/>
                    </a:lnTo>
                    <a:lnTo>
                      <a:pt x="2646123" y="1213294"/>
                    </a:lnTo>
                    <a:lnTo>
                      <a:pt x="2646123" y="313876"/>
                    </a:lnTo>
                    <a:lnTo>
                      <a:pt x="374889" y="313876"/>
                    </a:lnTo>
                    <a:lnTo>
                      <a:pt x="374889" y="1959424"/>
                    </a:lnTo>
                    <a:lnTo>
                      <a:pt x="1610021" y="1959424"/>
                    </a:lnTo>
                    <a:lnTo>
                      <a:pt x="1923646" y="2273300"/>
                    </a:lnTo>
                    <a:lnTo>
                      <a:pt x="193952" y="2273300"/>
                    </a:lnTo>
                    <a:lnTo>
                      <a:pt x="183794" y="2273300"/>
                    </a:lnTo>
                    <a:lnTo>
                      <a:pt x="173953" y="2272348"/>
                    </a:lnTo>
                    <a:lnTo>
                      <a:pt x="164113" y="2270761"/>
                    </a:lnTo>
                    <a:lnTo>
                      <a:pt x="154908" y="2268857"/>
                    </a:lnTo>
                    <a:lnTo>
                      <a:pt x="145385" y="2266318"/>
                    </a:lnTo>
                    <a:lnTo>
                      <a:pt x="136496" y="2263144"/>
                    </a:lnTo>
                    <a:lnTo>
                      <a:pt x="127291" y="2259336"/>
                    </a:lnTo>
                    <a:lnTo>
                      <a:pt x="118720" y="2255528"/>
                    </a:lnTo>
                    <a:lnTo>
                      <a:pt x="109832" y="2250450"/>
                    </a:lnTo>
                    <a:lnTo>
                      <a:pt x="101579" y="2245689"/>
                    </a:lnTo>
                    <a:lnTo>
                      <a:pt x="93326" y="2240294"/>
                    </a:lnTo>
                    <a:lnTo>
                      <a:pt x="85390" y="2234264"/>
                    </a:lnTo>
                    <a:lnTo>
                      <a:pt x="77771" y="2227917"/>
                    </a:lnTo>
                    <a:lnTo>
                      <a:pt x="70470" y="2220935"/>
                    </a:lnTo>
                    <a:lnTo>
                      <a:pt x="63487" y="2213635"/>
                    </a:lnTo>
                    <a:lnTo>
                      <a:pt x="56821" y="2206018"/>
                    </a:lnTo>
                    <a:lnTo>
                      <a:pt x="50472" y="2198402"/>
                    </a:lnTo>
                    <a:lnTo>
                      <a:pt x="44441" y="2189833"/>
                    </a:lnTo>
                    <a:lnTo>
                      <a:pt x="38727" y="2181264"/>
                    </a:lnTo>
                    <a:lnTo>
                      <a:pt x="33013" y="2172060"/>
                    </a:lnTo>
                    <a:lnTo>
                      <a:pt x="28252" y="2162856"/>
                    </a:lnTo>
                    <a:lnTo>
                      <a:pt x="23490" y="2153335"/>
                    </a:lnTo>
                    <a:lnTo>
                      <a:pt x="19364" y="2143180"/>
                    </a:lnTo>
                    <a:lnTo>
                      <a:pt x="15237" y="2133024"/>
                    </a:lnTo>
                    <a:lnTo>
                      <a:pt x="11745" y="2122551"/>
                    </a:lnTo>
                    <a:lnTo>
                      <a:pt x="8888" y="2112078"/>
                    </a:lnTo>
                    <a:lnTo>
                      <a:pt x="6349" y="2100970"/>
                    </a:lnTo>
                    <a:lnTo>
                      <a:pt x="3809" y="2089862"/>
                    </a:lnTo>
                    <a:lnTo>
                      <a:pt x="2540" y="2078754"/>
                    </a:lnTo>
                    <a:lnTo>
                      <a:pt x="952" y="2067329"/>
                    </a:lnTo>
                    <a:lnTo>
                      <a:pt x="318" y="2055269"/>
                    </a:lnTo>
                    <a:lnTo>
                      <a:pt x="0" y="2043844"/>
                    </a:lnTo>
                    <a:lnTo>
                      <a:pt x="0" y="229774"/>
                    </a:lnTo>
                    <a:lnTo>
                      <a:pt x="318" y="218031"/>
                    </a:lnTo>
                    <a:lnTo>
                      <a:pt x="952" y="205971"/>
                    </a:lnTo>
                    <a:lnTo>
                      <a:pt x="2540" y="194546"/>
                    </a:lnTo>
                    <a:lnTo>
                      <a:pt x="3809" y="183438"/>
                    </a:lnTo>
                    <a:lnTo>
                      <a:pt x="6349" y="172330"/>
                    </a:lnTo>
                    <a:lnTo>
                      <a:pt x="8888" y="161540"/>
                    </a:lnTo>
                    <a:lnTo>
                      <a:pt x="11745" y="150749"/>
                    </a:lnTo>
                    <a:lnTo>
                      <a:pt x="15237" y="140276"/>
                    </a:lnTo>
                    <a:lnTo>
                      <a:pt x="19364" y="130121"/>
                    </a:lnTo>
                    <a:lnTo>
                      <a:pt x="23490" y="119965"/>
                    </a:lnTo>
                    <a:lnTo>
                      <a:pt x="28252" y="110444"/>
                    </a:lnTo>
                    <a:lnTo>
                      <a:pt x="33013" y="101240"/>
                    </a:lnTo>
                    <a:lnTo>
                      <a:pt x="38727" y="92037"/>
                    </a:lnTo>
                    <a:lnTo>
                      <a:pt x="44441" y="83468"/>
                    </a:lnTo>
                    <a:lnTo>
                      <a:pt x="50472" y="74899"/>
                    </a:lnTo>
                    <a:lnTo>
                      <a:pt x="56821" y="67282"/>
                    </a:lnTo>
                    <a:lnTo>
                      <a:pt x="63487" y="59665"/>
                    </a:lnTo>
                    <a:lnTo>
                      <a:pt x="70470" y="52366"/>
                    </a:lnTo>
                    <a:lnTo>
                      <a:pt x="77771" y="45384"/>
                    </a:lnTo>
                    <a:lnTo>
                      <a:pt x="85390" y="39036"/>
                    </a:lnTo>
                    <a:lnTo>
                      <a:pt x="93326" y="33324"/>
                    </a:lnTo>
                    <a:lnTo>
                      <a:pt x="101579" y="27611"/>
                    </a:lnTo>
                    <a:lnTo>
                      <a:pt x="109832" y="22851"/>
                    </a:lnTo>
                    <a:lnTo>
                      <a:pt x="118720" y="17773"/>
                    </a:lnTo>
                    <a:lnTo>
                      <a:pt x="127291" y="13964"/>
                    </a:lnTo>
                    <a:lnTo>
                      <a:pt x="136496" y="10156"/>
                    </a:lnTo>
                    <a:lnTo>
                      <a:pt x="145385" y="6982"/>
                    </a:lnTo>
                    <a:lnTo>
                      <a:pt x="154908" y="4443"/>
                    </a:lnTo>
                    <a:lnTo>
                      <a:pt x="164113" y="2539"/>
                    </a:lnTo>
                    <a:lnTo>
                      <a:pt x="173953" y="952"/>
                    </a:lnTo>
                    <a:lnTo>
                      <a:pt x="1837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461565" y="3301417"/>
              <a:ext cx="465264" cy="465265"/>
              <a:chOff x="6457452" y="3301417"/>
              <a:chExt cx="465264" cy="465265"/>
            </a:xfrm>
          </p:grpSpPr>
          <p:sp>
            <p:nvSpPr>
              <p:cNvPr id="50" name="椭圆 49"/>
              <p:cNvSpPr/>
              <p:nvPr/>
            </p:nvSpPr>
            <p:spPr>
              <a:xfrm flipH="1">
                <a:off x="6457452" y="3301417"/>
                <a:ext cx="465264" cy="465265"/>
              </a:xfrm>
              <a:prstGeom prst="ellipse">
                <a:avLst/>
              </a:pr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KSO_Shape"/>
              <p:cNvSpPr/>
              <p:nvPr/>
            </p:nvSpPr>
            <p:spPr bwMode="auto">
              <a:xfrm>
                <a:off x="6553927" y="3450804"/>
                <a:ext cx="280594" cy="192206"/>
              </a:xfrm>
              <a:custGeom>
                <a:avLst/>
                <a:gdLst>
                  <a:gd name="T0" fmla="*/ 533764 w 2262188"/>
                  <a:gd name="T1" fmla="*/ 1493837 h 1547812"/>
                  <a:gd name="T2" fmla="*/ 547137 w 2262188"/>
                  <a:gd name="T3" fmla="*/ 1258660 h 1547812"/>
                  <a:gd name="T4" fmla="*/ 385081 w 2262188"/>
                  <a:gd name="T5" fmla="*/ 1488848 h 1547812"/>
                  <a:gd name="T6" fmla="*/ 417039 w 2262188"/>
                  <a:gd name="T7" fmla="*/ 1265237 h 1547812"/>
                  <a:gd name="T8" fmla="*/ 240931 w 2262188"/>
                  <a:gd name="T9" fmla="*/ 1479777 h 1547812"/>
                  <a:gd name="T10" fmla="*/ 283994 w 2262188"/>
                  <a:gd name="T11" fmla="*/ 1275669 h 1547812"/>
                  <a:gd name="T12" fmla="*/ 100407 w 2262188"/>
                  <a:gd name="T13" fmla="*/ 1280432 h 1547812"/>
                  <a:gd name="T14" fmla="*/ 145057 w 2262188"/>
                  <a:gd name="T15" fmla="*/ 1475241 h 1547812"/>
                  <a:gd name="T16" fmla="*/ 847904 w 2262188"/>
                  <a:gd name="T17" fmla="*/ 1322387 h 1547812"/>
                  <a:gd name="T18" fmla="*/ 15186 w 2262188"/>
                  <a:gd name="T19" fmla="*/ 1538060 h 1547812"/>
                  <a:gd name="T20" fmla="*/ 527304 w 2262188"/>
                  <a:gd name="T21" fmla="*/ 859744 h 1547812"/>
                  <a:gd name="T22" fmla="*/ 544745 w 2262188"/>
                  <a:gd name="T23" fmla="*/ 1093334 h 1547812"/>
                  <a:gd name="T24" fmla="*/ 535684 w 2262188"/>
                  <a:gd name="T25" fmla="*/ 857023 h 1547812"/>
                  <a:gd name="T26" fmla="*/ 394798 w 2262188"/>
                  <a:gd name="T27" fmla="*/ 1094014 h 1547812"/>
                  <a:gd name="T28" fmla="*/ 407936 w 2262188"/>
                  <a:gd name="T29" fmla="*/ 858837 h 1547812"/>
                  <a:gd name="T30" fmla="*/ 247117 w 2262188"/>
                  <a:gd name="T31" fmla="*/ 1089025 h 1547812"/>
                  <a:gd name="T32" fmla="*/ 278828 w 2262188"/>
                  <a:gd name="T33" fmla="*/ 865414 h 1547812"/>
                  <a:gd name="T34" fmla="*/ 102154 w 2262188"/>
                  <a:gd name="T35" fmla="*/ 1079953 h 1547812"/>
                  <a:gd name="T36" fmla="*/ 144963 w 2262188"/>
                  <a:gd name="T37" fmla="*/ 875846 h 1547812"/>
                  <a:gd name="T38" fmla="*/ 689708 w 2262188"/>
                  <a:gd name="T39" fmla="*/ 1045935 h 1547812"/>
                  <a:gd name="T40" fmla="*/ 12231 w 2262188"/>
                  <a:gd name="T41" fmla="*/ 814160 h 1547812"/>
                  <a:gd name="T42" fmla="*/ 519151 w 2262188"/>
                  <a:gd name="T43" fmla="*/ 682357 h 1547812"/>
                  <a:gd name="T44" fmla="*/ 558563 w 2262188"/>
                  <a:gd name="T45" fmla="*/ 469492 h 1547812"/>
                  <a:gd name="T46" fmla="*/ 376679 w 2262188"/>
                  <a:gd name="T47" fmla="*/ 671237 h 1547812"/>
                  <a:gd name="T48" fmla="*/ 421980 w 2262188"/>
                  <a:gd name="T49" fmla="*/ 668967 h 1547812"/>
                  <a:gd name="T50" fmla="*/ 240096 w 2262188"/>
                  <a:gd name="T51" fmla="*/ 471761 h 1547812"/>
                  <a:gd name="T52" fmla="*/ 281547 w 2262188"/>
                  <a:gd name="T53" fmla="*/ 680314 h 1547812"/>
                  <a:gd name="T54" fmla="*/ 107137 w 2262188"/>
                  <a:gd name="T55" fmla="*/ 462003 h 1547812"/>
                  <a:gd name="T56" fmla="*/ 135677 w 2262188"/>
                  <a:gd name="T57" fmla="*/ 688711 h 1547812"/>
                  <a:gd name="T58" fmla="*/ 733425 w 2262188"/>
                  <a:gd name="T59" fmla="*/ 400050 h 1547812"/>
                  <a:gd name="T60" fmla="*/ 4983 w 2262188"/>
                  <a:gd name="T61" fmla="*/ 724113 h 1547812"/>
                  <a:gd name="T62" fmla="*/ 1304533 w 2262188"/>
                  <a:gd name="T63" fmla="*/ 388484 h 1547812"/>
                  <a:gd name="T64" fmla="*/ 1151318 w 2262188"/>
                  <a:gd name="T65" fmla="*/ 606198 h 1547812"/>
                  <a:gd name="T66" fmla="*/ 1324281 w 2262188"/>
                  <a:gd name="T67" fmla="*/ 788987 h 1547812"/>
                  <a:gd name="T68" fmla="*/ 1530839 w 2262188"/>
                  <a:gd name="T69" fmla="*/ 996723 h 1547812"/>
                  <a:gd name="T70" fmla="*/ 1435731 w 2262188"/>
                  <a:gd name="T71" fmla="*/ 1033235 h 1547812"/>
                  <a:gd name="T72" fmla="*/ 1175605 w 2262188"/>
                  <a:gd name="T73" fmla="*/ 1040039 h 1547812"/>
                  <a:gd name="T74" fmla="*/ 1426198 w 2262188"/>
                  <a:gd name="T75" fmla="*/ 1168626 h 1547812"/>
                  <a:gd name="T76" fmla="*/ 1804130 w 2262188"/>
                  <a:gd name="T77" fmla="*/ 1049564 h 1547812"/>
                  <a:gd name="T78" fmla="*/ 1811621 w 2262188"/>
                  <a:gd name="T79" fmla="*/ 824593 h 1547812"/>
                  <a:gd name="T80" fmla="*/ 1472730 w 2262188"/>
                  <a:gd name="T81" fmla="*/ 618898 h 1547812"/>
                  <a:gd name="T82" fmla="*/ 1456387 w 2262188"/>
                  <a:gd name="T83" fmla="*/ 489403 h 1547812"/>
                  <a:gd name="T84" fmla="*/ 1803903 w 2262188"/>
                  <a:gd name="T85" fmla="*/ 592364 h 1547812"/>
                  <a:gd name="T86" fmla="*/ 1611873 w 2262188"/>
                  <a:gd name="T87" fmla="*/ 375103 h 1547812"/>
                  <a:gd name="T88" fmla="*/ 522331 w 2262188"/>
                  <a:gd name="T89" fmla="*/ 285711 h 1547812"/>
                  <a:gd name="T90" fmla="*/ 556775 w 2262188"/>
                  <a:gd name="T91" fmla="*/ 65584 h 1547812"/>
                  <a:gd name="T92" fmla="*/ 377982 w 2262188"/>
                  <a:gd name="T93" fmla="*/ 276179 h 1547812"/>
                  <a:gd name="T94" fmla="*/ 421717 w 2262188"/>
                  <a:gd name="T95" fmla="*/ 76477 h 1547812"/>
                  <a:gd name="T96" fmla="*/ 239298 w 2262188"/>
                  <a:gd name="T97" fmla="*/ 76477 h 1547812"/>
                  <a:gd name="T98" fmla="*/ 283487 w 2262188"/>
                  <a:gd name="T99" fmla="*/ 276179 h 1547812"/>
                  <a:gd name="T100" fmla="*/ 104240 w 2262188"/>
                  <a:gd name="T101" fmla="*/ 65584 h 1547812"/>
                  <a:gd name="T102" fmla="*/ 139137 w 2262188"/>
                  <a:gd name="T103" fmla="*/ 285711 h 1547812"/>
                  <a:gd name="T104" fmla="*/ 1570334 w 2262188"/>
                  <a:gd name="T105" fmla="*/ 8617 h 1547812"/>
                  <a:gd name="T106" fmla="*/ 2074244 w 2262188"/>
                  <a:gd name="T107" fmla="*/ 271009 h 1547812"/>
                  <a:gd name="T108" fmla="*/ 2261053 w 2262188"/>
                  <a:gd name="T109" fmla="*/ 814387 h 1547812"/>
                  <a:gd name="T110" fmla="*/ 2023172 w 2262188"/>
                  <a:gd name="T111" fmla="*/ 1332139 h 1547812"/>
                  <a:gd name="T112" fmla="*/ 1491343 w 2262188"/>
                  <a:gd name="T113" fmla="*/ 1544637 h 1547812"/>
                  <a:gd name="T114" fmla="*/ 959515 w 2262188"/>
                  <a:gd name="T115" fmla="*/ 1332139 h 1547812"/>
                  <a:gd name="T116" fmla="*/ 721633 w 2262188"/>
                  <a:gd name="T117" fmla="*/ 814387 h 1547812"/>
                  <a:gd name="T118" fmla="*/ 908670 w 2262188"/>
                  <a:gd name="T119" fmla="*/ 271009 h 1547812"/>
                  <a:gd name="T120" fmla="*/ 1412579 w 2262188"/>
                  <a:gd name="T121" fmla="*/ 8617 h 1547812"/>
                  <a:gd name="T122" fmla="*/ 840035 w 2262188"/>
                  <a:gd name="T123" fmla="*/ 237374 h 1547812"/>
                  <a:gd name="T124" fmla="*/ 4985 w 2262188"/>
                  <a:gd name="T125" fmla="*/ 21786 h 1547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62188" h="1547812">
                    <a:moveTo>
                      <a:pt x="536031" y="1256846"/>
                    </a:moveTo>
                    <a:lnTo>
                      <a:pt x="533764" y="1257300"/>
                    </a:lnTo>
                    <a:lnTo>
                      <a:pt x="531498" y="1257753"/>
                    </a:lnTo>
                    <a:lnTo>
                      <a:pt x="529458" y="1258660"/>
                    </a:lnTo>
                    <a:lnTo>
                      <a:pt x="527645" y="1259567"/>
                    </a:lnTo>
                    <a:lnTo>
                      <a:pt x="525831" y="1260701"/>
                    </a:lnTo>
                    <a:lnTo>
                      <a:pt x="524018" y="1262289"/>
                    </a:lnTo>
                    <a:lnTo>
                      <a:pt x="522432" y="1263876"/>
                    </a:lnTo>
                    <a:lnTo>
                      <a:pt x="520845" y="1265237"/>
                    </a:lnTo>
                    <a:lnTo>
                      <a:pt x="519485" y="1267051"/>
                    </a:lnTo>
                    <a:lnTo>
                      <a:pt x="518579" y="1269092"/>
                    </a:lnTo>
                    <a:lnTo>
                      <a:pt x="517446" y="1271360"/>
                    </a:lnTo>
                    <a:lnTo>
                      <a:pt x="516765" y="1273401"/>
                    </a:lnTo>
                    <a:lnTo>
                      <a:pt x="516312" y="1275669"/>
                    </a:lnTo>
                    <a:lnTo>
                      <a:pt x="515632" y="1277937"/>
                    </a:lnTo>
                    <a:lnTo>
                      <a:pt x="515632" y="1280432"/>
                    </a:lnTo>
                    <a:lnTo>
                      <a:pt x="515632" y="1470705"/>
                    </a:lnTo>
                    <a:lnTo>
                      <a:pt x="515632" y="1472973"/>
                    </a:lnTo>
                    <a:lnTo>
                      <a:pt x="516312" y="1475241"/>
                    </a:lnTo>
                    <a:lnTo>
                      <a:pt x="516765" y="1477509"/>
                    </a:lnTo>
                    <a:lnTo>
                      <a:pt x="517446" y="1479777"/>
                    </a:lnTo>
                    <a:lnTo>
                      <a:pt x="518579" y="1482044"/>
                    </a:lnTo>
                    <a:lnTo>
                      <a:pt x="519485" y="1483859"/>
                    </a:lnTo>
                    <a:lnTo>
                      <a:pt x="520845" y="1485446"/>
                    </a:lnTo>
                    <a:lnTo>
                      <a:pt x="522432" y="1487260"/>
                    </a:lnTo>
                    <a:lnTo>
                      <a:pt x="524018" y="1488848"/>
                    </a:lnTo>
                    <a:lnTo>
                      <a:pt x="525831" y="1490209"/>
                    </a:lnTo>
                    <a:lnTo>
                      <a:pt x="527645" y="1491569"/>
                    </a:lnTo>
                    <a:lnTo>
                      <a:pt x="529458" y="1492477"/>
                    </a:lnTo>
                    <a:lnTo>
                      <a:pt x="531498" y="1493384"/>
                    </a:lnTo>
                    <a:lnTo>
                      <a:pt x="533764" y="1493837"/>
                    </a:lnTo>
                    <a:lnTo>
                      <a:pt x="536031" y="1494064"/>
                    </a:lnTo>
                    <a:lnTo>
                      <a:pt x="538071" y="1494291"/>
                    </a:lnTo>
                    <a:lnTo>
                      <a:pt x="540564" y="1494064"/>
                    </a:lnTo>
                    <a:lnTo>
                      <a:pt x="542830" y="1493837"/>
                    </a:lnTo>
                    <a:lnTo>
                      <a:pt x="545097" y="1493384"/>
                    </a:lnTo>
                    <a:lnTo>
                      <a:pt x="547137" y="1492477"/>
                    </a:lnTo>
                    <a:lnTo>
                      <a:pt x="548950" y="1491569"/>
                    </a:lnTo>
                    <a:lnTo>
                      <a:pt x="550990" y="1490209"/>
                    </a:lnTo>
                    <a:lnTo>
                      <a:pt x="552576" y="1488848"/>
                    </a:lnTo>
                    <a:lnTo>
                      <a:pt x="554390" y="1487260"/>
                    </a:lnTo>
                    <a:lnTo>
                      <a:pt x="555750" y="1485446"/>
                    </a:lnTo>
                    <a:lnTo>
                      <a:pt x="556883" y="1483859"/>
                    </a:lnTo>
                    <a:lnTo>
                      <a:pt x="558243" y="1482044"/>
                    </a:lnTo>
                    <a:lnTo>
                      <a:pt x="558923" y="1479777"/>
                    </a:lnTo>
                    <a:lnTo>
                      <a:pt x="559829" y="1477509"/>
                    </a:lnTo>
                    <a:lnTo>
                      <a:pt x="560283" y="1475241"/>
                    </a:lnTo>
                    <a:lnTo>
                      <a:pt x="560736" y="1472973"/>
                    </a:lnTo>
                    <a:lnTo>
                      <a:pt x="560736" y="1470705"/>
                    </a:lnTo>
                    <a:lnTo>
                      <a:pt x="560736" y="1280432"/>
                    </a:lnTo>
                    <a:lnTo>
                      <a:pt x="560736" y="1277937"/>
                    </a:lnTo>
                    <a:lnTo>
                      <a:pt x="560283" y="1275669"/>
                    </a:lnTo>
                    <a:lnTo>
                      <a:pt x="559829" y="1273401"/>
                    </a:lnTo>
                    <a:lnTo>
                      <a:pt x="558923" y="1271360"/>
                    </a:lnTo>
                    <a:lnTo>
                      <a:pt x="558243" y="1269092"/>
                    </a:lnTo>
                    <a:lnTo>
                      <a:pt x="556883" y="1267051"/>
                    </a:lnTo>
                    <a:lnTo>
                      <a:pt x="555750" y="1265237"/>
                    </a:lnTo>
                    <a:lnTo>
                      <a:pt x="554390" y="1263876"/>
                    </a:lnTo>
                    <a:lnTo>
                      <a:pt x="552576" y="1262289"/>
                    </a:lnTo>
                    <a:lnTo>
                      <a:pt x="550990" y="1260701"/>
                    </a:lnTo>
                    <a:lnTo>
                      <a:pt x="548950" y="1259567"/>
                    </a:lnTo>
                    <a:lnTo>
                      <a:pt x="547137" y="1258660"/>
                    </a:lnTo>
                    <a:lnTo>
                      <a:pt x="545097" y="1257753"/>
                    </a:lnTo>
                    <a:lnTo>
                      <a:pt x="542830" y="1257300"/>
                    </a:lnTo>
                    <a:lnTo>
                      <a:pt x="540564" y="1256846"/>
                    </a:lnTo>
                    <a:lnTo>
                      <a:pt x="538071" y="1256846"/>
                    </a:lnTo>
                    <a:lnTo>
                      <a:pt x="536031" y="1256846"/>
                    </a:lnTo>
                    <a:close/>
                    <a:moveTo>
                      <a:pt x="397093" y="1256846"/>
                    </a:moveTo>
                    <a:lnTo>
                      <a:pt x="395054" y="1257300"/>
                    </a:lnTo>
                    <a:lnTo>
                      <a:pt x="392787" y="1257753"/>
                    </a:lnTo>
                    <a:lnTo>
                      <a:pt x="390747" y="1258660"/>
                    </a:lnTo>
                    <a:lnTo>
                      <a:pt x="388707" y="1259567"/>
                    </a:lnTo>
                    <a:lnTo>
                      <a:pt x="386894" y="1260701"/>
                    </a:lnTo>
                    <a:lnTo>
                      <a:pt x="385081" y="1262289"/>
                    </a:lnTo>
                    <a:lnTo>
                      <a:pt x="383494" y="1263876"/>
                    </a:lnTo>
                    <a:lnTo>
                      <a:pt x="382135" y="1265237"/>
                    </a:lnTo>
                    <a:lnTo>
                      <a:pt x="381001" y="1267051"/>
                    </a:lnTo>
                    <a:lnTo>
                      <a:pt x="379641" y="1269092"/>
                    </a:lnTo>
                    <a:lnTo>
                      <a:pt x="378508" y="1271360"/>
                    </a:lnTo>
                    <a:lnTo>
                      <a:pt x="378055" y="1273401"/>
                    </a:lnTo>
                    <a:lnTo>
                      <a:pt x="377375" y="1275669"/>
                    </a:lnTo>
                    <a:lnTo>
                      <a:pt x="376922" y="1277937"/>
                    </a:lnTo>
                    <a:lnTo>
                      <a:pt x="376922" y="1280432"/>
                    </a:lnTo>
                    <a:lnTo>
                      <a:pt x="376922" y="1470705"/>
                    </a:lnTo>
                    <a:lnTo>
                      <a:pt x="376922" y="1472973"/>
                    </a:lnTo>
                    <a:lnTo>
                      <a:pt x="377375" y="1475241"/>
                    </a:lnTo>
                    <a:lnTo>
                      <a:pt x="378055" y="1477509"/>
                    </a:lnTo>
                    <a:lnTo>
                      <a:pt x="378508" y="1479777"/>
                    </a:lnTo>
                    <a:lnTo>
                      <a:pt x="379641" y="1482044"/>
                    </a:lnTo>
                    <a:lnTo>
                      <a:pt x="381001" y="1483859"/>
                    </a:lnTo>
                    <a:lnTo>
                      <a:pt x="382135" y="1485446"/>
                    </a:lnTo>
                    <a:lnTo>
                      <a:pt x="383494" y="1487260"/>
                    </a:lnTo>
                    <a:lnTo>
                      <a:pt x="385081" y="1488848"/>
                    </a:lnTo>
                    <a:lnTo>
                      <a:pt x="386894" y="1490209"/>
                    </a:lnTo>
                    <a:lnTo>
                      <a:pt x="388707" y="1491569"/>
                    </a:lnTo>
                    <a:lnTo>
                      <a:pt x="390747" y="1492477"/>
                    </a:lnTo>
                    <a:lnTo>
                      <a:pt x="392787" y="1493384"/>
                    </a:lnTo>
                    <a:lnTo>
                      <a:pt x="395054" y="1493837"/>
                    </a:lnTo>
                    <a:lnTo>
                      <a:pt x="397093" y="1494064"/>
                    </a:lnTo>
                    <a:lnTo>
                      <a:pt x="399360" y="1494291"/>
                    </a:lnTo>
                    <a:lnTo>
                      <a:pt x="401853" y="1494064"/>
                    </a:lnTo>
                    <a:lnTo>
                      <a:pt x="404120" y="1493837"/>
                    </a:lnTo>
                    <a:lnTo>
                      <a:pt x="406160" y="1493384"/>
                    </a:lnTo>
                    <a:lnTo>
                      <a:pt x="408199" y="1492477"/>
                    </a:lnTo>
                    <a:lnTo>
                      <a:pt x="410239" y="1491569"/>
                    </a:lnTo>
                    <a:lnTo>
                      <a:pt x="412052" y="1490209"/>
                    </a:lnTo>
                    <a:lnTo>
                      <a:pt x="413866" y="1488848"/>
                    </a:lnTo>
                    <a:lnTo>
                      <a:pt x="415452" y="1487260"/>
                    </a:lnTo>
                    <a:lnTo>
                      <a:pt x="417039" y="1485446"/>
                    </a:lnTo>
                    <a:lnTo>
                      <a:pt x="418172" y="1483859"/>
                    </a:lnTo>
                    <a:lnTo>
                      <a:pt x="419305" y="1482044"/>
                    </a:lnTo>
                    <a:lnTo>
                      <a:pt x="420439" y="1479777"/>
                    </a:lnTo>
                    <a:lnTo>
                      <a:pt x="421119" y="1477509"/>
                    </a:lnTo>
                    <a:lnTo>
                      <a:pt x="421572" y="1475241"/>
                    </a:lnTo>
                    <a:lnTo>
                      <a:pt x="421799" y="1472973"/>
                    </a:lnTo>
                    <a:lnTo>
                      <a:pt x="422252" y="1470705"/>
                    </a:lnTo>
                    <a:lnTo>
                      <a:pt x="422252" y="1280432"/>
                    </a:lnTo>
                    <a:lnTo>
                      <a:pt x="421799" y="1277937"/>
                    </a:lnTo>
                    <a:lnTo>
                      <a:pt x="421572" y="1275669"/>
                    </a:lnTo>
                    <a:lnTo>
                      <a:pt x="421119" y="1273401"/>
                    </a:lnTo>
                    <a:lnTo>
                      <a:pt x="420439" y="1271360"/>
                    </a:lnTo>
                    <a:lnTo>
                      <a:pt x="419305" y="1269092"/>
                    </a:lnTo>
                    <a:lnTo>
                      <a:pt x="418172" y="1267051"/>
                    </a:lnTo>
                    <a:lnTo>
                      <a:pt x="417039" y="1265237"/>
                    </a:lnTo>
                    <a:lnTo>
                      <a:pt x="415452" y="1263876"/>
                    </a:lnTo>
                    <a:lnTo>
                      <a:pt x="413866" y="1262289"/>
                    </a:lnTo>
                    <a:lnTo>
                      <a:pt x="412052" y="1260701"/>
                    </a:lnTo>
                    <a:lnTo>
                      <a:pt x="410239" y="1259567"/>
                    </a:lnTo>
                    <a:lnTo>
                      <a:pt x="408199" y="1258660"/>
                    </a:lnTo>
                    <a:lnTo>
                      <a:pt x="406160" y="1257753"/>
                    </a:lnTo>
                    <a:lnTo>
                      <a:pt x="404120" y="1257300"/>
                    </a:lnTo>
                    <a:lnTo>
                      <a:pt x="401853" y="1256846"/>
                    </a:lnTo>
                    <a:lnTo>
                      <a:pt x="399360" y="1256846"/>
                    </a:lnTo>
                    <a:lnTo>
                      <a:pt x="397093" y="1256846"/>
                    </a:lnTo>
                    <a:close/>
                    <a:moveTo>
                      <a:pt x="259516" y="1256846"/>
                    </a:moveTo>
                    <a:lnTo>
                      <a:pt x="257250" y="1257300"/>
                    </a:lnTo>
                    <a:lnTo>
                      <a:pt x="255210" y="1257753"/>
                    </a:lnTo>
                    <a:lnTo>
                      <a:pt x="252943" y="1258660"/>
                    </a:lnTo>
                    <a:lnTo>
                      <a:pt x="250903" y="1259567"/>
                    </a:lnTo>
                    <a:lnTo>
                      <a:pt x="249090" y="1260701"/>
                    </a:lnTo>
                    <a:lnTo>
                      <a:pt x="247277" y="1262289"/>
                    </a:lnTo>
                    <a:lnTo>
                      <a:pt x="245917" y="1263876"/>
                    </a:lnTo>
                    <a:lnTo>
                      <a:pt x="244330" y="1265237"/>
                    </a:lnTo>
                    <a:lnTo>
                      <a:pt x="242970" y="1267051"/>
                    </a:lnTo>
                    <a:lnTo>
                      <a:pt x="242064" y="1269092"/>
                    </a:lnTo>
                    <a:lnTo>
                      <a:pt x="240931" y="1271360"/>
                    </a:lnTo>
                    <a:lnTo>
                      <a:pt x="240251" y="1273401"/>
                    </a:lnTo>
                    <a:lnTo>
                      <a:pt x="239571" y="1275669"/>
                    </a:lnTo>
                    <a:lnTo>
                      <a:pt x="239344" y="1277937"/>
                    </a:lnTo>
                    <a:lnTo>
                      <a:pt x="239117" y="1280432"/>
                    </a:lnTo>
                    <a:lnTo>
                      <a:pt x="239117" y="1470705"/>
                    </a:lnTo>
                    <a:lnTo>
                      <a:pt x="239344" y="1472973"/>
                    </a:lnTo>
                    <a:lnTo>
                      <a:pt x="239571" y="1475241"/>
                    </a:lnTo>
                    <a:lnTo>
                      <a:pt x="240251" y="1477509"/>
                    </a:lnTo>
                    <a:lnTo>
                      <a:pt x="240931" y="1479777"/>
                    </a:lnTo>
                    <a:lnTo>
                      <a:pt x="242064" y="1482044"/>
                    </a:lnTo>
                    <a:lnTo>
                      <a:pt x="242970" y="1483859"/>
                    </a:lnTo>
                    <a:lnTo>
                      <a:pt x="244330" y="1485446"/>
                    </a:lnTo>
                    <a:lnTo>
                      <a:pt x="245917" y="1487260"/>
                    </a:lnTo>
                    <a:lnTo>
                      <a:pt x="247277" y="1488848"/>
                    </a:lnTo>
                    <a:lnTo>
                      <a:pt x="249090" y="1490209"/>
                    </a:lnTo>
                    <a:lnTo>
                      <a:pt x="250903" y="1491569"/>
                    </a:lnTo>
                    <a:lnTo>
                      <a:pt x="252943" y="1492477"/>
                    </a:lnTo>
                    <a:lnTo>
                      <a:pt x="255210" y="1493384"/>
                    </a:lnTo>
                    <a:lnTo>
                      <a:pt x="257250" y="1493837"/>
                    </a:lnTo>
                    <a:lnTo>
                      <a:pt x="259516" y="1494064"/>
                    </a:lnTo>
                    <a:lnTo>
                      <a:pt x="261782" y="1494291"/>
                    </a:lnTo>
                    <a:lnTo>
                      <a:pt x="264049" y="1494064"/>
                    </a:lnTo>
                    <a:lnTo>
                      <a:pt x="266542" y="1493837"/>
                    </a:lnTo>
                    <a:lnTo>
                      <a:pt x="268582" y="1493384"/>
                    </a:lnTo>
                    <a:lnTo>
                      <a:pt x="270622" y="1492477"/>
                    </a:lnTo>
                    <a:lnTo>
                      <a:pt x="272662" y="1491569"/>
                    </a:lnTo>
                    <a:lnTo>
                      <a:pt x="274475" y="1490209"/>
                    </a:lnTo>
                    <a:lnTo>
                      <a:pt x="276288" y="1488848"/>
                    </a:lnTo>
                    <a:lnTo>
                      <a:pt x="277875" y="1487260"/>
                    </a:lnTo>
                    <a:lnTo>
                      <a:pt x="279008" y="1485446"/>
                    </a:lnTo>
                    <a:lnTo>
                      <a:pt x="280368" y="1483859"/>
                    </a:lnTo>
                    <a:lnTo>
                      <a:pt x="281728" y="1482044"/>
                    </a:lnTo>
                    <a:lnTo>
                      <a:pt x="282635" y="1479777"/>
                    </a:lnTo>
                    <a:lnTo>
                      <a:pt x="283541" y="1477509"/>
                    </a:lnTo>
                    <a:lnTo>
                      <a:pt x="283994" y="1475241"/>
                    </a:lnTo>
                    <a:lnTo>
                      <a:pt x="284221" y="1472973"/>
                    </a:lnTo>
                    <a:lnTo>
                      <a:pt x="284221" y="1470705"/>
                    </a:lnTo>
                    <a:lnTo>
                      <a:pt x="284221" y="1280432"/>
                    </a:lnTo>
                    <a:lnTo>
                      <a:pt x="284221" y="1277937"/>
                    </a:lnTo>
                    <a:lnTo>
                      <a:pt x="283994" y="1275669"/>
                    </a:lnTo>
                    <a:lnTo>
                      <a:pt x="283541" y="1273401"/>
                    </a:lnTo>
                    <a:lnTo>
                      <a:pt x="282635" y="1271360"/>
                    </a:lnTo>
                    <a:lnTo>
                      <a:pt x="281728" y="1269092"/>
                    </a:lnTo>
                    <a:lnTo>
                      <a:pt x="280368" y="1267051"/>
                    </a:lnTo>
                    <a:lnTo>
                      <a:pt x="279008" y="1265237"/>
                    </a:lnTo>
                    <a:lnTo>
                      <a:pt x="277875" y="1263876"/>
                    </a:lnTo>
                    <a:lnTo>
                      <a:pt x="276288" y="1262289"/>
                    </a:lnTo>
                    <a:lnTo>
                      <a:pt x="274475" y="1260701"/>
                    </a:lnTo>
                    <a:lnTo>
                      <a:pt x="272662" y="1259567"/>
                    </a:lnTo>
                    <a:lnTo>
                      <a:pt x="270622" y="1258660"/>
                    </a:lnTo>
                    <a:lnTo>
                      <a:pt x="268582" y="1257753"/>
                    </a:lnTo>
                    <a:lnTo>
                      <a:pt x="266542" y="1257300"/>
                    </a:lnTo>
                    <a:lnTo>
                      <a:pt x="264049" y="1256846"/>
                    </a:lnTo>
                    <a:lnTo>
                      <a:pt x="261782" y="1256846"/>
                    </a:lnTo>
                    <a:lnTo>
                      <a:pt x="259516" y="1256846"/>
                    </a:lnTo>
                    <a:close/>
                    <a:moveTo>
                      <a:pt x="120805" y="1256846"/>
                    </a:moveTo>
                    <a:lnTo>
                      <a:pt x="118539" y="1257300"/>
                    </a:lnTo>
                    <a:lnTo>
                      <a:pt x="116499" y="1257753"/>
                    </a:lnTo>
                    <a:lnTo>
                      <a:pt x="114006" y="1258660"/>
                    </a:lnTo>
                    <a:lnTo>
                      <a:pt x="112192" y="1259567"/>
                    </a:lnTo>
                    <a:lnTo>
                      <a:pt x="110606" y="1260701"/>
                    </a:lnTo>
                    <a:lnTo>
                      <a:pt x="108793" y="1262289"/>
                    </a:lnTo>
                    <a:lnTo>
                      <a:pt x="107206" y="1263876"/>
                    </a:lnTo>
                    <a:lnTo>
                      <a:pt x="105620" y="1265237"/>
                    </a:lnTo>
                    <a:lnTo>
                      <a:pt x="104260" y="1267051"/>
                    </a:lnTo>
                    <a:lnTo>
                      <a:pt x="103353" y="1269092"/>
                    </a:lnTo>
                    <a:lnTo>
                      <a:pt x="102220" y="1271360"/>
                    </a:lnTo>
                    <a:lnTo>
                      <a:pt x="101540" y="1273401"/>
                    </a:lnTo>
                    <a:lnTo>
                      <a:pt x="100860" y="1275669"/>
                    </a:lnTo>
                    <a:lnTo>
                      <a:pt x="100633" y="1277937"/>
                    </a:lnTo>
                    <a:lnTo>
                      <a:pt x="100407" y="1280432"/>
                    </a:lnTo>
                    <a:lnTo>
                      <a:pt x="100407" y="1470705"/>
                    </a:lnTo>
                    <a:lnTo>
                      <a:pt x="100633" y="1472973"/>
                    </a:lnTo>
                    <a:lnTo>
                      <a:pt x="100860" y="1475241"/>
                    </a:lnTo>
                    <a:lnTo>
                      <a:pt x="101540" y="1477509"/>
                    </a:lnTo>
                    <a:lnTo>
                      <a:pt x="102220" y="1479777"/>
                    </a:lnTo>
                    <a:lnTo>
                      <a:pt x="103353" y="1482044"/>
                    </a:lnTo>
                    <a:lnTo>
                      <a:pt x="104260" y="1483859"/>
                    </a:lnTo>
                    <a:lnTo>
                      <a:pt x="105620" y="1485446"/>
                    </a:lnTo>
                    <a:lnTo>
                      <a:pt x="107206" y="1487260"/>
                    </a:lnTo>
                    <a:lnTo>
                      <a:pt x="108793" y="1488848"/>
                    </a:lnTo>
                    <a:lnTo>
                      <a:pt x="110606" y="1490209"/>
                    </a:lnTo>
                    <a:lnTo>
                      <a:pt x="112192" y="1491569"/>
                    </a:lnTo>
                    <a:lnTo>
                      <a:pt x="114006" y="1492477"/>
                    </a:lnTo>
                    <a:lnTo>
                      <a:pt x="116499" y="1493384"/>
                    </a:lnTo>
                    <a:lnTo>
                      <a:pt x="118539" y="1493837"/>
                    </a:lnTo>
                    <a:lnTo>
                      <a:pt x="120805" y="1494064"/>
                    </a:lnTo>
                    <a:lnTo>
                      <a:pt x="123072" y="1494291"/>
                    </a:lnTo>
                    <a:lnTo>
                      <a:pt x="125338" y="1494064"/>
                    </a:lnTo>
                    <a:lnTo>
                      <a:pt x="127605" y="1493837"/>
                    </a:lnTo>
                    <a:lnTo>
                      <a:pt x="129871" y="1493384"/>
                    </a:lnTo>
                    <a:lnTo>
                      <a:pt x="131911" y="1492477"/>
                    </a:lnTo>
                    <a:lnTo>
                      <a:pt x="133724" y="1491569"/>
                    </a:lnTo>
                    <a:lnTo>
                      <a:pt x="135764" y="1490209"/>
                    </a:lnTo>
                    <a:lnTo>
                      <a:pt x="137351" y="1488848"/>
                    </a:lnTo>
                    <a:lnTo>
                      <a:pt x="139164" y="1487260"/>
                    </a:lnTo>
                    <a:lnTo>
                      <a:pt x="140297" y="1485446"/>
                    </a:lnTo>
                    <a:lnTo>
                      <a:pt x="141657" y="1483859"/>
                    </a:lnTo>
                    <a:lnTo>
                      <a:pt x="143017" y="1482044"/>
                    </a:lnTo>
                    <a:lnTo>
                      <a:pt x="143697" y="1479777"/>
                    </a:lnTo>
                    <a:lnTo>
                      <a:pt x="144604" y="1477509"/>
                    </a:lnTo>
                    <a:lnTo>
                      <a:pt x="145057" y="1475241"/>
                    </a:lnTo>
                    <a:lnTo>
                      <a:pt x="145510" y="1472973"/>
                    </a:lnTo>
                    <a:lnTo>
                      <a:pt x="145510" y="1470705"/>
                    </a:lnTo>
                    <a:lnTo>
                      <a:pt x="145510" y="1280432"/>
                    </a:lnTo>
                    <a:lnTo>
                      <a:pt x="145510" y="1277937"/>
                    </a:lnTo>
                    <a:lnTo>
                      <a:pt x="145057" y="1275669"/>
                    </a:lnTo>
                    <a:lnTo>
                      <a:pt x="144604" y="1273401"/>
                    </a:lnTo>
                    <a:lnTo>
                      <a:pt x="143697" y="1271360"/>
                    </a:lnTo>
                    <a:lnTo>
                      <a:pt x="143017" y="1269092"/>
                    </a:lnTo>
                    <a:lnTo>
                      <a:pt x="141657" y="1267051"/>
                    </a:lnTo>
                    <a:lnTo>
                      <a:pt x="140297" y="1265237"/>
                    </a:lnTo>
                    <a:lnTo>
                      <a:pt x="139164" y="1263876"/>
                    </a:lnTo>
                    <a:lnTo>
                      <a:pt x="137351" y="1262289"/>
                    </a:lnTo>
                    <a:lnTo>
                      <a:pt x="135764" y="1260701"/>
                    </a:lnTo>
                    <a:lnTo>
                      <a:pt x="133724" y="1259567"/>
                    </a:lnTo>
                    <a:lnTo>
                      <a:pt x="131911" y="1258660"/>
                    </a:lnTo>
                    <a:lnTo>
                      <a:pt x="129871" y="1257753"/>
                    </a:lnTo>
                    <a:lnTo>
                      <a:pt x="127605" y="1257300"/>
                    </a:lnTo>
                    <a:lnTo>
                      <a:pt x="125338" y="1256846"/>
                    </a:lnTo>
                    <a:lnTo>
                      <a:pt x="123072" y="1256846"/>
                    </a:lnTo>
                    <a:lnTo>
                      <a:pt x="120805" y="1256846"/>
                    </a:lnTo>
                    <a:close/>
                    <a:moveTo>
                      <a:pt x="41704" y="1201737"/>
                    </a:moveTo>
                    <a:lnTo>
                      <a:pt x="762229" y="1201737"/>
                    </a:lnTo>
                    <a:lnTo>
                      <a:pt x="770615" y="1215798"/>
                    </a:lnTo>
                    <a:lnTo>
                      <a:pt x="779455" y="1230085"/>
                    </a:lnTo>
                    <a:lnTo>
                      <a:pt x="788521" y="1243692"/>
                    </a:lnTo>
                    <a:lnTo>
                      <a:pt x="797814" y="1257300"/>
                    </a:lnTo>
                    <a:lnTo>
                      <a:pt x="807333" y="1270680"/>
                    </a:lnTo>
                    <a:lnTo>
                      <a:pt x="817079" y="1283834"/>
                    </a:lnTo>
                    <a:lnTo>
                      <a:pt x="827052" y="1296987"/>
                    </a:lnTo>
                    <a:lnTo>
                      <a:pt x="837478" y="1309687"/>
                    </a:lnTo>
                    <a:lnTo>
                      <a:pt x="847904" y="1322387"/>
                    </a:lnTo>
                    <a:lnTo>
                      <a:pt x="858783" y="1334860"/>
                    </a:lnTo>
                    <a:lnTo>
                      <a:pt x="869889" y="1347107"/>
                    </a:lnTo>
                    <a:lnTo>
                      <a:pt x="880995" y="1358900"/>
                    </a:lnTo>
                    <a:lnTo>
                      <a:pt x="892554" y="1370693"/>
                    </a:lnTo>
                    <a:lnTo>
                      <a:pt x="904113" y="1382485"/>
                    </a:lnTo>
                    <a:lnTo>
                      <a:pt x="916352" y="1393598"/>
                    </a:lnTo>
                    <a:lnTo>
                      <a:pt x="928365" y="1404484"/>
                    </a:lnTo>
                    <a:lnTo>
                      <a:pt x="940831" y="1415369"/>
                    </a:lnTo>
                    <a:lnTo>
                      <a:pt x="953070" y="1426255"/>
                    </a:lnTo>
                    <a:lnTo>
                      <a:pt x="965989" y="1436460"/>
                    </a:lnTo>
                    <a:lnTo>
                      <a:pt x="978908" y="1446666"/>
                    </a:lnTo>
                    <a:lnTo>
                      <a:pt x="992281" y="1456418"/>
                    </a:lnTo>
                    <a:lnTo>
                      <a:pt x="1005426" y="1466169"/>
                    </a:lnTo>
                    <a:lnTo>
                      <a:pt x="1019025" y="1475468"/>
                    </a:lnTo>
                    <a:lnTo>
                      <a:pt x="1032851" y="1484539"/>
                    </a:lnTo>
                    <a:lnTo>
                      <a:pt x="1046677" y="1493610"/>
                    </a:lnTo>
                    <a:lnTo>
                      <a:pt x="1060956" y="1502002"/>
                    </a:lnTo>
                    <a:lnTo>
                      <a:pt x="1075235" y="1510393"/>
                    </a:lnTo>
                    <a:lnTo>
                      <a:pt x="1089741" y="1518330"/>
                    </a:lnTo>
                    <a:lnTo>
                      <a:pt x="1104473" y="1526041"/>
                    </a:lnTo>
                    <a:lnTo>
                      <a:pt x="1119205" y="1533525"/>
                    </a:lnTo>
                    <a:lnTo>
                      <a:pt x="1134164" y="1540782"/>
                    </a:lnTo>
                    <a:lnTo>
                      <a:pt x="1149350" y="1547812"/>
                    </a:lnTo>
                    <a:lnTo>
                      <a:pt x="41704" y="1547812"/>
                    </a:lnTo>
                    <a:lnTo>
                      <a:pt x="37397" y="1547359"/>
                    </a:lnTo>
                    <a:lnTo>
                      <a:pt x="33091" y="1546905"/>
                    </a:lnTo>
                    <a:lnTo>
                      <a:pt x="29238" y="1545998"/>
                    </a:lnTo>
                    <a:lnTo>
                      <a:pt x="25385" y="1544410"/>
                    </a:lnTo>
                    <a:lnTo>
                      <a:pt x="21759" y="1542596"/>
                    </a:lnTo>
                    <a:lnTo>
                      <a:pt x="18359" y="1540555"/>
                    </a:lnTo>
                    <a:lnTo>
                      <a:pt x="15186" y="1538060"/>
                    </a:lnTo>
                    <a:lnTo>
                      <a:pt x="12239" y="1535339"/>
                    </a:lnTo>
                    <a:lnTo>
                      <a:pt x="9519" y="1532391"/>
                    </a:lnTo>
                    <a:lnTo>
                      <a:pt x="7026" y="1529443"/>
                    </a:lnTo>
                    <a:lnTo>
                      <a:pt x="4986" y="1525814"/>
                    </a:lnTo>
                    <a:lnTo>
                      <a:pt x="3173" y="1522185"/>
                    </a:lnTo>
                    <a:lnTo>
                      <a:pt x="2040" y="1518330"/>
                    </a:lnTo>
                    <a:lnTo>
                      <a:pt x="907" y="1514475"/>
                    </a:lnTo>
                    <a:lnTo>
                      <a:pt x="227" y="1510393"/>
                    </a:lnTo>
                    <a:lnTo>
                      <a:pt x="0" y="1505857"/>
                    </a:lnTo>
                    <a:lnTo>
                      <a:pt x="0" y="1243466"/>
                    </a:lnTo>
                    <a:lnTo>
                      <a:pt x="227" y="1238930"/>
                    </a:lnTo>
                    <a:lnTo>
                      <a:pt x="907" y="1234848"/>
                    </a:lnTo>
                    <a:lnTo>
                      <a:pt x="2040" y="1230992"/>
                    </a:lnTo>
                    <a:lnTo>
                      <a:pt x="3173" y="1227137"/>
                    </a:lnTo>
                    <a:lnTo>
                      <a:pt x="4986" y="1223509"/>
                    </a:lnTo>
                    <a:lnTo>
                      <a:pt x="7026" y="1220107"/>
                    </a:lnTo>
                    <a:lnTo>
                      <a:pt x="9519" y="1216932"/>
                    </a:lnTo>
                    <a:lnTo>
                      <a:pt x="12239" y="1213984"/>
                    </a:lnTo>
                    <a:lnTo>
                      <a:pt x="15186" y="1211262"/>
                    </a:lnTo>
                    <a:lnTo>
                      <a:pt x="18359" y="1208767"/>
                    </a:lnTo>
                    <a:lnTo>
                      <a:pt x="21759" y="1206726"/>
                    </a:lnTo>
                    <a:lnTo>
                      <a:pt x="25385" y="1204912"/>
                    </a:lnTo>
                    <a:lnTo>
                      <a:pt x="29238" y="1203778"/>
                    </a:lnTo>
                    <a:lnTo>
                      <a:pt x="33091" y="1202644"/>
                    </a:lnTo>
                    <a:lnTo>
                      <a:pt x="37397" y="1201964"/>
                    </a:lnTo>
                    <a:lnTo>
                      <a:pt x="41704" y="1201737"/>
                    </a:lnTo>
                    <a:close/>
                    <a:moveTo>
                      <a:pt x="535684" y="857023"/>
                    </a:moveTo>
                    <a:lnTo>
                      <a:pt x="533419" y="857476"/>
                    </a:lnTo>
                    <a:lnTo>
                      <a:pt x="531154" y="857930"/>
                    </a:lnTo>
                    <a:lnTo>
                      <a:pt x="529116" y="858837"/>
                    </a:lnTo>
                    <a:lnTo>
                      <a:pt x="527304" y="859744"/>
                    </a:lnTo>
                    <a:lnTo>
                      <a:pt x="525492" y="860878"/>
                    </a:lnTo>
                    <a:lnTo>
                      <a:pt x="523680" y="862466"/>
                    </a:lnTo>
                    <a:lnTo>
                      <a:pt x="522094" y="863826"/>
                    </a:lnTo>
                    <a:lnTo>
                      <a:pt x="520509" y="865414"/>
                    </a:lnTo>
                    <a:lnTo>
                      <a:pt x="519150" y="867228"/>
                    </a:lnTo>
                    <a:lnTo>
                      <a:pt x="518244" y="869269"/>
                    </a:lnTo>
                    <a:lnTo>
                      <a:pt x="517111" y="871310"/>
                    </a:lnTo>
                    <a:lnTo>
                      <a:pt x="516432" y="873351"/>
                    </a:lnTo>
                    <a:lnTo>
                      <a:pt x="515979" y="875846"/>
                    </a:lnTo>
                    <a:lnTo>
                      <a:pt x="515299" y="878114"/>
                    </a:lnTo>
                    <a:lnTo>
                      <a:pt x="515299" y="880609"/>
                    </a:lnTo>
                    <a:lnTo>
                      <a:pt x="515299" y="1070655"/>
                    </a:lnTo>
                    <a:lnTo>
                      <a:pt x="515299" y="1073150"/>
                    </a:lnTo>
                    <a:lnTo>
                      <a:pt x="515979" y="1075417"/>
                    </a:lnTo>
                    <a:lnTo>
                      <a:pt x="516432" y="1077685"/>
                    </a:lnTo>
                    <a:lnTo>
                      <a:pt x="517111" y="1079953"/>
                    </a:lnTo>
                    <a:lnTo>
                      <a:pt x="518244" y="1081994"/>
                    </a:lnTo>
                    <a:lnTo>
                      <a:pt x="519150" y="1083809"/>
                    </a:lnTo>
                    <a:lnTo>
                      <a:pt x="520509" y="1085623"/>
                    </a:lnTo>
                    <a:lnTo>
                      <a:pt x="522094" y="1087437"/>
                    </a:lnTo>
                    <a:lnTo>
                      <a:pt x="523680" y="1089025"/>
                    </a:lnTo>
                    <a:lnTo>
                      <a:pt x="525492" y="1090385"/>
                    </a:lnTo>
                    <a:lnTo>
                      <a:pt x="527304" y="1091519"/>
                    </a:lnTo>
                    <a:lnTo>
                      <a:pt x="529116" y="1092653"/>
                    </a:lnTo>
                    <a:lnTo>
                      <a:pt x="531154" y="1093334"/>
                    </a:lnTo>
                    <a:lnTo>
                      <a:pt x="533419" y="1094014"/>
                    </a:lnTo>
                    <a:lnTo>
                      <a:pt x="535684" y="1094241"/>
                    </a:lnTo>
                    <a:lnTo>
                      <a:pt x="537723" y="1094467"/>
                    </a:lnTo>
                    <a:lnTo>
                      <a:pt x="540215" y="1094241"/>
                    </a:lnTo>
                    <a:lnTo>
                      <a:pt x="542480" y="1094014"/>
                    </a:lnTo>
                    <a:lnTo>
                      <a:pt x="544745" y="1093334"/>
                    </a:lnTo>
                    <a:lnTo>
                      <a:pt x="546783" y="1092653"/>
                    </a:lnTo>
                    <a:lnTo>
                      <a:pt x="548595" y="1091519"/>
                    </a:lnTo>
                    <a:lnTo>
                      <a:pt x="550634" y="1090385"/>
                    </a:lnTo>
                    <a:lnTo>
                      <a:pt x="552219" y="1089025"/>
                    </a:lnTo>
                    <a:lnTo>
                      <a:pt x="554031" y="1087437"/>
                    </a:lnTo>
                    <a:lnTo>
                      <a:pt x="555390" y="1085623"/>
                    </a:lnTo>
                    <a:lnTo>
                      <a:pt x="556523" y="1083809"/>
                    </a:lnTo>
                    <a:lnTo>
                      <a:pt x="557882" y="1081994"/>
                    </a:lnTo>
                    <a:lnTo>
                      <a:pt x="558561" y="1079953"/>
                    </a:lnTo>
                    <a:lnTo>
                      <a:pt x="559468" y="1077685"/>
                    </a:lnTo>
                    <a:lnTo>
                      <a:pt x="559921" y="1075417"/>
                    </a:lnTo>
                    <a:lnTo>
                      <a:pt x="560374" y="1073150"/>
                    </a:lnTo>
                    <a:lnTo>
                      <a:pt x="560374" y="1070655"/>
                    </a:lnTo>
                    <a:lnTo>
                      <a:pt x="560374" y="880609"/>
                    </a:lnTo>
                    <a:lnTo>
                      <a:pt x="560374" y="878114"/>
                    </a:lnTo>
                    <a:lnTo>
                      <a:pt x="559921" y="875846"/>
                    </a:lnTo>
                    <a:lnTo>
                      <a:pt x="559468" y="873351"/>
                    </a:lnTo>
                    <a:lnTo>
                      <a:pt x="558561" y="871310"/>
                    </a:lnTo>
                    <a:lnTo>
                      <a:pt x="557882" y="869269"/>
                    </a:lnTo>
                    <a:lnTo>
                      <a:pt x="556523" y="867228"/>
                    </a:lnTo>
                    <a:lnTo>
                      <a:pt x="555390" y="865414"/>
                    </a:lnTo>
                    <a:lnTo>
                      <a:pt x="554031" y="863826"/>
                    </a:lnTo>
                    <a:lnTo>
                      <a:pt x="552219" y="862466"/>
                    </a:lnTo>
                    <a:lnTo>
                      <a:pt x="550634" y="860878"/>
                    </a:lnTo>
                    <a:lnTo>
                      <a:pt x="548595" y="859744"/>
                    </a:lnTo>
                    <a:lnTo>
                      <a:pt x="546783" y="858837"/>
                    </a:lnTo>
                    <a:lnTo>
                      <a:pt x="544745" y="857930"/>
                    </a:lnTo>
                    <a:lnTo>
                      <a:pt x="542480" y="857476"/>
                    </a:lnTo>
                    <a:lnTo>
                      <a:pt x="540215" y="857023"/>
                    </a:lnTo>
                    <a:lnTo>
                      <a:pt x="537723" y="857023"/>
                    </a:lnTo>
                    <a:lnTo>
                      <a:pt x="535684" y="857023"/>
                    </a:lnTo>
                    <a:close/>
                    <a:moveTo>
                      <a:pt x="396837" y="857023"/>
                    </a:moveTo>
                    <a:lnTo>
                      <a:pt x="394798" y="857476"/>
                    </a:lnTo>
                    <a:lnTo>
                      <a:pt x="392533" y="857930"/>
                    </a:lnTo>
                    <a:lnTo>
                      <a:pt x="390495" y="858837"/>
                    </a:lnTo>
                    <a:lnTo>
                      <a:pt x="388456" y="859744"/>
                    </a:lnTo>
                    <a:lnTo>
                      <a:pt x="386644" y="860878"/>
                    </a:lnTo>
                    <a:lnTo>
                      <a:pt x="384832" y="862466"/>
                    </a:lnTo>
                    <a:lnTo>
                      <a:pt x="383247" y="863826"/>
                    </a:lnTo>
                    <a:lnTo>
                      <a:pt x="381888" y="865414"/>
                    </a:lnTo>
                    <a:lnTo>
                      <a:pt x="380755" y="867228"/>
                    </a:lnTo>
                    <a:lnTo>
                      <a:pt x="379396" y="869269"/>
                    </a:lnTo>
                    <a:lnTo>
                      <a:pt x="378264" y="871310"/>
                    </a:lnTo>
                    <a:lnTo>
                      <a:pt x="377810" y="873351"/>
                    </a:lnTo>
                    <a:lnTo>
                      <a:pt x="377131" y="875846"/>
                    </a:lnTo>
                    <a:lnTo>
                      <a:pt x="376678" y="878114"/>
                    </a:lnTo>
                    <a:lnTo>
                      <a:pt x="376678" y="880609"/>
                    </a:lnTo>
                    <a:lnTo>
                      <a:pt x="376678" y="1070655"/>
                    </a:lnTo>
                    <a:lnTo>
                      <a:pt x="376678" y="1073150"/>
                    </a:lnTo>
                    <a:lnTo>
                      <a:pt x="377131" y="1075417"/>
                    </a:lnTo>
                    <a:lnTo>
                      <a:pt x="377810" y="1077685"/>
                    </a:lnTo>
                    <a:lnTo>
                      <a:pt x="378264" y="1079953"/>
                    </a:lnTo>
                    <a:lnTo>
                      <a:pt x="379396" y="1081994"/>
                    </a:lnTo>
                    <a:lnTo>
                      <a:pt x="380755" y="1083809"/>
                    </a:lnTo>
                    <a:lnTo>
                      <a:pt x="381888" y="1085623"/>
                    </a:lnTo>
                    <a:lnTo>
                      <a:pt x="383247" y="1087437"/>
                    </a:lnTo>
                    <a:lnTo>
                      <a:pt x="384832" y="1089025"/>
                    </a:lnTo>
                    <a:lnTo>
                      <a:pt x="386644" y="1090385"/>
                    </a:lnTo>
                    <a:lnTo>
                      <a:pt x="388456" y="1091519"/>
                    </a:lnTo>
                    <a:lnTo>
                      <a:pt x="390495" y="1092653"/>
                    </a:lnTo>
                    <a:lnTo>
                      <a:pt x="392533" y="1093334"/>
                    </a:lnTo>
                    <a:lnTo>
                      <a:pt x="394798" y="1094014"/>
                    </a:lnTo>
                    <a:lnTo>
                      <a:pt x="396837" y="1094241"/>
                    </a:lnTo>
                    <a:lnTo>
                      <a:pt x="399102" y="1094467"/>
                    </a:lnTo>
                    <a:lnTo>
                      <a:pt x="401594" y="1094241"/>
                    </a:lnTo>
                    <a:lnTo>
                      <a:pt x="403859" y="1094014"/>
                    </a:lnTo>
                    <a:lnTo>
                      <a:pt x="405897" y="1093334"/>
                    </a:lnTo>
                    <a:lnTo>
                      <a:pt x="407936" y="1092653"/>
                    </a:lnTo>
                    <a:lnTo>
                      <a:pt x="409974" y="1091519"/>
                    </a:lnTo>
                    <a:lnTo>
                      <a:pt x="411786" y="1090385"/>
                    </a:lnTo>
                    <a:lnTo>
                      <a:pt x="413598" y="1089025"/>
                    </a:lnTo>
                    <a:lnTo>
                      <a:pt x="415184" y="1087437"/>
                    </a:lnTo>
                    <a:lnTo>
                      <a:pt x="416769" y="1085623"/>
                    </a:lnTo>
                    <a:lnTo>
                      <a:pt x="417902" y="1083809"/>
                    </a:lnTo>
                    <a:lnTo>
                      <a:pt x="419034" y="1081994"/>
                    </a:lnTo>
                    <a:lnTo>
                      <a:pt x="420167" y="1079953"/>
                    </a:lnTo>
                    <a:lnTo>
                      <a:pt x="420846" y="1077685"/>
                    </a:lnTo>
                    <a:lnTo>
                      <a:pt x="421300" y="1075417"/>
                    </a:lnTo>
                    <a:lnTo>
                      <a:pt x="421526" y="1073150"/>
                    </a:lnTo>
                    <a:lnTo>
                      <a:pt x="421979" y="1070655"/>
                    </a:lnTo>
                    <a:lnTo>
                      <a:pt x="421979" y="880609"/>
                    </a:lnTo>
                    <a:lnTo>
                      <a:pt x="421526" y="878114"/>
                    </a:lnTo>
                    <a:lnTo>
                      <a:pt x="421300" y="875846"/>
                    </a:lnTo>
                    <a:lnTo>
                      <a:pt x="420846" y="873351"/>
                    </a:lnTo>
                    <a:lnTo>
                      <a:pt x="420167" y="871310"/>
                    </a:lnTo>
                    <a:lnTo>
                      <a:pt x="419034" y="869269"/>
                    </a:lnTo>
                    <a:lnTo>
                      <a:pt x="417902" y="867228"/>
                    </a:lnTo>
                    <a:lnTo>
                      <a:pt x="416769" y="865414"/>
                    </a:lnTo>
                    <a:lnTo>
                      <a:pt x="415184" y="863826"/>
                    </a:lnTo>
                    <a:lnTo>
                      <a:pt x="413598" y="862466"/>
                    </a:lnTo>
                    <a:lnTo>
                      <a:pt x="411786" y="860878"/>
                    </a:lnTo>
                    <a:lnTo>
                      <a:pt x="409974" y="859744"/>
                    </a:lnTo>
                    <a:lnTo>
                      <a:pt x="407936" y="858837"/>
                    </a:lnTo>
                    <a:lnTo>
                      <a:pt x="405897" y="857930"/>
                    </a:lnTo>
                    <a:lnTo>
                      <a:pt x="403859" y="857476"/>
                    </a:lnTo>
                    <a:lnTo>
                      <a:pt x="401594" y="857023"/>
                    </a:lnTo>
                    <a:lnTo>
                      <a:pt x="399102" y="857023"/>
                    </a:lnTo>
                    <a:lnTo>
                      <a:pt x="396837" y="857023"/>
                    </a:lnTo>
                    <a:close/>
                    <a:moveTo>
                      <a:pt x="259348" y="857023"/>
                    </a:moveTo>
                    <a:lnTo>
                      <a:pt x="257083" y="857476"/>
                    </a:lnTo>
                    <a:lnTo>
                      <a:pt x="255045" y="857930"/>
                    </a:lnTo>
                    <a:lnTo>
                      <a:pt x="252780" y="858837"/>
                    </a:lnTo>
                    <a:lnTo>
                      <a:pt x="250741" y="859744"/>
                    </a:lnTo>
                    <a:lnTo>
                      <a:pt x="248929" y="860878"/>
                    </a:lnTo>
                    <a:lnTo>
                      <a:pt x="247117" y="862466"/>
                    </a:lnTo>
                    <a:lnTo>
                      <a:pt x="245758" y="863826"/>
                    </a:lnTo>
                    <a:lnTo>
                      <a:pt x="244172" y="865414"/>
                    </a:lnTo>
                    <a:lnTo>
                      <a:pt x="242813" y="867228"/>
                    </a:lnTo>
                    <a:lnTo>
                      <a:pt x="241907" y="869269"/>
                    </a:lnTo>
                    <a:lnTo>
                      <a:pt x="240775" y="871310"/>
                    </a:lnTo>
                    <a:lnTo>
                      <a:pt x="240095" y="873351"/>
                    </a:lnTo>
                    <a:lnTo>
                      <a:pt x="239416" y="875846"/>
                    </a:lnTo>
                    <a:lnTo>
                      <a:pt x="239189" y="878114"/>
                    </a:lnTo>
                    <a:lnTo>
                      <a:pt x="238963" y="880609"/>
                    </a:lnTo>
                    <a:lnTo>
                      <a:pt x="238963" y="1070655"/>
                    </a:lnTo>
                    <a:lnTo>
                      <a:pt x="239189" y="1073150"/>
                    </a:lnTo>
                    <a:lnTo>
                      <a:pt x="239416" y="1075417"/>
                    </a:lnTo>
                    <a:lnTo>
                      <a:pt x="240095" y="1077685"/>
                    </a:lnTo>
                    <a:lnTo>
                      <a:pt x="240775" y="1079953"/>
                    </a:lnTo>
                    <a:lnTo>
                      <a:pt x="241907" y="1081994"/>
                    </a:lnTo>
                    <a:lnTo>
                      <a:pt x="242813" y="1083809"/>
                    </a:lnTo>
                    <a:lnTo>
                      <a:pt x="244172" y="1085623"/>
                    </a:lnTo>
                    <a:lnTo>
                      <a:pt x="245758" y="1087437"/>
                    </a:lnTo>
                    <a:lnTo>
                      <a:pt x="247117" y="1089025"/>
                    </a:lnTo>
                    <a:lnTo>
                      <a:pt x="248929" y="1090385"/>
                    </a:lnTo>
                    <a:lnTo>
                      <a:pt x="250741" y="1091519"/>
                    </a:lnTo>
                    <a:lnTo>
                      <a:pt x="252780" y="1092653"/>
                    </a:lnTo>
                    <a:lnTo>
                      <a:pt x="255045" y="1093334"/>
                    </a:lnTo>
                    <a:lnTo>
                      <a:pt x="257083" y="1094014"/>
                    </a:lnTo>
                    <a:lnTo>
                      <a:pt x="259348" y="1094241"/>
                    </a:lnTo>
                    <a:lnTo>
                      <a:pt x="261613" y="1094467"/>
                    </a:lnTo>
                    <a:lnTo>
                      <a:pt x="263878" y="1094241"/>
                    </a:lnTo>
                    <a:lnTo>
                      <a:pt x="266370" y="1094014"/>
                    </a:lnTo>
                    <a:lnTo>
                      <a:pt x="268409" y="1093334"/>
                    </a:lnTo>
                    <a:lnTo>
                      <a:pt x="270447" y="1092653"/>
                    </a:lnTo>
                    <a:lnTo>
                      <a:pt x="272486" y="1091519"/>
                    </a:lnTo>
                    <a:lnTo>
                      <a:pt x="274298" y="1090385"/>
                    </a:lnTo>
                    <a:lnTo>
                      <a:pt x="276110" y="1089025"/>
                    </a:lnTo>
                    <a:lnTo>
                      <a:pt x="277695" y="1087437"/>
                    </a:lnTo>
                    <a:lnTo>
                      <a:pt x="278828" y="1085623"/>
                    </a:lnTo>
                    <a:lnTo>
                      <a:pt x="280187" y="1083809"/>
                    </a:lnTo>
                    <a:lnTo>
                      <a:pt x="281546" y="1081994"/>
                    </a:lnTo>
                    <a:lnTo>
                      <a:pt x="282452" y="1079953"/>
                    </a:lnTo>
                    <a:lnTo>
                      <a:pt x="283358" y="1077685"/>
                    </a:lnTo>
                    <a:lnTo>
                      <a:pt x="283811" y="1075417"/>
                    </a:lnTo>
                    <a:lnTo>
                      <a:pt x="284037" y="1073150"/>
                    </a:lnTo>
                    <a:lnTo>
                      <a:pt x="284037" y="1070655"/>
                    </a:lnTo>
                    <a:lnTo>
                      <a:pt x="284037" y="880609"/>
                    </a:lnTo>
                    <a:lnTo>
                      <a:pt x="284037" y="878114"/>
                    </a:lnTo>
                    <a:lnTo>
                      <a:pt x="283811" y="875846"/>
                    </a:lnTo>
                    <a:lnTo>
                      <a:pt x="283358" y="873351"/>
                    </a:lnTo>
                    <a:lnTo>
                      <a:pt x="282452" y="871310"/>
                    </a:lnTo>
                    <a:lnTo>
                      <a:pt x="281546" y="869269"/>
                    </a:lnTo>
                    <a:lnTo>
                      <a:pt x="280187" y="867228"/>
                    </a:lnTo>
                    <a:lnTo>
                      <a:pt x="278828" y="865414"/>
                    </a:lnTo>
                    <a:lnTo>
                      <a:pt x="277695" y="863826"/>
                    </a:lnTo>
                    <a:lnTo>
                      <a:pt x="276110" y="862466"/>
                    </a:lnTo>
                    <a:lnTo>
                      <a:pt x="274298" y="860878"/>
                    </a:lnTo>
                    <a:lnTo>
                      <a:pt x="272486" y="859744"/>
                    </a:lnTo>
                    <a:lnTo>
                      <a:pt x="270447" y="858837"/>
                    </a:lnTo>
                    <a:lnTo>
                      <a:pt x="268409" y="857930"/>
                    </a:lnTo>
                    <a:lnTo>
                      <a:pt x="266370" y="857476"/>
                    </a:lnTo>
                    <a:lnTo>
                      <a:pt x="263878" y="857023"/>
                    </a:lnTo>
                    <a:lnTo>
                      <a:pt x="261613" y="857023"/>
                    </a:lnTo>
                    <a:lnTo>
                      <a:pt x="259348" y="857023"/>
                    </a:lnTo>
                    <a:close/>
                    <a:moveTo>
                      <a:pt x="120727" y="857023"/>
                    </a:moveTo>
                    <a:lnTo>
                      <a:pt x="118462" y="857476"/>
                    </a:lnTo>
                    <a:lnTo>
                      <a:pt x="116424" y="857930"/>
                    </a:lnTo>
                    <a:lnTo>
                      <a:pt x="113932" y="858837"/>
                    </a:lnTo>
                    <a:lnTo>
                      <a:pt x="112120" y="859744"/>
                    </a:lnTo>
                    <a:lnTo>
                      <a:pt x="110535" y="860878"/>
                    </a:lnTo>
                    <a:lnTo>
                      <a:pt x="108722" y="862466"/>
                    </a:lnTo>
                    <a:lnTo>
                      <a:pt x="107137" y="863826"/>
                    </a:lnTo>
                    <a:lnTo>
                      <a:pt x="105551" y="865414"/>
                    </a:lnTo>
                    <a:lnTo>
                      <a:pt x="104192" y="867228"/>
                    </a:lnTo>
                    <a:lnTo>
                      <a:pt x="103286" y="869269"/>
                    </a:lnTo>
                    <a:lnTo>
                      <a:pt x="102154" y="871310"/>
                    </a:lnTo>
                    <a:lnTo>
                      <a:pt x="101474" y="873351"/>
                    </a:lnTo>
                    <a:lnTo>
                      <a:pt x="100795" y="875846"/>
                    </a:lnTo>
                    <a:lnTo>
                      <a:pt x="100568" y="878114"/>
                    </a:lnTo>
                    <a:lnTo>
                      <a:pt x="100342" y="880609"/>
                    </a:lnTo>
                    <a:lnTo>
                      <a:pt x="100342" y="1070655"/>
                    </a:lnTo>
                    <a:lnTo>
                      <a:pt x="100568" y="1073150"/>
                    </a:lnTo>
                    <a:lnTo>
                      <a:pt x="100795" y="1075417"/>
                    </a:lnTo>
                    <a:lnTo>
                      <a:pt x="101474" y="1077685"/>
                    </a:lnTo>
                    <a:lnTo>
                      <a:pt x="102154" y="1079953"/>
                    </a:lnTo>
                    <a:lnTo>
                      <a:pt x="103286" y="1081994"/>
                    </a:lnTo>
                    <a:lnTo>
                      <a:pt x="104192" y="1083809"/>
                    </a:lnTo>
                    <a:lnTo>
                      <a:pt x="105551" y="1085623"/>
                    </a:lnTo>
                    <a:lnTo>
                      <a:pt x="107137" y="1087437"/>
                    </a:lnTo>
                    <a:lnTo>
                      <a:pt x="108722" y="1089025"/>
                    </a:lnTo>
                    <a:lnTo>
                      <a:pt x="110535" y="1090385"/>
                    </a:lnTo>
                    <a:lnTo>
                      <a:pt x="112120" y="1091519"/>
                    </a:lnTo>
                    <a:lnTo>
                      <a:pt x="113932" y="1092653"/>
                    </a:lnTo>
                    <a:lnTo>
                      <a:pt x="116424" y="1093334"/>
                    </a:lnTo>
                    <a:lnTo>
                      <a:pt x="118462" y="1094014"/>
                    </a:lnTo>
                    <a:lnTo>
                      <a:pt x="120727" y="1094241"/>
                    </a:lnTo>
                    <a:lnTo>
                      <a:pt x="122992" y="1094467"/>
                    </a:lnTo>
                    <a:lnTo>
                      <a:pt x="125257" y="1094241"/>
                    </a:lnTo>
                    <a:lnTo>
                      <a:pt x="127522" y="1094014"/>
                    </a:lnTo>
                    <a:lnTo>
                      <a:pt x="129787" y="1093334"/>
                    </a:lnTo>
                    <a:lnTo>
                      <a:pt x="131826" y="1092653"/>
                    </a:lnTo>
                    <a:lnTo>
                      <a:pt x="133638" y="1091519"/>
                    </a:lnTo>
                    <a:lnTo>
                      <a:pt x="135677" y="1090385"/>
                    </a:lnTo>
                    <a:lnTo>
                      <a:pt x="137262" y="1089025"/>
                    </a:lnTo>
                    <a:lnTo>
                      <a:pt x="139074" y="1087437"/>
                    </a:lnTo>
                    <a:lnTo>
                      <a:pt x="140207" y="1085623"/>
                    </a:lnTo>
                    <a:lnTo>
                      <a:pt x="141566" y="1083809"/>
                    </a:lnTo>
                    <a:lnTo>
                      <a:pt x="142925" y="1081994"/>
                    </a:lnTo>
                    <a:lnTo>
                      <a:pt x="143604" y="1079953"/>
                    </a:lnTo>
                    <a:lnTo>
                      <a:pt x="144510" y="1077685"/>
                    </a:lnTo>
                    <a:lnTo>
                      <a:pt x="144963" y="1075417"/>
                    </a:lnTo>
                    <a:lnTo>
                      <a:pt x="145416" y="1073150"/>
                    </a:lnTo>
                    <a:lnTo>
                      <a:pt x="145416" y="1070655"/>
                    </a:lnTo>
                    <a:lnTo>
                      <a:pt x="145416" y="880609"/>
                    </a:lnTo>
                    <a:lnTo>
                      <a:pt x="145416" y="878114"/>
                    </a:lnTo>
                    <a:lnTo>
                      <a:pt x="144963" y="875846"/>
                    </a:lnTo>
                    <a:lnTo>
                      <a:pt x="144510" y="873351"/>
                    </a:lnTo>
                    <a:lnTo>
                      <a:pt x="143604" y="871310"/>
                    </a:lnTo>
                    <a:lnTo>
                      <a:pt x="142925" y="869269"/>
                    </a:lnTo>
                    <a:lnTo>
                      <a:pt x="141566" y="867228"/>
                    </a:lnTo>
                    <a:lnTo>
                      <a:pt x="140207" y="865414"/>
                    </a:lnTo>
                    <a:lnTo>
                      <a:pt x="139074" y="863826"/>
                    </a:lnTo>
                    <a:lnTo>
                      <a:pt x="137262" y="862466"/>
                    </a:lnTo>
                    <a:lnTo>
                      <a:pt x="135677" y="860878"/>
                    </a:lnTo>
                    <a:lnTo>
                      <a:pt x="133638" y="859744"/>
                    </a:lnTo>
                    <a:lnTo>
                      <a:pt x="131826" y="858837"/>
                    </a:lnTo>
                    <a:lnTo>
                      <a:pt x="129787" y="857930"/>
                    </a:lnTo>
                    <a:lnTo>
                      <a:pt x="127522" y="857476"/>
                    </a:lnTo>
                    <a:lnTo>
                      <a:pt x="125257" y="857023"/>
                    </a:lnTo>
                    <a:lnTo>
                      <a:pt x="122992" y="857023"/>
                    </a:lnTo>
                    <a:lnTo>
                      <a:pt x="120727" y="857023"/>
                    </a:lnTo>
                    <a:close/>
                    <a:moveTo>
                      <a:pt x="41677" y="801687"/>
                    </a:moveTo>
                    <a:lnTo>
                      <a:pt x="646219" y="801687"/>
                    </a:lnTo>
                    <a:lnTo>
                      <a:pt x="646445" y="813480"/>
                    </a:lnTo>
                    <a:lnTo>
                      <a:pt x="647352" y="825046"/>
                    </a:lnTo>
                    <a:lnTo>
                      <a:pt x="648031" y="836612"/>
                    </a:lnTo>
                    <a:lnTo>
                      <a:pt x="648711" y="847951"/>
                    </a:lnTo>
                    <a:lnTo>
                      <a:pt x="649843" y="859291"/>
                    </a:lnTo>
                    <a:lnTo>
                      <a:pt x="651202" y="870857"/>
                    </a:lnTo>
                    <a:lnTo>
                      <a:pt x="653920" y="893309"/>
                    </a:lnTo>
                    <a:lnTo>
                      <a:pt x="657318" y="915760"/>
                    </a:lnTo>
                    <a:lnTo>
                      <a:pt x="661395" y="937985"/>
                    </a:lnTo>
                    <a:lnTo>
                      <a:pt x="665925" y="960210"/>
                    </a:lnTo>
                    <a:lnTo>
                      <a:pt x="670908" y="981982"/>
                    </a:lnTo>
                    <a:lnTo>
                      <a:pt x="676797" y="1003526"/>
                    </a:lnTo>
                    <a:lnTo>
                      <a:pt x="683139" y="1024844"/>
                    </a:lnTo>
                    <a:lnTo>
                      <a:pt x="689708" y="1045935"/>
                    </a:lnTo>
                    <a:lnTo>
                      <a:pt x="697183" y="1066800"/>
                    </a:lnTo>
                    <a:lnTo>
                      <a:pt x="705337" y="1087437"/>
                    </a:lnTo>
                    <a:lnTo>
                      <a:pt x="713491" y="1107848"/>
                    </a:lnTo>
                    <a:lnTo>
                      <a:pt x="722551" y="1128032"/>
                    </a:lnTo>
                    <a:lnTo>
                      <a:pt x="731838" y="1147762"/>
                    </a:lnTo>
                    <a:lnTo>
                      <a:pt x="41677" y="1147762"/>
                    </a:lnTo>
                    <a:lnTo>
                      <a:pt x="37373" y="1147535"/>
                    </a:lnTo>
                    <a:lnTo>
                      <a:pt x="33070" y="1147082"/>
                    </a:lnTo>
                    <a:lnTo>
                      <a:pt x="29219" y="1145948"/>
                    </a:lnTo>
                    <a:lnTo>
                      <a:pt x="25369" y="1144587"/>
                    </a:lnTo>
                    <a:lnTo>
                      <a:pt x="21745" y="1142773"/>
                    </a:lnTo>
                    <a:lnTo>
                      <a:pt x="18347" y="1140505"/>
                    </a:lnTo>
                    <a:lnTo>
                      <a:pt x="15176" y="1138237"/>
                    </a:lnTo>
                    <a:lnTo>
                      <a:pt x="12231" y="1135742"/>
                    </a:lnTo>
                    <a:lnTo>
                      <a:pt x="9513" y="1132567"/>
                    </a:lnTo>
                    <a:lnTo>
                      <a:pt x="7022" y="1129619"/>
                    </a:lnTo>
                    <a:lnTo>
                      <a:pt x="4983" y="1125991"/>
                    </a:lnTo>
                    <a:lnTo>
                      <a:pt x="3171" y="1122362"/>
                    </a:lnTo>
                    <a:lnTo>
                      <a:pt x="2039" y="1118507"/>
                    </a:lnTo>
                    <a:lnTo>
                      <a:pt x="906" y="1114651"/>
                    </a:lnTo>
                    <a:lnTo>
                      <a:pt x="226" y="1110342"/>
                    </a:lnTo>
                    <a:lnTo>
                      <a:pt x="0" y="1106034"/>
                    </a:lnTo>
                    <a:lnTo>
                      <a:pt x="0" y="843642"/>
                    </a:lnTo>
                    <a:lnTo>
                      <a:pt x="226" y="839334"/>
                    </a:lnTo>
                    <a:lnTo>
                      <a:pt x="906" y="835025"/>
                    </a:lnTo>
                    <a:lnTo>
                      <a:pt x="2039" y="831169"/>
                    </a:lnTo>
                    <a:lnTo>
                      <a:pt x="3171" y="827314"/>
                    </a:lnTo>
                    <a:lnTo>
                      <a:pt x="4983" y="823685"/>
                    </a:lnTo>
                    <a:lnTo>
                      <a:pt x="7022" y="820284"/>
                    </a:lnTo>
                    <a:lnTo>
                      <a:pt x="9513" y="816882"/>
                    </a:lnTo>
                    <a:lnTo>
                      <a:pt x="12231" y="814160"/>
                    </a:lnTo>
                    <a:lnTo>
                      <a:pt x="15176" y="811212"/>
                    </a:lnTo>
                    <a:lnTo>
                      <a:pt x="18347" y="808944"/>
                    </a:lnTo>
                    <a:lnTo>
                      <a:pt x="21745" y="806903"/>
                    </a:lnTo>
                    <a:lnTo>
                      <a:pt x="25369" y="805089"/>
                    </a:lnTo>
                    <a:lnTo>
                      <a:pt x="29219" y="803728"/>
                    </a:lnTo>
                    <a:lnTo>
                      <a:pt x="33070" y="802821"/>
                    </a:lnTo>
                    <a:lnTo>
                      <a:pt x="37373" y="801914"/>
                    </a:lnTo>
                    <a:lnTo>
                      <a:pt x="41677" y="801687"/>
                    </a:lnTo>
                    <a:close/>
                    <a:moveTo>
                      <a:pt x="535686" y="454968"/>
                    </a:moveTo>
                    <a:lnTo>
                      <a:pt x="533420" y="455649"/>
                    </a:lnTo>
                    <a:lnTo>
                      <a:pt x="531155" y="456103"/>
                    </a:lnTo>
                    <a:lnTo>
                      <a:pt x="529117" y="456784"/>
                    </a:lnTo>
                    <a:lnTo>
                      <a:pt x="527305" y="457918"/>
                    </a:lnTo>
                    <a:lnTo>
                      <a:pt x="525493" y="459280"/>
                    </a:lnTo>
                    <a:lnTo>
                      <a:pt x="523681" y="460415"/>
                    </a:lnTo>
                    <a:lnTo>
                      <a:pt x="522095" y="462003"/>
                    </a:lnTo>
                    <a:lnTo>
                      <a:pt x="520510" y="463592"/>
                    </a:lnTo>
                    <a:lnTo>
                      <a:pt x="519151" y="465634"/>
                    </a:lnTo>
                    <a:lnTo>
                      <a:pt x="518245" y="467450"/>
                    </a:lnTo>
                    <a:lnTo>
                      <a:pt x="517112" y="469492"/>
                    </a:lnTo>
                    <a:lnTo>
                      <a:pt x="516433" y="471761"/>
                    </a:lnTo>
                    <a:lnTo>
                      <a:pt x="515980" y="473804"/>
                    </a:lnTo>
                    <a:lnTo>
                      <a:pt x="515300" y="476527"/>
                    </a:lnTo>
                    <a:lnTo>
                      <a:pt x="515300" y="478796"/>
                    </a:lnTo>
                    <a:lnTo>
                      <a:pt x="515300" y="668967"/>
                    </a:lnTo>
                    <a:lnTo>
                      <a:pt x="515300" y="671237"/>
                    </a:lnTo>
                    <a:lnTo>
                      <a:pt x="515980" y="673960"/>
                    </a:lnTo>
                    <a:lnTo>
                      <a:pt x="516433" y="676002"/>
                    </a:lnTo>
                    <a:lnTo>
                      <a:pt x="517112" y="678272"/>
                    </a:lnTo>
                    <a:lnTo>
                      <a:pt x="518245" y="680314"/>
                    </a:lnTo>
                    <a:lnTo>
                      <a:pt x="519151" y="682357"/>
                    </a:lnTo>
                    <a:lnTo>
                      <a:pt x="520510" y="684172"/>
                    </a:lnTo>
                    <a:lnTo>
                      <a:pt x="522095" y="685761"/>
                    </a:lnTo>
                    <a:lnTo>
                      <a:pt x="523681" y="687349"/>
                    </a:lnTo>
                    <a:lnTo>
                      <a:pt x="525493" y="688711"/>
                    </a:lnTo>
                    <a:lnTo>
                      <a:pt x="527305" y="689845"/>
                    </a:lnTo>
                    <a:lnTo>
                      <a:pt x="529117" y="690980"/>
                    </a:lnTo>
                    <a:lnTo>
                      <a:pt x="531155" y="691661"/>
                    </a:lnTo>
                    <a:lnTo>
                      <a:pt x="533420" y="692115"/>
                    </a:lnTo>
                    <a:lnTo>
                      <a:pt x="535686" y="692796"/>
                    </a:lnTo>
                    <a:lnTo>
                      <a:pt x="537724" y="692796"/>
                    </a:lnTo>
                    <a:lnTo>
                      <a:pt x="540216" y="692796"/>
                    </a:lnTo>
                    <a:lnTo>
                      <a:pt x="542481" y="692115"/>
                    </a:lnTo>
                    <a:lnTo>
                      <a:pt x="544746" y="691661"/>
                    </a:lnTo>
                    <a:lnTo>
                      <a:pt x="546784" y="690980"/>
                    </a:lnTo>
                    <a:lnTo>
                      <a:pt x="548596" y="689845"/>
                    </a:lnTo>
                    <a:lnTo>
                      <a:pt x="550635" y="688711"/>
                    </a:lnTo>
                    <a:lnTo>
                      <a:pt x="552220" y="687349"/>
                    </a:lnTo>
                    <a:lnTo>
                      <a:pt x="554033" y="685761"/>
                    </a:lnTo>
                    <a:lnTo>
                      <a:pt x="555392" y="684172"/>
                    </a:lnTo>
                    <a:lnTo>
                      <a:pt x="556524" y="682357"/>
                    </a:lnTo>
                    <a:lnTo>
                      <a:pt x="557883" y="680314"/>
                    </a:lnTo>
                    <a:lnTo>
                      <a:pt x="558563" y="678272"/>
                    </a:lnTo>
                    <a:lnTo>
                      <a:pt x="559469" y="676002"/>
                    </a:lnTo>
                    <a:lnTo>
                      <a:pt x="559922" y="673960"/>
                    </a:lnTo>
                    <a:lnTo>
                      <a:pt x="560375" y="671237"/>
                    </a:lnTo>
                    <a:lnTo>
                      <a:pt x="560375" y="668967"/>
                    </a:lnTo>
                    <a:lnTo>
                      <a:pt x="560375" y="478796"/>
                    </a:lnTo>
                    <a:lnTo>
                      <a:pt x="560375" y="476527"/>
                    </a:lnTo>
                    <a:lnTo>
                      <a:pt x="559922" y="473804"/>
                    </a:lnTo>
                    <a:lnTo>
                      <a:pt x="559469" y="471761"/>
                    </a:lnTo>
                    <a:lnTo>
                      <a:pt x="558563" y="469492"/>
                    </a:lnTo>
                    <a:lnTo>
                      <a:pt x="557883" y="467450"/>
                    </a:lnTo>
                    <a:lnTo>
                      <a:pt x="556524" y="465634"/>
                    </a:lnTo>
                    <a:lnTo>
                      <a:pt x="555392" y="463592"/>
                    </a:lnTo>
                    <a:lnTo>
                      <a:pt x="554033" y="462003"/>
                    </a:lnTo>
                    <a:lnTo>
                      <a:pt x="552220" y="460415"/>
                    </a:lnTo>
                    <a:lnTo>
                      <a:pt x="550635" y="459280"/>
                    </a:lnTo>
                    <a:lnTo>
                      <a:pt x="548596" y="457918"/>
                    </a:lnTo>
                    <a:lnTo>
                      <a:pt x="546784" y="456784"/>
                    </a:lnTo>
                    <a:lnTo>
                      <a:pt x="544746" y="456103"/>
                    </a:lnTo>
                    <a:lnTo>
                      <a:pt x="542481" y="455649"/>
                    </a:lnTo>
                    <a:lnTo>
                      <a:pt x="540216" y="454968"/>
                    </a:lnTo>
                    <a:lnTo>
                      <a:pt x="537724" y="454968"/>
                    </a:lnTo>
                    <a:lnTo>
                      <a:pt x="535686" y="454968"/>
                    </a:lnTo>
                    <a:close/>
                    <a:moveTo>
                      <a:pt x="396838" y="454968"/>
                    </a:moveTo>
                    <a:lnTo>
                      <a:pt x="394799" y="455649"/>
                    </a:lnTo>
                    <a:lnTo>
                      <a:pt x="392534" y="456103"/>
                    </a:lnTo>
                    <a:lnTo>
                      <a:pt x="390496" y="456784"/>
                    </a:lnTo>
                    <a:lnTo>
                      <a:pt x="388457" y="457918"/>
                    </a:lnTo>
                    <a:lnTo>
                      <a:pt x="386645" y="459280"/>
                    </a:lnTo>
                    <a:lnTo>
                      <a:pt x="384833" y="460415"/>
                    </a:lnTo>
                    <a:lnTo>
                      <a:pt x="383247" y="462003"/>
                    </a:lnTo>
                    <a:lnTo>
                      <a:pt x="381888" y="463592"/>
                    </a:lnTo>
                    <a:lnTo>
                      <a:pt x="380756" y="465634"/>
                    </a:lnTo>
                    <a:lnTo>
                      <a:pt x="379397" y="467450"/>
                    </a:lnTo>
                    <a:lnTo>
                      <a:pt x="378264" y="469492"/>
                    </a:lnTo>
                    <a:lnTo>
                      <a:pt x="377811" y="471761"/>
                    </a:lnTo>
                    <a:lnTo>
                      <a:pt x="377132" y="473804"/>
                    </a:lnTo>
                    <a:lnTo>
                      <a:pt x="376679" y="476527"/>
                    </a:lnTo>
                    <a:lnTo>
                      <a:pt x="376679" y="478796"/>
                    </a:lnTo>
                    <a:lnTo>
                      <a:pt x="376679" y="668967"/>
                    </a:lnTo>
                    <a:lnTo>
                      <a:pt x="376679" y="671237"/>
                    </a:lnTo>
                    <a:lnTo>
                      <a:pt x="377132" y="673960"/>
                    </a:lnTo>
                    <a:lnTo>
                      <a:pt x="377811" y="676002"/>
                    </a:lnTo>
                    <a:lnTo>
                      <a:pt x="378264" y="678272"/>
                    </a:lnTo>
                    <a:lnTo>
                      <a:pt x="379397" y="680314"/>
                    </a:lnTo>
                    <a:lnTo>
                      <a:pt x="380756" y="682357"/>
                    </a:lnTo>
                    <a:lnTo>
                      <a:pt x="381888" y="684172"/>
                    </a:lnTo>
                    <a:lnTo>
                      <a:pt x="383247" y="685761"/>
                    </a:lnTo>
                    <a:lnTo>
                      <a:pt x="384833" y="687349"/>
                    </a:lnTo>
                    <a:lnTo>
                      <a:pt x="386645" y="688711"/>
                    </a:lnTo>
                    <a:lnTo>
                      <a:pt x="388457" y="689845"/>
                    </a:lnTo>
                    <a:lnTo>
                      <a:pt x="390496" y="690980"/>
                    </a:lnTo>
                    <a:lnTo>
                      <a:pt x="392534" y="691661"/>
                    </a:lnTo>
                    <a:lnTo>
                      <a:pt x="394799" y="692115"/>
                    </a:lnTo>
                    <a:lnTo>
                      <a:pt x="396838" y="692796"/>
                    </a:lnTo>
                    <a:lnTo>
                      <a:pt x="399103" y="692796"/>
                    </a:lnTo>
                    <a:lnTo>
                      <a:pt x="401595" y="692796"/>
                    </a:lnTo>
                    <a:lnTo>
                      <a:pt x="403859" y="692115"/>
                    </a:lnTo>
                    <a:lnTo>
                      <a:pt x="405898" y="691661"/>
                    </a:lnTo>
                    <a:lnTo>
                      <a:pt x="407937" y="690980"/>
                    </a:lnTo>
                    <a:lnTo>
                      <a:pt x="409975" y="689845"/>
                    </a:lnTo>
                    <a:lnTo>
                      <a:pt x="411787" y="688711"/>
                    </a:lnTo>
                    <a:lnTo>
                      <a:pt x="413599" y="687349"/>
                    </a:lnTo>
                    <a:lnTo>
                      <a:pt x="415185" y="685761"/>
                    </a:lnTo>
                    <a:lnTo>
                      <a:pt x="416770" y="684172"/>
                    </a:lnTo>
                    <a:lnTo>
                      <a:pt x="417903" y="682357"/>
                    </a:lnTo>
                    <a:lnTo>
                      <a:pt x="419035" y="680314"/>
                    </a:lnTo>
                    <a:lnTo>
                      <a:pt x="420168" y="678272"/>
                    </a:lnTo>
                    <a:lnTo>
                      <a:pt x="420847" y="676002"/>
                    </a:lnTo>
                    <a:lnTo>
                      <a:pt x="421300" y="673960"/>
                    </a:lnTo>
                    <a:lnTo>
                      <a:pt x="421527" y="671237"/>
                    </a:lnTo>
                    <a:lnTo>
                      <a:pt x="421980" y="668967"/>
                    </a:lnTo>
                    <a:lnTo>
                      <a:pt x="421980" y="478796"/>
                    </a:lnTo>
                    <a:lnTo>
                      <a:pt x="421527" y="476527"/>
                    </a:lnTo>
                    <a:lnTo>
                      <a:pt x="421300" y="473804"/>
                    </a:lnTo>
                    <a:lnTo>
                      <a:pt x="420847" y="471761"/>
                    </a:lnTo>
                    <a:lnTo>
                      <a:pt x="420168" y="469492"/>
                    </a:lnTo>
                    <a:lnTo>
                      <a:pt x="419035" y="467450"/>
                    </a:lnTo>
                    <a:lnTo>
                      <a:pt x="417903" y="465634"/>
                    </a:lnTo>
                    <a:lnTo>
                      <a:pt x="416770" y="463592"/>
                    </a:lnTo>
                    <a:lnTo>
                      <a:pt x="415185" y="462003"/>
                    </a:lnTo>
                    <a:lnTo>
                      <a:pt x="413599" y="460415"/>
                    </a:lnTo>
                    <a:lnTo>
                      <a:pt x="411787" y="459280"/>
                    </a:lnTo>
                    <a:lnTo>
                      <a:pt x="409975" y="457918"/>
                    </a:lnTo>
                    <a:lnTo>
                      <a:pt x="407937" y="456784"/>
                    </a:lnTo>
                    <a:lnTo>
                      <a:pt x="405898" y="456103"/>
                    </a:lnTo>
                    <a:lnTo>
                      <a:pt x="403859" y="455649"/>
                    </a:lnTo>
                    <a:lnTo>
                      <a:pt x="401595" y="454968"/>
                    </a:lnTo>
                    <a:lnTo>
                      <a:pt x="399103" y="454968"/>
                    </a:lnTo>
                    <a:lnTo>
                      <a:pt x="396838" y="454968"/>
                    </a:lnTo>
                    <a:close/>
                    <a:moveTo>
                      <a:pt x="259349" y="454968"/>
                    </a:moveTo>
                    <a:lnTo>
                      <a:pt x="257084" y="455649"/>
                    </a:lnTo>
                    <a:lnTo>
                      <a:pt x="255045" y="456103"/>
                    </a:lnTo>
                    <a:lnTo>
                      <a:pt x="252780" y="456784"/>
                    </a:lnTo>
                    <a:lnTo>
                      <a:pt x="250742" y="457918"/>
                    </a:lnTo>
                    <a:lnTo>
                      <a:pt x="248930" y="459280"/>
                    </a:lnTo>
                    <a:lnTo>
                      <a:pt x="247118" y="460415"/>
                    </a:lnTo>
                    <a:lnTo>
                      <a:pt x="245759" y="462003"/>
                    </a:lnTo>
                    <a:lnTo>
                      <a:pt x="244173" y="463592"/>
                    </a:lnTo>
                    <a:lnTo>
                      <a:pt x="242814" y="465634"/>
                    </a:lnTo>
                    <a:lnTo>
                      <a:pt x="241908" y="467450"/>
                    </a:lnTo>
                    <a:lnTo>
                      <a:pt x="240775" y="469492"/>
                    </a:lnTo>
                    <a:lnTo>
                      <a:pt x="240096" y="471761"/>
                    </a:lnTo>
                    <a:lnTo>
                      <a:pt x="239417" y="473804"/>
                    </a:lnTo>
                    <a:lnTo>
                      <a:pt x="239190" y="476527"/>
                    </a:lnTo>
                    <a:lnTo>
                      <a:pt x="238963" y="478796"/>
                    </a:lnTo>
                    <a:lnTo>
                      <a:pt x="238963" y="668967"/>
                    </a:lnTo>
                    <a:lnTo>
                      <a:pt x="239190" y="671237"/>
                    </a:lnTo>
                    <a:lnTo>
                      <a:pt x="239417" y="673960"/>
                    </a:lnTo>
                    <a:lnTo>
                      <a:pt x="240096" y="676002"/>
                    </a:lnTo>
                    <a:lnTo>
                      <a:pt x="240775" y="678272"/>
                    </a:lnTo>
                    <a:lnTo>
                      <a:pt x="241908" y="680314"/>
                    </a:lnTo>
                    <a:lnTo>
                      <a:pt x="242814" y="682357"/>
                    </a:lnTo>
                    <a:lnTo>
                      <a:pt x="244173" y="684172"/>
                    </a:lnTo>
                    <a:lnTo>
                      <a:pt x="245759" y="685761"/>
                    </a:lnTo>
                    <a:lnTo>
                      <a:pt x="247118" y="687349"/>
                    </a:lnTo>
                    <a:lnTo>
                      <a:pt x="248930" y="688711"/>
                    </a:lnTo>
                    <a:lnTo>
                      <a:pt x="250742" y="689845"/>
                    </a:lnTo>
                    <a:lnTo>
                      <a:pt x="252780" y="690980"/>
                    </a:lnTo>
                    <a:lnTo>
                      <a:pt x="255045" y="691661"/>
                    </a:lnTo>
                    <a:lnTo>
                      <a:pt x="257084" y="692115"/>
                    </a:lnTo>
                    <a:lnTo>
                      <a:pt x="259349" y="692796"/>
                    </a:lnTo>
                    <a:lnTo>
                      <a:pt x="261614" y="692796"/>
                    </a:lnTo>
                    <a:lnTo>
                      <a:pt x="263879" y="692796"/>
                    </a:lnTo>
                    <a:lnTo>
                      <a:pt x="266371" y="692115"/>
                    </a:lnTo>
                    <a:lnTo>
                      <a:pt x="268409" y="691661"/>
                    </a:lnTo>
                    <a:lnTo>
                      <a:pt x="270448" y="690980"/>
                    </a:lnTo>
                    <a:lnTo>
                      <a:pt x="272486" y="689845"/>
                    </a:lnTo>
                    <a:lnTo>
                      <a:pt x="274298" y="688711"/>
                    </a:lnTo>
                    <a:lnTo>
                      <a:pt x="276110" y="687349"/>
                    </a:lnTo>
                    <a:lnTo>
                      <a:pt x="277696" y="685761"/>
                    </a:lnTo>
                    <a:lnTo>
                      <a:pt x="278828" y="684172"/>
                    </a:lnTo>
                    <a:lnTo>
                      <a:pt x="280187" y="682357"/>
                    </a:lnTo>
                    <a:lnTo>
                      <a:pt x="281547" y="680314"/>
                    </a:lnTo>
                    <a:lnTo>
                      <a:pt x="282453" y="678272"/>
                    </a:lnTo>
                    <a:lnTo>
                      <a:pt x="283358" y="676002"/>
                    </a:lnTo>
                    <a:lnTo>
                      <a:pt x="283812" y="673960"/>
                    </a:lnTo>
                    <a:lnTo>
                      <a:pt x="284038" y="671237"/>
                    </a:lnTo>
                    <a:lnTo>
                      <a:pt x="284038" y="668967"/>
                    </a:lnTo>
                    <a:lnTo>
                      <a:pt x="284038" y="478796"/>
                    </a:lnTo>
                    <a:lnTo>
                      <a:pt x="284038" y="476527"/>
                    </a:lnTo>
                    <a:lnTo>
                      <a:pt x="283812" y="473804"/>
                    </a:lnTo>
                    <a:lnTo>
                      <a:pt x="283358" y="471761"/>
                    </a:lnTo>
                    <a:lnTo>
                      <a:pt x="282453" y="469492"/>
                    </a:lnTo>
                    <a:lnTo>
                      <a:pt x="281547" y="467450"/>
                    </a:lnTo>
                    <a:lnTo>
                      <a:pt x="280187" y="465634"/>
                    </a:lnTo>
                    <a:lnTo>
                      <a:pt x="278828" y="463592"/>
                    </a:lnTo>
                    <a:lnTo>
                      <a:pt x="277696" y="462003"/>
                    </a:lnTo>
                    <a:lnTo>
                      <a:pt x="276110" y="460415"/>
                    </a:lnTo>
                    <a:lnTo>
                      <a:pt x="274298" y="459280"/>
                    </a:lnTo>
                    <a:lnTo>
                      <a:pt x="272486" y="457918"/>
                    </a:lnTo>
                    <a:lnTo>
                      <a:pt x="270448" y="456784"/>
                    </a:lnTo>
                    <a:lnTo>
                      <a:pt x="268409" y="456103"/>
                    </a:lnTo>
                    <a:lnTo>
                      <a:pt x="266371" y="455649"/>
                    </a:lnTo>
                    <a:lnTo>
                      <a:pt x="263879" y="454968"/>
                    </a:lnTo>
                    <a:lnTo>
                      <a:pt x="261614" y="454968"/>
                    </a:lnTo>
                    <a:lnTo>
                      <a:pt x="259349" y="454968"/>
                    </a:lnTo>
                    <a:close/>
                    <a:moveTo>
                      <a:pt x="120728" y="454968"/>
                    </a:moveTo>
                    <a:lnTo>
                      <a:pt x="118463" y="455649"/>
                    </a:lnTo>
                    <a:lnTo>
                      <a:pt x="116424" y="456103"/>
                    </a:lnTo>
                    <a:lnTo>
                      <a:pt x="113932" y="456784"/>
                    </a:lnTo>
                    <a:lnTo>
                      <a:pt x="112120" y="457918"/>
                    </a:lnTo>
                    <a:lnTo>
                      <a:pt x="110535" y="459280"/>
                    </a:lnTo>
                    <a:lnTo>
                      <a:pt x="108723" y="460415"/>
                    </a:lnTo>
                    <a:lnTo>
                      <a:pt x="107137" y="462003"/>
                    </a:lnTo>
                    <a:lnTo>
                      <a:pt x="105552" y="463592"/>
                    </a:lnTo>
                    <a:lnTo>
                      <a:pt x="104193" y="465634"/>
                    </a:lnTo>
                    <a:lnTo>
                      <a:pt x="103286" y="467450"/>
                    </a:lnTo>
                    <a:lnTo>
                      <a:pt x="102154" y="469492"/>
                    </a:lnTo>
                    <a:lnTo>
                      <a:pt x="101475" y="471761"/>
                    </a:lnTo>
                    <a:lnTo>
                      <a:pt x="100795" y="473804"/>
                    </a:lnTo>
                    <a:lnTo>
                      <a:pt x="100569" y="476527"/>
                    </a:lnTo>
                    <a:lnTo>
                      <a:pt x="100342" y="478796"/>
                    </a:lnTo>
                    <a:lnTo>
                      <a:pt x="100342" y="668967"/>
                    </a:lnTo>
                    <a:lnTo>
                      <a:pt x="100569" y="671237"/>
                    </a:lnTo>
                    <a:lnTo>
                      <a:pt x="100795" y="673960"/>
                    </a:lnTo>
                    <a:lnTo>
                      <a:pt x="101475" y="676002"/>
                    </a:lnTo>
                    <a:lnTo>
                      <a:pt x="102154" y="678272"/>
                    </a:lnTo>
                    <a:lnTo>
                      <a:pt x="103286" y="680314"/>
                    </a:lnTo>
                    <a:lnTo>
                      <a:pt x="104193" y="682357"/>
                    </a:lnTo>
                    <a:lnTo>
                      <a:pt x="105552" y="684172"/>
                    </a:lnTo>
                    <a:lnTo>
                      <a:pt x="107137" y="685761"/>
                    </a:lnTo>
                    <a:lnTo>
                      <a:pt x="108723" y="687349"/>
                    </a:lnTo>
                    <a:lnTo>
                      <a:pt x="110535" y="688711"/>
                    </a:lnTo>
                    <a:lnTo>
                      <a:pt x="112120" y="689845"/>
                    </a:lnTo>
                    <a:lnTo>
                      <a:pt x="113932" y="690980"/>
                    </a:lnTo>
                    <a:lnTo>
                      <a:pt x="116424" y="691661"/>
                    </a:lnTo>
                    <a:lnTo>
                      <a:pt x="118463" y="692115"/>
                    </a:lnTo>
                    <a:lnTo>
                      <a:pt x="120728" y="692796"/>
                    </a:lnTo>
                    <a:lnTo>
                      <a:pt x="122992" y="692796"/>
                    </a:lnTo>
                    <a:lnTo>
                      <a:pt x="125258" y="692796"/>
                    </a:lnTo>
                    <a:lnTo>
                      <a:pt x="127523" y="692115"/>
                    </a:lnTo>
                    <a:lnTo>
                      <a:pt x="129788" y="691661"/>
                    </a:lnTo>
                    <a:lnTo>
                      <a:pt x="131826" y="690980"/>
                    </a:lnTo>
                    <a:lnTo>
                      <a:pt x="133638" y="689845"/>
                    </a:lnTo>
                    <a:lnTo>
                      <a:pt x="135677" y="688711"/>
                    </a:lnTo>
                    <a:lnTo>
                      <a:pt x="137262" y="687349"/>
                    </a:lnTo>
                    <a:lnTo>
                      <a:pt x="139074" y="685761"/>
                    </a:lnTo>
                    <a:lnTo>
                      <a:pt x="140207" y="684172"/>
                    </a:lnTo>
                    <a:lnTo>
                      <a:pt x="141566" y="682357"/>
                    </a:lnTo>
                    <a:lnTo>
                      <a:pt x="142925" y="680314"/>
                    </a:lnTo>
                    <a:lnTo>
                      <a:pt x="143605" y="678272"/>
                    </a:lnTo>
                    <a:lnTo>
                      <a:pt x="144511" y="676002"/>
                    </a:lnTo>
                    <a:lnTo>
                      <a:pt x="144964" y="673960"/>
                    </a:lnTo>
                    <a:lnTo>
                      <a:pt x="145417" y="671237"/>
                    </a:lnTo>
                    <a:lnTo>
                      <a:pt x="145417" y="668967"/>
                    </a:lnTo>
                    <a:lnTo>
                      <a:pt x="145417" y="478796"/>
                    </a:lnTo>
                    <a:lnTo>
                      <a:pt x="145417" y="476527"/>
                    </a:lnTo>
                    <a:lnTo>
                      <a:pt x="144964" y="473804"/>
                    </a:lnTo>
                    <a:lnTo>
                      <a:pt x="144511" y="471761"/>
                    </a:lnTo>
                    <a:lnTo>
                      <a:pt x="143605" y="469492"/>
                    </a:lnTo>
                    <a:lnTo>
                      <a:pt x="142925" y="467450"/>
                    </a:lnTo>
                    <a:lnTo>
                      <a:pt x="141566" y="465634"/>
                    </a:lnTo>
                    <a:lnTo>
                      <a:pt x="140207" y="463592"/>
                    </a:lnTo>
                    <a:lnTo>
                      <a:pt x="139074" y="462003"/>
                    </a:lnTo>
                    <a:lnTo>
                      <a:pt x="137262" y="460415"/>
                    </a:lnTo>
                    <a:lnTo>
                      <a:pt x="135677" y="459280"/>
                    </a:lnTo>
                    <a:lnTo>
                      <a:pt x="133638" y="457918"/>
                    </a:lnTo>
                    <a:lnTo>
                      <a:pt x="131826" y="456784"/>
                    </a:lnTo>
                    <a:lnTo>
                      <a:pt x="129788" y="456103"/>
                    </a:lnTo>
                    <a:lnTo>
                      <a:pt x="127523" y="455649"/>
                    </a:lnTo>
                    <a:lnTo>
                      <a:pt x="125258" y="454968"/>
                    </a:lnTo>
                    <a:lnTo>
                      <a:pt x="122992" y="454968"/>
                    </a:lnTo>
                    <a:lnTo>
                      <a:pt x="120728" y="454968"/>
                    </a:lnTo>
                    <a:close/>
                    <a:moveTo>
                      <a:pt x="37374" y="400050"/>
                    </a:moveTo>
                    <a:lnTo>
                      <a:pt x="41677" y="400050"/>
                    </a:lnTo>
                    <a:lnTo>
                      <a:pt x="733425" y="400050"/>
                    </a:lnTo>
                    <a:lnTo>
                      <a:pt x="723685" y="419793"/>
                    </a:lnTo>
                    <a:lnTo>
                      <a:pt x="714851" y="439764"/>
                    </a:lnTo>
                    <a:lnTo>
                      <a:pt x="706244" y="460188"/>
                    </a:lnTo>
                    <a:lnTo>
                      <a:pt x="698317" y="480839"/>
                    </a:lnTo>
                    <a:lnTo>
                      <a:pt x="691068" y="501717"/>
                    </a:lnTo>
                    <a:lnTo>
                      <a:pt x="684047" y="523049"/>
                    </a:lnTo>
                    <a:lnTo>
                      <a:pt x="677705" y="544380"/>
                    </a:lnTo>
                    <a:lnTo>
                      <a:pt x="671815" y="565939"/>
                    </a:lnTo>
                    <a:lnTo>
                      <a:pt x="666606" y="587725"/>
                    </a:lnTo>
                    <a:lnTo>
                      <a:pt x="661849" y="609964"/>
                    </a:lnTo>
                    <a:lnTo>
                      <a:pt x="657772" y="632204"/>
                    </a:lnTo>
                    <a:lnTo>
                      <a:pt x="654148" y="654444"/>
                    </a:lnTo>
                    <a:lnTo>
                      <a:pt x="651430" y="677364"/>
                    </a:lnTo>
                    <a:lnTo>
                      <a:pt x="650071" y="688711"/>
                    </a:lnTo>
                    <a:lnTo>
                      <a:pt x="649165" y="700057"/>
                    </a:lnTo>
                    <a:lnTo>
                      <a:pt x="648032" y="711631"/>
                    </a:lnTo>
                    <a:lnTo>
                      <a:pt x="647353" y="722978"/>
                    </a:lnTo>
                    <a:lnTo>
                      <a:pt x="646673" y="734551"/>
                    </a:lnTo>
                    <a:lnTo>
                      <a:pt x="646220" y="746125"/>
                    </a:lnTo>
                    <a:lnTo>
                      <a:pt x="41677" y="746125"/>
                    </a:lnTo>
                    <a:lnTo>
                      <a:pt x="37374" y="745898"/>
                    </a:lnTo>
                    <a:lnTo>
                      <a:pt x="33070" y="745444"/>
                    </a:lnTo>
                    <a:lnTo>
                      <a:pt x="29219" y="744310"/>
                    </a:lnTo>
                    <a:lnTo>
                      <a:pt x="25369" y="742721"/>
                    </a:lnTo>
                    <a:lnTo>
                      <a:pt x="21745" y="741360"/>
                    </a:lnTo>
                    <a:lnTo>
                      <a:pt x="18347" y="738863"/>
                    </a:lnTo>
                    <a:lnTo>
                      <a:pt x="15176" y="736594"/>
                    </a:lnTo>
                    <a:lnTo>
                      <a:pt x="12231" y="734098"/>
                    </a:lnTo>
                    <a:lnTo>
                      <a:pt x="9513" y="730921"/>
                    </a:lnTo>
                    <a:lnTo>
                      <a:pt x="7022" y="727743"/>
                    </a:lnTo>
                    <a:lnTo>
                      <a:pt x="4983" y="724113"/>
                    </a:lnTo>
                    <a:lnTo>
                      <a:pt x="3171" y="720708"/>
                    </a:lnTo>
                    <a:lnTo>
                      <a:pt x="2039" y="716851"/>
                    </a:lnTo>
                    <a:lnTo>
                      <a:pt x="906" y="712766"/>
                    </a:lnTo>
                    <a:lnTo>
                      <a:pt x="226" y="708681"/>
                    </a:lnTo>
                    <a:lnTo>
                      <a:pt x="0" y="704369"/>
                    </a:lnTo>
                    <a:lnTo>
                      <a:pt x="0" y="441579"/>
                    </a:lnTo>
                    <a:lnTo>
                      <a:pt x="226" y="437494"/>
                    </a:lnTo>
                    <a:lnTo>
                      <a:pt x="906" y="433409"/>
                    </a:lnTo>
                    <a:lnTo>
                      <a:pt x="2039" y="429325"/>
                    </a:lnTo>
                    <a:lnTo>
                      <a:pt x="3171" y="425467"/>
                    </a:lnTo>
                    <a:lnTo>
                      <a:pt x="4983" y="421836"/>
                    </a:lnTo>
                    <a:lnTo>
                      <a:pt x="7022" y="418432"/>
                    </a:lnTo>
                    <a:lnTo>
                      <a:pt x="9513" y="415028"/>
                    </a:lnTo>
                    <a:lnTo>
                      <a:pt x="12231" y="412305"/>
                    </a:lnTo>
                    <a:lnTo>
                      <a:pt x="15176" y="409354"/>
                    </a:lnTo>
                    <a:lnTo>
                      <a:pt x="18347" y="407085"/>
                    </a:lnTo>
                    <a:lnTo>
                      <a:pt x="21745" y="405043"/>
                    </a:lnTo>
                    <a:lnTo>
                      <a:pt x="25369" y="403227"/>
                    </a:lnTo>
                    <a:lnTo>
                      <a:pt x="29219" y="401866"/>
                    </a:lnTo>
                    <a:lnTo>
                      <a:pt x="33070" y="400958"/>
                    </a:lnTo>
                    <a:lnTo>
                      <a:pt x="37374" y="400050"/>
                    </a:lnTo>
                    <a:close/>
                    <a:moveTo>
                      <a:pt x="1426198" y="303439"/>
                    </a:moveTo>
                    <a:lnTo>
                      <a:pt x="1426198" y="366939"/>
                    </a:lnTo>
                    <a:lnTo>
                      <a:pt x="1409174" y="368753"/>
                    </a:lnTo>
                    <a:lnTo>
                      <a:pt x="1392604" y="370567"/>
                    </a:lnTo>
                    <a:lnTo>
                      <a:pt x="1376715" y="372835"/>
                    </a:lnTo>
                    <a:lnTo>
                      <a:pt x="1361280" y="375330"/>
                    </a:lnTo>
                    <a:lnTo>
                      <a:pt x="1346299" y="378278"/>
                    </a:lnTo>
                    <a:lnTo>
                      <a:pt x="1331772" y="381226"/>
                    </a:lnTo>
                    <a:lnTo>
                      <a:pt x="1317699" y="384628"/>
                    </a:lnTo>
                    <a:lnTo>
                      <a:pt x="1304533" y="388484"/>
                    </a:lnTo>
                    <a:lnTo>
                      <a:pt x="1291822" y="392339"/>
                    </a:lnTo>
                    <a:lnTo>
                      <a:pt x="1279565" y="396875"/>
                    </a:lnTo>
                    <a:lnTo>
                      <a:pt x="1267989" y="401410"/>
                    </a:lnTo>
                    <a:lnTo>
                      <a:pt x="1256866" y="406626"/>
                    </a:lnTo>
                    <a:lnTo>
                      <a:pt x="1246198" y="411842"/>
                    </a:lnTo>
                    <a:lnTo>
                      <a:pt x="1236211" y="417512"/>
                    </a:lnTo>
                    <a:lnTo>
                      <a:pt x="1226677" y="423182"/>
                    </a:lnTo>
                    <a:lnTo>
                      <a:pt x="1217598" y="429305"/>
                    </a:lnTo>
                    <a:lnTo>
                      <a:pt x="1209426" y="435655"/>
                    </a:lnTo>
                    <a:lnTo>
                      <a:pt x="1201482" y="442685"/>
                    </a:lnTo>
                    <a:lnTo>
                      <a:pt x="1194218" y="449716"/>
                    </a:lnTo>
                    <a:lnTo>
                      <a:pt x="1187182" y="457200"/>
                    </a:lnTo>
                    <a:lnTo>
                      <a:pt x="1181053" y="464910"/>
                    </a:lnTo>
                    <a:lnTo>
                      <a:pt x="1175378" y="472848"/>
                    </a:lnTo>
                    <a:lnTo>
                      <a:pt x="1172655" y="476703"/>
                    </a:lnTo>
                    <a:lnTo>
                      <a:pt x="1170158" y="481012"/>
                    </a:lnTo>
                    <a:lnTo>
                      <a:pt x="1167888" y="485321"/>
                    </a:lnTo>
                    <a:lnTo>
                      <a:pt x="1165391" y="489630"/>
                    </a:lnTo>
                    <a:lnTo>
                      <a:pt x="1161532" y="498475"/>
                    </a:lnTo>
                    <a:lnTo>
                      <a:pt x="1158127" y="507773"/>
                    </a:lnTo>
                    <a:lnTo>
                      <a:pt x="1154950" y="517298"/>
                    </a:lnTo>
                    <a:lnTo>
                      <a:pt x="1152680" y="527050"/>
                    </a:lnTo>
                    <a:lnTo>
                      <a:pt x="1150637" y="537028"/>
                    </a:lnTo>
                    <a:lnTo>
                      <a:pt x="1149275" y="547460"/>
                    </a:lnTo>
                    <a:lnTo>
                      <a:pt x="1148367" y="557893"/>
                    </a:lnTo>
                    <a:lnTo>
                      <a:pt x="1148140" y="569005"/>
                    </a:lnTo>
                    <a:lnTo>
                      <a:pt x="1148140" y="576489"/>
                    </a:lnTo>
                    <a:lnTo>
                      <a:pt x="1148821" y="584200"/>
                    </a:lnTo>
                    <a:lnTo>
                      <a:pt x="1149275" y="591457"/>
                    </a:lnTo>
                    <a:lnTo>
                      <a:pt x="1150183" y="598941"/>
                    </a:lnTo>
                    <a:lnTo>
                      <a:pt x="1151318" y="606198"/>
                    </a:lnTo>
                    <a:lnTo>
                      <a:pt x="1152907" y="613455"/>
                    </a:lnTo>
                    <a:lnTo>
                      <a:pt x="1154496" y="620485"/>
                    </a:lnTo>
                    <a:lnTo>
                      <a:pt x="1156539" y="627289"/>
                    </a:lnTo>
                    <a:lnTo>
                      <a:pt x="1158581" y="634093"/>
                    </a:lnTo>
                    <a:lnTo>
                      <a:pt x="1161078" y="640669"/>
                    </a:lnTo>
                    <a:lnTo>
                      <a:pt x="1163802" y="647473"/>
                    </a:lnTo>
                    <a:lnTo>
                      <a:pt x="1166753" y="653823"/>
                    </a:lnTo>
                    <a:lnTo>
                      <a:pt x="1169931" y="660400"/>
                    </a:lnTo>
                    <a:lnTo>
                      <a:pt x="1173562" y="666750"/>
                    </a:lnTo>
                    <a:lnTo>
                      <a:pt x="1177194" y="672873"/>
                    </a:lnTo>
                    <a:lnTo>
                      <a:pt x="1181053" y="679223"/>
                    </a:lnTo>
                    <a:lnTo>
                      <a:pt x="1185366" y="685119"/>
                    </a:lnTo>
                    <a:lnTo>
                      <a:pt x="1189451" y="691016"/>
                    </a:lnTo>
                    <a:lnTo>
                      <a:pt x="1193991" y="696685"/>
                    </a:lnTo>
                    <a:lnTo>
                      <a:pt x="1198304" y="702128"/>
                    </a:lnTo>
                    <a:lnTo>
                      <a:pt x="1202844" y="707344"/>
                    </a:lnTo>
                    <a:lnTo>
                      <a:pt x="1207610" y="712334"/>
                    </a:lnTo>
                    <a:lnTo>
                      <a:pt x="1212150" y="717550"/>
                    </a:lnTo>
                    <a:lnTo>
                      <a:pt x="1217144" y="722312"/>
                    </a:lnTo>
                    <a:lnTo>
                      <a:pt x="1222138" y="726848"/>
                    </a:lnTo>
                    <a:lnTo>
                      <a:pt x="1226904" y="731610"/>
                    </a:lnTo>
                    <a:lnTo>
                      <a:pt x="1232125" y="735693"/>
                    </a:lnTo>
                    <a:lnTo>
                      <a:pt x="1237346" y="739775"/>
                    </a:lnTo>
                    <a:lnTo>
                      <a:pt x="1242793" y="743630"/>
                    </a:lnTo>
                    <a:lnTo>
                      <a:pt x="1248014" y="747485"/>
                    </a:lnTo>
                    <a:lnTo>
                      <a:pt x="1253462" y="751114"/>
                    </a:lnTo>
                    <a:lnTo>
                      <a:pt x="1259136" y="754516"/>
                    </a:lnTo>
                    <a:lnTo>
                      <a:pt x="1271620" y="761773"/>
                    </a:lnTo>
                    <a:lnTo>
                      <a:pt x="1286602" y="769937"/>
                    </a:lnTo>
                    <a:lnTo>
                      <a:pt x="1304080" y="779009"/>
                    </a:lnTo>
                    <a:lnTo>
                      <a:pt x="1324281" y="788987"/>
                    </a:lnTo>
                    <a:lnTo>
                      <a:pt x="1346980" y="799873"/>
                    </a:lnTo>
                    <a:lnTo>
                      <a:pt x="1371948" y="811666"/>
                    </a:lnTo>
                    <a:lnTo>
                      <a:pt x="1399641" y="824593"/>
                    </a:lnTo>
                    <a:lnTo>
                      <a:pt x="1429603" y="838200"/>
                    </a:lnTo>
                    <a:lnTo>
                      <a:pt x="1438909" y="842735"/>
                    </a:lnTo>
                    <a:lnTo>
                      <a:pt x="1447308" y="846818"/>
                    </a:lnTo>
                    <a:lnTo>
                      <a:pt x="1455706" y="850900"/>
                    </a:lnTo>
                    <a:lnTo>
                      <a:pt x="1463424" y="854982"/>
                    </a:lnTo>
                    <a:lnTo>
                      <a:pt x="1470687" y="859064"/>
                    </a:lnTo>
                    <a:lnTo>
                      <a:pt x="1477270" y="863146"/>
                    </a:lnTo>
                    <a:lnTo>
                      <a:pt x="1483626" y="867228"/>
                    </a:lnTo>
                    <a:lnTo>
                      <a:pt x="1489300" y="871084"/>
                    </a:lnTo>
                    <a:lnTo>
                      <a:pt x="1494748" y="874939"/>
                    </a:lnTo>
                    <a:lnTo>
                      <a:pt x="1499288" y="878794"/>
                    </a:lnTo>
                    <a:lnTo>
                      <a:pt x="1503600" y="882650"/>
                    </a:lnTo>
                    <a:lnTo>
                      <a:pt x="1507459" y="886278"/>
                    </a:lnTo>
                    <a:lnTo>
                      <a:pt x="1510864" y="890134"/>
                    </a:lnTo>
                    <a:lnTo>
                      <a:pt x="1513815" y="893762"/>
                    </a:lnTo>
                    <a:lnTo>
                      <a:pt x="1516085" y="897391"/>
                    </a:lnTo>
                    <a:lnTo>
                      <a:pt x="1517900" y="901019"/>
                    </a:lnTo>
                    <a:lnTo>
                      <a:pt x="1519489" y="904875"/>
                    </a:lnTo>
                    <a:lnTo>
                      <a:pt x="1520624" y="908957"/>
                    </a:lnTo>
                    <a:lnTo>
                      <a:pt x="1522213" y="913039"/>
                    </a:lnTo>
                    <a:lnTo>
                      <a:pt x="1523575" y="917801"/>
                    </a:lnTo>
                    <a:lnTo>
                      <a:pt x="1524483" y="922564"/>
                    </a:lnTo>
                    <a:lnTo>
                      <a:pt x="1525618" y="928007"/>
                    </a:lnTo>
                    <a:lnTo>
                      <a:pt x="1527434" y="939346"/>
                    </a:lnTo>
                    <a:lnTo>
                      <a:pt x="1529023" y="951819"/>
                    </a:lnTo>
                    <a:lnTo>
                      <a:pt x="1529931" y="965653"/>
                    </a:lnTo>
                    <a:lnTo>
                      <a:pt x="1530612" y="980621"/>
                    </a:lnTo>
                    <a:lnTo>
                      <a:pt x="1530839" y="996723"/>
                    </a:lnTo>
                    <a:lnTo>
                      <a:pt x="1530612" y="1003073"/>
                    </a:lnTo>
                    <a:lnTo>
                      <a:pt x="1529704" y="1008969"/>
                    </a:lnTo>
                    <a:lnTo>
                      <a:pt x="1528796" y="1014639"/>
                    </a:lnTo>
                    <a:lnTo>
                      <a:pt x="1527434" y="1019855"/>
                    </a:lnTo>
                    <a:lnTo>
                      <a:pt x="1525391" y="1024618"/>
                    </a:lnTo>
                    <a:lnTo>
                      <a:pt x="1523121" y="1029153"/>
                    </a:lnTo>
                    <a:lnTo>
                      <a:pt x="1520170" y="1033235"/>
                    </a:lnTo>
                    <a:lnTo>
                      <a:pt x="1516993" y="1036637"/>
                    </a:lnTo>
                    <a:lnTo>
                      <a:pt x="1513588" y="1040039"/>
                    </a:lnTo>
                    <a:lnTo>
                      <a:pt x="1509275" y="1042534"/>
                    </a:lnTo>
                    <a:lnTo>
                      <a:pt x="1504962" y="1044801"/>
                    </a:lnTo>
                    <a:lnTo>
                      <a:pt x="1499969" y="1046843"/>
                    </a:lnTo>
                    <a:lnTo>
                      <a:pt x="1494748" y="1048430"/>
                    </a:lnTo>
                    <a:lnTo>
                      <a:pt x="1488619" y="1049564"/>
                    </a:lnTo>
                    <a:lnTo>
                      <a:pt x="1482491" y="1050018"/>
                    </a:lnTo>
                    <a:lnTo>
                      <a:pt x="1475908" y="1050244"/>
                    </a:lnTo>
                    <a:lnTo>
                      <a:pt x="1471595" y="1050244"/>
                    </a:lnTo>
                    <a:lnTo>
                      <a:pt x="1467964" y="1050018"/>
                    </a:lnTo>
                    <a:lnTo>
                      <a:pt x="1464332" y="1049564"/>
                    </a:lnTo>
                    <a:lnTo>
                      <a:pt x="1461154" y="1048884"/>
                    </a:lnTo>
                    <a:lnTo>
                      <a:pt x="1457749" y="1048430"/>
                    </a:lnTo>
                    <a:lnTo>
                      <a:pt x="1454571" y="1047523"/>
                    </a:lnTo>
                    <a:lnTo>
                      <a:pt x="1451848" y="1046389"/>
                    </a:lnTo>
                    <a:lnTo>
                      <a:pt x="1449124" y="1045255"/>
                    </a:lnTo>
                    <a:lnTo>
                      <a:pt x="1446854" y="1044121"/>
                    </a:lnTo>
                    <a:lnTo>
                      <a:pt x="1444584" y="1042534"/>
                    </a:lnTo>
                    <a:lnTo>
                      <a:pt x="1442541" y="1040946"/>
                    </a:lnTo>
                    <a:lnTo>
                      <a:pt x="1440498" y="1039132"/>
                    </a:lnTo>
                    <a:lnTo>
                      <a:pt x="1438909" y="1037318"/>
                    </a:lnTo>
                    <a:lnTo>
                      <a:pt x="1437320" y="1035276"/>
                    </a:lnTo>
                    <a:lnTo>
                      <a:pt x="1435731" y="1033235"/>
                    </a:lnTo>
                    <a:lnTo>
                      <a:pt x="1434824" y="1030968"/>
                    </a:lnTo>
                    <a:lnTo>
                      <a:pt x="1433689" y="1028019"/>
                    </a:lnTo>
                    <a:lnTo>
                      <a:pt x="1432781" y="1025071"/>
                    </a:lnTo>
                    <a:lnTo>
                      <a:pt x="1431873" y="1021443"/>
                    </a:lnTo>
                    <a:lnTo>
                      <a:pt x="1431192" y="1017134"/>
                    </a:lnTo>
                    <a:lnTo>
                      <a:pt x="1429603" y="1007609"/>
                    </a:lnTo>
                    <a:lnTo>
                      <a:pt x="1428241" y="996043"/>
                    </a:lnTo>
                    <a:lnTo>
                      <a:pt x="1427560" y="982662"/>
                    </a:lnTo>
                    <a:lnTo>
                      <a:pt x="1426652" y="967468"/>
                    </a:lnTo>
                    <a:lnTo>
                      <a:pt x="1426425" y="950459"/>
                    </a:lnTo>
                    <a:lnTo>
                      <a:pt x="1426198" y="931182"/>
                    </a:lnTo>
                    <a:lnTo>
                      <a:pt x="1426198" y="882650"/>
                    </a:lnTo>
                    <a:lnTo>
                      <a:pt x="1152226" y="882650"/>
                    </a:lnTo>
                    <a:lnTo>
                      <a:pt x="1152226" y="921203"/>
                    </a:lnTo>
                    <a:lnTo>
                      <a:pt x="1152226" y="929594"/>
                    </a:lnTo>
                    <a:lnTo>
                      <a:pt x="1152680" y="937759"/>
                    </a:lnTo>
                    <a:lnTo>
                      <a:pt x="1153134" y="945469"/>
                    </a:lnTo>
                    <a:lnTo>
                      <a:pt x="1153588" y="953180"/>
                    </a:lnTo>
                    <a:lnTo>
                      <a:pt x="1154496" y="961118"/>
                    </a:lnTo>
                    <a:lnTo>
                      <a:pt x="1155177" y="968601"/>
                    </a:lnTo>
                    <a:lnTo>
                      <a:pt x="1156312" y="975632"/>
                    </a:lnTo>
                    <a:lnTo>
                      <a:pt x="1157446" y="982889"/>
                    </a:lnTo>
                    <a:lnTo>
                      <a:pt x="1158808" y="989919"/>
                    </a:lnTo>
                    <a:lnTo>
                      <a:pt x="1160397" y="996723"/>
                    </a:lnTo>
                    <a:lnTo>
                      <a:pt x="1161986" y="1003300"/>
                    </a:lnTo>
                    <a:lnTo>
                      <a:pt x="1164029" y="1009876"/>
                    </a:lnTo>
                    <a:lnTo>
                      <a:pt x="1165845" y="1016226"/>
                    </a:lnTo>
                    <a:lnTo>
                      <a:pt x="1168115" y="1022350"/>
                    </a:lnTo>
                    <a:lnTo>
                      <a:pt x="1170385" y="1028246"/>
                    </a:lnTo>
                    <a:lnTo>
                      <a:pt x="1172655" y="1034369"/>
                    </a:lnTo>
                    <a:lnTo>
                      <a:pt x="1175605" y="1040039"/>
                    </a:lnTo>
                    <a:lnTo>
                      <a:pt x="1178102" y="1045709"/>
                    </a:lnTo>
                    <a:lnTo>
                      <a:pt x="1181280" y="1050925"/>
                    </a:lnTo>
                    <a:lnTo>
                      <a:pt x="1184458" y="1056368"/>
                    </a:lnTo>
                    <a:lnTo>
                      <a:pt x="1187636" y="1061357"/>
                    </a:lnTo>
                    <a:lnTo>
                      <a:pt x="1191040" y="1066573"/>
                    </a:lnTo>
                    <a:lnTo>
                      <a:pt x="1194672" y="1071109"/>
                    </a:lnTo>
                    <a:lnTo>
                      <a:pt x="1198531" y="1075871"/>
                    </a:lnTo>
                    <a:lnTo>
                      <a:pt x="1202390" y="1080407"/>
                    </a:lnTo>
                    <a:lnTo>
                      <a:pt x="1206475" y="1084716"/>
                    </a:lnTo>
                    <a:lnTo>
                      <a:pt x="1210788" y="1089025"/>
                    </a:lnTo>
                    <a:lnTo>
                      <a:pt x="1215101" y="1092880"/>
                    </a:lnTo>
                    <a:lnTo>
                      <a:pt x="1219641" y="1096735"/>
                    </a:lnTo>
                    <a:lnTo>
                      <a:pt x="1224407" y="1100591"/>
                    </a:lnTo>
                    <a:lnTo>
                      <a:pt x="1229174" y="1104219"/>
                    </a:lnTo>
                    <a:lnTo>
                      <a:pt x="1234395" y="1107394"/>
                    </a:lnTo>
                    <a:lnTo>
                      <a:pt x="1244836" y="1113971"/>
                    </a:lnTo>
                    <a:lnTo>
                      <a:pt x="1255277" y="1120094"/>
                    </a:lnTo>
                    <a:lnTo>
                      <a:pt x="1266173" y="1125764"/>
                    </a:lnTo>
                    <a:lnTo>
                      <a:pt x="1277068" y="1131207"/>
                    </a:lnTo>
                    <a:lnTo>
                      <a:pt x="1288417" y="1136423"/>
                    </a:lnTo>
                    <a:lnTo>
                      <a:pt x="1299767" y="1140959"/>
                    </a:lnTo>
                    <a:lnTo>
                      <a:pt x="1311343" y="1145494"/>
                    </a:lnTo>
                    <a:lnTo>
                      <a:pt x="1323146" y="1149576"/>
                    </a:lnTo>
                    <a:lnTo>
                      <a:pt x="1335404" y="1153205"/>
                    </a:lnTo>
                    <a:lnTo>
                      <a:pt x="1347661" y="1156607"/>
                    </a:lnTo>
                    <a:lnTo>
                      <a:pt x="1360372" y="1159328"/>
                    </a:lnTo>
                    <a:lnTo>
                      <a:pt x="1373083" y="1161823"/>
                    </a:lnTo>
                    <a:lnTo>
                      <a:pt x="1386022" y="1164318"/>
                    </a:lnTo>
                    <a:lnTo>
                      <a:pt x="1399187" y="1166132"/>
                    </a:lnTo>
                    <a:lnTo>
                      <a:pt x="1412579" y="1167493"/>
                    </a:lnTo>
                    <a:lnTo>
                      <a:pt x="1426198" y="1168626"/>
                    </a:lnTo>
                    <a:lnTo>
                      <a:pt x="1426198" y="1245734"/>
                    </a:lnTo>
                    <a:lnTo>
                      <a:pt x="1552402" y="1245734"/>
                    </a:lnTo>
                    <a:lnTo>
                      <a:pt x="1552402" y="1171121"/>
                    </a:lnTo>
                    <a:lnTo>
                      <a:pt x="1569880" y="1169080"/>
                    </a:lnTo>
                    <a:lnTo>
                      <a:pt x="1586450" y="1166812"/>
                    </a:lnTo>
                    <a:lnTo>
                      <a:pt x="1602793" y="1164318"/>
                    </a:lnTo>
                    <a:lnTo>
                      <a:pt x="1618455" y="1161143"/>
                    </a:lnTo>
                    <a:lnTo>
                      <a:pt x="1633890" y="1157741"/>
                    </a:lnTo>
                    <a:lnTo>
                      <a:pt x="1648191" y="1153885"/>
                    </a:lnTo>
                    <a:lnTo>
                      <a:pt x="1662491" y="1149803"/>
                    </a:lnTo>
                    <a:lnTo>
                      <a:pt x="1675883" y="1145494"/>
                    </a:lnTo>
                    <a:lnTo>
                      <a:pt x="1688821" y="1140505"/>
                    </a:lnTo>
                    <a:lnTo>
                      <a:pt x="1701078" y="1135289"/>
                    </a:lnTo>
                    <a:lnTo>
                      <a:pt x="1713109" y="1129619"/>
                    </a:lnTo>
                    <a:lnTo>
                      <a:pt x="1724458" y="1123723"/>
                    </a:lnTo>
                    <a:lnTo>
                      <a:pt x="1734899" y="1117600"/>
                    </a:lnTo>
                    <a:lnTo>
                      <a:pt x="1745341" y="1110796"/>
                    </a:lnTo>
                    <a:lnTo>
                      <a:pt x="1754874" y="1103993"/>
                    </a:lnTo>
                    <a:lnTo>
                      <a:pt x="1759414" y="1100137"/>
                    </a:lnTo>
                    <a:lnTo>
                      <a:pt x="1763954" y="1096509"/>
                    </a:lnTo>
                    <a:lnTo>
                      <a:pt x="1768266" y="1092653"/>
                    </a:lnTo>
                    <a:lnTo>
                      <a:pt x="1772352" y="1088571"/>
                    </a:lnTo>
                    <a:lnTo>
                      <a:pt x="1776438" y="1084489"/>
                    </a:lnTo>
                    <a:lnTo>
                      <a:pt x="1780524" y="1080634"/>
                    </a:lnTo>
                    <a:lnTo>
                      <a:pt x="1784382" y="1076325"/>
                    </a:lnTo>
                    <a:lnTo>
                      <a:pt x="1788014" y="1072243"/>
                    </a:lnTo>
                    <a:lnTo>
                      <a:pt x="1791419" y="1067707"/>
                    </a:lnTo>
                    <a:lnTo>
                      <a:pt x="1794824" y="1063398"/>
                    </a:lnTo>
                    <a:lnTo>
                      <a:pt x="1798001" y="1058862"/>
                    </a:lnTo>
                    <a:lnTo>
                      <a:pt x="1801179" y="1054100"/>
                    </a:lnTo>
                    <a:lnTo>
                      <a:pt x="1804130" y="1049564"/>
                    </a:lnTo>
                    <a:lnTo>
                      <a:pt x="1807081" y="1044575"/>
                    </a:lnTo>
                    <a:lnTo>
                      <a:pt x="1809578" y="1039585"/>
                    </a:lnTo>
                    <a:lnTo>
                      <a:pt x="1812075" y="1034823"/>
                    </a:lnTo>
                    <a:lnTo>
                      <a:pt x="1814798" y="1029607"/>
                    </a:lnTo>
                    <a:lnTo>
                      <a:pt x="1816841" y="1024391"/>
                    </a:lnTo>
                    <a:lnTo>
                      <a:pt x="1819111" y="1019401"/>
                    </a:lnTo>
                    <a:lnTo>
                      <a:pt x="1820927" y="1013959"/>
                    </a:lnTo>
                    <a:lnTo>
                      <a:pt x="1822970" y="1008516"/>
                    </a:lnTo>
                    <a:lnTo>
                      <a:pt x="1824559" y="1003073"/>
                    </a:lnTo>
                    <a:lnTo>
                      <a:pt x="1826148" y="997403"/>
                    </a:lnTo>
                    <a:lnTo>
                      <a:pt x="1827737" y="991734"/>
                    </a:lnTo>
                    <a:lnTo>
                      <a:pt x="1830234" y="980168"/>
                    </a:lnTo>
                    <a:lnTo>
                      <a:pt x="1832049" y="967921"/>
                    </a:lnTo>
                    <a:lnTo>
                      <a:pt x="1833411" y="955675"/>
                    </a:lnTo>
                    <a:lnTo>
                      <a:pt x="1834319" y="942975"/>
                    </a:lnTo>
                    <a:lnTo>
                      <a:pt x="1834546" y="929821"/>
                    </a:lnTo>
                    <a:lnTo>
                      <a:pt x="1834319" y="921657"/>
                    </a:lnTo>
                    <a:lnTo>
                      <a:pt x="1834092" y="913493"/>
                    </a:lnTo>
                    <a:lnTo>
                      <a:pt x="1833638" y="905555"/>
                    </a:lnTo>
                    <a:lnTo>
                      <a:pt x="1832730" y="897844"/>
                    </a:lnTo>
                    <a:lnTo>
                      <a:pt x="1832049" y="890360"/>
                    </a:lnTo>
                    <a:lnTo>
                      <a:pt x="1830688" y="883103"/>
                    </a:lnTo>
                    <a:lnTo>
                      <a:pt x="1829553" y="875846"/>
                    </a:lnTo>
                    <a:lnTo>
                      <a:pt x="1827964" y="869043"/>
                    </a:lnTo>
                    <a:lnTo>
                      <a:pt x="1826375" y="862012"/>
                    </a:lnTo>
                    <a:lnTo>
                      <a:pt x="1824332" y="855209"/>
                    </a:lnTo>
                    <a:lnTo>
                      <a:pt x="1822289" y="848859"/>
                    </a:lnTo>
                    <a:lnTo>
                      <a:pt x="1820019" y="842735"/>
                    </a:lnTo>
                    <a:lnTo>
                      <a:pt x="1817295" y="836385"/>
                    </a:lnTo>
                    <a:lnTo>
                      <a:pt x="1814571" y="830489"/>
                    </a:lnTo>
                    <a:lnTo>
                      <a:pt x="1811621" y="824593"/>
                    </a:lnTo>
                    <a:lnTo>
                      <a:pt x="1808670" y="818923"/>
                    </a:lnTo>
                    <a:lnTo>
                      <a:pt x="1805265" y="813480"/>
                    </a:lnTo>
                    <a:lnTo>
                      <a:pt x="1801860" y="808037"/>
                    </a:lnTo>
                    <a:lnTo>
                      <a:pt x="1798228" y="803048"/>
                    </a:lnTo>
                    <a:lnTo>
                      <a:pt x="1794597" y="798059"/>
                    </a:lnTo>
                    <a:lnTo>
                      <a:pt x="1790965" y="793069"/>
                    </a:lnTo>
                    <a:lnTo>
                      <a:pt x="1787106" y="788534"/>
                    </a:lnTo>
                    <a:lnTo>
                      <a:pt x="1783247" y="783771"/>
                    </a:lnTo>
                    <a:lnTo>
                      <a:pt x="1779389" y="779462"/>
                    </a:lnTo>
                    <a:lnTo>
                      <a:pt x="1775303" y="775380"/>
                    </a:lnTo>
                    <a:lnTo>
                      <a:pt x="1771217" y="771298"/>
                    </a:lnTo>
                    <a:lnTo>
                      <a:pt x="1766904" y="767443"/>
                    </a:lnTo>
                    <a:lnTo>
                      <a:pt x="1762592" y="763587"/>
                    </a:lnTo>
                    <a:lnTo>
                      <a:pt x="1758279" y="759959"/>
                    </a:lnTo>
                    <a:lnTo>
                      <a:pt x="1753512" y="756557"/>
                    </a:lnTo>
                    <a:lnTo>
                      <a:pt x="1748972" y="753155"/>
                    </a:lnTo>
                    <a:lnTo>
                      <a:pt x="1744206" y="749980"/>
                    </a:lnTo>
                    <a:lnTo>
                      <a:pt x="1733764" y="743630"/>
                    </a:lnTo>
                    <a:lnTo>
                      <a:pt x="1721053" y="736600"/>
                    </a:lnTo>
                    <a:lnTo>
                      <a:pt x="1706526" y="728889"/>
                    </a:lnTo>
                    <a:lnTo>
                      <a:pt x="1689729" y="720498"/>
                    </a:lnTo>
                    <a:lnTo>
                      <a:pt x="1670889" y="711426"/>
                    </a:lnTo>
                    <a:lnTo>
                      <a:pt x="1650006" y="701675"/>
                    </a:lnTo>
                    <a:lnTo>
                      <a:pt x="1627081" y="691243"/>
                    </a:lnTo>
                    <a:lnTo>
                      <a:pt x="1602112" y="680130"/>
                    </a:lnTo>
                    <a:lnTo>
                      <a:pt x="1572831" y="666976"/>
                    </a:lnTo>
                    <a:lnTo>
                      <a:pt x="1546501" y="655184"/>
                    </a:lnTo>
                    <a:lnTo>
                      <a:pt x="1523575" y="644525"/>
                    </a:lnTo>
                    <a:lnTo>
                      <a:pt x="1503600" y="634773"/>
                    </a:lnTo>
                    <a:lnTo>
                      <a:pt x="1486576" y="626382"/>
                    </a:lnTo>
                    <a:lnTo>
                      <a:pt x="1472730" y="618898"/>
                    </a:lnTo>
                    <a:lnTo>
                      <a:pt x="1461835" y="612548"/>
                    </a:lnTo>
                    <a:lnTo>
                      <a:pt x="1457522" y="609826"/>
                    </a:lnTo>
                    <a:lnTo>
                      <a:pt x="1454117" y="607332"/>
                    </a:lnTo>
                    <a:lnTo>
                      <a:pt x="1450940" y="604837"/>
                    </a:lnTo>
                    <a:lnTo>
                      <a:pt x="1447989" y="602343"/>
                    </a:lnTo>
                    <a:lnTo>
                      <a:pt x="1445265" y="599168"/>
                    </a:lnTo>
                    <a:lnTo>
                      <a:pt x="1442768" y="596219"/>
                    </a:lnTo>
                    <a:lnTo>
                      <a:pt x="1440498" y="593044"/>
                    </a:lnTo>
                    <a:lnTo>
                      <a:pt x="1438455" y="589416"/>
                    </a:lnTo>
                    <a:lnTo>
                      <a:pt x="1436639" y="585560"/>
                    </a:lnTo>
                    <a:lnTo>
                      <a:pt x="1434824" y="581705"/>
                    </a:lnTo>
                    <a:lnTo>
                      <a:pt x="1433235" y="577623"/>
                    </a:lnTo>
                    <a:lnTo>
                      <a:pt x="1431873" y="572860"/>
                    </a:lnTo>
                    <a:lnTo>
                      <a:pt x="1430965" y="568325"/>
                    </a:lnTo>
                    <a:lnTo>
                      <a:pt x="1429830" y="563562"/>
                    </a:lnTo>
                    <a:lnTo>
                      <a:pt x="1429149" y="558573"/>
                    </a:lnTo>
                    <a:lnTo>
                      <a:pt x="1428468" y="553130"/>
                    </a:lnTo>
                    <a:lnTo>
                      <a:pt x="1428241" y="547687"/>
                    </a:lnTo>
                    <a:lnTo>
                      <a:pt x="1428241" y="542018"/>
                    </a:lnTo>
                    <a:lnTo>
                      <a:pt x="1428468" y="535214"/>
                    </a:lnTo>
                    <a:lnTo>
                      <a:pt x="1429149" y="528864"/>
                    </a:lnTo>
                    <a:lnTo>
                      <a:pt x="1430057" y="522967"/>
                    </a:lnTo>
                    <a:lnTo>
                      <a:pt x="1431419" y="517525"/>
                    </a:lnTo>
                    <a:lnTo>
                      <a:pt x="1433235" y="512309"/>
                    </a:lnTo>
                    <a:lnTo>
                      <a:pt x="1435278" y="508000"/>
                    </a:lnTo>
                    <a:lnTo>
                      <a:pt x="1437774" y="503464"/>
                    </a:lnTo>
                    <a:lnTo>
                      <a:pt x="1440952" y="499835"/>
                    </a:lnTo>
                    <a:lnTo>
                      <a:pt x="1444130" y="496660"/>
                    </a:lnTo>
                    <a:lnTo>
                      <a:pt x="1447989" y="493712"/>
                    </a:lnTo>
                    <a:lnTo>
                      <a:pt x="1452074" y="491444"/>
                    </a:lnTo>
                    <a:lnTo>
                      <a:pt x="1456387" y="489403"/>
                    </a:lnTo>
                    <a:lnTo>
                      <a:pt x="1461381" y="487816"/>
                    </a:lnTo>
                    <a:lnTo>
                      <a:pt x="1466829" y="486682"/>
                    </a:lnTo>
                    <a:lnTo>
                      <a:pt x="1472503" y="486228"/>
                    </a:lnTo>
                    <a:lnTo>
                      <a:pt x="1478405" y="486001"/>
                    </a:lnTo>
                    <a:lnTo>
                      <a:pt x="1485895" y="486228"/>
                    </a:lnTo>
                    <a:lnTo>
                      <a:pt x="1492932" y="487135"/>
                    </a:lnTo>
                    <a:lnTo>
                      <a:pt x="1495883" y="487589"/>
                    </a:lnTo>
                    <a:lnTo>
                      <a:pt x="1498834" y="488269"/>
                    </a:lnTo>
                    <a:lnTo>
                      <a:pt x="1501557" y="489176"/>
                    </a:lnTo>
                    <a:lnTo>
                      <a:pt x="1504281" y="489857"/>
                    </a:lnTo>
                    <a:lnTo>
                      <a:pt x="1506778" y="491217"/>
                    </a:lnTo>
                    <a:lnTo>
                      <a:pt x="1509048" y="492125"/>
                    </a:lnTo>
                    <a:lnTo>
                      <a:pt x="1511091" y="493485"/>
                    </a:lnTo>
                    <a:lnTo>
                      <a:pt x="1512907" y="495073"/>
                    </a:lnTo>
                    <a:lnTo>
                      <a:pt x="1514723" y="496660"/>
                    </a:lnTo>
                    <a:lnTo>
                      <a:pt x="1516312" y="498475"/>
                    </a:lnTo>
                    <a:lnTo>
                      <a:pt x="1517900" y="500289"/>
                    </a:lnTo>
                    <a:lnTo>
                      <a:pt x="1519262" y="502103"/>
                    </a:lnTo>
                    <a:lnTo>
                      <a:pt x="1520170" y="504371"/>
                    </a:lnTo>
                    <a:lnTo>
                      <a:pt x="1521532" y="506639"/>
                    </a:lnTo>
                    <a:lnTo>
                      <a:pt x="1522213" y="509587"/>
                    </a:lnTo>
                    <a:lnTo>
                      <a:pt x="1523348" y="512535"/>
                    </a:lnTo>
                    <a:lnTo>
                      <a:pt x="1524937" y="519339"/>
                    </a:lnTo>
                    <a:lnTo>
                      <a:pt x="1526299" y="527503"/>
                    </a:lnTo>
                    <a:lnTo>
                      <a:pt x="1527434" y="536575"/>
                    </a:lnTo>
                    <a:lnTo>
                      <a:pt x="1527888" y="546780"/>
                    </a:lnTo>
                    <a:lnTo>
                      <a:pt x="1528569" y="558573"/>
                    </a:lnTo>
                    <a:lnTo>
                      <a:pt x="1528796" y="570819"/>
                    </a:lnTo>
                    <a:lnTo>
                      <a:pt x="1528796" y="603930"/>
                    </a:lnTo>
                    <a:lnTo>
                      <a:pt x="1802541" y="603930"/>
                    </a:lnTo>
                    <a:lnTo>
                      <a:pt x="1803903" y="592364"/>
                    </a:lnTo>
                    <a:lnTo>
                      <a:pt x="1804584" y="581932"/>
                    </a:lnTo>
                    <a:lnTo>
                      <a:pt x="1805265" y="573541"/>
                    </a:lnTo>
                    <a:lnTo>
                      <a:pt x="1805492" y="566510"/>
                    </a:lnTo>
                    <a:lnTo>
                      <a:pt x="1805265" y="555625"/>
                    </a:lnTo>
                    <a:lnTo>
                      <a:pt x="1804357" y="544966"/>
                    </a:lnTo>
                    <a:lnTo>
                      <a:pt x="1803222" y="534987"/>
                    </a:lnTo>
                    <a:lnTo>
                      <a:pt x="1801406" y="525009"/>
                    </a:lnTo>
                    <a:lnTo>
                      <a:pt x="1799363" y="515257"/>
                    </a:lnTo>
                    <a:lnTo>
                      <a:pt x="1796413" y="505959"/>
                    </a:lnTo>
                    <a:lnTo>
                      <a:pt x="1793235" y="496887"/>
                    </a:lnTo>
                    <a:lnTo>
                      <a:pt x="1789603" y="488042"/>
                    </a:lnTo>
                    <a:lnTo>
                      <a:pt x="1785290" y="479651"/>
                    </a:lnTo>
                    <a:lnTo>
                      <a:pt x="1780751" y="471260"/>
                    </a:lnTo>
                    <a:lnTo>
                      <a:pt x="1775530" y="463550"/>
                    </a:lnTo>
                    <a:lnTo>
                      <a:pt x="1769855" y="456066"/>
                    </a:lnTo>
                    <a:lnTo>
                      <a:pt x="1763727" y="448582"/>
                    </a:lnTo>
                    <a:lnTo>
                      <a:pt x="1757144" y="441551"/>
                    </a:lnTo>
                    <a:lnTo>
                      <a:pt x="1749880" y="434975"/>
                    </a:lnTo>
                    <a:lnTo>
                      <a:pt x="1742163" y="428851"/>
                    </a:lnTo>
                    <a:lnTo>
                      <a:pt x="1734218" y="422501"/>
                    </a:lnTo>
                    <a:lnTo>
                      <a:pt x="1725366" y="416832"/>
                    </a:lnTo>
                    <a:lnTo>
                      <a:pt x="1716286" y="411162"/>
                    </a:lnTo>
                    <a:lnTo>
                      <a:pt x="1706753" y="406173"/>
                    </a:lnTo>
                    <a:lnTo>
                      <a:pt x="1696766" y="401184"/>
                    </a:lnTo>
                    <a:lnTo>
                      <a:pt x="1685870" y="396421"/>
                    </a:lnTo>
                    <a:lnTo>
                      <a:pt x="1674748" y="392339"/>
                    </a:lnTo>
                    <a:lnTo>
                      <a:pt x="1663172" y="388257"/>
                    </a:lnTo>
                    <a:lnTo>
                      <a:pt x="1651141" y="384628"/>
                    </a:lnTo>
                    <a:lnTo>
                      <a:pt x="1638430" y="381000"/>
                    </a:lnTo>
                    <a:lnTo>
                      <a:pt x="1625492" y="378051"/>
                    </a:lnTo>
                    <a:lnTo>
                      <a:pt x="1611873" y="375103"/>
                    </a:lnTo>
                    <a:lnTo>
                      <a:pt x="1597573" y="372835"/>
                    </a:lnTo>
                    <a:lnTo>
                      <a:pt x="1583273" y="370567"/>
                    </a:lnTo>
                    <a:lnTo>
                      <a:pt x="1568064" y="368753"/>
                    </a:lnTo>
                    <a:lnTo>
                      <a:pt x="1552402" y="366939"/>
                    </a:lnTo>
                    <a:lnTo>
                      <a:pt x="1552402" y="303439"/>
                    </a:lnTo>
                    <a:lnTo>
                      <a:pt x="1426198" y="303439"/>
                    </a:lnTo>
                    <a:close/>
                    <a:moveTo>
                      <a:pt x="535927" y="54918"/>
                    </a:moveTo>
                    <a:lnTo>
                      <a:pt x="533661" y="55599"/>
                    </a:lnTo>
                    <a:lnTo>
                      <a:pt x="531395" y="56053"/>
                    </a:lnTo>
                    <a:lnTo>
                      <a:pt x="529356" y="56734"/>
                    </a:lnTo>
                    <a:lnTo>
                      <a:pt x="527543" y="57868"/>
                    </a:lnTo>
                    <a:lnTo>
                      <a:pt x="525730" y="59003"/>
                    </a:lnTo>
                    <a:lnTo>
                      <a:pt x="523918" y="60365"/>
                    </a:lnTo>
                    <a:lnTo>
                      <a:pt x="522331" y="61953"/>
                    </a:lnTo>
                    <a:lnTo>
                      <a:pt x="520745" y="63542"/>
                    </a:lnTo>
                    <a:lnTo>
                      <a:pt x="519385" y="65584"/>
                    </a:lnTo>
                    <a:lnTo>
                      <a:pt x="518479" y="67400"/>
                    </a:lnTo>
                    <a:lnTo>
                      <a:pt x="517346" y="69442"/>
                    </a:lnTo>
                    <a:lnTo>
                      <a:pt x="516666" y="71711"/>
                    </a:lnTo>
                    <a:lnTo>
                      <a:pt x="516213" y="73754"/>
                    </a:lnTo>
                    <a:lnTo>
                      <a:pt x="515533" y="76477"/>
                    </a:lnTo>
                    <a:lnTo>
                      <a:pt x="515533" y="78746"/>
                    </a:lnTo>
                    <a:lnTo>
                      <a:pt x="515533" y="268917"/>
                    </a:lnTo>
                    <a:lnTo>
                      <a:pt x="515533" y="271414"/>
                    </a:lnTo>
                    <a:lnTo>
                      <a:pt x="516213" y="273910"/>
                    </a:lnTo>
                    <a:lnTo>
                      <a:pt x="516666" y="276179"/>
                    </a:lnTo>
                    <a:lnTo>
                      <a:pt x="517346" y="278222"/>
                    </a:lnTo>
                    <a:lnTo>
                      <a:pt x="518479" y="280264"/>
                    </a:lnTo>
                    <a:lnTo>
                      <a:pt x="519385" y="282307"/>
                    </a:lnTo>
                    <a:lnTo>
                      <a:pt x="520745" y="284122"/>
                    </a:lnTo>
                    <a:lnTo>
                      <a:pt x="522331" y="285711"/>
                    </a:lnTo>
                    <a:lnTo>
                      <a:pt x="523918" y="287299"/>
                    </a:lnTo>
                    <a:lnTo>
                      <a:pt x="525730" y="288888"/>
                    </a:lnTo>
                    <a:lnTo>
                      <a:pt x="527543" y="289795"/>
                    </a:lnTo>
                    <a:lnTo>
                      <a:pt x="529356" y="290930"/>
                    </a:lnTo>
                    <a:lnTo>
                      <a:pt x="531395" y="291611"/>
                    </a:lnTo>
                    <a:lnTo>
                      <a:pt x="533661" y="292065"/>
                    </a:lnTo>
                    <a:lnTo>
                      <a:pt x="535927" y="292746"/>
                    </a:lnTo>
                    <a:lnTo>
                      <a:pt x="537967" y="292746"/>
                    </a:lnTo>
                    <a:lnTo>
                      <a:pt x="540460" y="292746"/>
                    </a:lnTo>
                    <a:lnTo>
                      <a:pt x="542726" y="292065"/>
                    </a:lnTo>
                    <a:lnTo>
                      <a:pt x="544992" y="291611"/>
                    </a:lnTo>
                    <a:lnTo>
                      <a:pt x="547031" y="290930"/>
                    </a:lnTo>
                    <a:lnTo>
                      <a:pt x="548844" y="289795"/>
                    </a:lnTo>
                    <a:lnTo>
                      <a:pt x="550884" y="288888"/>
                    </a:lnTo>
                    <a:lnTo>
                      <a:pt x="552470" y="287299"/>
                    </a:lnTo>
                    <a:lnTo>
                      <a:pt x="554283" y="285711"/>
                    </a:lnTo>
                    <a:lnTo>
                      <a:pt x="555642" y="284122"/>
                    </a:lnTo>
                    <a:lnTo>
                      <a:pt x="556775" y="282307"/>
                    </a:lnTo>
                    <a:lnTo>
                      <a:pt x="558135" y="280264"/>
                    </a:lnTo>
                    <a:lnTo>
                      <a:pt x="558815" y="278222"/>
                    </a:lnTo>
                    <a:lnTo>
                      <a:pt x="559721" y="276179"/>
                    </a:lnTo>
                    <a:lnTo>
                      <a:pt x="560174" y="273910"/>
                    </a:lnTo>
                    <a:lnTo>
                      <a:pt x="560628" y="271414"/>
                    </a:lnTo>
                    <a:lnTo>
                      <a:pt x="560628" y="268917"/>
                    </a:lnTo>
                    <a:lnTo>
                      <a:pt x="560628" y="78746"/>
                    </a:lnTo>
                    <a:lnTo>
                      <a:pt x="560628" y="76477"/>
                    </a:lnTo>
                    <a:lnTo>
                      <a:pt x="560174" y="73754"/>
                    </a:lnTo>
                    <a:lnTo>
                      <a:pt x="559721" y="71711"/>
                    </a:lnTo>
                    <a:lnTo>
                      <a:pt x="558815" y="69442"/>
                    </a:lnTo>
                    <a:lnTo>
                      <a:pt x="558135" y="67400"/>
                    </a:lnTo>
                    <a:lnTo>
                      <a:pt x="556775" y="65584"/>
                    </a:lnTo>
                    <a:lnTo>
                      <a:pt x="555642" y="63542"/>
                    </a:lnTo>
                    <a:lnTo>
                      <a:pt x="554283" y="61953"/>
                    </a:lnTo>
                    <a:lnTo>
                      <a:pt x="552470" y="60365"/>
                    </a:lnTo>
                    <a:lnTo>
                      <a:pt x="550884" y="59003"/>
                    </a:lnTo>
                    <a:lnTo>
                      <a:pt x="548844" y="57868"/>
                    </a:lnTo>
                    <a:lnTo>
                      <a:pt x="547031" y="56734"/>
                    </a:lnTo>
                    <a:lnTo>
                      <a:pt x="544992" y="56053"/>
                    </a:lnTo>
                    <a:lnTo>
                      <a:pt x="542726" y="55599"/>
                    </a:lnTo>
                    <a:lnTo>
                      <a:pt x="540460" y="54918"/>
                    </a:lnTo>
                    <a:lnTo>
                      <a:pt x="537967" y="54918"/>
                    </a:lnTo>
                    <a:lnTo>
                      <a:pt x="535927" y="54918"/>
                    </a:lnTo>
                    <a:close/>
                    <a:moveTo>
                      <a:pt x="397017" y="54918"/>
                    </a:moveTo>
                    <a:lnTo>
                      <a:pt x="394977" y="55599"/>
                    </a:lnTo>
                    <a:lnTo>
                      <a:pt x="392711" y="56053"/>
                    </a:lnTo>
                    <a:lnTo>
                      <a:pt x="390672" y="56734"/>
                    </a:lnTo>
                    <a:lnTo>
                      <a:pt x="388633" y="57868"/>
                    </a:lnTo>
                    <a:lnTo>
                      <a:pt x="386820" y="59003"/>
                    </a:lnTo>
                    <a:lnTo>
                      <a:pt x="385007" y="60365"/>
                    </a:lnTo>
                    <a:lnTo>
                      <a:pt x="383420" y="61953"/>
                    </a:lnTo>
                    <a:lnTo>
                      <a:pt x="382061" y="63542"/>
                    </a:lnTo>
                    <a:lnTo>
                      <a:pt x="380928" y="65584"/>
                    </a:lnTo>
                    <a:lnTo>
                      <a:pt x="379568" y="67400"/>
                    </a:lnTo>
                    <a:lnTo>
                      <a:pt x="378435" y="69442"/>
                    </a:lnTo>
                    <a:lnTo>
                      <a:pt x="377982" y="71711"/>
                    </a:lnTo>
                    <a:lnTo>
                      <a:pt x="377302" y="73754"/>
                    </a:lnTo>
                    <a:lnTo>
                      <a:pt x="376849" y="76477"/>
                    </a:lnTo>
                    <a:lnTo>
                      <a:pt x="376849" y="78746"/>
                    </a:lnTo>
                    <a:lnTo>
                      <a:pt x="376849" y="268917"/>
                    </a:lnTo>
                    <a:lnTo>
                      <a:pt x="376849" y="271414"/>
                    </a:lnTo>
                    <a:lnTo>
                      <a:pt x="377302" y="273910"/>
                    </a:lnTo>
                    <a:lnTo>
                      <a:pt x="377982" y="276179"/>
                    </a:lnTo>
                    <a:lnTo>
                      <a:pt x="378435" y="278222"/>
                    </a:lnTo>
                    <a:lnTo>
                      <a:pt x="379568" y="280264"/>
                    </a:lnTo>
                    <a:lnTo>
                      <a:pt x="380928" y="282307"/>
                    </a:lnTo>
                    <a:lnTo>
                      <a:pt x="382061" y="284122"/>
                    </a:lnTo>
                    <a:lnTo>
                      <a:pt x="383420" y="285711"/>
                    </a:lnTo>
                    <a:lnTo>
                      <a:pt x="385007" y="287299"/>
                    </a:lnTo>
                    <a:lnTo>
                      <a:pt x="386820" y="288888"/>
                    </a:lnTo>
                    <a:lnTo>
                      <a:pt x="388633" y="289795"/>
                    </a:lnTo>
                    <a:lnTo>
                      <a:pt x="390672" y="290930"/>
                    </a:lnTo>
                    <a:lnTo>
                      <a:pt x="392711" y="291611"/>
                    </a:lnTo>
                    <a:lnTo>
                      <a:pt x="394977" y="292065"/>
                    </a:lnTo>
                    <a:lnTo>
                      <a:pt x="397017" y="292746"/>
                    </a:lnTo>
                    <a:lnTo>
                      <a:pt x="399283" y="292746"/>
                    </a:lnTo>
                    <a:lnTo>
                      <a:pt x="401776" y="292746"/>
                    </a:lnTo>
                    <a:lnTo>
                      <a:pt x="404042" y="292065"/>
                    </a:lnTo>
                    <a:lnTo>
                      <a:pt x="406081" y="291611"/>
                    </a:lnTo>
                    <a:lnTo>
                      <a:pt x="408121" y="290930"/>
                    </a:lnTo>
                    <a:lnTo>
                      <a:pt x="410160" y="289795"/>
                    </a:lnTo>
                    <a:lnTo>
                      <a:pt x="411973" y="288888"/>
                    </a:lnTo>
                    <a:lnTo>
                      <a:pt x="413786" y="287299"/>
                    </a:lnTo>
                    <a:lnTo>
                      <a:pt x="415372" y="285711"/>
                    </a:lnTo>
                    <a:lnTo>
                      <a:pt x="416959" y="284122"/>
                    </a:lnTo>
                    <a:lnTo>
                      <a:pt x="418092" y="282307"/>
                    </a:lnTo>
                    <a:lnTo>
                      <a:pt x="419225" y="280264"/>
                    </a:lnTo>
                    <a:lnTo>
                      <a:pt x="420358" y="278222"/>
                    </a:lnTo>
                    <a:lnTo>
                      <a:pt x="421037" y="276179"/>
                    </a:lnTo>
                    <a:lnTo>
                      <a:pt x="421491" y="273910"/>
                    </a:lnTo>
                    <a:lnTo>
                      <a:pt x="421717" y="271414"/>
                    </a:lnTo>
                    <a:lnTo>
                      <a:pt x="422170" y="268917"/>
                    </a:lnTo>
                    <a:lnTo>
                      <a:pt x="422170" y="78746"/>
                    </a:lnTo>
                    <a:lnTo>
                      <a:pt x="421717" y="76477"/>
                    </a:lnTo>
                    <a:lnTo>
                      <a:pt x="421491" y="73754"/>
                    </a:lnTo>
                    <a:lnTo>
                      <a:pt x="421037" y="71711"/>
                    </a:lnTo>
                    <a:lnTo>
                      <a:pt x="420358" y="69442"/>
                    </a:lnTo>
                    <a:lnTo>
                      <a:pt x="419225" y="67400"/>
                    </a:lnTo>
                    <a:lnTo>
                      <a:pt x="418092" y="65584"/>
                    </a:lnTo>
                    <a:lnTo>
                      <a:pt x="416959" y="63542"/>
                    </a:lnTo>
                    <a:lnTo>
                      <a:pt x="415372" y="61953"/>
                    </a:lnTo>
                    <a:lnTo>
                      <a:pt x="413786" y="60365"/>
                    </a:lnTo>
                    <a:lnTo>
                      <a:pt x="411973" y="59003"/>
                    </a:lnTo>
                    <a:lnTo>
                      <a:pt x="410160" y="57868"/>
                    </a:lnTo>
                    <a:lnTo>
                      <a:pt x="408121" y="56734"/>
                    </a:lnTo>
                    <a:lnTo>
                      <a:pt x="406081" y="56053"/>
                    </a:lnTo>
                    <a:lnTo>
                      <a:pt x="404042" y="55599"/>
                    </a:lnTo>
                    <a:lnTo>
                      <a:pt x="401776" y="54918"/>
                    </a:lnTo>
                    <a:lnTo>
                      <a:pt x="399283" y="54918"/>
                    </a:lnTo>
                    <a:lnTo>
                      <a:pt x="397017" y="54918"/>
                    </a:lnTo>
                    <a:close/>
                    <a:moveTo>
                      <a:pt x="259466" y="54918"/>
                    </a:moveTo>
                    <a:lnTo>
                      <a:pt x="257200" y="55599"/>
                    </a:lnTo>
                    <a:lnTo>
                      <a:pt x="255161" y="56053"/>
                    </a:lnTo>
                    <a:lnTo>
                      <a:pt x="252895" y="56734"/>
                    </a:lnTo>
                    <a:lnTo>
                      <a:pt x="250855" y="57868"/>
                    </a:lnTo>
                    <a:lnTo>
                      <a:pt x="249042" y="59003"/>
                    </a:lnTo>
                    <a:lnTo>
                      <a:pt x="247229" y="60365"/>
                    </a:lnTo>
                    <a:lnTo>
                      <a:pt x="245870" y="61953"/>
                    </a:lnTo>
                    <a:lnTo>
                      <a:pt x="244283" y="63542"/>
                    </a:lnTo>
                    <a:lnTo>
                      <a:pt x="242924" y="65584"/>
                    </a:lnTo>
                    <a:lnTo>
                      <a:pt x="242017" y="67400"/>
                    </a:lnTo>
                    <a:lnTo>
                      <a:pt x="240884" y="69442"/>
                    </a:lnTo>
                    <a:lnTo>
                      <a:pt x="240204" y="71711"/>
                    </a:lnTo>
                    <a:lnTo>
                      <a:pt x="239524" y="73754"/>
                    </a:lnTo>
                    <a:lnTo>
                      <a:pt x="239298" y="76477"/>
                    </a:lnTo>
                    <a:lnTo>
                      <a:pt x="239071" y="78746"/>
                    </a:lnTo>
                    <a:lnTo>
                      <a:pt x="239071" y="268917"/>
                    </a:lnTo>
                    <a:lnTo>
                      <a:pt x="239298" y="271414"/>
                    </a:lnTo>
                    <a:lnTo>
                      <a:pt x="239524" y="273910"/>
                    </a:lnTo>
                    <a:lnTo>
                      <a:pt x="240204" y="276179"/>
                    </a:lnTo>
                    <a:lnTo>
                      <a:pt x="240884" y="278222"/>
                    </a:lnTo>
                    <a:lnTo>
                      <a:pt x="242017" y="280264"/>
                    </a:lnTo>
                    <a:lnTo>
                      <a:pt x="242924" y="282307"/>
                    </a:lnTo>
                    <a:lnTo>
                      <a:pt x="244283" y="284122"/>
                    </a:lnTo>
                    <a:lnTo>
                      <a:pt x="245870" y="285711"/>
                    </a:lnTo>
                    <a:lnTo>
                      <a:pt x="247229" y="287299"/>
                    </a:lnTo>
                    <a:lnTo>
                      <a:pt x="249042" y="288888"/>
                    </a:lnTo>
                    <a:lnTo>
                      <a:pt x="250855" y="289795"/>
                    </a:lnTo>
                    <a:lnTo>
                      <a:pt x="252895" y="290930"/>
                    </a:lnTo>
                    <a:lnTo>
                      <a:pt x="255161" y="291611"/>
                    </a:lnTo>
                    <a:lnTo>
                      <a:pt x="257200" y="292065"/>
                    </a:lnTo>
                    <a:lnTo>
                      <a:pt x="259466" y="292746"/>
                    </a:lnTo>
                    <a:lnTo>
                      <a:pt x="261732" y="292746"/>
                    </a:lnTo>
                    <a:lnTo>
                      <a:pt x="263998" y="292746"/>
                    </a:lnTo>
                    <a:lnTo>
                      <a:pt x="266491" y="292065"/>
                    </a:lnTo>
                    <a:lnTo>
                      <a:pt x="268530" y="291611"/>
                    </a:lnTo>
                    <a:lnTo>
                      <a:pt x="270570" y="290930"/>
                    </a:lnTo>
                    <a:lnTo>
                      <a:pt x="272609" y="289795"/>
                    </a:lnTo>
                    <a:lnTo>
                      <a:pt x="274422" y="288888"/>
                    </a:lnTo>
                    <a:lnTo>
                      <a:pt x="276235" y="287299"/>
                    </a:lnTo>
                    <a:lnTo>
                      <a:pt x="277821" y="285711"/>
                    </a:lnTo>
                    <a:lnTo>
                      <a:pt x="278954" y="284122"/>
                    </a:lnTo>
                    <a:lnTo>
                      <a:pt x="280314" y="282307"/>
                    </a:lnTo>
                    <a:lnTo>
                      <a:pt x="281674" y="280264"/>
                    </a:lnTo>
                    <a:lnTo>
                      <a:pt x="282580" y="278222"/>
                    </a:lnTo>
                    <a:lnTo>
                      <a:pt x="283487" y="276179"/>
                    </a:lnTo>
                    <a:lnTo>
                      <a:pt x="283940" y="273910"/>
                    </a:lnTo>
                    <a:lnTo>
                      <a:pt x="284166" y="271414"/>
                    </a:lnTo>
                    <a:lnTo>
                      <a:pt x="284166" y="268917"/>
                    </a:lnTo>
                    <a:lnTo>
                      <a:pt x="284166" y="78746"/>
                    </a:lnTo>
                    <a:lnTo>
                      <a:pt x="284166" y="76477"/>
                    </a:lnTo>
                    <a:lnTo>
                      <a:pt x="283940" y="73754"/>
                    </a:lnTo>
                    <a:lnTo>
                      <a:pt x="283487" y="71711"/>
                    </a:lnTo>
                    <a:lnTo>
                      <a:pt x="282580" y="69442"/>
                    </a:lnTo>
                    <a:lnTo>
                      <a:pt x="281674" y="67400"/>
                    </a:lnTo>
                    <a:lnTo>
                      <a:pt x="280314" y="65584"/>
                    </a:lnTo>
                    <a:lnTo>
                      <a:pt x="278954" y="63542"/>
                    </a:lnTo>
                    <a:lnTo>
                      <a:pt x="277821" y="61953"/>
                    </a:lnTo>
                    <a:lnTo>
                      <a:pt x="276235" y="60365"/>
                    </a:lnTo>
                    <a:lnTo>
                      <a:pt x="274422" y="59003"/>
                    </a:lnTo>
                    <a:lnTo>
                      <a:pt x="272609" y="57868"/>
                    </a:lnTo>
                    <a:lnTo>
                      <a:pt x="270570" y="56734"/>
                    </a:lnTo>
                    <a:lnTo>
                      <a:pt x="268530" y="56053"/>
                    </a:lnTo>
                    <a:lnTo>
                      <a:pt x="266491" y="55599"/>
                    </a:lnTo>
                    <a:lnTo>
                      <a:pt x="263998" y="54918"/>
                    </a:lnTo>
                    <a:lnTo>
                      <a:pt x="261732" y="54918"/>
                    </a:lnTo>
                    <a:lnTo>
                      <a:pt x="259466" y="54918"/>
                    </a:lnTo>
                    <a:close/>
                    <a:moveTo>
                      <a:pt x="120782" y="54918"/>
                    </a:moveTo>
                    <a:lnTo>
                      <a:pt x="118516" y="55599"/>
                    </a:lnTo>
                    <a:lnTo>
                      <a:pt x="116476" y="56053"/>
                    </a:lnTo>
                    <a:lnTo>
                      <a:pt x="113984" y="56734"/>
                    </a:lnTo>
                    <a:lnTo>
                      <a:pt x="112171" y="57868"/>
                    </a:lnTo>
                    <a:lnTo>
                      <a:pt x="110585" y="59003"/>
                    </a:lnTo>
                    <a:lnTo>
                      <a:pt x="108772" y="60365"/>
                    </a:lnTo>
                    <a:lnTo>
                      <a:pt x="107185" y="61953"/>
                    </a:lnTo>
                    <a:lnTo>
                      <a:pt x="105599" y="63542"/>
                    </a:lnTo>
                    <a:lnTo>
                      <a:pt x="104240" y="65584"/>
                    </a:lnTo>
                    <a:lnTo>
                      <a:pt x="103333" y="67400"/>
                    </a:lnTo>
                    <a:lnTo>
                      <a:pt x="102200" y="69442"/>
                    </a:lnTo>
                    <a:lnTo>
                      <a:pt x="101520" y="71711"/>
                    </a:lnTo>
                    <a:lnTo>
                      <a:pt x="100841" y="73754"/>
                    </a:lnTo>
                    <a:lnTo>
                      <a:pt x="100614" y="76477"/>
                    </a:lnTo>
                    <a:lnTo>
                      <a:pt x="100387" y="78746"/>
                    </a:lnTo>
                    <a:lnTo>
                      <a:pt x="100387" y="268917"/>
                    </a:lnTo>
                    <a:lnTo>
                      <a:pt x="100614" y="271414"/>
                    </a:lnTo>
                    <a:lnTo>
                      <a:pt x="100841" y="273910"/>
                    </a:lnTo>
                    <a:lnTo>
                      <a:pt x="101520" y="276179"/>
                    </a:lnTo>
                    <a:lnTo>
                      <a:pt x="102200" y="278222"/>
                    </a:lnTo>
                    <a:lnTo>
                      <a:pt x="103333" y="280264"/>
                    </a:lnTo>
                    <a:lnTo>
                      <a:pt x="104240" y="282307"/>
                    </a:lnTo>
                    <a:lnTo>
                      <a:pt x="105599" y="284122"/>
                    </a:lnTo>
                    <a:lnTo>
                      <a:pt x="107185" y="285711"/>
                    </a:lnTo>
                    <a:lnTo>
                      <a:pt x="108772" y="287299"/>
                    </a:lnTo>
                    <a:lnTo>
                      <a:pt x="110585" y="288888"/>
                    </a:lnTo>
                    <a:lnTo>
                      <a:pt x="112171" y="289795"/>
                    </a:lnTo>
                    <a:lnTo>
                      <a:pt x="113984" y="290930"/>
                    </a:lnTo>
                    <a:lnTo>
                      <a:pt x="116476" y="291611"/>
                    </a:lnTo>
                    <a:lnTo>
                      <a:pt x="118516" y="292065"/>
                    </a:lnTo>
                    <a:lnTo>
                      <a:pt x="120782" y="292746"/>
                    </a:lnTo>
                    <a:lnTo>
                      <a:pt x="123048" y="292746"/>
                    </a:lnTo>
                    <a:lnTo>
                      <a:pt x="125314" y="292746"/>
                    </a:lnTo>
                    <a:lnTo>
                      <a:pt x="127580" y="292065"/>
                    </a:lnTo>
                    <a:lnTo>
                      <a:pt x="129846" y="291611"/>
                    </a:lnTo>
                    <a:lnTo>
                      <a:pt x="131886" y="290930"/>
                    </a:lnTo>
                    <a:lnTo>
                      <a:pt x="133699" y="289795"/>
                    </a:lnTo>
                    <a:lnTo>
                      <a:pt x="135738" y="288888"/>
                    </a:lnTo>
                    <a:lnTo>
                      <a:pt x="137325" y="287299"/>
                    </a:lnTo>
                    <a:lnTo>
                      <a:pt x="139137" y="285711"/>
                    </a:lnTo>
                    <a:lnTo>
                      <a:pt x="140270" y="284122"/>
                    </a:lnTo>
                    <a:lnTo>
                      <a:pt x="141630" y="282307"/>
                    </a:lnTo>
                    <a:lnTo>
                      <a:pt x="142990" y="280264"/>
                    </a:lnTo>
                    <a:lnTo>
                      <a:pt x="143669" y="278222"/>
                    </a:lnTo>
                    <a:lnTo>
                      <a:pt x="144576" y="276179"/>
                    </a:lnTo>
                    <a:lnTo>
                      <a:pt x="145029" y="273910"/>
                    </a:lnTo>
                    <a:lnTo>
                      <a:pt x="145482" y="271414"/>
                    </a:lnTo>
                    <a:lnTo>
                      <a:pt x="145482" y="268917"/>
                    </a:lnTo>
                    <a:lnTo>
                      <a:pt x="145482" y="78746"/>
                    </a:lnTo>
                    <a:lnTo>
                      <a:pt x="145482" y="76477"/>
                    </a:lnTo>
                    <a:lnTo>
                      <a:pt x="145029" y="73754"/>
                    </a:lnTo>
                    <a:lnTo>
                      <a:pt x="144576" y="71711"/>
                    </a:lnTo>
                    <a:lnTo>
                      <a:pt x="143669" y="69442"/>
                    </a:lnTo>
                    <a:lnTo>
                      <a:pt x="142990" y="67400"/>
                    </a:lnTo>
                    <a:lnTo>
                      <a:pt x="141630" y="65584"/>
                    </a:lnTo>
                    <a:lnTo>
                      <a:pt x="140270" y="63542"/>
                    </a:lnTo>
                    <a:lnTo>
                      <a:pt x="139137" y="61953"/>
                    </a:lnTo>
                    <a:lnTo>
                      <a:pt x="137325" y="60365"/>
                    </a:lnTo>
                    <a:lnTo>
                      <a:pt x="135738" y="59003"/>
                    </a:lnTo>
                    <a:lnTo>
                      <a:pt x="133699" y="57868"/>
                    </a:lnTo>
                    <a:lnTo>
                      <a:pt x="131886" y="56734"/>
                    </a:lnTo>
                    <a:lnTo>
                      <a:pt x="129846" y="56053"/>
                    </a:lnTo>
                    <a:lnTo>
                      <a:pt x="127580" y="55599"/>
                    </a:lnTo>
                    <a:lnTo>
                      <a:pt x="125314" y="54918"/>
                    </a:lnTo>
                    <a:lnTo>
                      <a:pt x="123048" y="54918"/>
                    </a:lnTo>
                    <a:lnTo>
                      <a:pt x="120782" y="54918"/>
                    </a:lnTo>
                    <a:close/>
                    <a:moveTo>
                      <a:pt x="1491343" y="4762"/>
                    </a:moveTo>
                    <a:lnTo>
                      <a:pt x="1511091" y="4989"/>
                    </a:lnTo>
                    <a:lnTo>
                      <a:pt x="1531066" y="5896"/>
                    </a:lnTo>
                    <a:lnTo>
                      <a:pt x="1550586" y="7030"/>
                    </a:lnTo>
                    <a:lnTo>
                      <a:pt x="1570334" y="8617"/>
                    </a:lnTo>
                    <a:lnTo>
                      <a:pt x="1589628" y="11112"/>
                    </a:lnTo>
                    <a:lnTo>
                      <a:pt x="1608695" y="13607"/>
                    </a:lnTo>
                    <a:lnTo>
                      <a:pt x="1627762" y="17009"/>
                    </a:lnTo>
                    <a:lnTo>
                      <a:pt x="1646602" y="20637"/>
                    </a:lnTo>
                    <a:lnTo>
                      <a:pt x="1665442" y="24492"/>
                    </a:lnTo>
                    <a:lnTo>
                      <a:pt x="1683827" y="29028"/>
                    </a:lnTo>
                    <a:lnTo>
                      <a:pt x="1702440" y="34017"/>
                    </a:lnTo>
                    <a:lnTo>
                      <a:pt x="1720599" y="39460"/>
                    </a:lnTo>
                    <a:lnTo>
                      <a:pt x="1738531" y="45357"/>
                    </a:lnTo>
                    <a:lnTo>
                      <a:pt x="1756463" y="51480"/>
                    </a:lnTo>
                    <a:lnTo>
                      <a:pt x="1773941" y="58284"/>
                    </a:lnTo>
                    <a:lnTo>
                      <a:pt x="1791192" y="65314"/>
                    </a:lnTo>
                    <a:lnTo>
                      <a:pt x="1808670" y="72798"/>
                    </a:lnTo>
                    <a:lnTo>
                      <a:pt x="1825694" y="80735"/>
                    </a:lnTo>
                    <a:lnTo>
                      <a:pt x="1842037" y="89126"/>
                    </a:lnTo>
                    <a:lnTo>
                      <a:pt x="1858607" y="97744"/>
                    </a:lnTo>
                    <a:lnTo>
                      <a:pt x="1874950" y="106589"/>
                    </a:lnTo>
                    <a:lnTo>
                      <a:pt x="1890839" y="116114"/>
                    </a:lnTo>
                    <a:lnTo>
                      <a:pt x="1906728" y="126092"/>
                    </a:lnTo>
                    <a:lnTo>
                      <a:pt x="1922390" y="136298"/>
                    </a:lnTo>
                    <a:lnTo>
                      <a:pt x="1937598" y="146957"/>
                    </a:lnTo>
                    <a:lnTo>
                      <a:pt x="1952579" y="157842"/>
                    </a:lnTo>
                    <a:lnTo>
                      <a:pt x="1967333" y="169182"/>
                    </a:lnTo>
                    <a:lnTo>
                      <a:pt x="1981633" y="180748"/>
                    </a:lnTo>
                    <a:lnTo>
                      <a:pt x="1995706" y="192541"/>
                    </a:lnTo>
                    <a:lnTo>
                      <a:pt x="2009553" y="204560"/>
                    </a:lnTo>
                    <a:lnTo>
                      <a:pt x="2023172" y="217260"/>
                    </a:lnTo>
                    <a:lnTo>
                      <a:pt x="2036337" y="230187"/>
                    </a:lnTo>
                    <a:lnTo>
                      <a:pt x="2049048" y="243567"/>
                    </a:lnTo>
                    <a:lnTo>
                      <a:pt x="2061759" y="256948"/>
                    </a:lnTo>
                    <a:lnTo>
                      <a:pt x="2074244" y="271009"/>
                    </a:lnTo>
                    <a:lnTo>
                      <a:pt x="2086047" y="284842"/>
                    </a:lnTo>
                    <a:lnTo>
                      <a:pt x="2097623" y="299357"/>
                    </a:lnTo>
                    <a:lnTo>
                      <a:pt x="2108973" y="314098"/>
                    </a:lnTo>
                    <a:lnTo>
                      <a:pt x="2119868" y="329066"/>
                    </a:lnTo>
                    <a:lnTo>
                      <a:pt x="2130536" y="344260"/>
                    </a:lnTo>
                    <a:lnTo>
                      <a:pt x="2140524" y="359682"/>
                    </a:lnTo>
                    <a:lnTo>
                      <a:pt x="2150511" y="375330"/>
                    </a:lnTo>
                    <a:lnTo>
                      <a:pt x="2159817" y="391432"/>
                    </a:lnTo>
                    <a:lnTo>
                      <a:pt x="2168897" y="407534"/>
                    </a:lnTo>
                    <a:lnTo>
                      <a:pt x="2177749" y="424089"/>
                    </a:lnTo>
                    <a:lnTo>
                      <a:pt x="2185921" y="440871"/>
                    </a:lnTo>
                    <a:lnTo>
                      <a:pt x="2194092" y="457880"/>
                    </a:lnTo>
                    <a:lnTo>
                      <a:pt x="2201356" y="474889"/>
                    </a:lnTo>
                    <a:lnTo>
                      <a:pt x="2208619" y="492351"/>
                    </a:lnTo>
                    <a:lnTo>
                      <a:pt x="2215429" y="510041"/>
                    </a:lnTo>
                    <a:lnTo>
                      <a:pt x="2221558" y="527730"/>
                    </a:lnTo>
                    <a:lnTo>
                      <a:pt x="2227459" y="545873"/>
                    </a:lnTo>
                    <a:lnTo>
                      <a:pt x="2232680" y="563789"/>
                    </a:lnTo>
                    <a:lnTo>
                      <a:pt x="2237901" y="582159"/>
                    </a:lnTo>
                    <a:lnTo>
                      <a:pt x="2242213" y="600755"/>
                    </a:lnTo>
                    <a:lnTo>
                      <a:pt x="2246299" y="619578"/>
                    </a:lnTo>
                    <a:lnTo>
                      <a:pt x="2249931" y="638401"/>
                    </a:lnTo>
                    <a:lnTo>
                      <a:pt x="2253109" y="657451"/>
                    </a:lnTo>
                    <a:lnTo>
                      <a:pt x="2255833" y="676501"/>
                    </a:lnTo>
                    <a:lnTo>
                      <a:pt x="2258102" y="696005"/>
                    </a:lnTo>
                    <a:lnTo>
                      <a:pt x="2259918" y="715509"/>
                    </a:lnTo>
                    <a:lnTo>
                      <a:pt x="2261053" y="735239"/>
                    </a:lnTo>
                    <a:lnTo>
                      <a:pt x="2261961" y="754743"/>
                    </a:lnTo>
                    <a:lnTo>
                      <a:pt x="2262188" y="774473"/>
                    </a:lnTo>
                    <a:lnTo>
                      <a:pt x="2261961" y="794657"/>
                    </a:lnTo>
                    <a:lnTo>
                      <a:pt x="2261053" y="814387"/>
                    </a:lnTo>
                    <a:lnTo>
                      <a:pt x="2259918" y="833891"/>
                    </a:lnTo>
                    <a:lnTo>
                      <a:pt x="2258102" y="853394"/>
                    </a:lnTo>
                    <a:lnTo>
                      <a:pt x="2255833" y="872898"/>
                    </a:lnTo>
                    <a:lnTo>
                      <a:pt x="2253109" y="891948"/>
                    </a:lnTo>
                    <a:lnTo>
                      <a:pt x="2249931" y="910998"/>
                    </a:lnTo>
                    <a:lnTo>
                      <a:pt x="2246299" y="929821"/>
                    </a:lnTo>
                    <a:lnTo>
                      <a:pt x="2242213" y="948644"/>
                    </a:lnTo>
                    <a:lnTo>
                      <a:pt x="2237901" y="967241"/>
                    </a:lnTo>
                    <a:lnTo>
                      <a:pt x="2232680" y="985610"/>
                    </a:lnTo>
                    <a:lnTo>
                      <a:pt x="2227459" y="1003526"/>
                    </a:lnTo>
                    <a:lnTo>
                      <a:pt x="2221558" y="1021669"/>
                    </a:lnTo>
                    <a:lnTo>
                      <a:pt x="2215429" y="1039359"/>
                    </a:lnTo>
                    <a:lnTo>
                      <a:pt x="2208619" y="1057048"/>
                    </a:lnTo>
                    <a:lnTo>
                      <a:pt x="2201356" y="1074510"/>
                    </a:lnTo>
                    <a:lnTo>
                      <a:pt x="2194092" y="1091519"/>
                    </a:lnTo>
                    <a:lnTo>
                      <a:pt x="2185921" y="1108528"/>
                    </a:lnTo>
                    <a:lnTo>
                      <a:pt x="2177749" y="1125310"/>
                    </a:lnTo>
                    <a:lnTo>
                      <a:pt x="2168897" y="1141866"/>
                    </a:lnTo>
                    <a:lnTo>
                      <a:pt x="2159817" y="1157968"/>
                    </a:lnTo>
                    <a:lnTo>
                      <a:pt x="2150511" y="1174069"/>
                    </a:lnTo>
                    <a:lnTo>
                      <a:pt x="2140524" y="1189718"/>
                    </a:lnTo>
                    <a:lnTo>
                      <a:pt x="2130536" y="1205139"/>
                    </a:lnTo>
                    <a:lnTo>
                      <a:pt x="2119868" y="1220560"/>
                    </a:lnTo>
                    <a:lnTo>
                      <a:pt x="2108973" y="1235301"/>
                    </a:lnTo>
                    <a:lnTo>
                      <a:pt x="2097623" y="1250043"/>
                    </a:lnTo>
                    <a:lnTo>
                      <a:pt x="2086047" y="1264557"/>
                    </a:lnTo>
                    <a:lnTo>
                      <a:pt x="2074244" y="1278391"/>
                    </a:lnTo>
                    <a:lnTo>
                      <a:pt x="2061759" y="1292451"/>
                    </a:lnTo>
                    <a:lnTo>
                      <a:pt x="2049048" y="1305832"/>
                    </a:lnTo>
                    <a:lnTo>
                      <a:pt x="2036337" y="1319212"/>
                    </a:lnTo>
                    <a:lnTo>
                      <a:pt x="2023172" y="1332139"/>
                    </a:lnTo>
                    <a:lnTo>
                      <a:pt x="2009553" y="1344385"/>
                    </a:lnTo>
                    <a:lnTo>
                      <a:pt x="1995706" y="1356859"/>
                    </a:lnTo>
                    <a:lnTo>
                      <a:pt x="1981633" y="1368651"/>
                    </a:lnTo>
                    <a:lnTo>
                      <a:pt x="1967333" y="1380444"/>
                    </a:lnTo>
                    <a:lnTo>
                      <a:pt x="1952579" y="1391784"/>
                    </a:lnTo>
                    <a:lnTo>
                      <a:pt x="1937598" y="1402443"/>
                    </a:lnTo>
                    <a:lnTo>
                      <a:pt x="1922390" y="1413101"/>
                    </a:lnTo>
                    <a:lnTo>
                      <a:pt x="1906728" y="1423307"/>
                    </a:lnTo>
                    <a:lnTo>
                      <a:pt x="1890839" y="1433285"/>
                    </a:lnTo>
                    <a:lnTo>
                      <a:pt x="1874950" y="1442584"/>
                    </a:lnTo>
                    <a:lnTo>
                      <a:pt x="1858607" y="1451882"/>
                    </a:lnTo>
                    <a:lnTo>
                      <a:pt x="1842037" y="1460273"/>
                    </a:lnTo>
                    <a:lnTo>
                      <a:pt x="1825694" y="1468891"/>
                    </a:lnTo>
                    <a:lnTo>
                      <a:pt x="1808670" y="1476601"/>
                    </a:lnTo>
                    <a:lnTo>
                      <a:pt x="1791192" y="1484085"/>
                    </a:lnTo>
                    <a:lnTo>
                      <a:pt x="1773941" y="1491116"/>
                    </a:lnTo>
                    <a:lnTo>
                      <a:pt x="1756463" y="1497919"/>
                    </a:lnTo>
                    <a:lnTo>
                      <a:pt x="1738531" y="1504043"/>
                    </a:lnTo>
                    <a:lnTo>
                      <a:pt x="1720599" y="1509939"/>
                    </a:lnTo>
                    <a:lnTo>
                      <a:pt x="1702440" y="1515382"/>
                    </a:lnTo>
                    <a:lnTo>
                      <a:pt x="1683827" y="1520371"/>
                    </a:lnTo>
                    <a:lnTo>
                      <a:pt x="1665442" y="1524907"/>
                    </a:lnTo>
                    <a:lnTo>
                      <a:pt x="1646602" y="1528762"/>
                    </a:lnTo>
                    <a:lnTo>
                      <a:pt x="1627762" y="1532391"/>
                    </a:lnTo>
                    <a:lnTo>
                      <a:pt x="1608695" y="1535793"/>
                    </a:lnTo>
                    <a:lnTo>
                      <a:pt x="1589628" y="1538514"/>
                    </a:lnTo>
                    <a:lnTo>
                      <a:pt x="1570334" y="1540782"/>
                    </a:lnTo>
                    <a:lnTo>
                      <a:pt x="1550586" y="1542369"/>
                    </a:lnTo>
                    <a:lnTo>
                      <a:pt x="1531066" y="1543503"/>
                    </a:lnTo>
                    <a:lnTo>
                      <a:pt x="1511091" y="1544410"/>
                    </a:lnTo>
                    <a:lnTo>
                      <a:pt x="1491343" y="1544637"/>
                    </a:lnTo>
                    <a:lnTo>
                      <a:pt x="1471368" y="1544410"/>
                    </a:lnTo>
                    <a:lnTo>
                      <a:pt x="1451848" y="1543503"/>
                    </a:lnTo>
                    <a:lnTo>
                      <a:pt x="1432100" y="1542369"/>
                    </a:lnTo>
                    <a:lnTo>
                      <a:pt x="1412579" y="1540782"/>
                    </a:lnTo>
                    <a:lnTo>
                      <a:pt x="1393285" y="1538514"/>
                    </a:lnTo>
                    <a:lnTo>
                      <a:pt x="1373991" y="1535793"/>
                    </a:lnTo>
                    <a:lnTo>
                      <a:pt x="1354924" y="1532391"/>
                    </a:lnTo>
                    <a:lnTo>
                      <a:pt x="1336085" y="1528762"/>
                    </a:lnTo>
                    <a:lnTo>
                      <a:pt x="1317245" y="1524907"/>
                    </a:lnTo>
                    <a:lnTo>
                      <a:pt x="1298632" y="1520371"/>
                    </a:lnTo>
                    <a:lnTo>
                      <a:pt x="1280473" y="1515382"/>
                    </a:lnTo>
                    <a:lnTo>
                      <a:pt x="1262087" y="1509939"/>
                    </a:lnTo>
                    <a:lnTo>
                      <a:pt x="1244155" y="1504043"/>
                    </a:lnTo>
                    <a:lnTo>
                      <a:pt x="1226450" y="1497919"/>
                    </a:lnTo>
                    <a:lnTo>
                      <a:pt x="1208972" y="1491116"/>
                    </a:lnTo>
                    <a:lnTo>
                      <a:pt x="1191267" y="1484085"/>
                    </a:lnTo>
                    <a:lnTo>
                      <a:pt x="1174243" y="1476601"/>
                    </a:lnTo>
                    <a:lnTo>
                      <a:pt x="1157219" y="1468891"/>
                    </a:lnTo>
                    <a:lnTo>
                      <a:pt x="1140422" y="1460273"/>
                    </a:lnTo>
                    <a:lnTo>
                      <a:pt x="1123852" y="1451882"/>
                    </a:lnTo>
                    <a:lnTo>
                      <a:pt x="1107736" y="1442584"/>
                    </a:lnTo>
                    <a:lnTo>
                      <a:pt x="1091620" y="1433285"/>
                    </a:lnTo>
                    <a:lnTo>
                      <a:pt x="1075958" y="1423307"/>
                    </a:lnTo>
                    <a:lnTo>
                      <a:pt x="1060523" y="1413101"/>
                    </a:lnTo>
                    <a:lnTo>
                      <a:pt x="1045315" y="1402443"/>
                    </a:lnTo>
                    <a:lnTo>
                      <a:pt x="1030334" y="1391784"/>
                    </a:lnTo>
                    <a:lnTo>
                      <a:pt x="1015580" y="1380444"/>
                    </a:lnTo>
                    <a:lnTo>
                      <a:pt x="1001053" y="1368651"/>
                    </a:lnTo>
                    <a:lnTo>
                      <a:pt x="986753" y="1356859"/>
                    </a:lnTo>
                    <a:lnTo>
                      <a:pt x="973134" y="1344385"/>
                    </a:lnTo>
                    <a:lnTo>
                      <a:pt x="959515" y="1332139"/>
                    </a:lnTo>
                    <a:lnTo>
                      <a:pt x="946349" y="1319212"/>
                    </a:lnTo>
                    <a:lnTo>
                      <a:pt x="933411" y="1305832"/>
                    </a:lnTo>
                    <a:lnTo>
                      <a:pt x="920700" y="1292451"/>
                    </a:lnTo>
                    <a:lnTo>
                      <a:pt x="908670" y="1278391"/>
                    </a:lnTo>
                    <a:lnTo>
                      <a:pt x="896866" y="1264557"/>
                    </a:lnTo>
                    <a:lnTo>
                      <a:pt x="885063" y="1250043"/>
                    </a:lnTo>
                    <a:lnTo>
                      <a:pt x="873714" y="1235301"/>
                    </a:lnTo>
                    <a:lnTo>
                      <a:pt x="863045" y="1220560"/>
                    </a:lnTo>
                    <a:lnTo>
                      <a:pt x="852377" y="1205139"/>
                    </a:lnTo>
                    <a:lnTo>
                      <a:pt x="841936" y="1189718"/>
                    </a:lnTo>
                    <a:lnTo>
                      <a:pt x="832175" y="1174069"/>
                    </a:lnTo>
                    <a:lnTo>
                      <a:pt x="822642" y="1157968"/>
                    </a:lnTo>
                    <a:lnTo>
                      <a:pt x="813562" y="1141866"/>
                    </a:lnTo>
                    <a:lnTo>
                      <a:pt x="804937" y="1125310"/>
                    </a:lnTo>
                    <a:lnTo>
                      <a:pt x="796538" y="1108528"/>
                    </a:lnTo>
                    <a:lnTo>
                      <a:pt x="788821" y="1091519"/>
                    </a:lnTo>
                    <a:lnTo>
                      <a:pt x="781103" y="1074510"/>
                    </a:lnTo>
                    <a:lnTo>
                      <a:pt x="774067" y="1057048"/>
                    </a:lnTo>
                    <a:lnTo>
                      <a:pt x="767484" y="1039359"/>
                    </a:lnTo>
                    <a:lnTo>
                      <a:pt x="761129" y="1021669"/>
                    </a:lnTo>
                    <a:lnTo>
                      <a:pt x="755227" y="1003526"/>
                    </a:lnTo>
                    <a:lnTo>
                      <a:pt x="749779" y="985610"/>
                    </a:lnTo>
                    <a:lnTo>
                      <a:pt x="745013" y="967241"/>
                    </a:lnTo>
                    <a:lnTo>
                      <a:pt x="740246" y="948644"/>
                    </a:lnTo>
                    <a:lnTo>
                      <a:pt x="736160" y="929821"/>
                    </a:lnTo>
                    <a:lnTo>
                      <a:pt x="732528" y="910998"/>
                    </a:lnTo>
                    <a:lnTo>
                      <a:pt x="729578" y="891948"/>
                    </a:lnTo>
                    <a:lnTo>
                      <a:pt x="726854" y="872898"/>
                    </a:lnTo>
                    <a:lnTo>
                      <a:pt x="724584" y="853394"/>
                    </a:lnTo>
                    <a:lnTo>
                      <a:pt x="722995" y="833891"/>
                    </a:lnTo>
                    <a:lnTo>
                      <a:pt x="721633" y="814387"/>
                    </a:lnTo>
                    <a:lnTo>
                      <a:pt x="720952" y="794657"/>
                    </a:lnTo>
                    <a:lnTo>
                      <a:pt x="720725" y="774473"/>
                    </a:lnTo>
                    <a:lnTo>
                      <a:pt x="720952" y="754743"/>
                    </a:lnTo>
                    <a:lnTo>
                      <a:pt x="721633" y="735239"/>
                    </a:lnTo>
                    <a:lnTo>
                      <a:pt x="722995" y="715509"/>
                    </a:lnTo>
                    <a:lnTo>
                      <a:pt x="724584" y="696005"/>
                    </a:lnTo>
                    <a:lnTo>
                      <a:pt x="726854" y="676501"/>
                    </a:lnTo>
                    <a:lnTo>
                      <a:pt x="729578" y="657451"/>
                    </a:lnTo>
                    <a:lnTo>
                      <a:pt x="732528" y="638401"/>
                    </a:lnTo>
                    <a:lnTo>
                      <a:pt x="736160" y="619578"/>
                    </a:lnTo>
                    <a:lnTo>
                      <a:pt x="740246" y="600755"/>
                    </a:lnTo>
                    <a:lnTo>
                      <a:pt x="745013" y="582159"/>
                    </a:lnTo>
                    <a:lnTo>
                      <a:pt x="749779" y="563789"/>
                    </a:lnTo>
                    <a:lnTo>
                      <a:pt x="755227" y="545873"/>
                    </a:lnTo>
                    <a:lnTo>
                      <a:pt x="761129" y="527730"/>
                    </a:lnTo>
                    <a:lnTo>
                      <a:pt x="767484" y="510041"/>
                    </a:lnTo>
                    <a:lnTo>
                      <a:pt x="774067" y="492351"/>
                    </a:lnTo>
                    <a:lnTo>
                      <a:pt x="781103" y="474889"/>
                    </a:lnTo>
                    <a:lnTo>
                      <a:pt x="788821" y="457880"/>
                    </a:lnTo>
                    <a:lnTo>
                      <a:pt x="796538" y="440871"/>
                    </a:lnTo>
                    <a:lnTo>
                      <a:pt x="804937" y="424089"/>
                    </a:lnTo>
                    <a:lnTo>
                      <a:pt x="813562" y="407534"/>
                    </a:lnTo>
                    <a:lnTo>
                      <a:pt x="822642" y="391432"/>
                    </a:lnTo>
                    <a:lnTo>
                      <a:pt x="832175" y="375330"/>
                    </a:lnTo>
                    <a:lnTo>
                      <a:pt x="841936" y="359682"/>
                    </a:lnTo>
                    <a:lnTo>
                      <a:pt x="852377" y="344260"/>
                    </a:lnTo>
                    <a:lnTo>
                      <a:pt x="863045" y="329066"/>
                    </a:lnTo>
                    <a:lnTo>
                      <a:pt x="873714" y="314098"/>
                    </a:lnTo>
                    <a:lnTo>
                      <a:pt x="885063" y="299357"/>
                    </a:lnTo>
                    <a:lnTo>
                      <a:pt x="896866" y="284842"/>
                    </a:lnTo>
                    <a:lnTo>
                      <a:pt x="908670" y="271009"/>
                    </a:lnTo>
                    <a:lnTo>
                      <a:pt x="920700" y="256948"/>
                    </a:lnTo>
                    <a:lnTo>
                      <a:pt x="933411" y="243567"/>
                    </a:lnTo>
                    <a:lnTo>
                      <a:pt x="946349" y="230187"/>
                    </a:lnTo>
                    <a:lnTo>
                      <a:pt x="959515" y="217260"/>
                    </a:lnTo>
                    <a:lnTo>
                      <a:pt x="973134" y="204560"/>
                    </a:lnTo>
                    <a:lnTo>
                      <a:pt x="986753" y="192541"/>
                    </a:lnTo>
                    <a:lnTo>
                      <a:pt x="1001053" y="180748"/>
                    </a:lnTo>
                    <a:lnTo>
                      <a:pt x="1015580" y="169182"/>
                    </a:lnTo>
                    <a:lnTo>
                      <a:pt x="1030334" y="157842"/>
                    </a:lnTo>
                    <a:lnTo>
                      <a:pt x="1045315" y="146957"/>
                    </a:lnTo>
                    <a:lnTo>
                      <a:pt x="1060523" y="136298"/>
                    </a:lnTo>
                    <a:lnTo>
                      <a:pt x="1075958" y="126092"/>
                    </a:lnTo>
                    <a:lnTo>
                      <a:pt x="1091620" y="116114"/>
                    </a:lnTo>
                    <a:lnTo>
                      <a:pt x="1107736" y="106589"/>
                    </a:lnTo>
                    <a:lnTo>
                      <a:pt x="1123852" y="97744"/>
                    </a:lnTo>
                    <a:lnTo>
                      <a:pt x="1140422" y="89126"/>
                    </a:lnTo>
                    <a:lnTo>
                      <a:pt x="1157219" y="80735"/>
                    </a:lnTo>
                    <a:lnTo>
                      <a:pt x="1174243" y="72798"/>
                    </a:lnTo>
                    <a:lnTo>
                      <a:pt x="1191267" y="65314"/>
                    </a:lnTo>
                    <a:lnTo>
                      <a:pt x="1208972" y="58284"/>
                    </a:lnTo>
                    <a:lnTo>
                      <a:pt x="1226450" y="51480"/>
                    </a:lnTo>
                    <a:lnTo>
                      <a:pt x="1244155" y="45357"/>
                    </a:lnTo>
                    <a:lnTo>
                      <a:pt x="1262087" y="39460"/>
                    </a:lnTo>
                    <a:lnTo>
                      <a:pt x="1280473" y="34017"/>
                    </a:lnTo>
                    <a:lnTo>
                      <a:pt x="1298632" y="29028"/>
                    </a:lnTo>
                    <a:lnTo>
                      <a:pt x="1317245" y="24492"/>
                    </a:lnTo>
                    <a:lnTo>
                      <a:pt x="1336085" y="20637"/>
                    </a:lnTo>
                    <a:lnTo>
                      <a:pt x="1354924" y="17009"/>
                    </a:lnTo>
                    <a:lnTo>
                      <a:pt x="1373991" y="13607"/>
                    </a:lnTo>
                    <a:lnTo>
                      <a:pt x="1393285" y="11112"/>
                    </a:lnTo>
                    <a:lnTo>
                      <a:pt x="1412579" y="8617"/>
                    </a:lnTo>
                    <a:lnTo>
                      <a:pt x="1432100" y="7030"/>
                    </a:lnTo>
                    <a:lnTo>
                      <a:pt x="1451848" y="5896"/>
                    </a:lnTo>
                    <a:lnTo>
                      <a:pt x="1471368" y="4989"/>
                    </a:lnTo>
                    <a:lnTo>
                      <a:pt x="1491343" y="4762"/>
                    </a:lnTo>
                    <a:close/>
                    <a:moveTo>
                      <a:pt x="37390" y="0"/>
                    </a:moveTo>
                    <a:lnTo>
                      <a:pt x="41696" y="0"/>
                    </a:lnTo>
                    <a:lnTo>
                      <a:pt x="1155700" y="0"/>
                    </a:lnTo>
                    <a:lnTo>
                      <a:pt x="1140291" y="6808"/>
                    </a:lnTo>
                    <a:lnTo>
                      <a:pt x="1125108" y="13843"/>
                    </a:lnTo>
                    <a:lnTo>
                      <a:pt x="1110152" y="21105"/>
                    </a:lnTo>
                    <a:lnTo>
                      <a:pt x="1095422" y="28821"/>
                    </a:lnTo>
                    <a:lnTo>
                      <a:pt x="1080693" y="36990"/>
                    </a:lnTo>
                    <a:lnTo>
                      <a:pt x="1066417" y="45160"/>
                    </a:lnTo>
                    <a:lnTo>
                      <a:pt x="1051914" y="53784"/>
                    </a:lnTo>
                    <a:lnTo>
                      <a:pt x="1037864" y="62407"/>
                    </a:lnTo>
                    <a:lnTo>
                      <a:pt x="1023814" y="71711"/>
                    </a:lnTo>
                    <a:lnTo>
                      <a:pt x="1010218" y="81016"/>
                    </a:lnTo>
                    <a:lnTo>
                      <a:pt x="996848" y="90547"/>
                    </a:lnTo>
                    <a:lnTo>
                      <a:pt x="983478" y="100305"/>
                    </a:lnTo>
                    <a:lnTo>
                      <a:pt x="970335" y="110517"/>
                    </a:lnTo>
                    <a:lnTo>
                      <a:pt x="957418" y="120956"/>
                    </a:lnTo>
                    <a:lnTo>
                      <a:pt x="944502" y="131622"/>
                    </a:lnTo>
                    <a:lnTo>
                      <a:pt x="932038" y="142515"/>
                    </a:lnTo>
                    <a:lnTo>
                      <a:pt x="919801" y="153635"/>
                    </a:lnTo>
                    <a:lnTo>
                      <a:pt x="907565" y="164981"/>
                    </a:lnTo>
                    <a:lnTo>
                      <a:pt x="895781" y="176328"/>
                    </a:lnTo>
                    <a:lnTo>
                      <a:pt x="884224" y="188129"/>
                    </a:lnTo>
                    <a:lnTo>
                      <a:pt x="872894" y="200156"/>
                    </a:lnTo>
                    <a:lnTo>
                      <a:pt x="861790" y="212411"/>
                    </a:lnTo>
                    <a:lnTo>
                      <a:pt x="850686" y="224892"/>
                    </a:lnTo>
                    <a:lnTo>
                      <a:pt x="840035" y="237374"/>
                    </a:lnTo>
                    <a:lnTo>
                      <a:pt x="829611" y="250309"/>
                    </a:lnTo>
                    <a:lnTo>
                      <a:pt x="819414" y="263471"/>
                    </a:lnTo>
                    <a:lnTo>
                      <a:pt x="809443" y="276633"/>
                    </a:lnTo>
                    <a:lnTo>
                      <a:pt x="799926" y="290249"/>
                    </a:lnTo>
                    <a:lnTo>
                      <a:pt x="790408" y="304092"/>
                    </a:lnTo>
                    <a:lnTo>
                      <a:pt x="781117" y="317708"/>
                    </a:lnTo>
                    <a:lnTo>
                      <a:pt x="772280" y="331778"/>
                    </a:lnTo>
                    <a:lnTo>
                      <a:pt x="763442" y="346075"/>
                    </a:lnTo>
                    <a:lnTo>
                      <a:pt x="41696" y="346075"/>
                    </a:lnTo>
                    <a:lnTo>
                      <a:pt x="37390" y="345848"/>
                    </a:lnTo>
                    <a:lnTo>
                      <a:pt x="33085" y="345394"/>
                    </a:lnTo>
                    <a:lnTo>
                      <a:pt x="29232" y="344260"/>
                    </a:lnTo>
                    <a:lnTo>
                      <a:pt x="25380" y="342671"/>
                    </a:lnTo>
                    <a:lnTo>
                      <a:pt x="21755" y="341083"/>
                    </a:lnTo>
                    <a:lnTo>
                      <a:pt x="18355" y="339040"/>
                    </a:lnTo>
                    <a:lnTo>
                      <a:pt x="15183" y="336544"/>
                    </a:lnTo>
                    <a:lnTo>
                      <a:pt x="12237" y="333821"/>
                    </a:lnTo>
                    <a:lnTo>
                      <a:pt x="9517" y="330871"/>
                    </a:lnTo>
                    <a:lnTo>
                      <a:pt x="7025" y="327693"/>
                    </a:lnTo>
                    <a:lnTo>
                      <a:pt x="4985" y="324063"/>
                    </a:lnTo>
                    <a:lnTo>
                      <a:pt x="3173" y="320432"/>
                    </a:lnTo>
                    <a:lnTo>
                      <a:pt x="2040" y="316801"/>
                    </a:lnTo>
                    <a:lnTo>
                      <a:pt x="907" y="312716"/>
                    </a:lnTo>
                    <a:lnTo>
                      <a:pt x="227" y="308631"/>
                    </a:lnTo>
                    <a:lnTo>
                      <a:pt x="0" y="304319"/>
                    </a:lnTo>
                    <a:lnTo>
                      <a:pt x="0" y="41529"/>
                    </a:lnTo>
                    <a:lnTo>
                      <a:pt x="227" y="37444"/>
                    </a:lnTo>
                    <a:lnTo>
                      <a:pt x="907" y="33359"/>
                    </a:lnTo>
                    <a:lnTo>
                      <a:pt x="2040" y="29275"/>
                    </a:lnTo>
                    <a:lnTo>
                      <a:pt x="3173" y="25417"/>
                    </a:lnTo>
                    <a:lnTo>
                      <a:pt x="4985" y="21786"/>
                    </a:lnTo>
                    <a:lnTo>
                      <a:pt x="7025" y="18382"/>
                    </a:lnTo>
                    <a:lnTo>
                      <a:pt x="9517" y="14978"/>
                    </a:lnTo>
                    <a:lnTo>
                      <a:pt x="12237" y="12255"/>
                    </a:lnTo>
                    <a:lnTo>
                      <a:pt x="15183" y="9531"/>
                    </a:lnTo>
                    <a:lnTo>
                      <a:pt x="18355" y="7035"/>
                    </a:lnTo>
                    <a:lnTo>
                      <a:pt x="21755" y="4993"/>
                    </a:lnTo>
                    <a:lnTo>
                      <a:pt x="25380" y="3177"/>
                    </a:lnTo>
                    <a:lnTo>
                      <a:pt x="29232" y="1815"/>
                    </a:lnTo>
                    <a:lnTo>
                      <a:pt x="33085" y="908"/>
                    </a:lnTo>
                    <a:lnTo>
                      <a:pt x="3739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965">
        <p15:prstTrans prst="pageCurlDouble"/>
      </p:transition>
    </mc:Choice>
    <mc:Fallback>
      <p:transition spd="slow" advTm="3965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/>
          <p:bldP spid="2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69644" y="2278672"/>
            <a:ext cx="2966351" cy="2841137"/>
            <a:chOff x="4569644" y="2278672"/>
            <a:chExt cx="2966351" cy="2841137"/>
          </a:xfrm>
        </p:grpSpPr>
        <p:sp>
          <p:nvSpPr>
            <p:cNvPr id="24" name="MH_Other_2"/>
            <p:cNvSpPr/>
            <p:nvPr>
              <p:custDataLst>
                <p:tags r:id="rId1"/>
              </p:custDataLst>
            </p:nvPr>
          </p:nvSpPr>
          <p:spPr>
            <a:xfrm>
              <a:off x="5603105" y="2278672"/>
              <a:ext cx="1527266" cy="1566065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  <a:gd name="connsiteX0-1" fmla="*/ 0 w 1768701"/>
                <a:gd name="connsiteY0-2" fmla="*/ 0 h 1819275"/>
                <a:gd name="connsiteX1-3" fmla="*/ 1239837 w 1768701"/>
                <a:gd name="connsiteY1-4" fmla="*/ 0 h 1819275"/>
                <a:gd name="connsiteX2-5" fmla="*/ 1425575 w 1768701"/>
                <a:gd name="connsiteY2-6" fmla="*/ 1819275 h 1819275"/>
                <a:gd name="connsiteX3-7" fmla="*/ 1217011 w 1768701"/>
                <a:gd name="connsiteY3-8" fmla="*/ 1151279 h 1819275"/>
                <a:gd name="connsiteX4-9" fmla="*/ 1120532 w 1768701"/>
                <a:gd name="connsiteY4-10" fmla="*/ 960656 h 1819275"/>
                <a:gd name="connsiteX5-11" fmla="*/ 1125218 w 1768701"/>
                <a:gd name="connsiteY5-12" fmla="*/ 962449 h 1819275"/>
                <a:gd name="connsiteX6-13" fmla="*/ 1087312 w 1768701"/>
                <a:gd name="connsiteY6-14" fmla="*/ 895020 h 1819275"/>
                <a:gd name="connsiteX7-15" fmla="*/ 1067594 w 1768701"/>
                <a:gd name="connsiteY7-16" fmla="*/ 856060 h 1819275"/>
                <a:gd name="connsiteX8-17" fmla="*/ 1044723 w 1768701"/>
                <a:gd name="connsiteY8-18" fmla="*/ 819259 h 1819275"/>
                <a:gd name="connsiteX9-19" fmla="*/ 1032247 w 1768701"/>
                <a:gd name="connsiteY9-20" fmla="*/ 797066 h 1819275"/>
                <a:gd name="connsiteX10-21" fmla="*/ 1011074 w 1768701"/>
                <a:gd name="connsiteY10-22" fmla="*/ 765115 h 1819275"/>
                <a:gd name="connsiteX11-23" fmla="*/ 976419 w 1768701"/>
                <a:gd name="connsiteY11-24" fmla="*/ 709350 h 1819275"/>
                <a:gd name="connsiteX12-25" fmla="*/ 949071 w 1768701"/>
                <a:gd name="connsiteY12-26" fmla="*/ 671548 h 1819275"/>
                <a:gd name="connsiteX13-27" fmla="*/ 932625 w 1768701"/>
                <a:gd name="connsiteY13-28" fmla="*/ 646730 h 1819275"/>
                <a:gd name="connsiteX14-29" fmla="*/ 911183 w 1768701"/>
                <a:gd name="connsiteY14-30" fmla="*/ 619176 h 1819275"/>
                <a:gd name="connsiteX15-31" fmla="*/ 873826 w 1768701"/>
                <a:gd name="connsiteY15-32" fmla="*/ 567538 h 1819275"/>
                <a:gd name="connsiteX16-33" fmla="*/ 842456 w 1768701"/>
                <a:gd name="connsiteY16-34" fmla="*/ 530859 h 1819275"/>
                <a:gd name="connsiteX17-35" fmla="*/ 827460 w 1768701"/>
                <a:gd name="connsiteY17-36" fmla="*/ 511589 h 1819275"/>
                <a:gd name="connsiteX18-37" fmla="*/ 804660 w 1768701"/>
                <a:gd name="connsiteY18-38" fmla="*/ 486667 h 1819275"/>
                <a:gd name="connsiteX19-39" fmla="*/ 759485 w 1768701"/>
                <a:gd name="connsiteY19-40" fmla="*/ 433846 h 1819275"/>
                <a:gd name="connsiteX20-41" fmla="*/ 732019 w 1768701"/>
                <a:gd name="connsiteY20-42" fmla="*/ 407265 h 1819275"/>
                <a:gd name="connsiteX21-43" fmla="*/ 717863 w 1768701"/>
                <a:gd name="connsiteY21-44" fmla="*/ 391791 h 1819275"/>
                <a:gd name="connsiteX22-45" fmla="*/ 677622 w 1768701"/>
                <a:gd name="connsiteY22-46" fmla="*/ 354620 h 1819275"/>
                <a:gd name="connsiteX23-47" fmla="*/ 633065 w 1768701"/>
                <a:gd name="connsiteY23-48" fmla="*/ 311498 h 1819275"/>
                <a:gd name="connsiteX24-49" fmla="*/ 619739 w 1768701"/>
                <a:gd name="connsiteY24-50" fmla="*/ 301151 h 1819275"/>
                <a:gd name="connsiteX25-51" fmla="*/ 604942 w 1768701"/>
                <a:gd name="connsiteY25-52" fmla="*/ 287483 h 1819275"/>
                <a:gd name="connsiteX26-53" fmla="*/ 29334 w 1768701"/>
                <a:gd name="connsiteY26-54" fmla="*/ 3471 h 1819275"/>
                <a:gd name="connsiteX27-55" fmla="*/ 7152 w 1768701"/>
                <a:gd name="connsiteY27-56" fmla="*/ 1798 h 1819275"/>
                <a:gd name="connsiteX28" fmla="*/ 0 w 1768701"/>
                <a:gd name="connsiteY28" fmla="*/ 0 h 1819275"/>
                <a:gd name="connsiteX0-57" fmla="*/ 0 w 1774058"/>
                <a:gd name="connsiteY0-58" fmla="*/ 0 h 1819275"/>
                <a:gd name="connsiteX1-59" fmla="*/ 1239837 w 1774058"/>
                <a:gd name="connsiteY1-60" fmla="*/ 0 h 1819275"/>
                <a:gd name="connsiteX2-61" fmla="*/ 1425575 w 1774058"/>
                <a:gd name="connsiteY2-62" fmla="*/ 1819275 h 1819275"/>
                <a:gd name="connsiteX3-63" fmla="*/ 1217011 w 1774058"/>
                <a:gd name="connsiteY3-64" fmla="*/ 1151279 h 1819275"/>
                <a:gd name="connsiteX4-65" fmla="*/ 1120532 w 1774058"/>
                <a:gd name="connsiteY4-66" fmla="*/ 960656 h 1819275"/>
                <a:gd name="connsiteX5-67" fmla="*/ 1125218 w 1774058"/>
                <a:gd name="connsiteY5-68" fmla="*/ 962449 h 1819275"/>
                <a:gd name="connsiteX6-69" fmla="*/ 1087312 w 1774058"/>
                <a:gd name="connsiteY6-70" fmla="*/ 895020 h 1819275"/>
                <a:gd name="connsiteX7-71" fmla="*/ 1067594 w 1774058"/>
                <a:gd name="connsiteY7-72" fmla="*/ 856060 h 1819275"/>
                <a:gd name="connsiteX8-73" fmla="*/ 1044723 w 1774058"/>
                <a:gd name="connsiteY8-74" fmla="*/ 819259 h 1819275"/>
                <a:gd name="connsiteX9-75" fmla="*/ 1032247 w 1774058"/>
                <a:gd name="connsiteY9-76" fmla="*/ 797066 h 1819275"/>
                <a:gd name="connsiteX10-77" fmla="*/ 1011074 w 1774058"/>
                <a:gd name="connsiteY10-78" fmla="*/ 765115 h 1819275"/>
                <a:gd name="connsiteX11-79" fmla="*/ 976419 w 1774058"/>
                <a:gd name="connsiteY11-80" fmla="*/ 709350 h 1819275"/>
                <a:gd name="connsiteX12-81" fmla="*/ 949071 w 1774058"/>
                <a:gd name="connsiteY12-82" fmla="*/ 671548 h 1819275"/>
                <a:gd name="connsiteX13-83" fmla="*/ 932625 w 1774058"/>
                <a:gd name="connsiteY13-84" fmla="*/ 646730 h 1819275"/>
                <a:gd name="connsiteX14-85" fmla="*/ 911183 w 1774058"/>
                <a:gd name="connsiteY14-86" fmla="*/ 619176 h 1819275"/>
                <a:gd name="connsiteX15-87" fmla="*/ 873826 w 1774058"/>
                <a:gd name="connsiteY15-88" fmla="*/ 567538 h 1819275"/>
                <a:gd name="connsiteX16-89" fmla="*/ 842456 w 1774058"/>
                <a:gd name="connsiteY16-90" fmla="*/ 530859 h 1819275"/>
                <a:gd name="connsiteX17-91" fmla="*/ 827460 w 1774058"/>
                <a:gd name="connsiteY17-92" fmla="*/ 511589 h 1819275"/>
                <a:gd name="connsiteX18-93" fmla="*/ 804660 w 1774058"/>
                <a:gd name="connsiteY18-94" fmla="*/ 486667 h 1819275"/>
                <a:gd name="connsiteX19-95" fmla="*/ 759485 w 1774058"/>
                <a:gd name="connsiteY19-96" fmla="*/ 433846 h 1819275"/>
                <a:gd name="connsiteX20-97" fmla="*/ 732019 w 1774058"/>
                <a:gd name="connsiteY20-98" fmla="*/ 407265 h 1819275"/>
                <a:gd name="connsiteX21-99" fmla="*/ 717863 w 1774058"/>
                <a:gd name="connsiteY21-100" fmla="*/ 391791 h 1819275"/>
                <a:gd name="connsiteX22-101" fmla="*/ 677622 w 1774058"/>
                <a:gd name="connsiteY22-102" fmla="*/ 354620 h 1819275"/>
                <a:gd name="connsiteX23-103" fmla="*/ 633065 w 1774058"/>
                <a:gd name="connsiteY23-104" fmla="*/ 311498 h 1819275"/>
                <a:gd name="connsiteX24-105" fmla="*/ 619739 w 1774058"/>
                <a:gd name="connsiteY24-106" fmla="*/ 301151 h 1819275"/>
                <a:gd name="connsiteX25-107" fmla="*/ 604942 w 1774058"/>
                <a:gd name="connsiteY25-108" fmla="*/ 287483 h 1819275"/>
                <a:gd name="connsiteX26-109" fmla="*/ 29334 w 1774058"/>
                <a:gd name="connsiteY26-110" fmla="*/ 3471 h 1819275"/>
                <a:gd name="connsiteX27-111" fmla="*/ 7152 w 1774058"/>
                <a:gd name="connsiteY27-112" fmla="*/ 1798 h 1819275"/>
                <a:gd name="connsiteX28-113" fmla="*/ 0 w 1774058"/>
                <a:gd name="connsiteY28-114" fmla="*/ 0 h 1819275"/>
                <a:gd name="connsiteX0-115" fmla="*/ 0 w 1775399"/>
                <a:gd name="connsiteY0-116" fmla="*/ 0 h 1819275"/>
                <a:gd name="connsiteX1-117" fmla="*/ 1239837 w 1775399"/>
                <a:gd name="connsiteY1-118" fmla="*/ 0 h 1819275"/>
                <a:gd name="connsiteX2-119" fmla="*/ 1425575 w 1775399"/>
                <a:gd name="connsiteY2-120" fmla="*/ 1819275 h 1819275"/>
                <a:gd name="connsiteX3-121" fmla="*/ 1217011 w 1775399"/>
                <a:gd name="connsiteY3-122" fmla="*/ 1151279 h 1819275"/>
                <a:gd name="connsiteX4-123" fmla="*/ 1120532 w 1775399"/>
                <a:gd name="connsiteY4-124" fmla="*/ 960656 h 1819275"/>
                <a:gd name="connsiteX5-125" fmla="*/ 1125218 w 1775399"/>
                <a:gd name="connsiteY5-126" fmla="*/ 962449 h 1819275"/>
                <a:gd name="connsiteX6-127" fmla="*/ 1087312 w 1775399"/>
                <a:gd name="connsiteY6-128" fmla="*/ 895020 h 1819275"/>
                <a:gd name="connsiteX7-129" fmla="*/ 1067594 w 1775399"/>
                <a:gd name="connsiteY7-130" fmla="*/ 856060 h 1819275"/>
                <a:gd name="connsiteX8-131" fmla="*/ 1044723 w 1775399"/>
                <a:gd name="connsiteY8-132" fmla="*/ 819259 h 1819275"/>
                <a:gd name="connsiteX9-133" fmla="*/ 1032247 w 1775399"/>
                <a:gd name="connsiteY9-134" fmla="*/ 797066 h 1819275"/>
                <a:gd name="connsiteX10-135" fmla="*/ 1011074 w 1775399"/>
                <a:gd name="connsiteY10-136" fmla="*/ 765115 h 1819275"/>
                <a:gd name="connsiteX11-137" fmla="*/ 976419 w 1775399"/>
                <a:gd name="connsiteY11-138" fmla="*/ 709350 h 1819275"/>
                <a:gd name="connsiteX12-139" fmla="*/ 949071 w 1775399"/>
                <a:gd name="connsiteY12-140" fmla="*/ 671548 h 1819275"/>
                <a:gd name="connsiteX13-141" fmla="*/ 932625 w 1775399"/>
                <a:gd name="connsiteY13-142" fmla="*/ 646730 h 1819275"/>
                <a:gd name="connsiteX14-143" fmla="*/ 911183 w 1775399"/>
                <a:gd name="connsiteY14-144" fmla="*/ 619176 h 1819275"/>
                <a:gd name="connsiteX15-145" fmla="*/ 873826 w 1775399"/>
                <a:gd name="connsiteY15-146" fmla="*/ 567538 h 1819275"/>
                <a:gd name="connsiteX16-147" fmla="*/ 842456 w 1775399"/>
                <a:gd name="connsiteY16-148" fmla="*/ 530859 h 1819275"/>
                <a:gd name="connsiteX17-149" fmla="*/ 827460 w 1775399"/>
                <a:gd name="connsiteY17-150" fmla="*/ 511589 h 1819275"/>
                <a:gd name="connsiteX18-151" fmla="*/ 804660 w 1775399"/>
                <a:gd name="connsiteY18-152" fmla="*/ 486667 h 1819275"/>
                <a:gd name="connsiteX19-153" fmla="*/ 759485 w 1775399"/>
                <a:gd name="connsiteY19-154" fmla="*/ 433846 h 1819275"/>
                <a:gd name="connsiteX20-155" fmla="*/ 732019 w 1775399"/>
                <a:gd name="connsiteY20-156" fmla="*/ 407265 h 1819275"/>
                <a:gd name="connsiteX21-157" fmla="*/ 717863 w 1775399"/>
                <a:gd name="connsiteY21-158" fmla="*/ 391791 h 1819275"/>
                <a:gd name="connsiteX22-159" fmla="*/ 677622 w 1775399"/>
                <a:gd name="connsiteY22-160" fmla="*/ 354620 h 1819275"/>
                <a:gd name="connsiteX23-161" fmla="*/ 633065 w 1775399"/>
                <a:gd name="connsiteY23-162" fmla="*/ 311498 h 1819275"/>
                <a:gd name="connsiteX24-163" fmla="*/ 619739 w 1775399"/>
                <a:gd name="connsiteY24-164" fmla="*/ 301151 h 1819275"/>
                <a:gd name="connsiteX25-165" fmla="*/ 604942 w 1775399"/>
                <a:gd name="connsiteY25-166" fmla="*/ 287483 h 1819275"/>
                <a:gd name="connsiteX26-167" fmla="*/ 29334 w 1775399"/>
                <a:gd name="connsiteY26-168" fmla="*/ 3471 h 1819275"/>
                <a:gd name="connsiteX27-169" fmla="*/ 7152 w 1775399"/>
                <a:gd name="connsiteY27-170" fmla="*/ 1798 h 1819275"/>
                <a:gd name="connsiteX28-171" fmla="*/ 0 w 1775399"/>
                <a:gd name="connsiteY28-172" fmla="*/ 0 h 1819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113" y="connsiteY28-114"/>
                </a:cxn>
              </a:cxnLst>
              <a:rect l="l" t="t" r="r" b="b"/>
              <a:pathLst>
                <a:path w="1775399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97075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2"/>
                </a:gs>
                <a:gs pos="64000">
                  <a:schemeClr val="accent2"/>
                </a:gs>
                <a:gs pos="42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MH_Other_3"/>
            <p:cNvSpPr/>
            <p:nvPr>
              <p:custDataLst>
                <p:tags r:id="rId2"/>
              </p:custDataLst>
            </p:nvPr>
          </p:nvSpPr>
          <p:spPr>
            <a:xfrm rot="18018922">
              <a:off x="4902080" y="2334226"/>
              <a:ext cx="1520211" cy="1564301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4"/>
                </a:gs>
                <a:gs pos="64000">
                  <a:schemeClr val="accent4"/>
                </a:gs>
                <a:gs pos="42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MH_Other_4"/>
            <p:cNvSpPr/>
            <p:nvPr>
              <p:custDataLst>
                <p:tags r:id="rId3"/>
              </p:custDataLst>
            </p:nvPr>
          </p:nvSpPr>
          <p:spPr>
            <a:xfrm rot="14427225">
              <a:off x="4591689" y="2963825"/>
              <a:ext cx="1520211" cy="1564301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3"/>
                </a:gs>
                <a:gs pos="64000">
                  <a:schemeClr val="accent3"/>
                </a:gs>
                <a:gs pos="42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MH_Other_5"/>
            <p:cNvSpPr/>
            <p:nvPr>
              <p:custDataLst>
                <p:tags r:id="rId4"/>
              </p:custDataLst>
            </p:nvPr>
          </p:nvSpPr>
          <p:spPr>
            <a:xfrm rot="10859581">
              <a:off x="4982323" y="3553744"/>
              <a:ext cx="1520211" cy="1566065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1"/>
                </a:gs>
                <a:gs pos="64000">
                  <a:schemeClr val="accent1"/>
                </a:gs>
                <a:gs pos="4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MH_Other_6"/>
            <p:cNvSpPr/>
            <p:nvPr>
              <p:custDataLst>
                <p:tags r:id="rId5"/>
              </p:custDataLst>
            </p:nvPr>
          </p:nvSpPr>
          <p:spPr>
            <a:xfrm rot="7267884">
              <a:off x="5678939" y="3509655"/>
              <a:ext cx="1521974" cy="1564300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2"/>
                </a:gs>
                <a:gs pos="64000">
                  <a:schemeClr val="accent2"/>
                </a:gs>
                <a:gs pos="42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MH_Other_7"/>
            <p:cNvSpPr/>
            <p:nvPr>
              <p:custDataLst>
                <p:tags r:id="rId6"/>
              </p:custDataLst>
            </p:nvPr>
          </p:nvSpPr>
          <p:spPr>
            <a:xfrm rot="3662163">
              <a:off x="5992857" y="2881818"/>
              <a:ext cx="1520211" cy="1566064"/>
            </a:xfrm>
            <a:custGeom>
              <a:avLst/>
              <a:gdLst>
                <a:gd name="connsiteX0" fmla="*/ 0 w 1768701"/>
                <a:gd name="connsiteY0" fmla="*/ 0 h 1819275"/>
                <a:gd name="connsiteX1" fmla="*/ 1239837 w 1768701"/>
                <a:gd name="connsiteY1" fmla="*/ 0 h 1819275"/>
                <a:gd name="connsiteX2" fmla="*/ 1425575 w 1768701"/>
                <a:gd name="connsiteY2" fmla="*/ 1819275 h 1819275"/>
                <a:gd name="connsiteX3" fmla="*/ 1217011 w 1768701"/>
                <a:gd name="connsiteY3" fmla="*/ 1151279 h 1819275"/>
                <a:gd name="connsiteX4" fmla="*/ 1120532 w 1768701"/>
                <a:gd name="connsiteY4" fmla="*/ 960656 h 1819275"/>
                <a:gd name="connsiteX5" fmla="*/ 1125218 w 1768701"/>
                <a:gd name="connsiteY5" fmla="*/ 962449 h 1819275"/>
                <a:gd name="connsiteX6" fmla="*/ 1087312 w 1768701"/>
                <a:gd name="connsiteY6" fmla="*/ 895020 h 1819275"/>
                <a:gd name="connsiteX7" fmla="*/ 1067594 w 1768701"/>
                <a:gd name="connsiteY7" fmla="*/ 856060 h 1819275"/>
                <a:gd name="connsiteX8" fmla="*/ 1044723 w 1768701"/>
                <a:gd name="connsiteY8" fmla="*/ 819259 h 1819275"/>
                <a:gd name="connsiteX9" fmla="*/ 1032247 w 1768701"/>
                <a:gd name="connsiteY9" fmla="*/ 797066 h 1819275"/>
                <a:gd name="connsiteX10" fmla="*/ 1011074 w 1768701"/>
                <a:gd name="connsiteY10" fmla="*/ 765115 h 1819275"/>
                <a:gd name="connsiteX11" fmla="*/ 976419 w 1768701"/>
                <a:gd name="connsiteY11" fmla="*/ 709350 h 1819275"/>
                <a:gd name="connsiteX12" fmla="*/ 949071 w 1768701"/>
                <a:gd name="connsiteY12" fmla="*/ 671548 h 1819275"/>
                <a:gd name="connsiteX13" fmla="*/ 932625 w 1768701"/>
                <a:gd name="connsiteY13" fmla="*/ 646730 h 1819275"/>
                <a:gd name="connsiteX14" fmla="*/ 911183 w 1768701"/>
                <a:gd name="connsiteY14" fmla="*/ 619176 h 1819275"/>
                <a:gd name="connsiteX15" fmla="*/ 873826 w 1768701"/>
                <a:gd name="connsiteY15" fmla="*/ 567538 h 1819275"/>
                <a:gd name="connsiteX16" fmla="*/ 842456 w 1768701"/>
                <a:gd name="connsiteY16" fmla="*/ 530859 h 1819275"/>
                <a:gd name="connsiteX17" fmla="*/ 827460 w 1768701"/>
                <a:gd name="connsiteY17" fmla="*/ 511589 h 1819275"/>
                <a:gd name="connsiteX18" fmla="*/ 804660 w 1768701"/>
                <a:gd name="connsiteY18" fmla="*/ 486667 h 1819275"/>
                <a:gd name="connsiteX19" fmla="*/ 759485 w 1768701"/>
                <a:gd name="connsiteY19" fmla="*/ 433846 h 1819275"/>
                <a:gd name="connsiteX20" fmla="*/ 732019 w 1768701"/>
                <a:gd name="connsiteY20" fmla="*/ 407265 h 1819275"/>
                <a:gd name="connsiteX21" fmla="*/ 717863 w 1768701"/>
                <a:gd name="connsiteY21" fmla="*/ 391791 h 1819275"/>
                <a:gd name="connsiteX22" fmla="*/ 677622 w 1768701"/>
                <a:gd name="connsiteY22" fmla="*/ 354620 h 1819275"/>
                <a:gd name="connsiteX23" fmla="*/ 633065 w 1768701"/>
                <a:gd name="connsiteY23" fmla="*/ 311498 h 1819275"/>
                <a:gd name="connsiteX24" fmla="*/ 619739 w 1768701"/>
                <a:gd name="connsiteY24" fmla="*/ 301151 h 1819275"/>
                <a:gd name="connsiteX25" fmla="*/ 604942 w 1768701"/>
                <a:gd name="connsiteY25" fmla="*/ 287483 h 1819275"/>
                <a:gd name="connsiteX26" fmla="*/ 29334 w 1768701"/>
                <a:gd name="connsiteY26" fmla="*/ 3471 h 1819275"/>
                <a:gd name="connsiteX27" fmla="*/ 7152 w 1768701"/>
                <a:gd name="connsiteY27" fmla="*/ 1798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68701" h="1819275">
                  <a:moveTo>
                    <a:pt x="0" y="0"/>
                  </a:moveTo>
                  <a:lnTo>
                    <a:pt x="1239837" y="0"/>
                  </a:lnTo>
                  <a:cubicBezTo>
                    <a:pt x="1820863" y="101600"/>
                    <a:pt x="1981200" y="942975"/>
                    <a:pt x="1425575" y="1819275"/>
                  </a:cubicBezTo>
                  <a:cubicBezTo>
                    <a:pt x="1410692" y="1702594"/>
                    <a:pt x="1345133" y="1441252"/>
                    <a:pt x="1217011" y="1151279"/>
                  </a:cubicBezTo>
                  <a:lnTo>
                    <a:pt x="1120532" y="960656"/>
                  </a:lnTo>
                  <a:lnTo>
                    <a:pt x="1125218" y="962449"/>
                  </a:lnTo>
                  <a:lnTo>
                    <a:pt x="1087312" y="895020"/>
                  </a:lnTo>
                  <a:lnTo>
                    <a:pt x="1067594" y="856060"/>
                  </a:lnTo>
                  <a:lnTo>
                    <a:pt x="1044723" y="819259"/>
                  </a:lnTo>
                  <a:lnTo>
                    <a:pt x="1032247" y="797066"/>
                  </a:lnTo>
                  <a:lnTo>
                    <a:pt x="1011074" y="765115"/>
                  </a:lnTo>
                  <a:lnTo>
                    <a:pt x="976419" y="709350"/>
                  </a:lnTo>
                  <a:lnTo>
                    <a:pt x="949071" y="671548"/>
                  </a:lnTo>
                  <a:lnTo>
                    <a:pt x="932625" y="646730"/>
                  </a:lnTo>
                  <a:lnTo>
                    <a:pt x="911183" y="619176"/>
                  </a:lnTo>
                  <a:lnTo>
                    <a:pt x="873826" y="567538"/>
                  </a:lnTo>
                  <a:lnTo>
                    <a:pt x="842456" y="530859"/>
                  </a:lnTo>
                  <a:lnTo>
                    <a:pt x="827460" y="511589"/>
                  </a:lnTo>
                  <a:lnTo>
                    <a:pt x="804660" y="486667"/>
                  </a:lnTo>
                  <a:lnTo>
                    <a:pt x="759485" y="433846"/>
                  </a:lnTo>
                  <a:lnTo>
                    <a:pt x="732019" y="407265"/>
                  </a:lnTo>
                  <a:lnTo>
                    <a:pt x="717863" y="391791"/>
                  </a:lnTo>
                  <a:lnTo>
                    <a:pt x="677622" y="354620"/>
                  </a:lnTo>
                  <a:lnTo>
                    <a:pt x="633065" y="311498"/>
                  </a:lnTo>
                  <a:lnTo>
                    <a:pt x="619739" y="301151"/>
                  </a:lnTo>
                  <a:lnTo>
                    <a:pt x="604942" y="287483"/>
                  </a:lnTo>
                  <a:cubicBezTo>
                    <a:pt x="414589" y="126628"/>
                    <a:pt x="215013" y="30932"/>
                    <a:pt x="29334" y="3471"/>
                  </a:cubicBezTo>
                  <a:lnTo>
                    <a:pt x="7152" y="1798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3"/>
                </a:gs>
                <a:gs pos="64000">
                  <a:schemeClr val="accent3"/>
                </a:gs>
                <a:gs pos="42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6" name="MH_Other_1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386409" y="3165037"/>
              <a:ext cx="1327438" cy="11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ctr"/>
              <a:r>
                <a:rPr lang="zh-CN" altLang="en-US" sz="28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重点</a:t>
              </a:r>
              <a:endPara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  <a:p>
              <a:pPr algn="ctr"/>
              <a:r>
                <a:rPr lang="zh-CN" altLang="en-US" sz="28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工作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6386" name="MH_PageTitle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 dirty="0" smtClean="0"/>
              <a:t>工作完成情况</a:t>
            </a:r>
            <a:endParaRPr lang="zh-CN" altLang="en-US" dirty="0" smtClean="0"/>
          </a:p>
        </p:txBody>
      </p:sp>
      <p:sp>
        <p:nvSpPr>
          <p:cNvPr id="23" name="MH_Other_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 flipV="1">
            <a:off x="3535635" y="5080058"/>
            <a:ext cx="4969786" cy="770687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81000"/>
                  <a:lumOff val="19000"/>
                  <a:alpha val="88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/>
        </p:spPr>
        <p:txBody>
          <a:bodyPr anchor="ctr">
            <a:normAutofit/>
          </a:bodyPr>
          <a:lstStyle/>
          <a:p>
            <a:pPr>
              <a:defRPr/>
            </a:pPr>
            <a:endParaRPr lang="zh-CN" altLang="en-US" ker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0515" y="1712561"/>
            <a:ext cx="4371541" cy="977027"/>
            <a:chOff x="1030515" y="1712561"/>
            <a:chExt cx="4371541" cy="977027"/>
          </a:xfrm>
        </p:grpSpPr>
        <p:sp>
          <p:nvSpPr>
            <p:cNvPr id="30" name="MH_Other_8"/>
            <p:cNvSpPr/>
            <p:nvPr>
              <p:custDataLst>
                <p:tags r:id="rId10"/>
              </p:custDataLst>
            </p:nvPr>
          </p:nvSpPr>
          <p:spPr>
            <a:xfrm flipH="1">
              <a:off x="4181654" y="2202837"/>
              <a:ext cx="1220402" cy="439134"/>
            </a:xfrm>
            <a:custGeom>
              <a:avLst/>
              <a:gdLst>
                <a:gd name="connsiteX0" fmla="*/ 0 w 2286000"/>
                <a:gd name="connsiteY0" fmla="*/ 472440 h 472440"/>
                <a:gd name="connsiteX1" fmla="*/ 472440 w 2286000"/>
                <a:gd name="connsiteY1" fmla="*/ 0 h 472440"/>
                <a:gd name="connsiteX2" fmla="*/ 2286000 w 2286000"/>
                <a:gd name="connsiteY2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72440">
                  <a:moveTo>
                    <a:pt x="0" y="472440"/>
                  </a:moveTo>
                  <a:lnTo>
                    <a:pt x="472440" y="0"/>
                  </a:lnTo>
                  <a:lnTo>
                    <a:pt x="2286000" y="0"/>
                  </a:lnTo>
                </a:path>
              </a:pathLst>
            </a:custGeom>
            <a:noFill/>
            <a:ln w="19050" cap="flat" cmpd="sng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403" name="MH_SubTitle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30515" y="1712561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9213" y="3176336"/>
            <a:ext cx="3677408" cy="977027"/>
            <a:chOff x="1019213" y="3176336"/>
            <a:chExt cx="3677408" cy="977027"/>
          </a:xfrm>
        </p:grpSpPr>
        <p:cxnSp>
          <p:nvCxnSpPr>
            <p:cNvPr id="16399" name="MH_Other_13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flipH="1">
              <a:off x="4181654" y="3765374"/>
              <a:ext cx="514967" cy="0"/>
            </a:xfrm>
            <a:prstGeom prst="straightConnector1">
              <a:avLst/>
            </a:prstGeom>
            <a:noFill/>
            <a:ln w="19050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MH_SubTitle_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19213" y="3176336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46302" y="4709999"/>
            <a:ext cx="4355754" cy="977027"/>
            <a:chOff x="1046302" y="4709999"/>
            <a:chExt cx="4355754" cy="977027"/>
          </a:xfrm>
        </p:grpSpPr>
        <p:sp>
          <p:nvSpPr>
            <p:cNvPr id="32" name="MH_Other_10"/>
            <p:cNvSpPr/>
            <p:nvPr>
              <p:custDataLst>
                <p:tags r:id="rId14"/>
              </p:custDataLst>
            </p:nvPr>
          </p:nvSpPr>
          <p:spPr>
            <a:xfrm flipH="1" flipV="1">
              <a:off x="4181654" y="4798836"/>
              <a:ext cx="1220402" cy="439134"/>
            </a:xfrm>
            <a:custGeom>
              <a:avLst/>
              <a:gdLst>
                <a:gd name="connsiteX0" fmla="*/ 0 w 2286000"/>
                <a:gd name="connsiteY0" fmla="*/ 472440 h 472440"/>
                <a:gd name="connsiteX1" fmla="*/ 472440 w 2286000"/>
                <a:gd name="connsiteY1" fmla="*/ 0 h 472440"/>
                <a:gd name="connsiteX2" fmla="*/ 2286000 w 2286000"/>
                <a:gd name="connsiteY2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72440">
                  <a:moveTo>
                    <a:pt x="0" y="472440"/>
                  </a:moveTo>
                  <a:lnTo>
                    <a:pt x="472440" y="0"/>
                  </a:lnTo>
                  <a:lnTo>
                    <a:pt x="2286000" y="0"/>
                  </a:lnTo>
                </a:path>
              </a:pathLst>
            </a:custGeom>
            <a:noFill/>
            <a:ln w="19050" cap="flat" cmpd="sng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MH_SubTitle_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46302" y="4709999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68310" y="1712561"/>
            <a:ext cx="4485028" cy="977027"/>
            <a:chOff x="6668310" y="1712561"/>
            <a:chExt cx="4485028" cy="977027"/>
          </a:xfrm>
        </p:grpSpPr>
        <p:sp>
          <p:nvSpPr>
            <p:cNvPr id="31" name="MH_Other_9"/>
            <p:cNvSpPr/>
            <p:nvPr>
              <p:custDataLst>
                <p:tags r:id="rId16"/>
              </p:custDataLst>
            </p:nvPr>
          </p:nvSpPr>
          <p:spPr>
            <a:xfrm>
              <a:off x="6668310" y="2202837"/>
              <a:ext cx="1220402" cy="439134"/>
            </a:xfrm>
            <a:custGeom>
              <a:avLst/>
              <a:gdLst>
                <a:gd name="connsiteX0" fmla="*/ 0 w 2286000"/>
                <a:gd name="connsiteY0" fmla="*/ 472440 h 472440"/>
                <a:gd name="connsiteX1" fmla="*/ 472440 w 2286000"/>
                <a:gd name="connsiteY1" fmla="*/ 0 h 472440"/>
                <a:gd name="connsiteX2" fmla="*/ 2286000 w 2286000"/>
                <a:gd name="connsiteY2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72440">
                  <a:moveTo>
                    <a:pt x="0" y="472440"/>
                  </a:moveTo>
                  <a:lnTo>
                    <a:pt x="472440" y="0"/>
                  </a:lnTo>
                  <a:lnTo>
                    <a:pt x="2286000" y="0"/>
                  </a:lnTo>
                </a:path>
              </a:pathLst>
            </a:custGeom>
            <a:noFill/>
            <a:ln w="19050" cap="flat" cmpd="sng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MH_SubTitle_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039234" y="1712561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02679" y="3176336"/>
            <a:ext cx="3939357" cy="977027"/>
            <a:chOff x="7202679" y="3176336"/>
            <a:chExt cx="3939357" cy="977027"/>
          </a:xfrm>
        </p:grpSpPr>
        <p:cxnSp>
          <p:nvCxnSpPr>
            <p:cNvPr id="16398" name="MH_Other_12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>
              <a:off x="7202679" y="3747740"/>
              <a:ext cx="686034" cy="10582"/>
            </a:xfrm>
            <a:prstGeom prst="straightConnector1">
              <a:avLst/>
            </a:prstGeom>
            <a:noFill/>
            <a:ln w="19050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MH_SubTitle_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027932" y="3176336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68310" y="4709999"/>
            <a:ext cx="4500815" cy="977027"/>
            <a:chOff x="6668310" y="4709999"/>
            <a:chExt cx="4500815" cy="977027"/>
          </a:xfrm>
        </p:grpSpPr>
        <p:sp>
          <p:nvSpPr>
            <p:cNvPr id="33" name="MH_Other_11"/>
            <p:cNvSpPr/>
            <p:nvPr>
              <p:custDataLst>
                <p:tags r:id="rId20"/>
              </p:custDataLst>
            </p:nvPr>
          </p:nvSpPr>
          <p:spPr>
            <a:xfrm flipV="1">
              <a:off x="6668310" y="4798836"/>
              <a:ext cx="1220402" cy="439134"/>
            </a:xfrm>
            <a:custGeom>
              <a:avLst/>
              <a:gdLst>
                <a:gd name="connsiteX0" fmla="*/ 0 w 2286000"/>
                <a:gd name="connsiteY0" fmla="*/ 472440 h 472440"/>
                <a:gd name="connsiteX1" fmla="*/ 472440 w 2286000"/>
                <a:gd name="connsiteY1" fmla="*/ 0 h 472440"/>
                <a:gd name="connsiteX2" fmla="*/ 2286000 w 2286000"/>
                <a:gd name="connsiteY2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72440">
                  <a:moveTo>
                    <a:pt x="0" y="472440"/>
                  </a:moveTo>
                  <a:lnTo>
                    <a:pt x="472440" y="0"/>
                  </a:lnTo>
                  <a:lnTo>
                    <a:pt x="2286000" y="0"/>
                  </a:lnTo>
                </a:path>
              </a:pathLst>
            </a:custGeom>
            <a:noFill/>
            <a:ln w="19050" cap="flat" cmpd="sng" algn="ctr">
              <a:solidFill>
                <a:srgbClr val="ADADAD"/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MH_SubTitle_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055021" y="4709999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2795">
        <p15:prstTrans prst="pageCurlDouble"/>
      </p:transition>
    </mc:Choice>
    <mc:Fallback>
      <p:transition spd="slow" advTm="2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工作达标情况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347128" y="1898731"/>
            <a:ext cx="2099808" cy="2099808"/>
            <a:chOff x="1700542" y="2014192"/>
            <a:chExt cx="2099808" cy="2099808"/>
          </a:xfrm>
        </p:grpSpPr>
        <p:sp>
          <p:nvSpPr>
            <p:cNvPr id="5" name="椭圆 4"/>
            <p:cNvSpPr/>
            <p:nvPr/>
          </p:nvSpPr>
          <p:spPr>
            <a:xfrm>
              <a:off x="1700542" y="2014192"/>
              <a:ext cx="2099808" cy="20998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2286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/>
            </a:p>
          </p:txBody>
        </p:sp>
        <p:sp>
          <p:nvSpPr>
            <p:cNvPr id="6" name="饼形 5"/>
            <p:cNvSpPr/>
            <p:nvPr/>
          </p:nvSpPr>
          <p:spPr>
            <a:xfrm>
              <a:off x="1703333" y="2016983"/>
              <a:ext cx="2094226" cy="2094226"/>
            </a:xfrm>
            <a:prstGeom prst="pie">
              <a:avLst>
                <a:gd name="adj1" fmla="val 851375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26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006264" y="2319914"/>
              <a:ext cx="1488364" cy="1488364"/>
              <a:chOff x="2727446" y="2928691"/>
              <a:chExt cx="1782374" cy="1782374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2727446" y="2928691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3092125" y="3435155"/>
                <a:ext cx="1060036" cy="774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>
                        <a:lumMod val="50000"/>
                      </a:schemeClr>
                    </a:solidFill>
                  </a:rPr>
                  <a:t>36%</a:t>
                </a:r>
                <a:endParaRPr lang="zh-CN" altLang="en-US" sz="3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826998" y="1898731"/>
            <a:ext cx="2099808" cy="2099808"/>
            <a:chOff x="1700542" y="2014192"/>
            <a:chExt cx="2099808" cy="2099808"/>
          </a:xfrm>
        </p:grpSpPr>
        <p:sp>
          <p:nvSpPr>
            <p:cNvPr id="10" name="椭圆 9"/>
            <p:cNvSpPr/>
            <p:nvPr/>
          </p:nvSpPr>
          <p:spPr>
            <a:xfrm>
              <a:off x="1700542" y="2014192"/>
              <a:ext cx="2099808" cy="20998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2286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/>
            </a:p>
          </p:txBody>
        </p:sp>
        <p:sp>
          <p:nvSpPr>
            <p:cNvPr id="11" name="饼形 10"/>
            <p:cNvSpPr/>
            <p:nvPr/>
          </p:nvSpPr>
          <p:spPr>
            <a:xfrm>
              <a:off x="1703333" y="2016983"/>
              <a:ext cx="2094226" cy="2094226"/>
            </a:xfrm>
            <a:prstGeom prst="pie">
              <a:avLst>
                <a:gd name="adj1" fmla="val 54376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  <a:effectLst>
              <a:innerShdw blurRad="63500" dist="50800" dir="126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006264" y="2319914"/>
              <a:ext cx="1488364" cy="1488364"/>
              <a:chOff x="2727446" y="2928691"/>
              <a:chExt cx="1782374" cy="178237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727446" y="2928691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092125" y="3435155"/>
                <a:ext cx="1058116" cy="774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>
                        <a:lumMod val="50000"/>
                      </a:schemeClr>
                    </a:solidFill>
                  </a:rPr>
                  <a:t>50%</a:t>
                </a:r>
                <a:endParaRPr lang="zh-CN" altLang="en-US" sz="3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306868" y="1898731"/>
            <a:ext cx="2099808" cy="2099808"/>
            <a:chOff x="1700542" y="2014192"/>
            <a:chExt cx="2099808" cy="2099808"/>
          </a:xfrm>
        </p:grpSpPr>
        <p:sp>
          <p:nvSpPr>
            <p:cNvPr id="16" name="椭圆 15"/>
            <p:cNvSpPr/>
            <p:nvPr/>
          </p:nvSpPr>
          <p:spPr>
            <a:xfrm>
              <a:off x="1700542" y="2014192"/>
              <a:ext cx="2099808" cy="20998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2286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/>
            </a:p>
          </p:txBody>
        </p:sp>
        <p:sp>
          <p:nvSpPr>
            <p:cNvPr id="17" name="饼形 16"/>
            <p:cNvSpPr/>
            <p:nvPr/>
          </p:nvSpPr>
          <p:spPr>
            <a:xfrm>
              <a:off x="1703333" y="2016983"/>
              <a:ext cx="2094226" cy="2094226"/>
            </a:xfrm>
            <a:prstGeom prst="pie">
              <a:avLst>
                <a:gd name="adj1" fmla="val 1008999"/>
                <a:gd name="adj2" fmla="val 16200000"/>
              </a:avLst>
            </a:prstGeom>
            <a:solidFill>
              <a:schemeClr val="accent3"/>
            </a:solidFill>
            <a:ln>
              <a:noFill/>
            </a:ln>
            <a:effectLst>
              <a:innerShdw blurRad="63500" dist="50800" dir="126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006264" y="2319914"/>
              <a:ext cx="1488364" cy="1488364"/>
              <a:chOff x="2727446" y="2928691"/>
              <a:chExt cx="1782374" cy="1782374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2727446" y="2928691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092125" y="3435155"/>
                <a:ext cx="1017804" cy="774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>
                        <a:lumMod val="50000"/>
                      </a:schemeClr>
                    </a:solidFill>
                  </a:rPr>
                  <a:t>72%</a:t>
                </a:r>
                <a:endParaRPr lang="zh-CN" altLang="en-US" sz="3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8786737" y="1898731"/>
            <a:ext cx="2099808" cy="2099808"/>
            <a:chOff x="1700542" y="2014192"/>
            <a:chExt cx="2099808" cy="2099808"/>
          </a:xfrm>
        </p:grpSpPr>
        <p:sp>
          <p:nvSpPr>
            <p:cNvPr id="22" name="椭圆 21"/>
            <p:cNvSpPr/>
            <p:nvPr/>
          </p:nvSpPr>
          <p:spPr>
            <a:xfrm>
              <a:off x="1700542" y="2014192"/>
              <a:ext cx="2099808" cy="20998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2286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/>
            </a:p>
          </p:txBody>
        </p:sp>
        <p:sp>
          <p:nvSpPr>
            <p:cNvPr id="23" name="饼形 22"/>
            <p:cNvSpPr/>
            <p:nvPr/>
          </p:nvSpPr>
          <p:spPr>
            <a:xfrm>
              <a:off x="1703333" y="2016983"/>
              <a:ext cx="2094226" cy="2094226"/>
            </a:xfrm>
            <a:prstGeom prst="pie">
              <a:avLst>
                <a:gd name="adj1" fmla="val 18475869"/>
                <a:gd name="adj2" fmla="val 16200000"/>
              </a:avLst>
            </a:prstGeom>
            <a:solidFill>
              <a:schemeClr val="accent4"/>
            </a:solidFill>
            <a:ln>
              <a:noFill/>
            </a:ln>
            <a:effectLst>
              <a:innerShdw blurRad="63500" dist="50800" dir="126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006264" y="2319914"/>
              <a:ext cx="1488364" cy="1488364"/>
              <a:chOff x="2727446" y="2928691"/>
              <a:chExt cx="1782374" cy="1782374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727446" y="2928691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092125" y="3435155"/>
                <a:ext cx="1060036" cy="774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>
                        <a:lumMod val="50000"/>
                      </a:schemeClr>
                    </a:solidFill>
                  </a:rPr>
                  <a:t>93%</a:t>
                </a:r>
                <a:endParaRPr lang="zh-CN" altLang="en-US" sz="3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219200" y="4246457"/>
            <a:ext cx="2143125" cy="1539146"/>
            <a:chOff x="1219200" y="4246457"/>
            <a:chExt cx="2143125" cy="1539146"/>
          </a:xfrm>
        </p:grpSpPr>
        <p:sp>
          <p:nvSpPr>
            <p:cNvPr id="28" name="MH_SubTitle_1"/>
            <p:cNvSpPr>
              <a:spLocks noChangeArrowheads="1"/>
            </p:cNvSpPr>
            <p:nvPr/>
          </p:nvSpPr>
          <p:spPr bwMode="auto">
            <a:xfrm flipH="1">
              <a:off x="1417665" y="424645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单击添加标题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5"/>
            <p:cNvSpPr/>
            <p:nvPr/>
          </p:nvSpPr>
          <p:spPr bwMode="auto">
            <a:xfrm>
              <a:off x="1299503" y="4872157"/>
              <a:ext cx="2014468" cy="91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1219200" y="4709427"/>
              <a:ext cx="21431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3746695" y="4246457"/>
            <a:ext cx="2143125" cy="1539146"/>
            <a:chOff x="3746695" y="4246457"/>
            <a:chExt cx="2143125" cy="1539146"/>
          </a:xfrm>
        </p:grpSpPr>
        <p:sp>
          <p:nvSpPr>
            <p:cNvPr id="34" name="MH_SubTitle_1"/>
            <p:cNvSpPr>
              <a:spLocks noChangeArrowheads="1"/>
            </p:cNvSpPr>
            <p:nvPr/>
          </p:nvSpPr>
          <p:spPr bwMode="auto">
            <a:xfrm flipH="1">
              <a:off x="3936732" y="424645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2"/>
                  </a:solidFill>
                </a:rPr>
                <a:t>单击添加标题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40" name="Rectangle 5"/>
            <p:cNvSpPr/>
            <p:nvPr/>
          </p:nvSpPr>
          <p:spPr bwMode="auto">
            <a:xfrm>
              <a:off x="3826998" y="4872157"/>
              <a:ext cx="2014468" cy="91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3746695" y="4709427"/>
              <a:ext cx="21431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6306868" y="4246457"/>
            <a:ext cx="2143125" cy="1539146"/>
            <a:chOff x="6306868" y="4246457"/>
            <a:chExt cx="2143125" cy="1539146"/>
          </a:xfrm>
        </p:grpSpPr>
        <p:sp>
          <p:nvSpPr>
            <p:cNvPr id="35" name="MH_SubTitle_1"/>
            <p:cNvSpPr>
              <a:spLocks noChangeArrowheads="1"/>
            </p:cNvSpPr>
            <p:nvPr/>
          </p:nvSpPr>
          <p:spPr bwMode="auto">
            <a:xfrm flipH="1">
              <a:off x="6455799" y="424645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3"/>
                  </a:solidFill>
                </a:rPr>
                <a:t>单击添加标题</a:t>
              </a:r>
              <a:endParaRPr lang="zh-CN" alt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42" name="Rectangle 5"/>
            <p:cNvSpPr/>
            <p:nvPr/>
          </p:nvSpPr>
          <p:spPr bwMode="auto">
            <a:xfrm>
              <a:off x="6387171" y="4872157"/>
              <a:ext cx="2014468" cy="91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6306868" y="4709427"/>
              <a:ext cx="21431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8788983" y="4246457"/>
            <a:ext cx="2143125" cy="1539146"/>
            <a:chOff x="8788983" y="4246457"/>
            <a:chExt cx="2143125" cy="1539146"/>
          </a:xfrm>
        </p:grpSpPr>
        <p:sp>
          <p:nvSpPr>
            <p:cNvPr id="36" name="MH_SubTitle_1"/>
            <p:cNvSpPr>
              <a:spLocks noChangeArrowheads="1"/>
            </p:cNvSpPr>
            <p:nvPr/>
          </p:nvSpPr>
          <p:spPr bwMode="auto">
            <a:xfrm flipH="1">
              <a:off x="8974866" y="424645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4"/>
                  </a:solidFill>
                </a:rPr>
                <a:t>单击添加标题</a:t>
              </a:r>
              <a:endParaRPr lang="zh-CN" altLang="en-US" sz="2000" dirty="0">
                <a:solidFill>
                  <a:schemeClr val="accent4"/>
                </a:solidFill>
              </a:endParaRPr>
            </a:p>
          </p:txBody>
        </p:sp>
        <p:sp>
          <p:nvSpPr>
            <p:cNvPr id="44" name="Rectangle 5"/>
            <p:cNvSpPr/>
            <p:nvPr/>
          </p:nvSpPr>
          <p:spPr bwMode="auto">
            <a:xfrm>
              <a:off x="8869286" y="4872157"/>
              <a:ext cx="2014468" cy="91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8788983" y="4709427"/>
              <a:ext cx="21431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297">
        <p15:prstTrans prst="pageCurlDouble"/>
      </p:transition>
    </mc:Choice>
    <mc:Fallback>
      <p:transition spd="slow" advTm="3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工作达标情况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4232170" y="1453583"/>
            <a:ext cx="2257568" cy="1575385"/>
            <a:chOff x="467623" y="1600608"/>
            <a:chExt cx="2257568" cy="1575385"/>
          </a:xfrm>
        </p:grpSpPr>
        <p:sp>
          <p:nvSpPr>
            <p:cNvPr id="41" name="圆角矩形 40"/>
            <p:cNvSpPr/>
            <p:nvPr/>
          </p:nvSpPr>
          <p:spPr>
            <a:xfrm rot="18900000">
              <a:off x="467623" y="196684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767738" y="2550806"/>
              <a:ext cx="625187" cy="625187"/>
            </a:xfrm>
            <a:prstGeom prst="ellipse">
              <a:avLst/>
            </a:prstGeom>
            <a:solidFill>
              <a:srgbClr val="EF663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846131" y="2736350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kern="0" dirty="0" smtClean="0">
                  <a:solidFill>
                    <a:schemeClr val="bg1"/>
                  </a:solidFill>
                  <a:latin typeface="Agency FB" charset="0"/>
                  <a:cs typeface="Arial" panose="020B0604020202020204" pitchFamily="34" charset="0"/>
                </a:rPr>
                <a:t>60%</a:t>
              </a:r>
              <a:endParaRPr lang="zh-CN" altLang="en-US" sz="1400" b="1" kern="0" dirty="0">
                <a:solidFill>
                  <a:schemeClr val="bg1"/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 rot="18900000">
              <a:off x="1135545" y="214883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kern="0" dirty="0" smtClean="0">
                  <a:solidFill>
                    <a:schemeClr val="bg1">
                      <a:lumMod val="50000"/>
                    </a:schemeClr>
                  </a:solidFill>
                  <a:latin typeface="Agency FB" charset="0"/>
                  <a:cs typeface="Arial" panose="020B0604020202020204" pitchFamily="34" charset="0"/>
                </a:rPr>
                <a:t>工作名称</a:t>
              </a:r>
              <a:endParaRPr lang="zh-CN" altLang="en-US" sz="1600" b="1" kern="0" dirty="0">
                <a:solidFill>
                  <a:schemeClr val="bg1">
                    <a:lumMod val="50000"/>
                  </a:schemeClr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46" name="KSO_Shape"/>
            <p:cNvSpPr/>
            <p:nvPr/>
          </p:nvSpPr>
          <p:spPr bwMode="auto">
            <a:xfrm>
              <a:off x="1972314" y="1600608"/>
              <a:ext cx="364486" cy="350512"/>
            </a:xfrm>
            <a:custGeom>
              <a:avLst/>
              <a:gdLst/>
              <a:ahLst/>
              <a:cxnLst/>
              <a:rect l="0" t="0" r="r" b="b"/>
              <a:pathLst>
                <a:path w="2217738" h="2133600">
                  <a:moveTo>
                    <a:pt x="264726" y="2054225"/>
                  </a:moveTo>
                  <a:lnTo>
                    <a:pt x="1954996" y="2054225"/>
                  </a:lnTo>
                  <a:lnTo>
                    <a:pt x="1960156" y="2054622"/>
                  </a:lnTo>
                  <a:lnTo>
                    <a:pt x="1964920" y="2055019"/>
                  </a:lnTo>
                  <a:lnTo>
                    <a:pt x="1969286" y="2056210"/>
                  </a:lnTo>
                  <a:lnTo>
                    <a:pt x="1973653" y="2057400"/>
                  </a:lnTo>
                  <a:lnTo>
                    <a:pt x="1978019" y="2058988"/>
                  </a:lnTo>
                  <a:lnTo>
                    <a:pt x="1981989" y="2061369"/>
                  </a:lnTo>
                  <a:lnTo>
                    <a:pt x="1985959" y="2063353"/>
                  </a:lnTo>
                  <a:lnTo>
                    <a:pt x="1989134" y="2066131"/>
                  </a:lnTo>
                  <a:lnTo>
                    <a:pt x="1992310" y="2068910"/>
                  </a:lnTo>
                  <a:lnTo>
                    <a:pt x="1995089" y="2071688"/>
                  </a:lnTo>
                  <a:lnTo>
                    <a:pt x="1997470" y="2074863"/>
                  </a:lnTo>
                  <a:lnTo>
                    <a:pt x="1999455" y="2078435"/>
                  </a:lnTo>
                  <a:lnTo>
                    <a:pt x="2001440" y="2082403"/>
                  </a:lnTo>
                  <a:lnTo>
                    <a:pt x="2002631" y="2085975"/>
                  </a:lnTo>
                  <a:lnTo>
                    <a:pt x="2003028" y="2089944"/>
                  </a:lnTo>
                  <a:lnTo>
                    <a:pt x="2003425" y="2093913"/>
                  </a:lnTo>
                  <a:lnTo>
                    <a:pt x="2003028" y="2098278"/>
                  </a:lnTo>
                  <a:lnTo>
                    <a:pt x="2002631" y="2101850"/>
                  </a:lnTo>
                  <a:lnTo>
                    <a:pt x="2001440" y="2105819"/>
                  </a:lnTo>
                  <a:lnTo>
                    <a:pt x="1999455" y="2108994"/>
                  </a:lnTo>
                  <a:lnTo>
                    <a:pt x="1997470" y="2112566"/>
                  </a:lnTo>
                  <a:lnTo>
                    <a:pt x="1995089" y="2116138"/>
                  </a:lnTo>
                  <a:lnTo>
                    <a:pt x="1992310" y="2119313"/>
                  </a:lnTo>
                  <a:lnTo>
                    <a:pt x="1989134" y="2122091"/>
                  </a:lnTo>
                  <a:lnTo>
                    <a:pt x="1985959" y="2124472"/>
                  </a:lnTo>
                  <a:lnTo>
                    <a:pt x="1981989" y="2126853"/>
                  </a:lnTo>
                  <a:lnTo>
                    <a:pt x="1978019" y="2128838"/>
                  </a:lnTo>
                  <a:lnTo>
                    <a:pt x="1973653" y="2130822"/>
                  </a:lnTo>
                  <a:lnTo>
                    <a:pt x="1969286" y="2132013"/>
                  </a:lnTo>
                  <a:lnTo>
                    <a:pt x="1964920" y="2132806"/>
                  </a:lnTo>
                  <a:lnTo>
                    <a:pt x="1960156" y="2133203"/>
                  </a:lnTo>
                  <a:lnTo>
                    <a:pt x="1954996" y="2133600"/>
                  </a:lnTo>
                  <a:lnTo>
                    <a:pt x="264726" y="2133600"/>
                  </a:lnTo>
                  <a:lnTo>
                    <a:pt x="259566" y="2133203"/>
                  </a:lnTo>
                  <a:lnTo>
                    <a:pt x="254802" y="2132806"/>
                  </a:lnTo>
                  <a:lnTo>
                    <a:pt x="250436" y="2132013"/>
                  </a:lnTo>
                  <a:lnTo>
                    <a:pt x="246069" y="2130822"/>
                  </a:lnTo>
                  <a:lnTo>
                    <a:pt x="241306" y="2128838"/>
                  </a:lnTo>
                  <a:lnTo>
                    <a:pt x="237733" y="2126853"/>
                  </a:lnTo>
                  <a:lnTo>
                    <a:pt x="233763" y="2124472"/>
                  </a:lnTo>
                  <a:lnTo>
                    <a:pt x="230588" y="2122091"/>
                  </a:lnTo>
                  <a:lnTo>
                    <a:pt x="227015" y="2119313"/>
                  </a:lnTo>
                  <a:lnTo>
                    <a:pt x="224236" y="2116138"/>
                  </a:lnTo>
                  <a:lnTo>
                    <a:pt x="222251" y="2112566"/>
                  </a:lnTo>
                  <a:lnTo>
                    <a:pt x="219870" y="2108994"/>
                  </a:lnTo>
                  <a:lnTo>
                    <a:pt x="218282" y="2105819"/>
                  </a:lnTo>
                  <a:lnTo>
                    <a:pt x="217091" y="2101850"/>
                  </a:lnTo>
                  <a:lnTo>
                    <a:pt x="216297" y="2098278"/>
                  </a:lnTo>
                  <a:lnTo>
                    <a:pt x="215900" y="2093913"/>
                  </a:lnTo>
                  <a:lnTo>
                    <a:pt x="216297" y="2089944"/>
                  </a:lnTo>
                  <a:lnTo>
                    <a:pt x="217091" y="2085975"/>
                  </a:lnTo>
                  <a:lnTo>
                    <a:pt x="218282" y="2082403"/>
                  </a:lnTo>
                  <a:lnTo>
                    <a:pt x="219870" y="2078435"/>
                  </a:lnTo>
                  <a:lnTo>
                    <a:pt x="222251" y="2074863"/>
                  </a:lnTo>
                  <a:lnTo>
                    <a:pt x="224236" y="2071688"/>
                  </a:lnTo>
                  <a:lnTo>
                    <a:pt x="227015" y="2068910"/>
                  </a:lnTo>
                  <a:lnTo>
                    <a:pt x="230588" y="2066131"/>
                  </a:lnTo>
                  <a:lnTo>
                    <a:pt x="233763" y="2063353"/>
                  </a:lnTo>
                  <a:lnTo>
                    <a:pt x="237733" y="2061369"/>
                  </a:lnTo>
                  <a:lnTo>
                    <a:pt x="241306" y="2058988"/>
                  </a:lnTo>
                  <a:lnTo>
                    <a:pt x="246069" y="2057400"/>
                  </a:lnTo>
                  <a:lnTo>
                    <a:pt x="250436" y="2056210"/>
                  </a:lnTo>
                  <a:lnTo>
                    <a:pt x="254802" y="2055019"/>
                  </a:lnTo>
                  <a:lnTo>
                    <a:pt x="259566" y="2054622"/>
                  </a:lnTo>
                  <a:lnTo>
                    <a:pt x="264726" y="2054225"/>
                  </a:lnTo>
                  <a:close/>
                  <a:moveTo>
                    <a:pt x="259566" y="1952625"/>
                  </a:moveTo>
                  <a:lnTo>
                    <a:pt x="264726" y="1952625"/>
                  </a:lnTo>
                  <a:lnTo>
                    <a:pt x="1954996" y="1952625"/>
                  </a:lnTo>
                  <a:lnTo>
                    <a:pt x="1960156" y="1952625"/>
                  </a:lnTo>
                  <a:lnTo>
                    <a:pt x="1964920" y="1953423"/>
                  </a:lnTo>
                  <a:lnTo>
                    <a:pt x="1969286" y="1954220"/>
                  </a:lnTo>
                  <a:lnTo>
                    <a:pt x="1973653" y="1955417"/>
                  </a:lnTo>
                  <a:lnTo>
                    <a:pt x="1978019" y="1957411"/>
                  </a:lnTo>
                  <a:lnTo>
                    <a:pt x="1981989" y="1959007"/>
                  </a:lnTo>
                  <a:lnTo>
                    <a:pt x="1985959" y="1961799"/>
                  </a:lnTo>
                  <a:lnTo>
                    <a:pt x="1989134" y="1963793"/>
                  </a:lnTo>
                  <a:lnTo>
                    <a:pt x="1992310" y="1966984"/>
                  </a:lnTo>
                  <a:lnTo>
                    <a:pt x="1995089" y="1970175"/>
                  </a:lnTo>
                  <a:lnTo>
                    <a:pt x="1997470" y="1973366"/>
                  </a:lnTo>
                  <a:lnTo>
                    <a:pt x="1999455" y="1976956"/>
                  </a:lnTo>
                  <a:lnTo>
                    <a:pt x="2001440" y="1980147"/>
                  </a:lnTo>
                  <a:lnTo>
                    <a:pt x="2002631" y="1984136"/>
                  </a:lnTo>
                  <a:lnTo>
                    <a:pt x="2003028" y="1988124"/>
                  </a:lnTo>
                  <a:lnTo>
                    <a:pt x="2003425" y="1992113"/>
                  </a:lnTo>
                  <a:lnTo>
                    <a:pt x="2003028" y="1996501"/>
                  </a:lnTo>
                  <a:lnTo>
                    <a:pt x="2002631" y="2000489"/>
                  </a:lnTo>
                  <a:lnTo>
                    <a:pt x="2001440" y="2004079"/>
                  </a:lnTo>
                  <a:lnTo>
                    <a:pt x="1999455" y="2007669"/>
                  </a:lnTo>
                  <a:lnTo>
                    <a:pt x="1997470" y="2011259"/>
                  </a:lnTo>
                  <a:lnTo>
                    <a:pt x="1995089" y="2014848"/>
                  </a:lnTo>
                  <a:lnTo>
                    <a:pt x="1992310" y="2017641"/>
                  </a:lnTo>
                  <a:lnTo>
                    <a:pt x="1989134" y="2020433"/>
                  </a:lnTo>
                  <a:lnTo>
                    <a:pt x="1985959" y="2023225"/>
                  </a:lnTo>
                  <a:lnTo>
                    <a:pt x="1981989" y="2025219"/>
                  </a:lnTo>
                  <a:lnTo>
                    <a:pt x="1978019" y="2027612"/>
                  </a:lnTo>
                  <a:lnTo>
                    <a:pt x="1973653" y="2028809"/>
                  </a:lnTo>
                  <a:lnTo>
                    <a:pt x="1969286" y="2030006"/>
                  </a:lnTo>
                  <a:lnTo>
                    <a:pt x="1964920" y="2031601"/>
                  </a:lnTo>
                  <a:lnTo>
                    <a:pt x="1960156" y="2032000"/>
                  </a:lnTo>
                  <a:lnTo>
                    <a:pt x="1954996" y="2032000"/>
                  </a:lnTo>
                  <a:lnTo>
                    <a:pt x="264726" y="2032000"/>
                  </a:lnTo>
                  <a:lnTo>
                    <a:pt x="259566" y="2032000"/>
                  </a:lnTo>
                  <a:lnTo>
                    <a:pt x="254802" y="2031601"/>
                  </a:lnTo>
                  <a:lnTo>
                    <a:pt x="250436" y="2030006"/>
                  </a:lnTo>
                  <a:lnTo>
                    <a:pt x="246069" y="2028809"/>
                  </a:lnTo>
                  <a:lnTo>
                    <a:pt x="241306" y="2027612"/>
                  </a:lnTo>
                  <a:lnTo>
                    <a:pt x="237733" y="2025219"/>
                  </a:lnTo>
                  <a:lnTo>
                    <a:pt x="233763" y="2023225"/>
                  </a:lnTo>
                  <a:lnTo>
                    <a:pt x="230588" y="2020433"/>
                  </a:lnTo>
                  <a:lnTo>
                    <a:pt x="227015" y="2017641"/>
                  </a:lnTo>
                  <a:lnTo>
                    <a:pt x="224236" y="2014848"/>
                  </a:lnTo>
                  <a:lnTo>
                    <a:pt x="222251" y="2011259"/>
                  </a:lnTo>
                  <a:lnTo>
                    <a:pt x="219870" y="2007669"/>
                  </a:lnTo>
                  <a:lnTo>
                    <a:pt x="218282" y="2004079"/>
                  </a:lnTo>
                  <a:lnTo>
                    <a:pt x="217091" y="2000489"/>
                  </a:lnTo>
                  <a:lnTo>
                    <a:pt x="216297" y="1996501"/>
                  </a:lnTo>
                  <a:lnTo>
                    <a:pt x="215900" y="1992113"/>
                  </a:lnTo>
                  <a:lnTo>
                    <a:pt x="216297" y="1988124"/>
                  </a:lnTo>
                  <a:lnTo>
                    <a:pt x="217091" y="1984136"/>
                  </a:lnTo>
                  <a:lnTo>
                    <a:pt x="218282" y="1980147"/>
                  </a:lnTo>
                  <a:lnTo>
                    <a:pt x="219870" y="1976956"/>
                  </a:lnTo>
                  <a:lnTo>
                    <a:pt x="222251" y="1973366"/>
                  </a:lnTo>
                  <a:lnTo>
                    <a:pt x="224236" y="1970175"/>
                  </a:lnTo>
                  <a:lnTo>
                    <a:pt x="227015" y="1966984"/>
                  </a:lnTo>
                  <a:lnTo>
                    <a:pt x="230588" y="1963793"/>
                  </a:lnTo>
                  <a:lnTo>
                    <a:pt x="233763" y="1961799"/>
                  </a:lnTo>
                  <a:lnTo>
                    <a:pt x="237733" y="1959007"/>
                  </a:lnTo>
                  <a:lnTo>
                    <a:pt x="241306" y="1957411"/>
                  </a:lnTo>
                  <a:lnTo>
                    <a:pt x="246069" y="1955417"/>
                  </a:lnTo>
                  <a:lnTo>
                    <a:pt x="250436" y="1954220"/>
                  </a:lnTo>
                  <a:lnTo>
                    <a:pt x="254802" y="1953423"/>
                  </a:lnTo>
                  <a:lnTo>
                    <a:pt x="259566" y="1952625"/>
                  </a:lnTo>
                  <a:close/>
                  <a:moveTo>
                    <a:pt x="259566" y="1851025"/>
                  </a:moveTo>
                  <a:lnTo>
                    <a:pt x="264726" y="1851025"/>
                  </a:lnTo>
                  <a:lnTo>
                    <a:pt x="1954996" y="1851025"/>
                  </a:lnTo>
                  <a:lnTo>
                    <a:pt x="1960156" y="1851025"/>
                  </a:lnTo>
                  <a:lnTo>
                    <a:pt x="1964920" y="1851823"/>
                  </a:lnTo>
                  <a:lnTo>
                    <a:pt x="1969286" y="1853019"/>
                  </a:lnTo>
                  <a:lnTo>
                    <a:pt x="1973653" y="1854216"/>
                  </a:lnTo>
                  <a:lnTo>
                    <a:pt x="1978019" y="1855811"/>
                  </a:lnTo>
                  <a:lnTo>
                    <a:pt x="1981989" y="1857806"/>
                  </a:lnTo>
                  <a:lnTo>
                    <a:pt x="1985959" y="1860199"/>
                  </a:lnTo>
                  <a:lnTo>
                    <a:pt x="1989134" y="1862592"/>
                  </a:lnTo>
                  <a:lnTo>
                    <a:pt x="1992310" y="1865783"/>
                  </a:lnTo>
                  <a:lnTo>
                    <a:pt x="1995089" y="1868575"/>
                  </a:lnTo>
                  <a:lnTo>
                    <a:pt x="1997470" y="1871766"/>
                  </a:lnTo>
                  <a:lnTo>
                    <a:pt x="1999455" y="1875356"/>
                  </a:lnTo>
                  <a:lnTo>
                    <a:pt x="2001440" y="1878946"/>
                  </a:lnTo>
                  <a:lnTo>
                    <a:pt x="2002631" y="1882934"/>
                  </a:lnTo>
                  <a:lnTo>
                    <a:pt x="2003028" y="1886923"/>
                  </a:lnTo>
                  <a:lnTo>
                    <a:pt x="2003425" y="1890912"/>
                  </a:lnTo>
                  <a:lnTo>
                    <a:pt x="2003028" y="1895299"/>
                  </a:lnTo>
                  <a:lnTo>
                    <a:pt x="2002631" y="1898889"/>
                  </a:lnTo>
                  <a:lnTo>
                    <a:pt x="2001440" y="1902878"/>
                  </a:lnTo>
                  <a:lnTo>
                    <a:pt x="1999455" y="1906069"/>
                  </a:lnTo>
                  <a:lnTo>
                    <a:pt x="1997470" y="1909659"/>
                  </a:lnTo>
                  <a:lnTo>
                    <a:pt x="1995089" y="1913248"/>
                  </a:lnTo>
                  <a:lnTo>
                    <a:pt x="1992310" y="1916439"/>
                  </a:lnTo>
                  <a:lnTo>
                    <a:pt x="1989134" y="1918833"/>
                  </a:lnTo>
                  <a:lnTo>
                    <a:pt x="1985959" y="1921625"/>
                  </a:lnTo>
                  <a:lnTo>
                    <a:pt x="1981989" y="1924018"/>
                  </a:lnTo>
                  <a:lnTo>
                    <a:pt x="1978019" y="1926012"/>
                  </a:lnTo>
                  <a:lnTo>
                    <a:pt x="1973653" y="1927209"/>
                  </a:lnTo>
                  <a:lnTo>
                    <a:pt x="1969286" y="1928804"/>
                  </a:lnTo>
                  <a:lnTo>
                    <a:pt x="1964920" y="1930001"/>
                  </a:lnTo>
                  <a:lnTo>
                    <a:pt x="1960156" y="1930400"/>
                  </a:lnTo>
                  <a:lnTo>
                    <a:pt x="1954996" y="1930400"/>
                  </a:lnTo>
                  <a:lnTo>
                    <a:pt x="264726" y="1930400"/>
                  </a:lnTo>
                  <a:lnTo>
                    <a:pt x="259566" y="1930400"/>
                  </a:lnTo>
                  <a:lnTo>
                    <a:pt x="254802" y="1930001"/>
                  </a:lnTo>
                  <a:lnTo>
                    <a:pt x="250436" y="1928804"/>
                  </a:lnTo>
                  <a:lnTo>
                    <a:pt x="246069" y="1927209"/>
                  </a:lnTo>
                  <a:lnTo>
                    <a:pt x="241306" y="1926012"/>
                  </a:lnTo>
                  <a:lnTo>
                    <a:pt x="237733" y="1924018"/>
                  </a:lnTo>
                  <a:lnTo>
                    <a:pt x="233763" y="1921625"/>
                  </a:lnTo>
                  <a:lnTo>
                    <a:pt x="230588" y="1918833"/>
                  </a:lnTo>
                  <a:lnTo>
                    <a:pt x="227015" y="1916439"/>
                  </a:lnTo>
                  <a:lnTo>
                    <a:pt x="224236" y="1913248"/>
                  </a:lnTo>
                  <a:lnTo>
                    <a:pt x="222251" y="1909659"/>
                  </a:lnTo>
                  <a:lnTo>
                    <a:pt x="219870" y="1906069"/>
                  </a:lnTo>
                  <a:lnTo>
                    <a:pt x="218282" y="1902878"/>
                  </a:lnTo>
                  <a:lnTo>
                    <a:pt x="217091" y="1898889"/>
                  </a:lnTo>
                  <a:lnTo>
                    <a:pt x="216297" y="1895299"/>
                  </a:lnTo>
                  <a:lnTo>
                    <a:pt x="215900" y="1890912"/>
                  </a:lnTo>
                  <a:lnTo>
                    <a:pt x="216297" y="1886923"/>
                  </a:lnTo>
                  <a:lnTo>
                    <a:pt x="217091" y="1882934"/>
                  </a:lnTo>
                  <a:lnTo>
                    <a:pt x="218282" y="1878946"/>
                  </a:lnTo>
                  <a:lnTo>
                    <a:pt x="219870" y="1875356"/>
                  </a:lnTo>
                  <a:lnTo>
                    <a:pt x="222251" y="1871766"/>
                  </a:lnTo>
                  <a:lnTo>
                    <a:pt x="224236" y="1868575"/>
                  </a:lnTo>
                  <a:lnTo>
                    <a:pt x="227015" y="1865783"/>
                  </a:lnTo>
                  <a:lnTo>
                    <a:pt x="230588" y="1862592"/>
                  </a:lnTo>
                  <a:lnTo>
                    <a:pt x="233763" y="1860199"/>
                  </a:lnTo>
                  <a:lnTo>
                    <a:pt x="237733" y="1857806"/>
                  </a:lnTo>
                  <a:lnTo>
                    <a:pt x="241306" y="1855811"/>
                  </a:lnTo>
                  <a:lnTo>
                    <a:pt x="246069" y="1854216"/>
                  </a:lnTo>
                  <a:lnTo>
                    <a:pt x="250436" y="1853019"/>
                  </a:lnTo>
                  <a:lnTo>
                    <a:pt x="254802" y="1851823"/>
                  </a:lnTo>
                  <a:lnTo>
                    <a:pt x="259566" y="1851025"/>
                  </a:lnTo>
                  <a:close/>
                  <a:moveTo>
                    <a:pt x="558571" y="627063"/>
                  </a:moveTo>
                  <a:lnTo>
                    <a:pt x="563363" y="627063"/>
                  </a:lnTo>
                  <a:lnTo>
                    <a:pt x="568555" y="627063"/>
                  </a:lnTo>
                  <a:lnTo>
                    <a:pt x="573348" y="627461"/>
                  </a:lnTo>
                  <a:lnTo>
                    <a:pt x="578140" y="627858"/>
                  </a:lnTo>
                  <a:lnTo>
                    <a:pt x="582932" y="629449"/>
                  </a:lnTo>
                  <a:lnTo>
                    <a:pt x="591719" y="631835"/>
                  </a:lnTo>
                  <a:lnTo>
                    <a:pt x="600505" y="635413"/>
                  </a:lnTo>
                  <a:lnTo>
                    <a:pt x="608892" y="639787"/>
                  </a:lnTo>
                  <a:lnTo>
                    <a:pt x="616879" y="645354"/>
                  </a:lnTo>
                  <a:lnTo>
                    <a:pt x="624068" y="651318"/>
                  </a:lnTo>
                  <a:lnTo>
                    <a:pt x="631256" y="658475"/>
                  </a:lnTo>
                  <a:lnTo>
                    <a:pt x="637247" y="666030"/>
                  </a:lnTo>
                  <a:lnTo>
                    <a:pt x="642439" y="673584"/>
                  </a:lnTo>
                  <a:lnTo>
                    <a:pt x="647631" y="682730"/>
                  </a:lnTo>
                  <a:lnTo>
                    <a:pt x="651624" y="692272"/>
                  </a:lnTo>
                  <a:lnTo>
                    <a:pt x="654420" y="701815"/>
                  </a:lnTo>
                  <a:lnTo>
                    <a:pt x="656816" y="712153"/>
                  </a:lnTo>
                  <a:lnTo>
                    <a:pt x="658414" y="722491"/>
                  </a:lnTo>
                  <a:lnTo>
                    <a:pt x="658813" y="733625"/>
                  </a:lnTo>
                  <a:lnTo>
                    <a:pt x="658414" y="743962"/>
                  </a:lnTo>
                  <a:lnTo>
                    <a:pt x="656816" y="754698"/>
                  </a:lnTo>
                  <a:lnTo>
                    <a:pt x="654420" y="765036"/>
                  </a:lnTo>
                  <a:lnTo>
                    <a:pt x="651624" y="774976"/>
                  </a:lnTo>
                  <a:lnTo>
                    <a:pt x="647631" y="784122"/>
                  </a:lnTo>
                  <a:lnTo>
                    <a:pt x="642439" y="792869"/>
                  </a:lnTo>
                  <a:lnTo>
                    <a:pt x="637247" y="801219"/>
                  </a:lnTo>
                  <a:lnTo>
                    <a:pt x="631256" y="808774"/>
                  </a:lnTo>
                  <a:lnTo>
                    <a:pt x="624068" y="815533"/>
                  </a:lnTo>
                  <a:lnTo>
                    <a:pt x="616879" y="821498"/>
                  </a:lnTo>
                  <a:lnTo>
                    <a:pt x="608892" y="826667"/>
                  </a:lnTo>
                  <a:lnTo>
                    <a:pt x="600505" y="831438"/>
                  </a:lnTo>
                  <a:lnTo>
                    <a:pt x="591719" y="835017"/>
                  </a:lnTo>
                  <a:lnTo>
                    <a:pt x="582932" y="837800"/>
                  </a:lnTo>
                  <a:lnTo>
                    <a:pt x="578140" y="838595"/>
                  </a:lnTo>
                  <a:lnTo>
                    <a:pt x="573348" y="838993"/>
                  </a:lnTo>
                  <a:lnTo>
                    <a:pt x="568555" y="839390"/>
                  </a:lnTo>
                  <a:lnTo>
                    <a:pt x="563363" y="839788"/>
                  </a:lnTo>
                  <a:lnTo>
                    <a:pt x="558571" y="839390"/>
                  </a:lnTo>
                  <a:lnTo>
                    <a:pt x="553778" y="838993"/>
                  </a:lnTo>
                  <a:lnTo>
                    <a:pt x="548986" y="838595"/>
                  </a:lnTo>
                  <a:lnTo>
                    <a:pt x="544593" y="837800"/>
                  </a:lnTo>
                  <a:lnTo>
                    <a:pt x="535407" y="835017"/>
                  </a:lnTo>
                  <a:lnTo>
                    <a:pt x="526621" y="831438"/>
                  </a:lnTo>
                  <a:lnTo>
                    <a:pt x="518234" y="826667"/>
                  </a:lnTo>
                  <a:lnTo>
                    <a:pt x="510646" y="821498"/>
                  </a:lnTo>
                  <a:lnTo>
                    <a:pt x="503058" y="815533"/>
                  </a:lnTo>
                  <a:lnTo>
                    <a:pt x="496269" y="808774"/>
                  </a:lnTo>
                  <a:lnTo>
                    <a:pt x="492126" y="803549"/>
                  </a:lnTo>
                  <a:lnTo>
                    <a:pt x="492126" y="1749822"/>
                  </a:lnTo>
                  <a:lnTo>
                    <a:pt x="491728" y="1754982"/>
                  </a:lnTo>
                  <a:lnTo>
                    <a:pt x="491331" y="1760141"/>
                  </a:lnTo>
                  <a:lnTo>
                    <a:pt x="490138" y="1764904"/>
                  </a:lnTo>
                  <a:lnTo>
                    <a:pt x="488548" y="1769666"/>
                  </a:lnTo>
                  <a:lnTo>
                    <a:pt x="486957" y="1774825"/>
                  </a:lnTo>
                  <a:lnTo>
                    <a:pt x="484174" y="1778794"/>
                  </a:lnTo>
                  <a:lnTo>
                    <a:pt x="482186" y="1783160"/>
                  </a:lnTo>
                  <a:lnTo>
                    <a:pt x="479006" y="1786732"/>
                  </a:lnTo>
                  <a:lnTo>
                    <a:pt x="475825" y="1789907"/>
                  </a:lnTo>
                  <a:lnTo>
                    <a:pt x="472246" y="1793082"/>
                  </a:lnTo>
                  <a:lnTo>
                    <a:pt x="468271" y="1795860"/>
                  </a:lnTo>
                  <a:lnTo>
                    <a:pt x="464295" y="1797844"/>
                  </a:lnTo>
                  <a:lnTo>
                    <a:pt x="460716" y="1799828"/>
                  </a:lnTo>
                  <a:lnTo>
                    <a:pt x="455945" y="1801019"/>
                  </a:lnTo>
                  <a:lnTo>
                    <a:pt x="451572" y="1801416"/>
                  </a:lnTo>
                  <a:lnTo>
                    <a:pt x="446801" y="1801813"/>
                  </a:lnTo>
                  <a:lnTo>
                    <a:pt x="316391" y="1801813"/>
                  </a:lnTo>
                  <a:lnTo>
                    <a:pt x="312017" y="1801416"/>
                  </a:lnTo>
                  <a:lnTo>
                    <a:pt x="307644" y="1801019"/>
                  </a:lnTo>
                  <a:lnTo>
                    <a:pt x="303270" y="1799828"/>
                  </a:lnTo>
                  <a:lnTo>
                    <a:pt x="298499" y="1797844"/>
                  </a:lnTo>
                  <a:lnTo>
                    <a:pt x="294921" y="1795860"/>
                  </a:lnTo>
                  <a:lnTo>
                    <a:pt x="291343" y="1793082"/>
                  </a:lnTo>
                  <a:lnTo>
                    <a:pt x="287764" y="1789907"/>
                  </a:lnTo>
                  <a:lnTo>
                    <a:pt x="284584" y="1786732"/>
                  </a:lnTo>
                  <a:lnTo>
                    <a:pt x="281403" y="1783160"/>
                  </a:lnTo>
                  <a:lnTo>
                    <a:pt x="279017" y="1778794"/>
                  </a:lnTo>
                  <a:lnTo>
                    <a:pt x="276632" y="1774825"/>
                  </a:lnTo>
                  <a:lnTo>
                    <a:pt x="275041" y="1769666"/>
                  </a:lnTo>
                  <a:lnTo>
                    <a:pt x="273053" y="1764904"/>
                  </a:lnTo>
                  <a:lnTo>
                    <a:pt x="272258" y="1760141"/>
                  </a:lnTo>
                  <a:lnTo>
                    <a:pt x="271463" y="1754982"/>
                  </a:lnTo>
                  <a:lnTo>
                    <a:pt x="271463" y="1749822"/>
                  </a:lnTo>
                  <a:lnTo>
                    <a:pt x="271463" y="803989"/>
                  </a:lnTo>
                  <a:lnTo>
                    <a:pt x="267660" y="808774"/>
                  </a:lnTo>
                  <a:lnTo>
                    <a:pt x="260857" y="815533"/>
                  </a:lnTo>
                  <a:lnTo>
                    <a:pt x="253253" y="821498"/>
                  </a:lnTo>
                  <a:lnTo>
                    <a:pt x="245249" y="826667"/>
                  </a:lnTo>
                  <a:lnTo>
                    <a:pt x="237645" y="831438"/>
                  </a:lnTo>
                  <a:lnTo>
                    <a:pt x="228440" y="835017"/>
                  </a:lnTo>
                  <a:lnTo>
                    <a:pt x="219235" y="837800"/>
                  </a:lnTo>
                  <a:lnTo>
                    <a:pt x="214433" y="838595"/>
                  </a:lnTo>
                  <a:lnTo>
                    <a:pt x="210030" y="838993"/>
                  </a:lnTo>
                  <a:lnTo>
                    <a:pt x="205228" y="839390"/>
                  </a:lnTo>
                  <a:lnTo>
                    <a:pt x="200425" y="839788"/>
                  </a:lnTo>
                  <a:lnTo>
                    <a:pt x="195222" y="839390"/>
                  </a:lnTo>
                  <a:lnTo>
                    <a:pt x="190420" y="838993"/>
                  </a:lnTo>
                  <a:lnTo>
                    <a:pt x="185617" y="838595"/>
                  </a:lnTo>
                  <a:lnTo>
                    <a:pt x="180815" y="837800"/>
                  </a:lnTo>
                  <a:lnTo>
                    <a:pt x="171610" y="835017"/>
                  </a:lnTo>
                  <a:lnTo>
                    <a:pt x="163206" y="831438"/>
                  </a:lnTo>
                  <a:lnTo>
                    <a:pt x="154801" y="826667"/>
                  </a:lnTo>
                  <a:lnTo>
                    <a:pt x="146797" y="821498"/>
                  </a:lnTo>
                  <a:lnTo>
                    <a:pt x="139193" y="815533"/>
                  </a:lnTo>
                  <a:lnTo>
                    <a:pt x="132389" y="808774"/>
                  </a:lnTo>
                  <a:lnTo>
                    <a:pt x="126386" y="801219"/>
                  </a:lnTo>
                  <a:lnTo>
                    <a:pt x="121184" y="792869"/>
                  </a:lnTo>
                  <a:lnTo>
                    <a:pt x="115981" y="784122"/>
                  </a:lnTo>
                  <a:lnTo>
                    <a:pt x="112379" y="774976"/>
                  </a:lnTo>
                  <a:lnTo>
                    <a:pt x="109177" y="765036"/>
                  </a:lnTo>
                  <a:lnTo>
                    <a:pt x="106376" y="754698"/>
                  </a:lnTo>
                  <a:lnTo>
                    <a:pt x="105175" y="743962"/>
                  </a:lnTo>
                  <a:lnTo>
                    <a:pt x="104775" y="733625"/>
                  </a:lnTo>
                  <a:lnTo>
                    <a:pt x="105175" y="722491"/>
                  </a:lnTo>
                  <a:lnTo>
                    <a:pt x="106376" y="712153"/>
                  </a:lnTo>
                  <a:lnTo>
                    <a:pt x="109177" y="701815"/>
                  </a:lnTo>
                  <a:lnTo>
                    <a:pt x="112379" y="692273"/>
                  </a:lnTo>
                  <a:lnTo>
                    <a:pt x="115981" y="682730"/>
                  </a:lnTo>
                  <a:lnTo>
                    <a:pt x="121184" y="673585"/>
                  </a:lnTo>
                  <a:lnTo>
                    <a:pt x="126386" y="666030"/>
                  </a:lnTo>
                  <a:lnTo>
                    <a:pt x="132389" y="658475"/>
                  </a:lnTo>
                  <a:lnTo>
                    <a:pt x="139193" y="651318"/>
                  </a:lnTo>
                  <a:lnTo>
                    <a:pt x="146797" y="645354"/>
                  </a:lnTo>
                  <a:lnTo>
                    <a:pt x="154801" y="639787"/>
                  </a:lnTo>
                  <a:lnTo>
                    <a:pt x="163206" y="635413"/>
                  </a:lnTo>
                  <a:lnTo>
                    <a:pt x="171610" y="631835"/>
                  </a:lnTo>
                  <a:lnTo>
                    <a:pt x="180815" y="629449"/>
                  </a:lnTo>
                  <a:lnTo>
                    <a:pt x="185617" y="627859"/>
                  </a:lnTo>
                  <a:lnTo>
                    <a:pt x="190420" y="627461"/>
                  </a:lnTo>
                  <a:lnTo>
                    <a:pt x="195222" y="627063"/>
                  </a:lnTo>
                  <a:lnTo>
                    <a:pt x="197222" y="627063"/>
                  </a:lnTo>
                  <a:lnTo>
                    <a:pt x="200394" y="627063"/>
                  </a:lnTo>
                  <a:lnTo>
                    <a:pt x="200425" y="627063"/>
                  </a:lnTo>
                  <a:lnTo>
                    <a:pt x="205228" y="627063"/>
                  </a:lnTo>
                  <a:lnTo>
                    <a:pt x="558570" y="627063"/>
                  </a:lnTo>
                  <a:lnTo>
                    <a:pt x="558571" y="627063"/>
                  </a:lnTo>
                  <a:close/>
                  <a:moveTo>
                    <a:pt x="922944" y="627063"/>
                  </a:moveTo>
                  <a:lnTo>
                    <a:pt x="927696" y="627063"/>
                  </a:lnTo>
                  <a:lnTo>
                    <a:pt x="932449" y="627063"/>
                  </a:lnTo>
                  <a:lnTo>
                    <a:pt x="932450" y="627063"/>
                  </a:lnTo>
                  <a:lnTo>
                    <a:pt x="1286688" y="627063"/>
                  </a:lnTo>
                  <a:lnTo>
                    <a:pt x="1286689" y="627063"/>
                  </a:lnTo>
                  <a:lnTo>
                    <a:pt x="1291432" y="627063"/>
                  </a:lnTo>
                  <a:lnTo>
                    <a:pt x="1296174" y="627063"/>
                  </a:lnTo>
                  <a:lnTo>
                    <a:pt x="1300917" y="627461"/>
                  </a:lnTo>
                  <a:lnTo>
                    <a:pt x="1306054" y="627858"/>
                  </a:lnTo>
                  <a:lnTo>
                    <a:pt x="1310402" y="629449"/>
                  </a:lnTo>
                  <a:lnTo>
                    <a:pt x="1319492" y="631835"/>
                  </a:lnTo>
                  <a:lnTo>
                    <a:pt x="1328187" y="635413"/>
                  </a:lnTo>
                  <a:lnTo>
                    <a:pt x="1336486" y="639787"/>
                  </a:lnTo>
                  <a:lnTo>
                    <a:pt x="1343995" y="645353"/>
                  </a:lnTo>
                  <a:lnTo>
                    <a:pt x="1351504" y="651318"/>
                  </a:lnTo>
                  <a:lnTo>
                    <a:pt x="1357828" y="658475"/>
                  </a:lnTo>
                  <a:lnTo>
                    <a:pt x="1364151" y="666030"/>
                  </a:lnTo>
                  <a:lnTo>
                    <a:pt x="1369684" y="673584"/>
                  </a:lnTo>
                  <a:lnTo>
                    <a:pt x="1374427" y="682729"/>
                  </a:lnTo>
                  <a:lnTo>
                    <a:pt x="1378379" y="692272"/>
                  </a:lnTo>
                  <a:lnTo>
                    <a:pt x="1381541" y="701815"/>
                  </a:lnTo>
                  <a:lnTo>
                    <a:pt x="1383912" y="712153"/>
                  </a:lnTo>
                  <a:lnTo>
                    <a:pt x="1385493" y="722491"/>
                  </a:lnTo>
                  <a:lnTo>
                    <a:pt x="1385888" y="733624"/>
                  </a:lnTo>
                  <a:lnTo>
                    <a:pt x="1385493" y="743962"/>
                  </a:lnTo>
                  <a:lnTo>
                    <a:pt x="1383912" y="754698"/>
                  </a:lnTo>
                  <a:lnTo>
                    <a:pt x="1381541" y="765036"/>
                  </a:lnTo>
                  <a:lnTo>
                    <a:pt x="1378379" y="774976"/>
                  </a:lnTo>
                  <a:lnTo>
                    <a:pt x="1374427" y="784122"/>
                  </a:lnTo>
                  <a:lnTo>
                    <a:pt x="1369684" y="792869"/>
                  </a:lnTo>
                  <a:lnTo>
                    <a:pt x="1364151" y="801219"/>
                  </a:lnTo>
                  <a:lnTo>
                    <a:pt x="1357828" y="808774"/>
                  </a:lnTo>
                  <a:lnTo>
                    <a:pt x="1351504" y="815533"/>
                  </a:lnTo>
                  <a:lnTo>
                    <a:pt x="1343995" y="821498"/>
                  </a:lnTo>
                  <a:lnTo>
                    <a:pt x="1336486" y="826667"/>
                  </a:lnTo>
                  <a:lnTo>
                    <a:pt x="1328187" y="831438"/>
                  </a:lnTo>
                  <a:lnTo>
                    <a:pt x="1319492" y="835017"/>
                  </a:lnTo>
                  <a:lnTo>
                    <a:pt x="1310402" y="837800"/>
                  </a:lnTo>
                  <a:lnTo>
                    <a:pt x="1306054" y="838595"/>
                  </a:lnTo>
                  <a:lnTo>
                    <a:pt x="1300917" y="838993"/>
                  </a:lnTo>
                  <a:lnTo>
                    <a:pt x="1296174" y="839390"/>
                  </a:lnTo>
                  <a:lnTo>
                    <a:pt x="1291432" y="839788"/>
                  </a:lnTo>
                  <a:lnTo>
                    <a:pt x="1286689" y="839390"/>
                  </a:lnTo>
                  <a:lnTo>
                    <a:pt x="1281946" y="838993"/>
                  </a:lnTo>
                  <a:lnTo>
                    <a:pt x="1277204" y="838595"/>
                  </a:lnTo>
                  <a:lnTo>
                    <a:pt x="1272066" y="837800"/>
                  </a:lnTo>
                  <a:lnTo>
                    <a:pt x="1263371" y="835017"/>
                  </a:lnTo>
                  <a:lnTo>
                    <a:pt x="1254676" y="831438"/>
                  </a:lnTo>
                  <a:lnTo>
                    <a:pt x="1246377" y="826667"/>
                  </a:lnTo>
                  <a:lnTo>
                    <a:pt x="1238473" y="821498"/>
                  </a:lnTo>
                  <a:lnTo>
                    <a:pt x="1231754" y="815533"/>
                  </a:lnTo>
                  <a:lnTo>
                    <a:pt x="1224640" y="808774"/>
                  </a:lnTo>
                  <a:lnTo>
                    <a:pt x="1219201" y="802275"/>
                  </a:lnTo>
                  <a:lnTo>
                    <a:pt x="1219201" y="1749822"/>
                  </a:lnTo>
                  <a:lnTo>
                    <a:pt x="1218804" y="1754982"/>
                  </a:lnTo>
                  <a:lnTo>
                    <a:pt x="1218407" y="1760141"/>
                  </a:lnTo>
                  <a:lnTo>
                    <a:pt x="1216820" y="1764904"/>
                  </a:lnTo>
                  <a:lnTo>
                    <a:pt x="1215629" y="1769666"/>
                  </a:lnTo>
                  <a:lnTo>
                    <a:pt x="1213248" y="1774825"/>
                  </a:lnTo>
                  <a:lnTo>
                    <a:pt x="1211263" y="1778794"/>
                  </a:lnTo>
                  <a:lnTo>
                    <a:pt x="1208485" y="1783160"/>
                  </a:lnTo>
                  <a:lnTo>
                    <a:pt x="1206104" y="1786732"/>
                  </a:lnTo>
                  <a:lnTo>
                    <a:pt x="1202532" y="1789907"/>
                  </a:lnTo>
                  <a:lnTo>
                    <a:pt x="1198960" y="1793082"/>
                  </a:lnTo>
                  <a:lnTo>
                    <a:pt x="1195388" y="1795860"/>
                  </a:lnTo>
                  <a:lnTo>
                    <a:pt x="1191420" y="1797844"/>
                  </a:lnTo>
                  <a:lnTo>
                    <a:pt x="1187451" y="1799828"/>
                  </a:lnTo>
                  <a:lnTo>
                    <a:pt x="1183085" y="1801019"/>
                  </a:lnTo>
                  <a:lnTo>
                    <a:pt x="1178720" y="1801416"/>
                  </a:lnTo>
                  <a:lnTo>
                    <a:pt x="1173957" y="1801813"/>
                  </a:lnTo>
                  <a:lnTo>
                    <a:pt x="1043385" y="1801813"/>
                  </a:lnTo>
                  <a:lnTo>
                    <a:pt x="1038622" y="1801416"/>
                  </a:lnTo>
                  <a:lnTo>
                    <a:pt x="1034257" y="1801019"/>
                  </a:lnTo>
                  <a:lnTo>
                    <a:pt x="1030288" y="1799828"/>
                  </a:lnTo>
                  <a:lnTo>
                    <a:pt x="1025922" y="1797844"/>
                  </a:lnTo>
                  <a:lnTo>
                    <a:pt x="1021954" y="1795860"/>
                  </a:lnTo>
                  <a:lnTo>
                    <a:pt x="1018382" y="1793082"/>
                  </a:lnTo>
                  <a:lnTo>
                    <a:pt x="1015207" y="1789907"/>
                  </a:lnTo>
                  <a:lnTo>
                    <a:pt x="1012032" y="1786732"/>
                  </a:lnTo>
                  <a:lnTo>
                    <a:pt x="1008857" y="1783160"/>
                  </a:lnTo>
                  <a:lnTo>
                    <a:pt x="1006079" y="1778794"/>
                  </a:lnTo>
                  <a:lnTo>
                    <a:pt x="1004094" y="1774825"/>
                  </a:lnTo>
                  <a:lnTo>
                    <a:pt x="1002110" y="1769666"/>
                  </a:lnTo>
                  <a:lnTo>
                    <a:pt x="1000522" y="1764904"/>
                  </a:lnTo>
                  <a:lnTo>
                    <a:pt x="999729" y="1760141"/>
                  </a:lnTo>
                  <a:lnTo>
                    <a:pt x="998935" y="1754982"/>
                  </a:lnTo>
                  <a:lnTo>
                    <a:pt x="998538" y="1749822"/>
                  </a:lnTo>
                  <a:lnTo>
                    <a:pt x="998538" y="804112"/>
                  </a:lnTo>
                  <a:lnTo>
                    <a:pt x="994628" y="808774"/>
                  </a:lnTo>
                  <a:lnTo>
                    <a:pt x="987895" y="815533"/>
                  </a:lnTo>
                  <a:lnTo>
                    <a:pt x="980766" y="821498"/>
                  </a:lnTo>
                  <a:lnTo>
                    <a:pt x="972846" y="826667"/>
                  </a:lnTo>
                  <a:lnTo>
                    <a:pt x="964529" y="831438"/>
                  </a:lnTo>
                  <a:lnTo>
                    <a:pt x="955816" y="835017"/>
                  </a:lnTo>
                  <a:lnTo>
                    <a:pt x="947103" y="837800"/>
                  </a:lnTo>
                  <a:lnTo>
                    <a:pt x="942350" y="838595"/>
                  </a:lnTo>
                  <a:lnTo>
                    <a:pt x="937598" y="838993"/>
                  </a:lnTo>
                  <a:lnTo>
                    <a:pt x="932449" y="839390"/>
                  </a:lnTo>
                  <a:lnTo>
                    <a:pt x="927696" y="839788"/>
                  </a:lnTo>
                  <a:lnTo>
                    <a:pt x="922944" y="839390"/>
                  </a:lnTo>
                  <a:lnTo>
                    <a:pt x="918191" y="838993"/>
                  </a:lnTo>
                  <a:lnTo>
                    <a:pt x="913439" y="838595"/>
                  </a:lnTo>
                  <a:lnTo>
                    <a:pt x="909082" y="837800"/>
                  </a:lnTo>
                  <a:lnTo>
                    <a:pt x="899577" y="835017"/>
                  </a:lnTo>
                  <a:lnTo>
                    <a:pt x="890864" y="831438"/>
                  </a:lnTo>
                  <a:lnTo>
                    <a:pt x="882547" y="826667"/>
                  </a:lnTo>
                  <a:lnTo>
                    <a:pt x="875419" y="821498"/>
                  </a:lnTo>
                  <a:lnTo>
                    <a:pt x="867894" y="815533"/>
                  </a:lnTo>
                  <a:lnTo>
                    <a:pt x="861161" y="808774"/>
                  </a:lnTo>
                  <a:lnTo>
                    <a:pt x="855220" y="801219"/>
                  </a:lnTo>
                  <a:lnTo>
                    <a:pt x="849280" y="792869"/>
                  </a:lnTo>
                  <a:lnTo>
                    <a:pt x="844923" y="784122"/>
                  </a:lnTo>
                  <a:lnTo>
                    <a:pt x="840567" y="774976"/>
                  </a:lnTo>
                  <a:lnTo>
                    <a:pt x="837398" y="765036"/>
                  </a:lnTo>
                  <a:lnTo>
                    <a:pt x="835418" y="754698"/>
                  </a:lnTo>
                  <a:lnTo>
                    <a:pt x="834230" y="743962"/>
                  </a:lnTo>
                  <a:lnTo>
                    <a:pt x="833438" y="733625"/>
                  </a:lnTo>
                  <a:lnTo>
                    <a:pt x="834230" y="722491"/>
                  </a:lnTo>
                  <a:lnTo>
                    <a:pt x="835418" y="712153"/>
                  </a:lnTo>
                  <a:lnTo>
                    <a:pt x="837398" y="701815"/>
                  </a:lnTo>
                  <a:lnTo>
                    <a:pt x="840567" y="692272"/>
                  </a:lnTo>
                  <a:lnTo>
                    <a:pt x="844923" y="682729"/>
                  </a:lnTo>
                  <a:lnTo>
                    <a:pt x="849280" y="673584"/>
                  </a:lnTo>
                  <a:lnTo>
                    <a:pt x="855220" y="666030"/>
                  </a:lnTo>
                  <a:lnTo>
                    <a:pt x="861161" y="658475"/>
                  </a:lnTo>
                  <a:lnTo>
                    <a:pt x="867894" y="651318"/>
                  </a:lnTo>
                  <a:lnTo>
                    <a:pt x="875419" y="645354"/>
                  </a:lnTo>
                  <a:lnTo>
                    <a:pt x="882547" y="639787"/>
                  </a:lnTo>
                  <a:lnTo>
                    <a:pt x="890864" y="635413"/>
                  </a:lnTo>
                  <a:lnTo>
                    <a:pt x="899577" y="631835"/>
                  </a:lnTo>
                  <a:lnTo>
                    <a:pt x="909082" y="629449"/>
                  </a:lnTo>
                  <a:lnTo>
                    <a:pt x="913439" y="627858"/>
                  </a:lnTo>
                  <a:lnTo>
                    <a:pt x="918191" y="627461"/>
                  </a:lnTo>
                  <a:lnTo>
                    <a:pt x="922944" y="627063"/>
                  </a:lnTo>
                  <a:close/>
                  <a:moveTo>
                    <a:pt x="1650227" y="627063"/>
                  </a:moveTo>
                  <a:lnTo>
                    <a:pt x="1654970" y="627063"/>
                  </a:lnTo>
                  <a:lnTo>
                    <a:pt x="1659712" y="627063"/>
                  </a:lnTo>
                  <a:lnTo>
                    <a:pt x="1659713" y="627063"/>
                  </a:lnTo>
                  <a:lnTo>
                    <a:pt x="2013555" y="627063"/>
                  </a:lnTo>
                  <a:lnTo>
                    <a:pt x="2013556" y="627063"/>
                  </a:lnTo>
                  <a:lnTo>
                    <a:pt x="2018705" y="627063"/>
                  </a:lnTo>
                  <a:lnTo>
                    <a:pt x="2023457" y="627063"/>
                  </a:lnTo>
                  <a:lnTo>
                    <a:pt x="2028210" y="627461"/>
                  </a:lnTo>
                  <a:lnTo>
                    <a:pt x="2032566" y="627858"/>
                  </a:lnTo>
                  <a:lnTo>
                    <a:pt x="2037319" y="629449"/>
                  </a:lnTo>
                  <a:lnTo>
                    <a:pt x="2046824" y="631834"/>
                  </a:lnTo>
                  <a:lnTo>
                    <a:pt x="2055141" y="635413"/>
                  </a:lnTo>
                  <a:lnTo>
                    <a:pt x="2063458" y="639787"/>
                  </a:lnTo>
                  <a:lnTo>
                    <a:pt x="2071378" y="645353"/>
                  </a:lnTo>
                  <a:lnTo>
                    <a:pt x="2078507" y="651318"/>
                  </a:lnTo>
                  <a:lnTo>
                    <a:pt x="2085240" y="658475"/>
                  </a:lnTo>
                  <a:lnTo>
                    <a:pt x="2091181" y="666029"/>
                  </a:lnTo>
                  <a:lnTo>
                    <a:pt x="2096725" y="673584"/>
                  </a:lnTo>
                  <a:lnTo>
                    <a:pt x="2101478" y="682729"/>
                  </a:lnTo>
                  <a:lnTo>
                    <a:pt x="2105438" y="692272"/>
                  </a:lnTo>
                  <a:lnTo>
                    <a:pt x="2109003" y="701815"/>
                  </a:lnTo>
                  <a:lnTo>
                    <a:pt x="2110983" y="712153"/>
                  </a:lnTo>
                  <a:lnTo>
                    <a:pt x="2112567" y="722491"/>
                  </a:lnTo>
                  <a:lnTo>
                    <a:pt x="2112963" y="733624"/>
                  </a:lnTo>
                  <a:lnTo>
                    <a:pt x="2112567" y="743962"/>
                  </a:lnTo>
                  <a:lnTo>
                    <a:pt x="2110983" y="754698"/>
                  </a:lnTo>
                  <a:lnTo>
                    <a:pt x="2109003" y="765036"/>
                  </a:lnTo>
                  <a:lnTo>
                    <a:pt x="2105438" y="774976"/>
                  </a:lnTo>
                  <a:lnTo>
                    <a:pt x="2101478" y="784122"/>
                  </a:lnTo>
                  <a:lnTo>
                    <a:pt x="2096725" y="792869"/>
                  </a:lnTo>
                  <a:lnTo>
                    <a:pt x="2091181" y="801219"/>
                  </a:lnTo>
                  <a:lnTo>
                    <a:pt x="2085240" y="808774"/>
                  </a:lnTo>
                  <a:lnTo>
                    <a:pt x="2078507" y="815533"/>
                  </a:lnTo>
                  <a:lnTo>
                    <a:pt x="2071378" y="821498"/>
                  </a:lnTo>
                  <a:lnTo>
                    <a:pt x="2063458" y="826667"/>
                  </a:lnTo>
                  <a:lnTo>
                    <a:pt x="2055141" y="831438"/>
                  </a:lnTo>
                  <a:lnTo>
                    <a:pt x="2046824" y="835017"/>
                  </a:lnTo>
                  <a:lnTo>
                    <a:pt x="2037319" y="837800"/>
                  </a:lnTo>
                  <a:lnTo>
                    <a:pt x="2032566" y="838595"/>
                  </a:lnTo>
                  <a:lnTo>
                    <a:pt x="2028210" y="838993"/>
                  </a:lnTo>
                  <a:lnTo>
                    <a:pt x="2023457" y="839390"/>
                  </a:lnTo>
                  <a:lnTo>
                    <a:pt x="2018705" y="839788"/>
                  </a:lnTo>
                  <a:lnTo>
                    <a:pt x="2013556" y="839390"/>
                  </a:lnTo>
                  <a:lnTo>
                    <a:pt x="2008407" y="838993"/>
                  </a:lnTo>
                  <a:lnTo>
                    <a:pt x="2004051" y="838595"/>
                  </a:lnTo>
                  <a:lnTo>
                    <a:pt x="1999298" y="837800"/>
                  </a:lnTo>
                  <a:lnTo>
                    <a:pt x="1990189" y="835017"/>
                  </a:lnTo>
                  <a:lnTo>
                    <a:pt x="1981872" y="831438"/>
                  </a:lnTo>
                  <a:lnTo>
                    <a:pt x="1973556" y="826667"/>
                  </a:lnTo>
                  <a:lnTo>
                    <a:pt x="1965635" y="821498"/>
                  </a:lnTo>
                  <a:lnTo>
                    <a:pt x="1958110" y="815533"/>
                  </a:lnTo>
                  <a:lnTo>
                    <a:pt x="1951773" y="808774"/>
                  </a:lnTo>
                  <a:lnTo>
                    <a:pt x="1946276" y="802221"/>
                  </a:lnTo>
                  <a:lnTo>
                    <a:pt x="1946276" y="1749822"/>
                  </a:lnTo>
                  <a:lnTo>
                    <a:pt x="1946276" y="1754982"/>
                  </a:lnTo>
                  <a:lnTo>
                    <a:pt x="1945481" y="1760141"/>
                  </a:lnTo>
                  <a:lnTo>
                    <a:pt x="1944686" y="1764904"/>
                  </a:lnTo>
                  <a:lnTo>
                    <a:pt x="1943095" y="1769666"/>
                  </a:lnTo>
                  <a:lnTo>
                    <a:pt x="1941107" y="1774825"/>
                  </a:lnTo>
                  <a:lnTo>
                    <a:pt x="1939119" y="1778794"/>
                  </a:lnTo>
                  <a:lnTo>
                    <a:pt x="1936336" y="1783160"/>
                  </a:lnTo>
                  <a:lnTo>
                    <a:pt x="1933156" y="1786732"/>
                  </a:lnTo>
                  <a:lnTo>
                    <a:pt x="1930372" y="1789907"/>
                  </a:lnTo>
                  <a:lnTo>
                    <a:pt x="1926794" y="1793082"/>
                  </a:lnTo>
                  <a:lnTo>
                    <a:pt x="1923216" y="1795860"/>
                  </a:lnTo>
                  <a:lnTo>
                    <a:pt x="1919240" y="1797844"/>
                  </a:lnTo>
                  <a:lnTo>
                    <a:pt x="1914866" y="1799828"/>
                  </a:lnTo>
                  <a:lnTo>
                    <a:pt x="1910493" y="1801019"/>
                  </a:lnTo>
                  <a:lnTo>
                    <a:pt x="1906119" y="1801416"/>
                  </a:lnTo>
                  <a:lnTo>
                    <a:pt x="1901746" y="1801813"/>
                  </a:lnTo>
                  <a:lnTo>
                    <a:pt x="1770541" y="1801813"/>
                  </a:lnTo>
                  <a:lnTo>
                    <a:pt x="1766167" y="1801416"/>
                  </a:lnTo>
                  <a:lnTo>
                    <a:pt x="1761794" y="1801019"/>
                  </a:lnTo>
                  <a:lnTo>
                    <a:pt x="1757420" y="1799828"/>
                  </a:lnTo>
                  <a:lnTo>
                    <a:pt x="1753444" y="1797844"/>
                  </a:lnTo>
                  <a:lnTo>
                    <a:pt x="1749468" y="1795860"/>
                  </a:lnTo>
                  <a:lnTo>
                    <a:pt x="1745493" y="1793082"/>
                  </a:lnTo>
                  <a:lnTo>
                    <a:pt x="1741914" y="1789907"/>
                  </a:lnTo>
                  <a:lnTo>
                    <a:pt x="1738734" y="1786732"/>
                  </a:lnTo>
                  <a:lnTo>
                    <a:pt x="1735950" y="1783160"/>
                  </a:lnTo>
                  <a:lnTo>
                    <a:pt x="1733565" y="1778794"/>
                  </a:lnTo>
                  <a:lnTo>
                    <a:pt x="1731179" y="1774825"/>
                  </a:lnTo>
                  <a:lnTo>
                    <a:pt x="1729191" y="1769666"/>
                  </a:lnTo>
                  <a:lnTo>
                    <a:pt x="1727999" y="1764904"/>
                  </a:lnTo>
                  <a:lnTo>
                    <a:pt x="1726408" y="1760141"/>
                  </a:lnTo>
                  <a:lnTo>
                    <a:pt x="1726011" y="1754982"/>
                  </a:lnTo>
                  <a:lnTo>
                    <a:pt x="1725613" y="1749822"/>
                  </a:lnTo>
                  <a:lnTo>
                    <a:pt x="1725613" y="803700"/>
                  </a:lnTo>
                  <a:lnTo>
                    <a:pt x="1721366" y="808774"/>
                  </a:lnTo>
                  <a:lnTo>
                    <a:pt x="1714647" y="815533"/>
                  </a:lnTo>
                  <a:lnTo>
                    <a:pt x="1707928" y="821498"/>
                  </a:lnTo>
                  <a:lnTo>
                    <a:pt x="1700024" y="826667"/>
                  </a:lnTo>
                  <a:lnTo>
                    <a:pt x="1691725" y="831438"/>
                  </a:lnTo>
                  <a:lnTo>
                    <a:pt x="1683030" y="835017"/>
                  </a:lnTo>
                  <a:lnTo>
                    <a:pt x="1673940" y="837800"/>
                  </a:lnTo>
                  <a:lnTo>
                    <a:pt x="1669197" y="838595"/>
                  </a:lnTo>
                  <a:lnTo>
                    <a:pt x="1664455" y="838993"/>
                  </a:lnTo>
                  <a:lnTo>
                    <a:pt x="1659712" y="839390"/>
                  </a:lnTo>
                  <a:lnTo>
                    <a:pt x="1654970" y="839788"/>
                  </a:lnTo>
                  <a:lnTo>
                    <a:pt x="1650227" y="839390"/>
                  </a:lnTo>
                  <a:lnTo>
                    <a:pt x="1645484" y="838993"/>
                  </a:lnTo>
                  <a:lnTo>
                    <a:pt x="1640347" y="838595"/>
                  </a:lnTo>
                  <a:lnTo>
                    <a:pt x="1635604" y="837800"/>
                  </a:lnTo>
                  <a:lnTo>
                    <a:pt x="1626909" y="835017"/>
                  </a:lnTo>
                  <a:lnTo>
                    <a:pt x="1618214" y="831438"/>
                  </a:lnTo>
                  <a:lnTo>
                    <a:pt x="1609915" y="826667"/>
                  </a:lnTo>
                  <a:lnTo>
                    <a:pt x="1602011" y="821498"/>
                  </a:lnTo>
                  <a:lnTo>
                    <a:pt x="1594897" y="815533"/>
                  </a:lnTo>
                  <a:lnTo>
                    <a:pt x="1588178" y="808774"/>
                  </a:lnTo>
                  <a:lnTo>
                    <a:pt x="1581855" y="801219"/>
                  </a:lnTo>
                  <a:lnTo>
                    <a:pt x="1576717" y="792869"/>
                  </a:lnTo>
                  <a:lnTo>
                    <a:pt x="1571974" y="784122"/>
                  </a:lnTo>
                  <a:lnTo>
                    <a:pt x="1568022" y="774976"/>
                  </a:lnTo>
                  <a:lnTo>
                    <a:pt x="1564860" y="765036"/>
                  </a:lnTo>
                  <a:lnTo>
                    <a:pt x="1562094" y="754698"/>
                  </a:lnTo>
                  <a:lnTo>
                    <a:pt x="1560908" y="743962"/>
                  </a:lnTo>
                  <a:lnTo>
                    <a:pt x="1560513" y="733624"/>
                  </a:lnTo>
                  <a:lnTo>
                    <a:pt x="1560908" y="722491"/>
                  </a:lnTo>
                  <a:lnTo>
                    <a:pt x="1562094" y="712153"/>
                  </a:lnTo>
                  <a:lnTo>
                    <a:pt x="1564860" y="701815"/>
                  </a:lnTo>
                  <a:lnTo>
                    <a:pt x="1568022" y="692272"/>
                  </a:lnTo>
                  <a:lnTo>
                    <a:pt x="1571974" y="682729"/>
                  </a:lnTo>
                  <a:lnTo>
                    <a:pt x="1576717" y="673584"/>
                  </a:lnTo>
                  <a:lnTo>
                    <a:pt x="1581855" y="666029"/>
                  </a:lnTo>
                  <a:lnTo>
                    <a:pt x="1588178" y="658475"/>
                  </a:lnTo>
                  <a:lnTo>
                    <a:pt x="1594897" y="651318"/>
                  </a:lnTo>
                  <a:lnTo>
                    <a:pt x="1602011" y="645353"/>
                  </a:lnTo>
                  <a:lnTo>
                    <a:pt x="1609915" y="639787"/>
                  </a:lnTo>
                  <a:lnTo>
                    <a:pt x="1618214" y="635413"/>
                  </a:lnTo>
                  <a:lnTo>
                    <a:pt x="1626909" y="631834"/>
                  </a:lnTo>
                  <a:lnTo>
                    <a:pt x="1635604" y="629449"/>
                  </a:lnTo>
                  <a:lnTo>
                    <a:pt x="1640347" y="627858"/>
                  </a:lnTo>
                  <a:lnTo>
                    <a:pt x="1645484" y="627461"/>
                  </a:lnTo>
                  <a:lnTo>
                    <a:pt x="1650227" y="627063"/>
                  </a:lnTo>
                  <a:close/>
                  <a:moveTo>
                    <a:pt x="1109068" y="0"/>
                  </a:moveTo>
                  <a:lnTo>
                    <a:pt x="1663204" y="293093"/>
                  </a:lnTo>
                  <a:lnTo>
                    <a:pt x="2217738" y="585788"/>
                  </a:lnTo>
                  <a:lnTo>
                    <a:pt x="1109068" y="585788"/>
                  </a:lnTo>
                  <a:lnTo>
                    <a:pt x="0" y="585788"/>
                  </a:lnTo>
                  <a:lnTo>
                    <a:pt x="554534" y="293093"/>
                  </a:lnTo>
                  <a:lnTo>
                    <a:pt x="110906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898206" y="3190605"/>
            <a:ext cx="2257568" cy="1580335"/>
            <a:chOff x="498658" y="3970152"/>
            <a:chExt cx="2257568" cy="1580335"/>
          </a:xfrm>
        </p:grpSpPr>
        <p:sp>
          <p:nvSpPr>
            <p:cNvPr id="49" name="圆角矩形 48"/>
            <p:cNvSpPr/>
            <p:nvPr/>
          </p:nvSpPr>
          <p:spPr>
            <a:xfrm rot="18900000">
              <a:off x="498658" y="443631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lt1"/>
                </a:solidFill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841564" y="3970152"/>
              <a:ext cx="625187" cy="625187"/>
              <a:chOff x="798773" y="5020276"/>
              <a:chExt cx="625187" cy="625187"/>
            </a:xfrm>
          </p:grpSpPr>
          <p:sp>
            <p:nvSpPr>
              <p:cNvPr id="50" name="椭圆 49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1" name="矩形 50"/>
              <p:cNvSpPr/>
              <p:nvPr/>
            </p:nvSpPr>
            <p:spPr>
              <a:xfrm rot="18900000">
                <a:off x="876364" y="5205820"/>
                <a:ext cx="4700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400" b="1" kern="0" dirty="0">
                    <a:solidFill>
                      <a:schemeClr val="bg1"/>
                    </a:solidFill>
                    <a:latin typeface="Agency FB" charset="0"/>
                    <a:cs typeface="Arial" panose="020B0604020202020204" pitchFamily="34" charset="0"/>
                  </a:rPr>
                  <a:t>8</a:t>
                </a:r>
                <a:r>
                  <a:rPr lang="en-US" altLang="zh-CN" sz="1400" b="1" kern="0" dirty="0" smtClean="0">
                    <a:solidFill>
                      <a:schemeClr val="bg1"/>
                    </a:solidFill>
                    <a:latin typeface="Agency FB" charset="0"/>
                    <a:cs typeface="Arial" panose="020B0604020202020204" pitchFamily="34" charset="0"/>
                  </a:rPr>
                  <a:t>0%</a:t>
                </a:r>
                <a:endParaRPr lang="zh-CN" altLang="en-US" sz="1400" b="1" kern="0" dirty="0">
                  <a:solidFill>
                    <a:schemeClr val="bg1"/>
                  </a:solidFill>
                  <a:latin typeface="Agency FB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 rot="18900000">
              <a:off x="1064254" y="469522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kern="0" dirty="0" smtClean="0">
                  <a:solidFill>
                    <a:schemeClr val="bg1">
                      <a:lumMod val="50000"/>
                    </a:schemeClr>
                  </a:solidFill>
                  <a:latin typeface="Agency FB" charset="0"/>
                  <a:cs typeface="Arial" panose="020B0604020202020204" pitchFamily="34" charset="0"/>
                </a:rPr>
                <a:t>工作名称</a:t>
              </a:r>
              <a:endParaRPr lang="zh-CN" altLang="en-US" sz="1600" b="1" kern="0" dirty="0">
                <a:solidFill>
                  <a:schemeClr val="bg1">
                    <a:lumMod val="50000"/>
                  </a:schemeClr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55" name="KSO_Shape"/>
            <p:cNvSpPr/>
            <p:nvPr/>
          </p:nvSpPr>
          <p:spPr bwMode="auto">
            <a:xfrm>
              <a:off x="900862" y="5247065"/>
              <a:ext cx="373190" cy="303422"/>
            </a:xfrm>
            <a:custGeom>
              <a:avLst/>
              <a:gdLst>
                <a:gd name="T0" fmla="*/ 651924 w 6442393"/>
                <a:gd name="T1" fmla="*/ 577512 h 5234968"/>
                <a:gd name="T2" fmla="*/ 900199 w 6442393"/>
                <a:gd name="T3" fmla="*/ 1116181 h 5234968"/>
                <a:gd name="T4" fmla="*/ 1148473 w 6442393"/>
                <a:gd name="T5" fmla="*/ 577512 h 5234968"/>
                <a:gd name="T6" fmla="*/ 900199 w 6442393"/>
                <a:gd name="T7" fmla="*/ 618930 h 5234968"/>
                <a:gd name="T8" fmla="*/ 1518895 w 6442393"/>
                <a:gd name="T9" fmla="*/ 516204 h 5234968"/>
                <a:gd name="T10" fmla="*/ 1270621 w 6442393"/>
                <a:gd name="T11" fmla="*/ 556920 h 5234968"/>
                <a:gd name="T12" fmla="*/ 1021879 w 6442393"/>
                <a:gd name="T13" fmla="*/ 1095823 h 5234968"/>
                <a:gd name="T14" fmla="*/ 281502 w 6442393"/>
                <a:gd name="T15" fmla="*/ 516204 h 5234968"/>
                <a:gd name="T16" fmla="*/ 778519 w 6442393"/>
                <a:gd name="T17" fmla="*/ 1095823 h 5234968"/>
                <a:gd name="T18" fmla="*/ 529776 w 6442393"/>
                <a:gd name="T19" fmla="*/ 556920 h 5234968"/>
                <a:gd name="T20" fmla="*/ 900199 w 6442393"/>
                <a:gd name="T21" fmla="*/ 253422 h 5234968"/>
                <a:gd name="T22" fmla="*/ 748098 w 6442393"/>
                <a:gd name="T23" fmla="*/ 481338 h 5234968"/>
                <a:gd name="T24" fmla="*/ 900199 w 6442393"/>
                <a:gd name="T25" fmla="*/ 506142 h 5234968"/>
                <a:gd name="T26" fmla="*/ 1052299 w 6442393"/>
                <a:gd name="T27" fmla="*/ 481338 h 5234968"/>
                <a:gd name="T28" fmla="*/ 1382473 w 6442393"/>
                <a:gd name="T29" fmla="*/ 209196 h 5234968"/>
                <a:gd name="T30" fmla="*/ 1237777 w 6442393"/>
                <a:gd name="T31" fmla="*/ 449966 h 5234968"/>
                <a:gd name="T32" fmla="*/ 1236274 w 6442393"/>
                <a:gd name="T33" fmla="*/ 450216 h 5234968"/>
                <a:gd name="T34" fmla="*/ 1236102 w 6442393"/>
                <a:gd name="T35" fmla="*/ 450216 h 5234968"/>
                <a:gd name="T36" fmla="*/ 1236105 w 6442393"/>
                <a:gd name="T37" fmla="*/ 450245 h 5234968"/>
                <a:gd name="T38" fmla="*/ 1236274 w 6442393"/>
                <a:gd name="T39" fmla="*/ 450216 h 5234968"/>
                <a:gd name="T40" fmla="*/ 1237627 w 6442393"/>
                <a:gd name="T41" fmla="*/ 450216 h 5234968"/>
                <a:gd name="T42" fmla="*/ 1237777 w 6442393"/>
                <a:gd name="T43" fmla="*/ 449966 h 5234968"/>
                <a:gd name="T44" fmla="*/ 1535509 w 6442393"/>
                <a:gd name="T45" fmla="*/ 400374 h 5234968"/>
                <a:gd name="T46" fmla="*/ 418158 w 6442393"/>
                <a:gd name="T47" fmla="*/ 209196 h 5234968"/>
                <a:gd name="T48" fmla="*/ 264888 w 6442393"/>
                <a:gd name="T49" fmla="*/ 400374 h 5234968"/>
                <a:gd name="T50" fmla="*/ 562361 w 6442393"/>
                <a:gd name="T51" fmla="*/ 449923 h 5234968"/>
                <a:gd name="T52" fmla="*/ 562536 w 6442393"/>
                <a:gd name="T53" fmla="*/ 450216 h 5234968"/>
                <a:gd name="T54" fmla="*/ 563962 w 6442393"/>
                <a:gd name="T55" fmla="*/ 450216 h 5234968"/>
                <a:gd name="T56" fmla="*/ 563956 w 6442393"/>
                <a:gd name="T57" fmla="*/ 450189 h 5234968"/>
                <a:gd name="T58" fmla="*/ 562361 w 6442393"/>
                <a:gd name="T59" fmla="*/ 449923 h 5234968"/>
                <a:gd name="T60" fmla="*/ 956592 w 6442393"/>
                <a:gd name="T61" fmla="*/ 168714 h 5234968"/>
                <a:gd name="T62" fmla="*/ 1134199 w 6442393"/>
                <a:gd name="T63" fmla="*/ 435240 h 5234968"/>
                <a:gd name="T64" fmla="*/ 1294021 w 6442393"/>
                <a:gd name="T65" fmla="*/ 168714 h 5234968"/>
                <a:gd name="T66" fmla="*/ 506610 w 6442393"/>
                <a:gd name="T67" fmla="*/ 168714 h 5234968"/>
                <a:gd name="T68" fmla="*/ 666432 w 6442393"/>
                <a:gd name="T69" fmla="*/ 435240 h 5234968"/>
                <a:gd name="T70" fmla="*/ 843805 w 6442393"/>
                <a:gd name="T71" fmla="*/ 168714 h 5234968"/>
                <a:gd name="T72" fmla="*/ 337428 w 6442393"/>
                <a:gd name="T73" fmla="*/ 0 h 5234968"/>
                <a:gd name="T74" fmla="*/ 1463203 w 6442393"/>
                <a:gd name="T75" fmla="*/ 0 h 5234968"/>
                <a:gd name="T76" fmla="*/ 1800397 w 6442393"/>
                <a:gd name="T77" fmla="*/ 450216 h 5234968"/>
                <a:gd name="T78" fmla="*/ 900199 w 6442393"/>
                <a:gd name="T79" fmla="*/ 1462969 h 5234968"/>
                <a:gd name="T80" fmla="*/ 0 w 6442393"/>
                <a:gd name="T81" fmla="*/ 450216 h 52349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42393" h="5234968">
                  <a:moveTo>
                    <a:pt x="2332793" y="2066523"/>
                  </a:moveTo>
                  <a:lnTo>
                    <a:pt x="3221197" y="3994050"/>
                  </a:lnTo>
                  <a:lnTo>
                    <a:pt x="4109600" y="2066523"/>
                  </a:lnTo>
                  <a:lnTo>
                    <a:pt x="3221197" y="2214730"/>
                  </a:lnTo>
                  <a:lnTo>
                    <a:pt x="2332793" y="2066523"/>
                  </a:lnTo>
                  <a:close/>
                  <a:moveTo>
                    <a:pt x="5435089" y="1847143"/>
                  </a:moveTo>
                  <a:lnTo>
                    <a:pt x="4546685" y="1992838"/>
                  </a:lnTo>
                  <a:lnTo>
                    <a:pt x="3656607" y="3921202"/>
                  </a:lnTo>
                  <a:lnTo>
                    <a:pt x="5435089" y="1847143"/>
                  </a:lnTo>
                  <a:close/>
                  <a:moveTo>
                    <a:pt x="1007304" y="1847143"/>
                  </a:moveTo>
                  <a:lnTo>
                    <a:pt x="2785787" y="3921202"/>
                  </a:lnTo>
                  <a:lnTo>
                    <a:pt x="1895708" y="1992838"/>
                  </a:lnTo>
                  <a:lnTo>
                    <a:pt x="1007304" y="1847143"/>
                  </a:lnTo>
                  <a:close/>
                  <a:moveTo>
                    <a:pt x="3221197" y="906825"/>
                  </a:moveTo>
                  <a:lnTo>
                    <a:pt x="2676934" y="1722382"/>
                  </a:lnTo>
                  <a:lnTo>
                    <a:pt x="3221197" y="1811138"/>
                  </a:lnTo>
                  <a:lnTo>
                    <a:pt x="3765459" y="1722382"/>
                  </a:lnTo>
                  <a:lnTo>
                    <a:pt x="3221197" y="906825"/>
                  </a:lnTo>
                  <a:close/>
                  <a:moveTo>
                    <a:pt x="4946927" y="748570"/>
                  </a:moveTo>
                  <a:lnTo>
                    <a:pt x="4429161" y="1610121"/>
                  </a:lnTo>
                  <a:lnTo>
                    <a:pt x="4423781" y="1611017"/>
                  </a:lnTo>
                  <a:lnTo>
                    <a:pt x="4423167" y="1611017"/>
                  </a:lnTo>
                  <a:lnTo>
                    <a:pt x="4423178" y="1611118"/>
                  </a:lnTo>
                  <a:lnTo>
                    <a:pt x="4423781" y="1611017"/>
                  </a:lnTo>
                  <a:lnTo>
                    <a:pt x="4428622" y="1611017"/>
                  </a:lnTo>
                  <a:lnTo>
                    <a:pt x="4429161" y="1610121"/>
                  </a:lnTo>
                  <a:lnTo>
                    <a:pt x="5494539" y="1432667"/>
                  </a:lnTo>
                  <a:lnTo>
                    <a:pt x="4946927" y="748570"/>
                  </a:lnTo>
                  <a:close/>
                  <a:moveTo>
                    <a:pt x="1496303" y="748570"/>
                  </a:moveTo>
                  <a:lnTo>
                    <a:pt x="947854" y="1432667"/>
                  </a:lnTo>
                  <a:lnTo>
                    <a:pt x="2012305" y="1609967"/>
                  </a:lnTo>
                  <a:lnTo>
                    <a:pt x="2012934" y="1611017"/>
                  </a:lnTo>
                  <a:lnTo>
                    <a:pt x="2018036" y="1611017"/>
                  </a:lnTo>
                  <a:lnTo>
                    <a:pt x="2018015" y="1610918"/>
                  </a:lnTo>
                  <a:lnTo>
                    <a:pt x="2012305" y="1609967"/>
                  </a:lnTo>
                  <a:lnTo>
                    <a:pt x="1496303" y="748570"/>
                  </a:lnTo>
                  <a:close/>
                  <a:moveTo>
                    <a:pt x="3422992" y="603713"/>
                  </a:moveTo>
                  <a:lnTo>
                    <a:pt x="4058524" y="1557428"/>
                  </a:lnTo>
                  <a:lnTo>
                    <a:pt x="4630418" y="603713"/>
                  </a:lnTo>
                  <a:lnTo>
                    <a:pt x="3422992" y="603713"/>
                  </a:lnTo>
                  <a:close/>
                  <a:moveTo>
                    <a:pt x="1812813" y="603713"/>
                  </a:moveTo>
                  <a:lnTo>
                    <a:pt x="2384707" y="1557428"/>
                  </a:lnTo>
                  <a:lnTo>
                    <a:pt x="3019401" y="603713"/>
                  </a:lnTo>
                  <a:lnTo>
                    <a:pt x="1812813" y="603713"/>
                  </a:lnTo>
                  <a:close/>
                  <a:moveTo>
                    <a:pt x="1207426" y="0"/>
                  </a:moveTo>
                  <a:lnTo>
                    <a:pt x="5235805" y="0"/>
                  </a:lnTo>
                  <a:lnTo>
                    <a:pt x="6442393" y="1611017"/>
                  </a:lnTo>
                  <a:lnTo>
                    <a:pt x="3221197" y="5234968"/>
                  </a:lnTo>
                  <a:lnTo>
                    <a:pt x="0" y="1611017"/>
                  </a:lnTo>
                  <a:lnTo>
                    <a:pt x="12074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5" name="任意多边形 74"/>
          <p:cNvSpPr/>
          <p:nvPr/>
        </p:nvSpPr>
        <p:spPr>
          <a:xfrm rot="2250102">
            <a:off x="3017186" y="3216130"/>
            <a:ext cx="5898369" cy="1278942"/>
          </a:xfrm>
          <a:custGeom>
            <a:avLst/>
            <a:gdLst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529391 w 5390588"/>
              <a:gd name="connsiteY2" fmla="*/ 206916 h 1278942"/>
              <a:gd name="connsiteX3" fmla="*/ 666642 w 5390588"/>
              <a:gd name="connsiteY3" fmla="*/ 207797 h 1278942"/>
              <a:gd name="connsiteX4" fmla="*/ 829333 w 5390588"/>
              <a:gd name="connsiteY4" fmla="*/ 372586 h 1278942"/>
              <a:gd name="connsiteX5" fmla="*/ 823477 w 5390588"/>
              <a:gd name="connsiteY5" fmla="*/ 529189 h 1278942"/>
              <a:gd name="connsiteX6" fmla="*/ 1039160 w 5390588"/>
              <a:gd name="connsiteY6" fmla="*/ 892787 h 1278942"/>
              <a:gd name="connsiteX7" fmla="*/ 1590345 w 5390588"/>
              <a:gd name="connsiteY7" fmla="*/ 935139 h 1278942"/>
              <a:gd name="connsiteX8" fmla="*/ 1874201 w 5390588"/>
              <a:gd name="connsiteY8" fmla="*/ 537589 h 1278942"/>
              <a:gd name="connsiteX9" fmla="*/ 1877625 w 5390588"/>
              <a:gd name="connsiteY9" fmla="*/ 489658 h 1278942"/>
              <a:gd name="connsiteX10" fmla="*/ 1876158 w 5390588"/>
              <a:gd name="connsiteY10" fmla="*/ 489476 h 1278942"/>
              <a:gd name="connsiteX11" fmla="*/ 1878497 w 5390588"/>
              <a:gd name="connsiteY11" fmla="*/ 477447 h 1278942"/>
              <a:gd name="connsiteX12" fmla="*/ 1879461 w 5390588"/>
              <a:gd name="connsiteY12" fmla="*/ 463957 h 1278942"/>
              <a:gd name="connsiteX13" fmla="*/ 1881121 w 5390588"/>
              <a:gd name="connsiteY13" fmla="*/ 463960 h 1278942"/>
              <a:gd name="connsiteX14" fmla="*/ 1890813 w 5390588"/>
              <a:gd name="connsiteY14" fmla="*/ 414129 h 1278942"/>
              <a:gd name="connsiteX15" fmla="*/ 2231559 w 5390588"/>
              <a:gd name="connsiteY15" fmla="*/ 36516 h 1278942"/>
              <a:gd name="connsiteX16" fmla="*/ 2798190 w 5390588"/>
              <a:gd name="connsiteY16" fmla="*/ 138559 h 1278942"/>
              <a:gd name="connsiteX17" fmla="*/ 2985795 w 5390588"/>
              <a:gd name="connsiteY17" fmla="*/ 611320 h 1278942"/>
              <a:gd name="connsiteX18" fmla="*/ 2973287 w 5390588"/>
              <a:gd name="connsiteY18" fmla="*/ 686789 h 1278942"/>
              <a:gd name="connsiteX19" fmla="*/ 2971841 w 5390588"/>
              <a:gd name="connsiteY19" fmla="*/ 743454 h 1278942"/>
              <a:gd name="connsiteX20" fmla="*/ 3206765 w 5390588"/>
              <a:gd name="connsiteY20" fmla="*/ 1161349 h 1278942"/>
              <a:gd name="connsiteX21" fmla="*/ 3748785 w 5390588"/>
              <a:gd name="connsiteY21" fmla="*/ 1189539 h 1278942"/>
              <a:gd name="connsiteX22" fmla="*/ 4025791 w 5390588"/>
              <a:gd name="connsiteY22" fmla="*/ 798268 h 1278942"/>
              <a:gd name="connsiteX23" fmla="*/ 4030339 w 5390588"/>
              <a:gd name="connsiteY23" fmla="*/ 740379 h 1278942"/>
              <a:gd name="connsiteX24" fmla="*/ 4025977 w 5390588"/>
              <a:gd name="connsiteY24" fmla="*/ 739554 h 1278942"/>
              <a:gd name="connsiteX25" fmla="*/ 4232166 w 5390588"/>
              <a:gd name="connsiteY25" fmla="*/ 402536 h 1278942"/>
              <a:gd name="connsiteX26" fmla="*/ 4609810 w 5390588"/>
              <a:gd name="connsiteY26" fmla="*/ 286427 h 1278942"/>
              <a:gd name="connsiteX27" fmla="*/ 5115824 w 5390588"/>
              <a:gd name="connsiteY27" fmla="*/ 707333 h 1278942"/>
              <a:gd name="connsiteX28" fmla="*/ 5131067 w 5390588"/>
              <a:gd name="connsiteY28" fmla="*/ 806333 h 1278942"/>
              <a:gd name="connsiteX29" fmla="*/ 5135113 w 5390588"/>
              <a:gd name="connsiteY29" fmla="*/ 806564 h 1278942"/>
              <a:gd name="connsiteX30" fmla="*/ 5126192 w 5390588"/>
              <a:gd name="connsiteY30" fmla="*/ 913040 h 1278942"/>
              <a:gd name="connsiteX31" fmla="*/ 5236410 w 5390588"/>
              <a:gd name="connsiteY31" fmla="*/ 1043417 h 1278942"/>
              <a:gd name="connsiteX32" fmla="*/ 5390588 w 5390588"/>
              <a:gd name="connsiteY32" fmla="*/ 1056335 h 1278942"/>
              <a:gd name="connsiteX33" fmla="*/ 5388416 w 5390588"/>
              <a:gd name="connsiteY33" fmla="*/ 1096439 h 1278942"/>
              <a:gd name="connsiteX34" fmla="*/ 5237261 w 5390588"/>
              <a:gd name="connsiteY34" fmla="*/ 1083708 h 1278942"/>
              <a:gd name="connsiteX35" fmla="*/ 5087837 w 5390588"/>
              <a:gd name="connsiteY35" fmla="*/ 906801 h 1278942"/>
              <a:gd name="connsiteX36" fmla="*/ 5096462 w 5390588"/>
              <a:gd name="connsiteY36" fmla="*/ 804356 h 1278942"/>
              <a:gd name="connsiteX37" fmla="*/ 5098635 w 5390588"/>
              <a:gd name="connsiteY37" fmla="*/ 804481 h 1278942"/>
              <a:gd name="connsiteX38" fmla="*/ 5084876 w 5390588"/>
              <a:gd name="connsiteY38" fmla="*/ 715118 h 1278942"/>
              <a:gd name="connsiteX39" fmla="*/ 4607786 w 5390588"/>
              <a:gd name="connsiteY39" fmla="*/ 318272 h 1278942"/>
              <a:gd name="connsiteX40" fmla="*/ 4084307 w 5390588"/>
              <a:gd name="connsiteY40" fmla="*/ 651549 h 1278942"/>
              <a:gd name="connsiteX41" fmla="*/ 4058397 w 5390588"/>
              <a:gd name="connsiteY41" fmla="*/ 741768 h 1278942"/>
              <a:gd name="connsiteX42" fmla="*/ 4053635 w 5390588"/>
              <a:gd name="connsiteY42" fmla="*/ 802385 h 1278942"/>
              <a:gd name="connsiteX43" fmla="*/ 3761921 w 5390588"/>
              <a:gd name="connsiteY43" fmla="*/ 1214432 h 1278942"/>
              <a:gd name="connsiteX44" fmla="*/ 3191121 w 5390588"/>
              <a:gd name="connsiteY44" fmla="*/ 1184745 h 1278942"/>
              <a:gd name="connsiteX45" fmla="*/ 2945665 w 5390588"/>
              <a:gd name="connsiteY45" fmla="*/ 668562 h 1278942"/>
              <a:gd name="connsiteX46" fmla="*/ 2947591 w 5390588"/>
              <a:gd name="connsiteY46" fmla="*/ 668744 h 1278942"/>
              <a:gd name="connsiteX47" fmla="*/ 2957555 w 5390588"/>
              <a:gd name="connsiteY47" fmla="*/ 608620 h 1278942"/>
              <a:gd name="connsiteX48" fmla="*/ 2779484 w 5390588"/>
              <a:gd name="connsiteY48" fmla="*/ 159884 h 1278942"/>
              <a:gd name="connsiteX49" fmla="*/ 2241650 w 5390588"/>
              <a:gd name="connsiteY49" fmla="*/ 63029 h 1278942"/>
              <a:gd name="connsiteX50" fmla="*/ 1918221 w 5390588"/>
              <a:gd name="connsiteY50" fmla="*/ 421451 h 1278942"/>
              <a:gd name="connsiteX51" fmla="*/ 1906250 w 5390588"/>
              <a:gd name="connsiteY51" fmla="*/ 482996 h 1278942"/>
              <a:gd name="connsiteX52" fmla="*/ 1902067 w 5390588"/>
              <a:gd name="connsiteY52" fmla="*/ 541550 h 1278942"/>
              <a:gd name="connsiteX53" fmla="*/ 1603140 w 5390588"/>
              <a:gd name="connsiteY53" fmla="*/ 960209 h 1278942"/>
              <a:gd name="connsiteX54" fmla="*/ 1022686 w 5390588"/>
              <a:gd name="connsiteY54" fmla="*/ 915607 h 1278942"/>
              <a:gd name="connsiteX55" fmla="*/ 795552 w 5390588"/>
              <a:gd name="connsiteY55" fmla="*/ 532703 h 1278942"/>
              <a:gd name="connsiteX56" fmla="*/ 792356 w 5390588"/>
              <a:gd name="connsiteY56" fmla="*/ 476139 h 1278942"/>
              <a:gd name="connsiteX57" fmla="*/ 789967 w 5390588"/>
              <a:gd name="connsiteY57" fmla="*/ 476188 h 1278942"/>
              <a:gd name="connsiteX58" fmla="*/ 790607 w 5390588"/>
              <a:gd name="connsiteY58" fmla="*/ 369340 h 1278942"/>
              <a:gd name="connsiteX59" fmla="*/ 670615 w 5390588"/>
              <a:gd name="connsiteY59" fmla="*/ 247901 h 1278942"/>
              <a:gd name="connsiteX60" fmla="*/ 529391 w 5390588"/>
              <a:gd name="connsiteY60" fmla="*/ 247056 h 1278942"/>
              <a:gd name="connsiteX61" fmla="*/ 529391 w 5390588"/>
              <a:gd name="connsiteY61" fmla="*/ 252293 h 1278942"/>
              <a:gd name="connsiteX62" fmla="*/ 0 w 5390588"/>
              <a:gd name="connsiteY62" fmla="*/ 252293 h 1278942"/>
              <a:gd name="connsiteX0-1" fmla="*/ 0 w 5390588"/>
              <a:gd name="connsiteY0-2" fmla="*/ 203650 h 1278942"/>
              <a:gd name="connsiteX1-3" fmla="*/ 529391 w 5390588"/>
              <a:gd name="connsiteY1-4" fmla="*/ 203650 h 1278942"/>
              <a:gd name="connsiteX2-5" fmla="*/ 529391 w 5390588"/>
              <a:gd name="connsiteY2-6" fmla="*/ 206916 h 1278942"/>
              <a:gd name="connsiteX3-7" fmla="*/ 666642 w 5390588"/>
              <a:gd name="connsiteY3-8" fmla="*/ 207797 h 1278942"/>
              <a:gd name="connsiteX4-9" fmla="*/ 829333 w 5390588"/>
              <a:gd name="connsiteY4-10" fmla="*/ 372586 h 1278942"/>
              <a:gd name="connsiteX5-11" fmla="*/ 823477 w 5390588"/>
              <a:gd name="connsiteY5-12" fmla="*/ 529189 h 1278942"/>
              <a:gd name="connsiteX6-13" fmla="*/ 1039160 w 5390588"/>
              <a:gd name="connsiteY6-14" fmla="*/ 892787 h 1278942"/>
              <a:gd name="connsiteX7-15" fmla="*/ 1590345 w 5390588"/>
              <a:gd name="connsiteY7-16" fmla="*/ 935139 h 1278942"/>
              <a:gd name="connsiteX8-17" fmla="*/ 1874201 w 5390588"/>
              <a:gd name="connsiteY8-18" fmla="*/ 537589 h 1278942"/>
              <a:gd name="connsiteX9-19" fmla="*/ 1877625 w 5390588"/>
              <a:gd name="connsiteY9-20" fmla="*/ 489658 h 1278942"/>
              <a:gd name="connsiteX10-21" fmla="*/ 1876158 w 5390588"/>
              <a:gd name="connsiteY10-22" fmla="*/ 489476 h 1278942"/>
              <a:gd name="connsiteX11-23" fmla="*/ 1878497 w 5390588"/>
              <a:gd name="connsiteY11-24" fmla="*/ 477447 h 1278942"/>
              <a:gd name="connsiteX12-25" fmla="*/ 1879461 w 5390588"/>
              <a:gd name="connsiteY12-26" fmla="*/ 463957 h 1278942"/>
              <a:gd name="connsiteX13-27" fmla="*/ 1881121 w 5390588"/>
              <a:gd name="connsiteY13-28" fmla="*/ 463960 h 1278942"/>
              <a:gd name="connsiteX14-29" fmla="*/ 1890813 w 5390588"/>
              <a:gd name="connsiteY14-30" fmla="*/ 414129 h 1278942"/>
              <a:gd name="connsiteX15-31" fmla="*/ 2231559 w 5390588"/>
              <a:gd name="connsiteY15-32" fmla="*/ 36516 h 1278942"/>
              <a:gd name="connsiteX16-33" fmla="*/ 2798190 w 5390588"/>
              <a:gd name="connsiteY16-34" fmla="*/ 138559 h 1278942"/>
              <a:gd name="connsiteX17-35" fmla="*/ 2985795 w 5390588"/>
              <a:gd name="connsiteY17-36" fmla="*/ 611320 h 1278942"/>
              <a:gd name="connsiteX18-37" fmla="*/ 2973287 w 5390588"/>
              <a:gd name="connsiteY18-38" fmla="*/ 686789 h 1278942"/>
              <a:gd name="connsiteX19-39" fmla="*/ 2971841 w 5390588"/>
              <a:gd name="connsiteY19-40" fmla="*/ 743454 h 1278942"/>
              <a:gd name="connsiteX20-41" fmla="*/ 3206765 w 5390588"/>
              <a:gd name="connsiteY20-42" fmla="*/ 1161349 h 1278942"/>
              <a:gd name="connsiteX21-43" fmla="*/ 3748785 w 5390588"/>
              <a:gd name="connsiteY21-44" fmla="*/ 1189539 h 1278942"/>
              <a:gd name="connsiteX22-45" fmla="*/ 4025791 w 5390588"/>
              <a:gd name="connsiteY22-46" fmla="*/ 798268 h 1278942"/>
              <a:gd name="connsiteX23-47" fmla="*/ 4030339 w 5390588"/>
              <a:gd name="connsiteY23-48" fmla="*/ 740379 h 1278942"/>
              <a:gd name="connsiteX24-49" fmla="*/ 4025977 w 5390588"/>
              <a:gd name="connsiteY24-50" fmla="*/ 739554 h 1278942"/>
              <a:gd name="connsiteX25-51" fmla="*/ 4232166 w 5390588"/>
              <a:gd name="connsiteY25-52" fmla="*/ 402536 h 1278942"/>
              <a:gd name="connsiteX26-53" fmla="*/ 4609810 w 5390588"/>
              <a:gd name="connsiteY26-54" fmla="*/ 286427 h 1278942"/>
              <a:gd name="connsiteX27-55" fmla="*/ 5115824 w 5390588"/>
              <a:gd name="connsiteY27-56" fmla="*/ 707333 h 1278942"/>
              <a:gd name="connsiteX28-57" fmla="*/ 5131067 w 5390588"/>
              <a:gd name="connsiteY28-58" fmla="*/ 806333 h 1278942"/>
              <a:gd name="connsiteX29-59" fmla="*/ 5135113 w 5390588"/>
              <a:gd name="connsiteY29-60" fmla="*/ 806564 h 1278942"/>
              <a:gd name="connsiteX30-61" fmla="*/ 5126192 w 5390588"/>
              <a:gd name="connsiteY30-62" fmla="*/ 913040 h 1278942"/>
              <a:gd name="connsiteX31-63" fmla="*/ 5236410 w 5390588"/>
              <a:gd name="connsiteY31-64" fmla="*/ 1043417 h 1278942"/>
              <a:gd name="connsiteX32-65" fmla="*/ 5390588 w 5390588"/>
              <a:gd name="connsiteY32-66" fmla="*/ 1056335 h 1278942"/>
              <a:gd name="connsiteX33-67" fmla="*/ 5388416 w 5390588"/>
              <a:gd name="connsiteY33-68" fmla="*/ 1096439 h 1278942"/>
              <a:gd name="connsiteX34-69" fmla="*/ 5237261 w 5390588"/>
              <a:gd name="connsiteY34-70" fmla="*/ 1083708 h 1278942"/>
              <a:gd name="connsiteX35-71" fmla="*/ 5087837 w 5390588"/>
              <a:gd name="connsiteY35-72" fmla="*/ 906801 h 1278942"/>
              <a:gd name="connsiteX36-73" fmla="*/ 5096462 w 5390588"/>
              <a:gd name="connsiteY36-74" fmla="*/ 804356 h 1278942"/>
              <a:gd name="connsiteX37-75" fmla="*/ 5098635 w 5390588"/>
              <a:gd name="connsiteY37-76" fmla="*/ 804481 h 1278942"/>
              <a:gd name="connsiteX38-77" fmla="*/ 5084876 w 5390588"/>
              <a:gd name="connsiteY38-78" fmla="*/ 715118 h 1278942"/>
              <a:gd name="connsiteX39-79" fmla="*/ 4607786 w 5390588"/>
              <a:gd name="connsiteY39-80" fmla="*/ 318272 h 1278942"/>
              <a:gd name="connsiteX40-81" fmla="*/ 4084307 w 5390588"/>
              <a:gd name="connsiteY40-82" fmla="*/ 651549 h 1278942"/>
              <a:gd name="connsiteX41-83" fmla="*/ 4058397 w 5390588"/>
              <a:gd name="connsiteY41-84" fmla="*/ 741768 h 1278942"/>
              <a:gd name="connsiteX42-85" fmla="*/ 4053635 w 5390588"/>
              <a:gd name="connsiteY42-86" fmla="*/ 802385 h 1278942"/>
              <a:gd name="connsiteX43-87" fmla="*/ 3761921 w 5390588"/>
              <a:gd name="connsiteY43-88" fmla="*/ 1214432 h 1278942"/>
              <a:gd name="connsiteX44-89" fmla="*/ 3191121 w 5390588"/>
              <a:gd name="connsiteY44-90" fmla="*/ 1184745 h 1278942"/>
              <a:gd name="connsiteX45-91" fmla="*/ 2945665 w 5390588"/>
              <a:gd name="connsiteY45-92" fmla="*/ 668562 h 1278942"/>
              <a:gd name="connsiteX46-93" fmla="*/ 2947591 w 5390588"/>
              <a:gd name="connsiteY46-94" fmla="*/ 668744 h 1278942"/>
              <a:gd name="connsiteX47-95" fmla="*/ 2957555 w 5390588"/>
              <a:gd name="connsiteY47-96" fmla="*/ 608620 h 1278942"/>
              <a:gd name="connsiteX48-97" fmla="*/ 2779484 w 5390588"/>
              <a:gd name="connsiteY48-98" fmla="*/ 159884 h 1278942"/>
              <a:gd name="connsiteX49-99" fmla="*/ 2241650 w 5390588"/>
              <a:gd name="connsiteY49-100" fmla="*/ 63029 h 1278942"/>
              <a:gd name="connsiteX50-101" fmla="*/ 1918221 w 5390588"/>
              <a:gd name="connsiteY50-102" fmla="*/ 421451 h 1278942"/>
              <a:gd name="connsiteX51-103" fmla="*/ 1906250 w 5390588"/>
              <a:gd name="connsiteY51-104" fmla="*/ 482996 h 1278942"/>
              <a:gd name="connsiteX52-105" fmla="*/ 1902067 w 5390588"/>
              <a:gd name="connsiteY52-106" fmla="*/ 541550 h 1278942"/>
              <a:gd name="connsiteX53-107" fmla="*/ 1603140 w 5390588"/>
              <a:gd name="connsiteY53-108" fmla="*/ 960209 h 1278942"/>
              <a:gd name="connsiteX54-109" fmla="*/ 1022686 w 5390588"/>
              <a:gd name="connsiteY54-110" fmla="*/ 915607 h 1278942"/>
              <a:gd name="connsiteX55-111" fmla="*/ 795552 w 5390588"/>
              <a:gd name="connsiteY55-112" fmla="*/ 532703 h 1278942"/>
              <a:gd name="connsiteX56-113" fmla="*/ 792356 w 5390588"/>
              <a:gd name="connsiteY56-114" fmla="*/ 476139 h 1278942"/>
              <a:gd name="connsiteX57-115" fmla="*/ 789967 w 5390588"/>
              <a:gd name="connsiteY57-116" fmla="*/ 476188 h 1278942"/>
              <a:gd name="connsiteX58-117" fmla="*/ 790607 w 5390588"/>
              <a:gd name="connsiteY58-118" fmla="*/ 369340 h 1278942"/>
              <a:gd name="connsiteX59-119" fmla="*/ 670615 w 5390588"/>
              <a:gd name="connsiteY59-120" fmla="*/ 247901 h 1278942"/>
              <a:gd name="connsiteX60-121" fmla="*/ 529391 w 5390588"/>
              <a:gd name="connsiteY60-122" fmla="*/ 247056 h 1278942"/>
              <a:gd name="connsiteX61-123" fmla="*/ 0 w 5390588"/>
              <a:gd name="connsiteY61-124" fmla="*/ 252293 h 1278942"/>
              <a:gd name="connsiteX62-125" fmla="*/ 0 w 5390588"/>
              <a:gd name="connsiteY62-126" fmla="*/ 203650 h 1278942"/>
              <a:gd name="connsiteX0-127" fmla="*/ 0 w 5390588"/>
              <a:gd name="connsiteY0-128" fmla="*/ 203650 h 1278942"/>
              <a:gd name="connsiteX1-129" fmla="*/ 529391 w 5390588"/>
              <a:gd name="connsiteY1-130" fmla="*/ 203650 h 1278942"/>
              <a:gd name="connsiteX2-131" fmla="*/ 529391 w 5390588"/>
              <a:gd name="connsiteY2-132" fmla="*/ 206916 h 1278942"/>
              <a:gd name="connsiteX3-133" fmla="*/ 666642 w 5390588"/>
              <a:gd name="connsiteY3-134" fmla="*/ 207797 h 1278942"/>
              <a:gd name="connsiteX4-135" fmla="*/ 829333 w 5390588"/>
              <a:gd name="connsiteY4-136" fmla="*/ 372586 h 1278942"/>
              <a:gd name="connsiteX5-137" fmla="*/ 823477 w 5390588"/>
              <a:gd name="connsiteY5-138" fmla="*/ 529189 h 1278942"/>
              <a:gd name="connsiteX6-139" fmla="*/ 1039160 w 5390588"/>
              <a:gd name="connsiteY6-140" fmla="*/ 892787 h 1278942"/>
              <a:gd name="connsiteX7-141" fmla="*/ 1590345 w 5390588"/>
              <a:gd name="connsiteY7-142" fmla="*/ 935139 h 1278942"/>
              <a:gd name="connsiteX8-143" fmla="*/ 1874201 w 5390588"/>
              <a:gd name="connsiteY8-144" fmla="*/ 537589 h 1278942"/>
              <a:gd name="connsiteX9-145" fmla="*/ 1877625 w 5390588"/>
              <a:gd name="connsiteY9-146" fmla="*/ 489658 h 1278942"/>
              <a:gd name="connsiteX10-147" fmla="*/ 1876158 w 5390588"/>
              <a:gd name="connsiteY10-148" fmla="*/ 489476 h 1278942"/>
              <a:gd name="connsiteX11-149" fmla="*/ 1878497 w 5390588"/>
              <a:gd name="connsiteY11-150" fmla="*/ 477447 h 1278942"/>
              <a:gd name="connsiteX12-151" fmla="*/ 1879461 w 5390588"/>
              <a:gd name="connsiteY12-152" fmla="*/ 463957 h 1278942"/>
              <a:gd name="connsiteX13-153" fmla="*/ 1881121 w 5390588"/>
              <a:gd name="connsiteY13-154" fmla="*/ 463960 h 1278942"/>
              <a:gd name="connsiteX14-155" fmla="*/ 1890813 w 5390588"/>
              <a:gd name="connsiteY14-156" fmla="*/ 414129 h 1278942"/>
              <a:gd name="connsiteX15-157" fmla="*/ 2231559 w 5390588"/>
              <a:gd name="connsiteY15-158" fmla="*/ 36516 h 1278942"/>
              <a:gd name="connsiteX16-159" fmla="*/ 2798190 w 5390588"/>
              <a:gd name="connsiteY16-160" fmla="*/ 138559 h 1278942"/>
              <a:gd name="connsiteX17-161" fmla="*/ 2985795 w 5390588"/>
              <a:gd name="connsiteY17-162" fmla="*/ 611320 h 1278942"/>
              <a:gd name="connsiteX18-163" fmla="*/ 2973287 w 5390588"/>
              <a:gd name="connsiteY18-164" fmla="*/ 686789 h 1278942"/>
              <a:gd name="connsiteX19-165" fmla="*/ 2971841 w 5390588"/>
              <a:gd name="connsiteY19-166" fmla="*/ 743454 h 1278942"/>
              <a:gd name="connsiteX20-167" fmla="*/ 3206765 w 5390588"/>
              <a:gd name="connsiteY20-168" fmla="*/ 1161349 h 1278942"/>
              <a:gd name="connsiteX21-169" fmla="*/ 3748785 w 5390588"/>
              <a:gd name="connsiteY21-170" fmla="*/ 1189539 h 1278942"/>
              <a:gd name="connsiteX22-171" fmla="*/ 4025791 w 5390588"/>
              <a:gd name="connsiteY22-172" fmla="*/ 798268 h 1278942"/>
              <a:gd name="connsiteX23-173" fmla="*/ 4030339 w 5390588"/>
              <a:gd name="connsiteY23-174" fmla="*/ 740379 h 1278942"/>
              <a:gd name="connsiteX24-175" fmla="*/ 4025977 w 5390588"/>
              <a:gd name="connsiteY24-176" fmla="*/ 739554 h 1278942"/>
              <a:gd name="connsiteX25-177" fmla="*/ 4232166 w 5390588"/>
              <a:gd name="connsiteY25-178" fmla="*/ 402536 h 1278942"/>
              <a:gd name="connsiteX26-179" fmla="*/ 4609810 w 5390588"/>
              <a:gd name="connsiteY26-180" fmla="*/ 286427 h 1278942"/>
              <a:gd name="connsiteX27-181" fmla="*/ 5115824 w 5390588"/>
              <a:gd name="connsiteY27-182" fmla="*/ 707333 h 1278942"/>
              <a:gd name="connsiteX28-183" fmla="*/ 5131067 w 5390588"/>
              <a:gd name="connsiteY28-184" fmla="*/ 806333 h 1278942"/>
              <a:gd name="connsiteX29-185" fmla="*/ 5135113 w 5390588"/>
              <a:gd name="connsiteY29-186" fmla="*/ 806564 h 1278942"/>
              <a:gd name="connsiteX30-187" fmla="*/ 5126192 w 5390588"/>
              <a:gd name="connsiteY30-188" fmla="*/ 913040 h 1278942"/>
              <a:gd name="connsiteX31-189" fmla="*/ 5236410 w 5390588"/>
              <a:gd name="connsiteY31-190" fmla="*/ 1043417 h 1278942"/>
              <a:gd name="connsiteX32-191" fmla="*/ 5390588 w 5390588"/>
              <a:gd name="connsiteY32-192" fmla="*/ 1056335 h 1278942"/>
              <a:gd name="connsiteX33-193" fmla="*/ 5388416 w 5390588"/>
              <a:gd name="connsiteY33-194" fmla="*/ 1096439 h 1278942"/>
              <a:gd name="connsiteX34-195" fmla="*/ 5237261 w 5390588"/>
              <a:gd name="connsiteY34-196" fmla="*/ 1083708 h 1278942"/>
              <a:gd name="connsiteX35-197" fmla="*/ 5087837 w 5390588"/>
              <a:gd name="connsiteY35-198" fmla="*/ 906801 h 1278942"/>
              <a:gd name="connsiteX36-199" fmla="*/ 5096462 w 5390588"/>
              <a:gd name="connsiteY36-200" fmla="*/ 804356 h 1278942"/>
              <a:gd name="connsiteX37-201" fmla="*/ 5098635 w 5390588"/>
              <a:gd name="connsiteY37-202" fmla="*/ 804481 h 1278942"/>
              <a:gd name="connsiteX38-203" fmla="*/ 5084876 w 5390588"/>
              <a:gd name="connsiteY38-204" fmla="*/ 715118 h 1278942"/>
              <a:gd name="connsiteX39-205" fmla="*/ 4607786 w 5390588"/>
              <a:gd name="connsiteY39-206" fmla="*/ 318272 h 1278942"/>
              <a:gd name="connsiteX40-207" fmla="*/ 4084307 w 5390588"/>
              <a:gd name="connsiteY40-208" fmla="*/ 651549 h 1278942"/>
              <a:gd name="connsiteX41-209" fmla="*/ 4058397 w 5390588"/>
              <a:gd name="connsiteY41-210" fmla="*/ 741768 h 1278942"/>
              <a:gd name="connsiteX42-211" fmla="*/ 4053635 w 5390588"/>
              <a:gd name="connsiteY42-212" fmla="*/ 802385 h 1278942"/>
              <a:gd name="connsiteX43-213" fmla="*/ 3761921 w 5390588"/>
              <a:gd name="connsiteY43-214" fmla="*/ 1214432 h 1278942"/>
              <a:gd name="connsiteX44-215" fmla="*/ 3191121 w 5390588"/>
              <a:gd name="connsiteY44-216" fmla="*/ 1184745 h 1278942"/>
              <a:gd name="connsiteX45-217" fmla="*/ 2945665 w 5390588"/>
              <a:gd name="connsiteY45-218" fmla="*/ 668562 h 1278942"/>
              <a:gd name="connsiteX46-219" fmla="*/ 2947591 w 5390588"/>
              <a:gd name="connsiteY46-220" fmla="*/ 668744 h 1278942"/>
              <a:gd name="connsiteX47-221" fmla="*/ 2957555 w 5390588"/>
              <a:gd name="connsiteY47-222" fmla="*/ 608620 h 1278942"/>
              <a:gd name="connsiteX48-223" fmla="*/ 2779484 w 5390588"/>
              <a:gd name="connsiteY48-224" fmla="*/ 159884 h 1278942"/>
              <a:gd name="connsiteX49-225" fmla="*/ 2241650 w 5390588"/>
              <a:gd name="connsiteY49-226" fmla="*/ 63029 h 1278942"/>
              <a:gd name="connsiteX50-227" fmla="*/ 1918221 w 5390588"/>
              <a:gd name="connsiteY50-228" fmla="*/ 421451 h 1278942"/>
              <a:gd name="connsiteX51-229" fmla="*/ 1906250 w 5390588"/>
              <a:gd name="connsiteY51-230" fmla="*/ 482996 h 1278942"/>
              <a:gd name="connsiteX52-231" fmla="*/ 1902067 w 5390588"/>
              <a:gd name="connsiteY52-232" fmla="*/ 541550 h 1278942"/>
              <a:gd name="connsiteX53-233" fmla="*/ 1603140 w 5390588"/>
              <a:gd name="connsiteY53-234" fmla="*/ 960209 h 1278942"/>
              <a:gd name="connsiteX54-235" fmla="*/ 1022686 w 5390588"/>
              <a:gd name="connsiteY54-236" fmla="*/ 915607 h 1278942"/>
              <a:gd name="connsiteX55-237" fmla="*/ 795552 w 5390588"/>
              <a:gd name="connsiteY55-238" fmla="*/ 532703 h 1278942"/>
              <a:gd name="connsiteX56-239" fmla="*/ 792356 w 5390588"/>
              <a:gd name="connsiteY56-240" fmla="*/ 476139 h 1278942"/>
              <a:gd name="connsiteX57-241" fmla="*/ 789967 w 5390588"/>
              <a:gd name="connsiteY57-242" fmla="*/ 476188 h 1278942"/>
              <a:gd name="connsiteX58-243" fmla="*/ 790607 w 5390588"/>
              <a:gd name="connsiteY58-244" fmla="*/ 369340 h 1278942"/>
              <a:gd name="connsiteX59-245" fmla="*/ 670615 w 5390588"/>
              <a:gd name="connsiteY59-246" fmla="*/ 247901 h 1278942"/>
              <a:gd name="connsiteX60-247" fmla="*/ 0 w 5390588"/>
              <a:gd name="connsiteY60-248" fmla="*/ 252293 h 1278942"/>
              <a:gd name="connsiteX61-249" fmla="*/ 0 w 5390588"/>
              <a:gd name="connsiteY61-250" fmla="*/ 203650 h 1278942"/>
              <a:gd name="connsiteX0-251" fmla="*/ 0 w 5390588"/>
              <a:gd name="connsiteY0-252" fmla="*/ 203650 h 1278942"/>
              <a:gd name="connsiteX1-253" fmla="*/ 529391 w 5390588"/>
              <a:gd name="connsiteY1-254" fmla="*/ 203650 h 1278942"/>
              <a:gd name="connsiteX2-255" fmla="*/ 666642 w 5390588"/>
              <a:gd name="connsiteY2-256" fmla="*/ 207797 h 1278942"/>
              <a:gd name="connsiteX3-257" fmla="*/ 829333 w 5390588"/>
              <a:gd name="connsiteY3-258" fmla="*/ 372586 h 1278942"/>
              <a:gd name="connsiteX4-259" fmla="*/ 823477 w 5390588"/>
              <a:gd name="connsiteY4-260" fmla="*/ 529189 h 1278942"/>
              <a:gd name="connsiteX5-261" fmla="*/ 1039160 w 5390588"/>
              <a:gd name="connsiteY5-262" fmla="*/ 892787 h 1278942"/>
              <a:gd name="connsiteX6-263" fmla="*/ 1590345 w 5390588"/>
              <a:gd name="connsiteY6-264" fmla="*/ 935139 h 1278942"/>
              <a:gd name="connsiteX7-265" fmla="*/ 1874201 w 5390588"/>
              <a:gd name="connsiteY7-266" fmla="*/ 537589 h 1278942"/>
              <a:gd name="connsiteX8-267" fmla="*/ 1877625 w 5390588"/>
              <a:gd name="connsiteY8-268" fmla="*/ 489658 h 1278942"/>
              <a:gd name="connsiteX9-269" fmla="*/ 1876158 w 5390588"/>
              <a:gd name="connsiteY9-270" fmla="*/ 489476 h 1278942"/>
              <a:gd name="connsiteX10-271" fmla="*/ 1878497 w 5390588"/>
              <a:gd name="connsiteY10-272" fmla="*/ 477447 h 1278942"/>
              <a:gd name="connsiteX11-273" fmla="*/ 1879461 w 5390588"/>
              <a:gd name="connsiteY11-274" fmla="*/ 463957 h 1278942"/>
              <a:gd name="connsiteX12-275" fmla="*/ 1881121 w 5390588"/>
              <a:gd name="connsiteY12-276" fmla="*/ 463960 h 1278942"/>
              <a:gd name="connsiteX13-277" fmla="*/ 1890813 w 5390588"/>
              <a:gd name="connsiteY13-278" fmla="*/ 414129 h 1278942"/>
              <a:gd name="connsiteX14-279" fmla="*/ 2231559 w 5390588"/>
              <a:gd name="connsiteY14-280" fmla="*/ 36516 h 1278942"/>
              <a:gd name="connsiteX15-281" fmla="*/ 2798190 w 5390588"/>
              <a:gd name="connsiteY15-282" fmla="*/ 138559 h 1278942"/>
              <a:gd name="connsiteX16-283" fmla="*/ 2985795 w 5390588"/>
              <a:gd name="connsiteY16-284" fmla="*/ 611320 h 1278942"/>
              <a:gd name="connsiteX17-285" fmla="*/ 2973287 w 5390588"/>
              <a:gd name="connsiteY17-286" fmla="*/ 686789 h 1278942"/>
              <a:gd name="connsiteX18-287" fmla="*/ 2971841 w 5390588"/>
              <a:gd name="connsiteY18-288" fmla="*/ 743454 h 1278942"/>
              <a:gd name="connsiteX19-289" fmla="*/ 3206765 w 5390588"/>
              <a:gd name="connsiteY19-290" fmla="*/ 1161349 h 1278942"/>
              <a:gd name="connsiteX20-291" fmla="*/ 3748785 w 5390588"/>
              <a:gd name="connsiteY20-292" fmla="*/ 1189539 h 1278942"/>
              <a:gd name="connsiteX21-293" fmla="*/ 4025791 w 5390588"/>
              <a:gd name="connsiteY21-294" fmla="*/ 798268 h 1278942"/>
              <a:gd name="connsiteX22-295" fmla="*/ 4030339 w 5390588"/>
              <a:gd name="connsiteY22-296" fmla="*/ 740379 h 1278942"/>
              <a:gd name="connsiteX23-297" fmla="*/ 4025977 w 5390588"/>
              <a:gd name="connsiteY23-298" fmla="*/ 739554 h 1278942"/>
              <a:gd name="connsiteX24-299" fmla="*/ 4232166 w 5390588"/>
              <a:gd name="connsiteY24-300" fmla="*/ 402536 h 1278942"/>
              <a:gd name="connsiteX25-301" fmla="*/ 4609810 w 5390588"/>
              <a:gd name="connsiteY25-302" fmla="*/ 286427 h 1278942"/>
              <a:gd name="connsiteX26-303" fmla="*/ 5115824 w 5390588"/>
              <a:gd name="connsiteY26-304" fmla="*/ 707333 h 1278942"/>
              <a:gd name="connsiteX27-305" fmla="*/ 5131067 w 5390588"/>
              <a:gd name="connsiteY27-306" fmla="*/ 806333 h 1278942"/>
              <a:gd name="connsiteX28-307" fmla="*/ 5135113 w 5390588"/>
              <a:gd name="connsiteY28-308" fmla="*/ 806564 h 1278942"/>
              <a:gd name="connsiteX29-309" fmla="*/ 5126192 w 5390588"/>
              <a:gd name="connsiteY29-310" fmla="*/ 913040 h 1278942"/>
              <a:gd name="connsiteX30-311" fmla="*/ 5236410 w 5390588"/>
              <a:gd name="connsiteY30-312" fmla="*/ 1043417 h 1278942"/>
              <a:gd name="connsiteX31-313" fmla="*/ 5390588 w 5390588"/>
              <a:gd name="connsiteY31-314" fmla="*/ 1056335 h 1278942"/>
              <a:gd name="connsiteX32-315" fmla="*/ 5388416 w 5390588"/>
              <a:gd name="connsiteY32-316" fmla="*/ 1096439 h 1278942"/>
              <a:gd name="connsiteX33-317" fmla="*/ 5237261 w 5390588"/>
              <a:gd name="connsiteY33-318" fmla="*/ 1083708 h 1278942"/>
              <a:gd name="connsiteX34-319" fmla="*/ 5087837 w 5390588"/>
              <a:gd name="connsiteY34-320" fmla="*/ 906801 h 1278942"/>
              <a:gd name="connsiteX35-321" fmla="*/ 5096462 w 5390588"/>
              <a:gd name="connsiteY35-322" fmla="*/ 804356 h 1278942"/>
              <a:gd name="connsiteX36-323" fmla="*/ 5098635 w 5390588"/>
              <a:gd name="connsiteY36-324" fmla="*/ 804481 h 1278942"/>
              <a:gd name="connsiteX37-325" fmla="*/ 5084876 w 5390588"/>
              <a:gd name="connsiteY37-326" fmla="*/ 715118 h 1278942"/>
              <a:gd name="connsiteX38-327" fmla="*/ 4607786 w 5390588"/>
              <a:gd name="connsiteY38-328" fmla="*/ 318272 h 1278942"/>
              <a:gd name="connsiteX39-329" fmla="*/ 4084307 w 5390588"/>
              <a:gd name="connsiteY39-330" fmla="*/ 651549 h 1278942"/>
              <a:gd name="connsiteX40-331" fmla="*/ 4058397 w 5390588"/>
              <a:gd name="connsiteY40-332" fmla="*/ 741768 h 1278942"/>
              <a:gd name="connsiteX41-333" fmla="*/ 4053635 w 5390588"/>
              <a:gd name="connsiteY41-334" fmla="*/ 802385 h 1278942"/>
              <a:gd name="connsiteX42-335" fmla="*/ 3761921 w 5390588"/>
              <a:gd name="connsiteY42-336" fmla="*/ 1214432 h 1278942"/>
              <a:gd name="connsiteX43-337" fmla="*/ 3191121 w 5390588"/>
              <a:gd name="connsiteY43-338" fmla="*/ 1184745 h 1278942"/>
              <a:gd name="connsiteX44-339" fmla="*/ 2945665 w 5390588"/>
              <a:gd name="connsiteY44-340" fmla="*/ 668562 h 1278942"/>
              <a:gd name="connsiteX45-341" fmla="*/ 2947591 w 5390588"/>
              <a:gd name="connsiteY45-342" fmla="*/ 668744 h 1278942"/>
              <a:gd name="connsiteX46-343" fmla="*/ 2957555 w 5390588"/>
              <a:gd name="connsiteY46-344" fmla="*/ 608620 h 1278942"/>
              <a:gd name="connsiteX47-345" fmla="*/ 2779484 w 5390588"/>
              <a:gd name="connsiteY47-346" fmla="*/ 159884 h 1278942"/>
              <a:gd name="connsiteX48-347" fmla="*/ 2241650 w 5390588"/>
              <a:gd name="connsiteY48-348" fmla="*/ 63029 h 1278942"/>
              <a:gd name="connsiteX49-349" fmla="*/ 1918221 w 5390588"/>
              <a:gd name="connsiteY49-350" fmla="*/ 421451 h 1278942"/>
              <a:gd name="connsiteX50-351" fmla="*/ 1906250 w 5390588"/>
              <a:gd name="connsiteY50-352" fmla="*/ 482996 h 1278942"/>
              <a:gd name="connsiteX51-353" fmla="*/ 1902067 w 5390588"/>
              <a:gd name="connsiteY51-354" fmla="*/ 541550 h 1278942"/>
              <a:gd name="connsiteX52-355" fmla="*/ 1603140 w 5390588"/>
              <a:gd name="connsiteY52-356" fmla="*/ 960209 h 1278942"/>
              <a:gd name="connsiteX53-357" fmla="*/ 1022686 w 5390588"/>
              <a:gd name="connsiteY53-358" fmla="*/ 915607 h 1278942"/>
              <a:gd name="connsiteX54-359" fmla="*/ 795552 w 5390588"/>
              <a:gd name="connsiteY54-360" fmla="*/ 532703 h 1278942"/>
              <a:gd name="connsiteX55-361" fmla="*/ 792356 w 5390588"/>
              <a:gd name="connsiteY55-362" fmla="*/ 476139 h 1278942"/>
              <a:gd name="connsiteX56-363" fmla="*/ 789967 w 5390588"/>
              <a:gd name="connsiteY56-364" fmla="*/ 476188 h 1278942"/>
              <a:gd name="connsiteX57-365" fmla="*/ 790607 w 5390588"/>
              <a:gd name="connsiteY57-366" fmla="*/ 369340 h 1278942"/>
              <a:gd name="connsiteX58-367" fmla="*/ 670615 w 5390588"/>
              <a:gd name="connsiteY58-368" fmla="*/ 247901 h 1278942"/>
              <a:gd name="connsiteX59-369" fmla="*/ 0 w 5390588"/>
              <a:gd name="connsiteY59-370" fmla="*/ 252293 h 1278942"/>
              <a:gd name="connsiteX60-371" fmla="*/ 0 w 5390588"/>
              <a:gd name="connsiteY60-372" fmla="*/ 203650 h 1278942"/>
              <a:gd name="connsiteX0-373" fmla="*/ 0 w 5390588"/>
              <a:gd name="connsiteY0-374" fmla="*/ 203650 h 1278942"/>
              <a:gd name="connsiteX1-375" fmla="*/ 666642 w 5390588"/>
              <a:gd name="connsiteY1-376" fmla="*/ 207797 h 1278942"/>
              <a:gd name="connsiteX2-377" fmla="*/ 829333 w 5390588"/>
              <a:gd name="connsiteY2-378" fmla="*/ 372586 h 1278942"/>
              <a:gd name="connsiteX3-379" fmla="*/ 823477 w 5390588"/>
              <a:gd name="connsiteY3-380" fmla="*/ 529189 h 1278942"/>
              <a:gd name="connsiteX4-381" fmla="*/ 1039160 w 5390588"/>
              <a:gd name="connsiteY4-382" fmla="*/ 892787 h 1278942"/>
              <a:gd name="connsiteX5-383" fmla="*/ 1590345 w 5390588"/>
              <a:gd name="connsiteY5-384" fmla="*/ 935139 h 1278942"/>
              <a:gd name="connsiteX6-385" fmla="*/ 1874201 w 5390588"/>
              <a:gd name="connsiteY6-386" fmla="*/ 537589 h 1278942"/>
              <a:gd name="connsiteX7-387" fmla="*/ 1877625 w 5390588"/>
              <a:gd name="connsiteY7-388" fmla="*/ 489658 h 1278942"/>
              <a:gd name="connsiteX8-389" fmla="*/ 1876158 w 5390588"/>
              <a:gd name="connsiteY8-390" fmla="*/ 489476 h 1278942"/>
              <a:gd name="connsiteX9-391" fmla="*/ 1878497 w 5390588"/>
              <a:gd name="connsiteY9-392" fmla="*/ 477447 h 1278942"/>
              <a:gd name="connsiteX10-393" fmla="*/ 1879461 w 5390588"/>
              <a:gd name="connsiteY10-394" fmla="*/ 463957 h 1278942"/>
              <a:gd name="connsiteX11-395" fmla="*/ 1881121 w 5390588"/>
              <a:gd name="connsiteY11-396" fmla="*/ 463960 h 1278942"/>
              <a:gd name="connsiteX12-397" fmla="*/ 1890813 w 5390588"/>
              <a:gd name="connsiteY12-398" fmla="*/ 414129 h 1278942"/>
              <a:gd name="connsiteX13-399" fmla="*/ 2231559 w 5390588"/>
              <a:gd name="connsiteY13-400" fmla="*/ 36516 h 1278942"/>
              <a:gd name="connsiteX14-401" fmla="*/ 2798190 w 5390588"/>
              <a:gd name="connsiteY14-402" fmla="*/ 138559 h 1278942"/>
              <a:gd name="connsiteX15-403" fmla="*/ 2985795 w 5390588"/>
              <a:gd name="connsiteY15-404" fmla="*/ 611320 h 1278942"/>
              <a:gd name="connsiteX16-405" fmla="*/ 2973287 w 5390588"/>
              <a:gd name="connsiteY16-406" fmla="*/ 686789 h 1278942"/>
              <a:gd name="connsiteX17-407" fmla="*/ 2971841 w 5390588"/>
              <a:gd name="connsiteY17-408" fmla="*/ 743454 h 1278942"/>
              <a:gd name="connsiteX18-409" fmla="*/ 3206765 w 5390588"/>
              <a:gd name="connsiteY18-410" fmla="*/ 1161349 h 1278942"/>
              <a:gd name="connsiteX19-411" fmla="*/ 3748785 w 5390588"/>
              <a:gd name="connsiteY19-412" fmla="*/ 1189539 h 1278942"/>
              <a:gd name="connsiteX20-413" fmla="*/ 4025791 w 5390588"/>
              <a:gd name="connsiteY20-414" fmla="*/ 798268 h 1278942"/>
              <a:gd name="connsiteX21-415" fmla="*/ 4030339 w 5390588"/>
              <a:gd name="connsiteY21-416" fmla="*/ 740379 h 1278942"/>
              <a:gd name="connsiteX22-417" fmla="*/ 4025977 w 5390588"/>
              <a:gd name="connsiteY22-418" fmla="*/ 739554 h 1278942"/>
              <a:gd name="connsiteX23-419" fmla="*/ 4232166 w 5390588"/>
              <a:gd name="connsiteY23-420" fmla="*/ 402536 h 1278942"/>
              <a:gd name="connsiteX24-421" fmla="*/ 4609810 w 5390588"/>
              <a:gd name="connsiteY24-422" fmla="*/ 286427 h 1278942"/>
              <a:gd name="connsiteX25-423" fmla="*/ 5115824 w 5390588"/>
              <a:gd name="connsiteY25-424" fmla="*/ 707333 h 1278942"/>
              <a:gd name="connsiteX26-425" fmla="*/ 5131067 w 5390588"/>
              <a:gd name="connsiteY26-426" fmla="*/ 806333 h 1278942"/>
              <a:gd name="connsiteX27-427" fmla="*/ 5135113 w 5390588"/>
              <a:gd name="connsiteY27-428" fmla="*/ 806564 h 1278942"/>
              <a:gd name="connsiteX28-429" fmla="*/ 5126192 w 5390588"/>
              <a:gd name="connsiteY28-430" fmla="*/ 913040 h 1278942"/>
              <a:gd name="connsiteX29-431" fmla="*/ 5236410 w 5390588"/>
              <a:gd name="connsiteY29-432" fmla="*/ 1043417 h 1278942"/>
              <a:gd name="connsiteX30-433" fmla="*/ 5390588 w 5390588"/>
              <a:gd name="connsiteY30-434" fmla="*/ 1056335 h 1278942"/>
              <a:gd name="connsiteX31-435" fmla="*/ 5388416 w 5390588"/>
              <a:gd name="connsiteY31-436" fmla="*/ 1096439 h 1278942"/>
              <a:gd name="connsiteX32-437" fmla="*/ 5237261 w 5390588"/>
              <a:gd name="connsiteY32-438" fmla="*/ 1083708 h 1278942"/>
              <a:gd name="connsiteX33-439" fmla="*/ 5087837 w 5390588"/>
              <a:gd name="connsiteY33-440" fmla="*/ 906801 h 1278942"/>
              <a:gd name="connsiteX34-441" fmla="*/ 5096462 w 5390588"/>
              <a:gd name="connsiteY34-442" fmla="*/ 804356 h 1278942"/>
              <a:gd name="connsiteX35-443" fmla="*/ 5098635 w 5390588"/>
              <a:gd name="connsiteY35-444" fmla="*/ 804481 h 1278942"/>
              <a:gd name="connsiteX36-445" fmla="*/ 5084876 w 5390588"/>
              <a:gd name="connsiteY36-446" fmla="*/ 715118 h 1278942"/>
              <a:gd name="connsiteX37-447" fmla="*/ 4607786 w 5390588"/>
              <a:gd name="connsiteY37-448" fmla="*/ 318272 h 1278942"/>
              <a:gd name="connsiteX38-449" fmla="*/ 4084307 w 5390588"/>
              <a:gd name="connsiteY38-450" fmla="*/ 651549 h 1278942"/>
              <a:gd name="connsiteX39-451" fmla="*/ 4058397 w 5390588"/>
              <a:gd name="connsiteY39-452" fmla="*/ 741768 h 1278942"/>
              <a:gd name="connsiteX40-453" fmla="*/ 4053635 w 5390588"/>
              <a:gd name="connsiteY40-454" fmla="*/ 802385 h 1278942"/>
              <a:gd name="connsiteX41-455" fmla="*/ 3761921 w 5390588"/>
              <a:gd name="connsiteY41-456" fmla="*/ 1214432 h 1278942"/>
              <a:gd name="connsiteX42-457" fmla="*/ 3191121 w 5390588"/>
              <a:gd name="connsiteY42-458" fmla="*/ 1184745 h 1278942"/>
              <a:gd name="connsiteX43-459" fmla="*/ 2945665 w 5390588"/>
              <a:gd name="connsiteY43-460" fmla="*/ 668562 h 1278942"/>
              <a:gd name="connsiteX44-461" fmla="*/ 2947591 w 5390588"/>
              <a:gd name="connsiteY44-462" fmla="*/ 668744 h 1278942"/>
              <a:gd name="connsiteX45-463" fmla="*/ 2957555 w 5390588"/>
              <a:gd name="connsiteY45-464" fmla="*/ 608620 h 1278942"/>
              <a:gd name="connsiteX46-465" fmla="*/ 2779484 w 5390588"/>
              <a:gd name="connsiteY46-466" fmla="*/ 159884 h 1278942"/>
              <a:gd name="connsiteX47-467" fmla="*/ 2241650 w 5390588"/>
              <a:gd name="connsiteY47-468" fmla="*/ 63029 h 1278942"/>
              <a:gd name="connsiteX48-469" fmla="*/ 1918221 w 5390588"/>
              <a:gd name="connsiteY48-470" fmla="*/ 421451 h 1278942"/>
              <a:gd name="connsiteX49-471" fmla="*/ 1906250 w 5390588"/>
              <a:gd name="connsiteY49-472" fmla="*/ 482996 h 1278942"/>
              <a:gd name="connsiteX50-473" fmla="*/ 1902067 w 5390588"/>
              <a:gd name="connsiteY50-474" fmla="*/ 541550 h 1278942"/>
              <a:gd name="connsiteX51-475" fmla="*/ 1603140 w 5390588"/>
              <a:gd name="connsiteY51-476" fmla="*/ 960209 h 1278942"/>
              <a:gd name="connsiteX52-477" fmla="*/ 1022686 w 5390588"/>
              <a:gd name="connsiteY52-478" fmla="*/ 915607 h 1278942"/>
              <a:gd name="connsiteX53-479" fmla="*/ 795552 w 5390588"/>
              <a:gd name="connsiteY53-480" fmla="*/ 532703 h 1278942"/>
              <a:gd name="connsiteX54-481" fmla="*/ 792356 w 5390588"/>
              <a:gd name="connsiteY54-482" fmla="*/ 476139 h 1278942"/>
              <a:gd name="connsiteX55-483" fmla="*/ 789967 w 5390588"/>
              <a:gd name="connsiteY55-484" fmla="*/ 476188 h 1278942"/>
              <a:gd name="connsiteX56-485" fmla="*/ 790607 w 5390588"/>
              <a:gd name="connsiteY56-486" fmla="*/ 369340 h 1278942"/>
              <a:gd name="connsiteX57-487" fmla="*/ 670615 w 5390588"/>
              <a:gd name="connsiteY57-488" fmla="*/ 247901 h 1278942"/>
              <a:gd name="connsiteX58-489" fmla="*/ 0 w 5390588"/>
              <a:gd name="connsiteY58-490" fmla="*/ 252293 h 1278942"/>
              <a:gd name="connsiteX59-491" fmla="*/ 0 w 5390588"/>
              <a:gd name="connsiteY59-492" fmla="*/ 203650 h 1278942"/>
              <a:gd name="connsiteX0-493" fmla="*/ 0 w 5898369"/>
              <a:gd name="connsiteY0-494" fmla="*/ 203650 h 1278942"/>
              <a:gd name="connsiteX1-495" fmla="*/ 666642 w 5898369"/>
              <a:gd name="connsiteY1-496" fmla="*/ 207797 h 1278942"/>
              <a:gd name="connsiteX2-497" fmla="*/ 829333 w 5898369"/>
              <a:gd name="connsiteY2-498" fmla="*/ 372586 h 1278942"/>
              <a:gd name="connsiteX3-499" fmla="*/ 823477 w 5898369"/>
              <a:gd name="connsiteY3-500" fmla="*/ 529189 h 1278942"/>
              <a:gd name="connsiteX4-501" fmla="*/ 1039160 w 5898369"/>
              <a:gd name="connsiteY4-502" fmla="*/ 892787 h 1278942"/>
              <a:gd name="connsiteX5-503" fmla="*/ 1590345 w 5898369"/>
              <a:gd name="connsiteY5-504" fmla="*/ 935139 h 1278942"/>
              <a:gd name="connsiteX6-505" fmla="*/ 1874201 w 5898369"/>
              <a:gd name="connsiteY6-506" fmla="*/ 537589 h 1278942"/>
              <a:gd name="connsiteX7-507" fmla="*/ 1877625 w 5898369"/>
              <a:gd name="connsiteY7-508" fmla="*/ 489658 h 1278942"/>
              <a:gd name="connsiteX8-509" fmla="*/ 1876158 w 5898369"/>
              <a:gd name="connsiteY8-510" fmla="*/ 489476 h 1278942"/>
              <a:gd name="connsiteX9-511" fmla="*/ 1878497 w 5898369"/>
              <a:gd name="connsiteY9-512" fmla="*/ 477447 h 1278942"/>
              <a:gd name="connsiteX10-513" fmla="*/ 1879461 w 5898369"/>
              <a:gd name="connsiteY10-514" fmla="*/ 463957 h 1278942"/>
              <a:gd name="connsiteX11-515" fmla="*/ 1881121 w 5898369"/>
              <a:gd name="connsiteY11-516" fmla="*/ 463960 h 1278942"/>
              <a:gd name="connsiteX12-517" fmla="*/ 1890813 w 5898369"/>
              <a:gd name="connsiteY12-518" fmla="*/ 414129 h 1278942"/>
              <a:gd name="connsiteX13-519" fmla="*/ 2231559 w 5898369"/>
              <a:gd name="connsiteY13-520" fmla="*/ 36516 h 1278942"/>
              <a:gd name="connsiteX14-521" fmla="*/ 2798190 w 5898369"/>
              <a:gd name="connsiteY14-522" fmla="*/ 138559 h 1278942"/>
              <a:gd name="connsiteX15-523" fmla="*/ 2985795 w 5898369"/>
              <a:gd name="connsiteY15-524" fmla="*/ 611320 h 1278942"/>
              <a:gd name="connsiteX16-525" fmla="*/ 2973287 w 5898369"/>
              <a:gd name="connsiteY16-526" fmla="*/ 686789 h 1278942"/>
              <a:gd name="connsiteX17-527" fmla="*/ 2971841 w 5898369"/>
              <a:gd name="connsiteY17-528" fmla="*/ 743454 h 1278942"/>
              <a:gd name="connsiteX18-529" fmla="*/ 3206765 w 5898369"/>
              <a:gd name="connsiteY18-530" fmla="*/ 1161349 h 1278942"/>
              <a:gd name="connsiteX19-531" fmla="*/ 3748785 w 5898369"/>
              <a:gd name="connsiteY19-532" fmla="*/ 1189539 h 1278942"/>
              <a:gd name="connsiteX20-533" fmla="*/ 4025791 w 5898369"/>
              <a:gd name="connsiteY20-534" fmla="*/ 798268 h 1278942"/>
              <a:gd name="connsiteX21-535" fmla="*/ 4030339 w 5898369"/>
              <a:gd name="connsiteY21-536" fmla="*/ 740379 h 1278942"/>
              <a:gd name="connsiteX22-537" fmla="*/ 4025977 w 5898369"/>
              <a:gd name="connsiteY22-538" fmla="*/ 739554 h 1278942"/>
              <a:gd name="connsiteX23-539" fmla="*/ 4232166 w 5898369"/>
              <a:gd name="connsiteY23-540" fmla="*/ 402536 h 1278942"/>
              <a:gd name="connsiteX24-541" fmla="*/ 4609810 w 5898369"/>
              <a:gd name="connsiteY24-542" fmla="*/ 286427 h 1278942"/>
              <a:gd name="connsiteX25-543" fmla="*/ 5115824 w 5898369"/>
              <a:gd name="connsiteY25-544" fmla="*/ 707333 h 1278942"/>
              <a:gd name="connsiteX26-545" fmla="*/ 5131067 w 5898369"/>
              <a:gd name="connsiteY26-546" fmla="*/ 806333 h 1278942"/>
              <a:gd name="connsiteX27-547" fmla="*/ 5135113 w 5898369"/>
              <a:gd name="connsiteY27-548" fmla="*/ 806564 h 1278942"/>
              <a:gd name="connsiteX28-549" fmla="*/ 5126192 w 5898369"/>
              <a:gd name="connsiteY28-550" fmla="*/ 913040 h 1278942"/>
              <a:gd name="connsiteX29-551" fmla="*/ 5236410 w 5898369"/>
              <a:gd name="connsiteY29-552" fmla="*/ 1043417 h 1278942"/>
              <a:gd name="connsiteX30-553" fmla="*/ 5898369 w 5898369"/>
              <a:gd name="connsiteY30-554" fmla="*/ 1079693 h 1278942"/>
              <a:gd name="connsiteX31-555" fmla="*/ 5388416 w 5898369"/>
              <a:gd name="connsiteY31-556" fmla="*/ 1096439 h 1278942"/>
              <a:gd name="connsiteX32-557" fmla="*/ 5237261 w 5898369"/>
              <a:gd name="connsiteY32-558" fmla="*/ 1083708 h 1278942"/>
              <a:gd name="connsiteX33-559" fmla="*/ 5087837 w 5898369"/>
              <a:gd name="connsiteY33-560" fmla="*/ 906801 h 1278942"/>
              <a:gd name="connsiteX34-561" fmla="*/ 5096462 w 5898369"/>
              <a:gd name="connsiteY34-562" fmla="*/ 804356 h 1278942"/>
              <a:gd name="connsiteX35-563" fmla="*/ 5098635 w 5898369"/>
              <a:gd name="connsiteY35-564" fmla="*/ 804481 h 1278942"/>
              <a:gd name="connsiteX36-565" fmla="*/ 5084876 w 5898369"/>
              <a:gd name="connsiteY36-566" fmla="*/ 715118 h 1278942"/>
              <a:gd name="connsiteX37-567" fmla="*/ 4607786 w 5898369"/>
              <a:gd name="connsiteY37-568" fmla="*/ 318272 h 1278942"/>
              <a:gd name="connsiteX38-569" fmla="*/ 4084307 w 5898369"/>
              <a:gd name="connsiteY38-570" fmla="*/ 651549 h 1278942"/>
              <a:gd name="connsiteX39-571" fmla="*/ 4058397 w 5898369"/>
              <a:gd name="connsiteY39-572" fmla="*/ 741768 h 1278942"/>
              <a:gd name="connsiteX40-573" fmla="*/ 4053635 w 5898369"/>
              <a:gd name="connsiteY40-574" fmla="*/ 802385 h 1278942"/>
              <a:gd name="connsiteX41-575" fmla="*/ 3761921 w 5898369"/>
              <a:gd name="connsiteY41-576" fmla="*/ 1214432 h 1278942"/>
              <a:gd name="connsiteX42-577" fmla="*/ 3191121 w 5898369"/>
              <a:gd name="connsiteY42-578" fmla="*/ 1184745 h 1278942"/>
              <a:gd name="connsiteX43-579" fmla="*/ 2945665 w 5898369"/>
              <a:gd name="connsiteY43-580" fmla="*/ 668562 h 1278942"/>
              <a:gd name="connsiteX44-581" fmla="*/ 2947591 w 5898369"/>
              <a:gd name="connsiteY44-582" fmla="*/ 668744 h 1278942"/>
              <a:gd name="connsiteX45-583" fmla="*/ 2957555 w 5898369"/>
              <a:gd name="connsiteY45-584" fmla="*/ 608620 h 1278942"/>
              <a:gd name="connsiteX46-585" fmla="*/ 2779484 w 5898369"/>
              <a:gd name="connsiteY46-586" fmla="*/ 159884 h 1278942"/>
              <a:gd name="connsiteX47-587" fmla="*/ 2241650 w 5898369"/>
              <a:gd name="connsiteY47-588" fmla="*/ 63029 h 1278942"/>
              <a:gd name="connsiteX48-589" fmla="*/ 1918221 w 5898369"/>
              <a:gd name="connsiteY48-590" fmla="*/ 421451 h 1278942"/>
              <a:gd name="connsiteX49-591" fmla="*/ 1906250 w 5898369"/>
              <a:gd name="connsiteY49-592" fmla="*/ 482996 h 1278942"/>
              <a:gd name="connsiteX50-593" fmla="*/ 1902067 w 5898369"/>
              <a:gd name="connsiteY50-594" fmla="*/ 541550 h 1278942"/>
              <a:gd name="connsiteX51-595" fmla="*/ 1603140 w 5898369"/>
              <a:gd name="connsiteY51-596" fmla="*/ 960209 h 1278942"/>
              <a:gd name="connsiteX52-597" fmla="*/ 1022686 w 5898369"/>
              <a:gd name="connsiteY52-598" fmla="*/ 915607 h 1278942"/>
              <a:gd name="connsiteX53-599" fmla="*/ 795552 w 5898369"/>
              <a:gd name="connsiteY53-600" fmla="*/ 532703 h 1278942"/>
              <a:gd name="connsiteX54-601" fmla="*/ 792356 w 5898369"/>
              <a:gd name="connsiteY54-602" fmla="*/ 476139 h 1278942"/>
              <a:gd name="connsiteX55-603" fmla="*/ 789967 w 5898369"/>
              <a:gd name="connsiteY55-604" fmla="*/ 476188 h 1278942"/>
              <a:gd name="connsiteX56-605" fmla="*/ 790607 w 5898369"/>
              <a:gd name="connsiteY56-606" fmla="*/ 369340 h 1278942"/>
              <a:gd name="connsiteX57-607" fmla="*/ 670615 w 5898369"/>
              <a:gd name="connsiteY57-608" fmla="*/ 247901 h 1278942"/>
              <a:gd name="connsiteX58-609" fmla="*/ 0 w 5898369"/>
              <a:gd name="connsiteY58-610" fmla="*/ 252293 h 1278942"/>
              <a:gd name="connsiteX59-611" fmla="*/ 0 w 5898369"/>
              <a:gd name="connsiteY59-612" fmla="*/ 203650 h 1278942"/>
              <a:gd name="connsiteX0-613" fmla="*/ 0 w 5898369"/>
              <a:gd name="connsiteY0-614" fmla="*/ 203650 h 1278942"/>
              <a:gd name="connsiteX1-615" fmla="*/ 666642 w 5898369"/>
              <a:gd name="connsiteY1-616" fmla="*/ 207797 h 1278942"/>
              <a:gd name="connsiteX2-617" fmla="*/ 829333 w 5898369"/>
              <a:gd name="connsiteY2-618" fmla="*/ 372586 h 1278942"/>
              <a:gd name="connsiteX3-619" fmla="*/ 823477 w 5898369"/>
              <a:gd name="connsiteY3-620" fmla="*/ 529189 h 1278942"/>
              <a:gd name="connsiteX4-621" fmla="*/ 1039160 w 5898369"/>
              <a:gd name="connsiteY4-622" fmla="*/ 892787 h 1278942"/>
              <a:gd name="connsiteX5-623" fmla="*/ 1590345 w 5898369"/>
              <a:gd name="connsiteY5-624" fmla="*/ 935139 h 1278942"/>
              <a:gd name="connsiteX6-625" fmla="*/ 1874201 w 5898369"/>
              <a:gd name="connsiteY6-626" fmla="*/ 537589 h 1278942"/>
              <a:gd name="connsiteX7-627" fmla="*/ 1877625 w 5898369"/>
              <a:gd name="connsiteY7-628" fmla="*/ 489658 h 1278942"/>
              <a:gd name="connsiteX8-629" fmla="*/ 1876158 w 5898369"/>
              <a:gd name="connsiteY8-630" fmla="*/ 489476 h 1278942"/>
              <a:gd name="connsiteX9-631" fmla="*/ 1878497 w 5898369"/>
              <a:gd name="connsiteY9-632" fmla="*/ 477447 h 1278942"/>
              <a:gd name="connsiteX10-633" fmla="*/ 1879461 w 5898369"/>
              <a:gd name="connsiteY10-634" fmla="*/ 463957 h 1278942"/>
              <a:gd name="connsiteX11-635" fmla="*/ 1881121 w 5898369"/>
              <a:gd name="connsiteY11-636" fmla="*/ 463960 h 1278942"/>
              <a:gd name="connsiteX12-637" fmla="*/ 1890813 w 5898369"/>
              <a:gd name="connsiteY12-638" fmla="*/ 414129 h 1278942"/>
              <a:gd name="connsiteX13-639" fmla="*/ 2231559 w 5898369"/>
              <a:gd name="connsiteY13-640" fmla="*/ 36516 h 1278942"/>
              <a:gd name="connsiteX14-641" fmla="*/ 2798190 w 5898369"/>
              <a:gd name="connsiteY14-642" fmla="*/ 138559 h 1278942"/>
              <a:gd name="connsiteX15-643" fmla="*/ 2985795 w 5898369"/>
              <a:gd name="connsiteY15-644" fmla="*/ 611320 h 1278942"/>
              <a:gd name="connsiteX16-645" fmla="*/ 2973287 w 5898369"/>
              <a:gd name="connsiteY16-646" fmla="*/ 686789 h 1278942"/>
              <a:gd name="connsiteX17-647" fmla="*/ 2971841 w 5898369"/>
              <a:gd name="connsiteY17-648" fmla="*/ 743454 h 1278942"/>
              <a:gd name="connsiteX18-649" fmla="*/ 3206765 w 5898369"/>
              <a:gd name="connsiteY18-650" fmla="*/ 1161349 h 1278942"/>
              <a:gd name="connsiteX19-651" fmla="*/ 3748785 w 5898369"/>
              <a:gd name="connsiteY19-652" fmla="*/ 1189539 h 1278942"/>
              <a:gd name="connsiteX20-653" fmla="*/ 4025791 w 5898369"/>
              <a:gd name="connsiteY20-654" fmla="*/ 798268 h 1278942"/>
              <a:gd name="connsiteX21-655" fmla="*/ 4030339 w 5898369"/>
              <a:gd name="connsiteY21-656" fmla="*/ 740379 h 1278942"/>
              <a:gd name="connsiteX22-657" fmla="*/ 4025977 w 5898369"/>
              <a:gd name="connsiteY22-658" fmla="*/ 739554 h 1278942"/>
              <a:gd name="connsiteX23-659" fmla="*/ 4232166 w 5898369"/>
              <a:gd name="connsiteY23-660" fmla="*/ 402536 h 1278942"/>
              <a:gd name="connsiteX24-661" fmla="*/ 4609810 w 5898369"/>
              <a:gd name="connsiteY24-662" fmla="*/ 286427 h 1278942"/>
              <a:gd name="connsiteX25-663" fmla="*/ 5115824 w 5898369"/>
              <a:gd name="connsiteY25-664" fmla="*/ 707333 h 1278942"/>
              <a:gd name="connsiteX26-665" fmla="*/ 5131067 w 5898369"/>
              <a:gd name="connsiteY26-666" fmla="*/ 806333 h 1278942"/>
              <a:gd name="connsiteX27-667" fmla="*/ 5135113 w 5898369"/>
              <a:gd name="connsiteY27-668" fmla="*/ 806564 h 1278942"/>
              <a:gd name="connsiteX28-669" fmla="*/ 5126192 w 5898369"/>
              <a:gd name="connsiteY28-670" fmla="*/ 913040 h 1278942"/>
              <a:gd name="connsiteX29-671" fmla="*/ 5236410 w 5898369"/>
              <a:gd name="connsiteY29-672" fmla="*/ 1043417 h 1278942"/>
              <a:gd name="connsiteX30-673" fmla="*/ 5898369 w 5898369"/>
              <a:gd name="connsiteY30-674" fmla="*/ 1079693 h 1278942"/>
              <a:gd name="connsiteX31-675" fmla="*/ 5891039 w 5898369"/>
              <a:gd name="connsiteY31-676" fmla="*/ 1109947 h 1278942"/>
              <a:gd name="connsiteX32-677" fmla="*/ 5237261 w 5898369"/>
              <a:gd name="connsiteY32-678" fmla="*/ 1083708 h 1278942"/>
              <a:gd name="connsiteX33-679" fmla="*/ 5087837 w 5898369"/>
              <a:gd name="connsiteY33-680" fmla="*/ 906801 h 1278942"/>
              <a:gd name="connsiteX34-681" fmla="*/ 5096462 w 5898369"/>
              <a:gd name="connsiteY34-682" fmla="*/ 804356 h 1278942"/>
              <a:gd name="connsiteX35-683" fmla="*/ 5098635 w 5898369"/>
              <a:gd name="connsiteY35-684" fmla="*/ 804481 h 1278942"/>
              <a:gd name="connsiteX36-685" fmla="*/ 5084876 w 5898369"/>
              <a:gd name="connsiteY36-686" fmla="*/ 715118 h 1278942"/>
              <a:gd name="connsiteX37-687" fmla="*/ 4607786 w 5898369"/>
              <a:gd name="connsiteY37-688" fmla="*/ 318272 h 1278942"/>
              <a:gd name="connsiteX38-689" fmla="*/ 4084307 w 5898369"/>
              <a:gd name="connsiteY38-690" fmla="*/ 651549 h 1278942"/>
              <a:gd name="connsiteX39-691" fmla="*/ 4058397 w 5898369"/>
              <a:gd name="connsiteY39-692" fmla="*/ 741768 h 1278942"/>
              <a:gd name="connsiteX40-693" fmla="*/ 4053635 w 5898369"/>
              <a:gd name="connsiteY40-694" fmla="*/ 802385 h 1278942"/>
              <a:gd name="connsiteX41-695" fmla="*/ 3761921 w 5898369"/>
              <a:gd name="connsiteY41-696" fmla="*/ 1214432 h 1278942"/>
              <a:gd name="connsiteX42-697" fmla="*/ 3191121 w 5898369"/>
              <a:gd name="connsiteY42-698" fmla="*/ 1184745 h 1278942"/>
              <a:gd name="connsiteX43-699" fmla="*/ 2945665 w 5898369"/>
              <a:gd name="connsiteY43-700" fmla="*/ 668562 h 1278942"/>
              <a:gd name="connsiteX44-701" fmla="*/ 2947591 w 5898369"/>
              <a:gd name="connsiteY44-702" fmla="*/ 668744 h 1278942"/>
              <a:gd name="connsiteX45-703" fmla="*/ 2957555 w 5898369"/>
              <a:gd name="connsiteY45-704" fmla="*/ 608620 h 1278942"/>
              <a:gd name="connsiteX46-705" fmla="*/ 2779484 w 5898369"/>
              <a:gd name="connsiteY46-706" fmla="*/ 159884 h 1278942"/>
              <a:gd name="connsiteX47-707" fmla="*/ 2241650 w 5898369"/>
              <a:gd name="connsiteY47-708" fmla="*/ 63029 h 1278942"/>
              <a:gd name="connsiteX48-709" fmla="*/ 1918221 w 5898369"/>
              <a:gd name="connsiteY48-710" fmla="*/ 421451 h 1278942"/>
              <a:gd name="connsiteX49-711" fmla="*/ 1906250 w 5898369"/>
              <a:gd name="connsiteY49-712" fmla="*/ 482996 h 1278942"/>
              <a:gd name="connsiteX50-713" fmla="*/ 1902067 w 5898369"/>
              <a:gd name="connsiteY50-714" fmla="*/ 541550 h 1278942"/>
              <a:gd name="connsiteX51-715" fmla="*/ 1603140 w 5898369"/>
              <a:gd name="connsiteY51-716" fmla="*/ 960209 h 1278942"/>
              <a:gd name="connsiteX52-717" fmla="*/ 1022686 w 5898369"/>
              <a:gd name="connsiteY52-718" fmla="*/ 915607 h 1278942"/>
              <a:gd name="connsiteX53-719" fmla="*/ 795552 w 5898369"/>
              <a:gd name="connsiteY53-720" fmla="*/ 532703 h 1278942"/>
              <a:gd name="connsiteX54-721" fmla="*/ 792356 w 5898369"/>
              <a:gd name="connsiteY54-722" fmla="*/ 476139 h 1278942"/>
              <a:gd name="connsiteX55-723" fmla="*/ 789967 w 5898369"/>
              <a:gd name="connsiteY55-724" fmla="*/ 476188 h 1278942"/>
              <a:gd name="connsiteX56-725" fmla="*/ 790607 w 5898369"/>
              <a:gd name="connsiteY56-726" fmla="*/ 369340 h 1278942"/>
              <a:gd name="connsiteX57-727" fmla="*/ 670615 w 5898369"/>
              <a:gd name="connsiteY57-728" fmla="*/ 247901 h 1278942"/>
              <a:gd name="connsiteX58-729" fmla="*/ 0 w 5898369"/>
              <a:gd name="connsiteY58-730" fmla="*/ 252293 h 1278942"/>
              <a:gd name="connsiteX59-731" fmla="*/ 0 w 5898369"/>
              <a:gd name="connsiteY59-732" fmla="*/ 203650 h 12789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</a:cxnLst>
            <a:rect l="l" t="t" r="r" b="b"/>
            <a:pathLst>
              <a:path w="5898369" h="1278942">
                <a:moveTo>
                  <a:pt x="0" y="203650"/>
                </a:moveTo>
                <a:lnTo>
                  <a:pt x="666642" y="207797"/>
                </a:lnTo>
                <a:cubicBezTo>
                  <a:pt x="757073" y="208376"/>
                  <a:pt x="829912" y="282156"/>
                  <a:pt x="829333" y="372586"/>
                </a:cubicBezTo>
                <a:lnTo>
                  <a:pt x="823477" y="529189"/>
                </a:lnTo>
                <a:cubicBezTo>
                  <a:pt x="841578" y="672941"/>
                  <a:pt x="918231" y="805492"/>
                  <a:pt x="1039160" y="892787"/>
                </a:cubicBezTo>
                <a:cubicBezTo>
                  <a:pt x="1200398" y="1009179"/>
                  <a:pt x="1413218" y="1025532"/>
                  <a:pt x="1590345" y="935139"/>
                </a:cubicBezTo>
                <a:cubicBezTo>
                  <a:pt x="1745332" y="856044"/>
                  <a:pt x="1850173" y="706867"/>
                  <a:pt x="1874201" y="537589"/>
                </a:cubicBezTo>
                <a:lnTo>
                  <a:pt x="1877625" y="489658"/>
                </a:lnTo>
                <a:lnTo>
                  <a:pt x="1876158" y="489476"/>
                </a:lnTo>
                <a:lnTo>
                  <a:pt x="1878497" y="477447"/>
                </a:lnTo>
                <a:cubicBezTo>
                  <a:pt x="1878818" y="472950"/>
                  <a:pt x="1879140" y="468454"/>
                  <a:pt x="1879461" y="463957"/>
                </a:cubicBezTo>
                <a:lnTo>
                  <a:pt x="1881121" y="463960"/>
                </a:lnTo>
                <a:lnTo>
                  <a:pt x="1890813" y="414129"/>
                </a:lnTo>
                <a:cubicBezTo>
                  <a:pt x="1936682" y="242333"/>
                  <a:pt x="2062509" y="100856"/>
                  <a:pt x="2231559" y="36516"/>
                </a:cubicBezTo>
                <a:cubicBezTo>
                  <a:pt x="2424760" y="-37015"/>
                  <a:pt x="2642778" y="2247"/>
                  <a:pt x="2798190" y="138559"/>
                </a:cubicBezTo>
                <a:cubicBezTo>
                  <a:pt x="2934174" y="257831"/>
                  <a:pt x="3002741" y="434314"/>
                  <a:pt x="2985795" y="611320"/>
                </a:cubicBezTo>
                <a:lnTo>
                  <a:pt x="2973287" y="686789"/>
                </a:lnTo>
                <a:lnTo>
                  <a:pt x="2971841" y="743454"/>
                </a:lnTo>
                <a:cubicBezTo>
                  <a:pt x="2978991" y="910773"/>
                  <a:pt x="3065197" y="1066676"/>
                  <a:pt x="3206765" y="1161349"/>
                </a:cubicBezTo>
                <a:cubicBezTo>
                  <a:pt x="3368559" y="1269550"/>
                  <a:pt x="3576639" y="1280372"/>
                  <a:pt x="3748785" y="1189539"/>
                </a:cubicBezTo>
                <a:cubicBezTo>
                  <a:pt x="3899411" y="1110062"/>
                  <a:pt x="4001322" y="963942"/>
                  <a:pt x="4025791" y="798268"/>
                </a:cubicBezTo>
                <a:lnTo>
                  <a:pt x="4030339" y="740379"/>
                </a:lnTo>
                <a:lnTo>
                  <a:pt x="4025977" y="739554"/>
                </a:lnTo>
                <a:cubicBezTo>
                  <a:pt x="4052200" y="601208"/>
                  <a:pt x="4127895" y="483462"/>
                  <a:pt x="4232166" y="402536"/>
                </a:cubicBezTo>
                <a:cubicBezTo>
                  <a:pt x="4336437" y="321608"/>
                  <a:pt x="4469284" y="277499"/>
                  <a:pt x="4609810" y="286427"/>
                </a:cubicBezTo>
                <a:cubicBezTo>
                  <a:pt x="4855728" y="302052"/>
                  <a:pt x="5057764" y="475820"/>
                  <a:pt x="5115824" y="707333"/>
                </a:cubicBezTo>
                <a:lnTo>
                  <a:pt x="5131067" y="806333"/>
                </a:lnTo>
                <a:lnTo>
                  <a:pt x="5135113" y="806564"/>
                </a:lnTo>
                <a:lnTo>
                  <a:pt x="5126192" y="913040"/>
                </a:lnTo>
                <a:cubicBezTo>
                  <a:pt x="5120625" y="979477"/>
                  <a:pt x="5169972" y="1037850"/>
                  <a:pt x="5236410" y="1043417"/>
                </a:cubicBezTo>
                <a:lnTo>
                  <a:pt x="5898369" y="1079693"/>
                </a:lnTo>
                <a:lnTo>
                  <a:pt x="5891039" y="1109947"/>
                </a:lnTo>
                <a:lnTo>
                  <a:pt x="5237261" y="1083708"/>
                </a:lnTo>
                <a:cubicBezTo>
                  <a:pt x="5147147" y="1076120"/>
                  <a:pt x="5080247" y="996917"/>
                  <a:pt x="5087837" y="906801"/>
                </a:cubicBezTo>
                <a:lnTo>
                  <a:pt x="5096462" y="804356"/>
                </a:lnTo>
                <a:lnTo>
                  <a:pt x="5098635" y="804481"/>
                </a:lnTo>
                <a:lnTo>
                  <a:pt x="5084876" y="715118"/>
                </a:lnTo>
                <a:cubicBezTo>
                  <a:pt x="5030135" y="496837"/>
                  <a:pt x="4839647" y="333001"/>
                  <a:pt x="4607786" y="318272"/>
                </a:cubicBezTo>
                <a:cubicBezTo>
                  <a:pt x="4375925" y="303539"/>
                  <a:pt x="4166234" y="441950"/>
                  <a:pt x="4084307" y="651549"/>
                </a:cubicBezTo>
                <a:lnTo>
                  <a:pt x="4058397" y="741768"/>
                </a:lnTo>
                <a:lnTo>
                  <a:pt x="4053635" y="802385"/>
                </a:lnTo>
                <a:cubicBezTo>
                  <a:pt x="4027867" y="976856"/>
                  <a:pt x="3920545" y="1130733"/>
                  <a:pt x="3761921" y="1214432"/>
                </a:cubicBezTo>
                <a:cubicBezTo>
                  <a:pt x="3580635" y="1310086"/>
                  <a:pt x="3361506" y="1298691"/>
                  <a:pt x="3191121" y="1184745"/>
                </a:cubicBezTo>
                <a:cubicBezTo>
                  <a:pt x="3020736" y="1070801"/>
                  <a:pt x="2926505" y="872639"/>
                  <a:pt x="2945665" y="668562"/>
                </a:cubicBezTo>
                <a:lnTo>
                  <a:pt x="2947591" y="668744"/>
                </a:lnTo>
                <a:lnTo>
                  <a:pt x="2957555" y="608620"/>
                </a:lnTo>
                <a:cubicBezTo>
                  <a:pt x="2973639" y="440610"/>
                  <a:pt x="2908558" y="273096"/>
                  <a:pt x="2779484" y="159884"/>
                </a:cubicBezTo>
                <a:cubicBezTo>
                  <a:pt x="2631971" y="30501"/>
                  <a:pt x="2425032" y="-6765"/>
                  <a:pt x="2241650" y="63029"/>
                </a:cubicBezTo>
                <a:cubicBezTo>
                  <a:pt x="2081191" y="124098"/>
                  <a:pt x="1961759" y="258385"/>
                  <a:pt x="1918221" y="421451"/>
                </a:cubicBezTo>
                <a:lnTo>
                  <a:pt x="1906250" y="482996"/>
                </a:lnTo>
                <a:lnTo>
                  <a:pt x="1902067" y="541550"/>
                </a:lnTo>
                <a:cubicBezTo>
                  <a:pt x="1876764" y="719818"/>
                  <a:pt x="1766355" y="876915"/>
                  <a:pt x="1603140" y="960209"/>
                </a:cubicBezTo>
                <a:cubicBezTo>
                  <a:pt x="1416607" y="1055401"/>
                  <a:pt x="1192485" y="1038180"/>
                  <a:pt x="1022686" y="915607"/>
                </a:cubicBezTo>
                <a:cubicBezTo>
                  <a:pt x="895336" y="823677"/>
                  <a:pt x="814613" y="684087"/>
                  <a:pt x="795552" y="532703"/>
                </a:cubicBezTo>
                <a:lnTo>
                  <a:pt x="792356" y="476139"/>
                </a:lnTo>
                <a:lnTo>
                  <a:pt x="789967" y="476188"/>
                </a:lnTo>
                <a:cubicBezTo>
                  <a:pt x="790180" y="440572"/>
                  <a:pt x="790394" y="404956"/>
                  <a:pt x="790607" y="369340"/>
                </a:cubicBezTo>
                <a:cubicBezTo>
                  <a:pt x="791008" y="302671"/>
                  <a:pt x="737284" y="248300"/>
                  <a:pt x="670615" y="247901"/>
                </a:cubicBezTo>
                <a:lnTo>
                  <a:pt x="0" y="252293"/>
                </a:lnTo>
                <a:lnTo>
                  <a:pt x="0" y="2036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anchor="ctr">
            <a:noAutofit/>
          </a:bodyPr>
          <a:lstStyle/>
          <a:p>
            <a:pPr algn="ctr"/>
            <a:endParaRPr lang="zh-CN" altLang="en-US" sz="135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73" name="MH_Other_2"/>
          <p:cNvPicPr/>
          <p:nvPr>
            <p:custDataLst>
              <p:tags r:id="rId1"/>
            </p:custDataLst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2337959">
            <a:off x="3840352" y="1201884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MH_Other_2"/>
          <p:cNvPicPr/>
          <p:nvPr>
            <p:custDataLst>
              <p:tags r:id="rId3"/>
            </p:custDataLst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13386646" flipV="1">
            <a:off x="7914991" y="5401147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796187" y="2936124"/>
            <a:ext cx="2257568" cy="1607117"/>
            <a:chOff x="5796187" y="2936124"/>
            <a:chExt cx="2257568" cy="1607117"/>
          </a:xfrm>
        </p:grpSpPr>
        <p:sp>
          <p:nvSpPr>
            <p:cNvPr id="61" name="圆角矩形 60"/>
            <p:cNvSpPr/>
            <p:nvPr/>
          </p:nvSpPr>
          <p:spPr>
            <a:xfrm rot="18900000">
              <a:off x="5796187" y="3334092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 flipH="1">
              <a:off x="6096302" y="3918054"/>
              <a:ext cx="625187" cy="6251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3" name="矩形 62"/>
            <p:cNvSpPr/>
            <p:nvPr/>
          </p:nvSpPr>
          <p:spPr>
            <a:xfrm rot="18900000">
              <a:off x="6174695" y="4103598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kern="0" dirty="0" smtClean="0">
                  <a:solidFill>
                    <a:schemeClr val="bg1"/>
                  </a:solidFill>
                  <a:latin typeface="Agency FB" charset="0"/>
                  <a:cs typeface="Arial" panose="020B0604020202020204" pitchFamily="34" charset="0"/>
                </a:rPr>
                <a:t>70%</a:t>
              </a:r>
              <a:endParaRPr lang="zh-CN" altLang="en-US" sz="1400" b="1" kern="0" dirty="0">
                <a:solidFill>
                  <a:schemeClr val="bg1"/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18900000">
              <a:off x="6464109" y="3516084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kern="0" dirty="0" smtClean="0">
                  <a:solidFill>
                    <a:schemeClr val="bg1">
                      <a:lumMod val="50000"/>
                    </a:schemeClr>
                  </a:solidFill>
                  <a:latin typeface="Agency FB" charset="0"/>
                  <a:cs typeface="Arial" panose="020B0604020202020204" pitchFamily="34" charset="0"/>
                </a:rPr>
                <a:t>工作名称</a:t>
              </a:r>
              <a:endParaRPr lang="zh-CN" altLang="en-US" sz="1600" b="1" kern="0" dirty="0">
                <a:solidFill>
                  <a:schemeClr val="bg1">
                    <a:lumMod val="50000"/>
                  </a:schemeClr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78" name="KSO_Shape"/>
            <p:cNvSpPr/>
            <p:nvPr/>
          </p:nvSpPr>
          <p:spPr bwMode="auto">
            <a:xfrm>
              <a:off x="7348819" y="2936124"/>
              <a:ext cx="298250" cy="378330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15282" y="4692388"/>
            <a:ext cx="2257568" cy="1545450"/>
            <a:chOff x="5515282" y="4692388"/>
            <a:chExt cx="2257568" cy="1545450"/>
          </a:xfrm>
        </p:grpSpPr>
        <p:sp>
          <p:nvSpPr>
            <p:cNvPr id="67" name="圆角矩形 66"/>
            <p:cNvSpPr/>
            <p:nvPr/>
          </p:nvSpPr>
          <p:spPr>
            <a:xfrm rot="18900000">
              <a:off x="5515282" y="5158550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lt1"/>
                </a:solidFill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6858188" y="4692388"/>
              <a:ext cx="625187" cy="625187"/>
              <a:chOff x="798773" y="5020276"/>
              <a:chExt cx="625187" cy="625187"/>
            </a:xfrm>
          </p:grpSpPr>
          <p:sp>
            <p:nvSpPr>
              <p:cNvPr id="71" name="椭圆 70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2" name="矩形 71"/>
              <p:cNvSpPr/>
              <p:nvPr/>
            </p:nvSpPr>
            <p:spPr>
              <a:xfrm rot="18900000">
                <a:off x="876364" y="5205820"/>
                <a:ext cx="4700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400" b="1" kern="0" dirty="0" smtClean="0">
                    <a:solidFill>
                      <a:schemeClr val="bg1"/>
                    </a:solidFill>
                    <a:latin typeface="Agency FB" charset="0"/>
                    <a:cs typeface="Arial" panose="020B0604020202020204" pitchFamily="34" charset="0"/>
                  </a:rPr>
                  <a:t>90%</a:t>
                </a:r>
                <a:endParaRPr lang="zh-CN" altLang="en-US" sz="1400" b="1" kern="0" dirty="0">
                  <a:solidFill>
                    <a:schemeClr val="bg1"/>
                  </a:solidFill>
                  <a:latin typeface="Agency FB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矩形 68"/>
            <p:cNvSpPr/>
            <p:nvPr/>
          </p:nvSpPr>
          <p:spPr>
            <a:xfrm rot="18900000">
              <a:off x="6104062" y="5433864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kern="0" dirty="0" smtClean="0">
                  <a:solidFill>
                    <a:schemeClr val="bg1">
                      <a:lumMod val="50000"/>
                    </a:schemeClr>
                  </a:solidFill>
                  <a:latin typeface="Agency FB" charset="0"/>
                  <a:cs typeface="Arial" panose="020B0604020202020204" pitchFamily="34" charset="0"/>
                </a:rPr>
                <a:t>工作名称</a:t>
              </a:r>
              <a:endParaRPr lang="zh-CN" altLang="en-US" sz="1600" b="1" kern="0" dirty="0">
                <a:solidFill>
                  <a:schemeClr val="bg1">
                    <a:lumMod val="50000"/>
                  </a:schemeClr>
                </a:solidFill>
                <a:latin typeface="Agency FB" charset="0"/>
                <a:cs typeface="Arial" panose="020B0604020202020204" pitchFamily="34" charset="0"/>
              </a:endParaRPr>
            </a:p>
          </p:txBody>
        </p:sp>
        <p:sp>
          <p:nvSpPr>
            <p:cNvPr id="79" name="KSO_Shape"/>
            <p:cNvSpPr/>
            <p:nvPr/>
          </p:nvSpPr>
          <p:spPr bwMode="auto">
            <a:xfrm>
              <a:off x="5913305" y="5835542"/>
              <a:ext cx="405678" cy="402296"/>
            </a:xfrm>
            <a:custGeom>
              <a:avLst/>
              <a:gdLst>
                <a:gd name="T0" fmla="*/ 435344 w 2268537"/>
                <a:gd name="T1" fmla="*/ 1538932 h 2247901"/>
                <a:gd name="T2" fmla="*/ 495462 w 2268537"/>
                <a:gd name="T3" fmla="*/ 1635063 h 2247901"/>
                <a:gd name="T4" fmla="*/ 599590 w 2268537"/>
                <a:gd name="T5" fmla="*/ 1589945 h 2247901"/>
                <a:gd name="T6" fmla="*/ 569645 w 2268537"/>
                <a:gd name="T7" fmla="*/ 1480210 h 2247901"/>
                <a:gd name="T8" fmla="*/ 1569477 w 2268537"/>
                <a:gd name="T9" fmla="*/ 1473664 h 2247901"/>
                <a:gd name="T10" fmla="*/ 1631626 w 2268537"/>
                <a:gd name="T11" fmla="*/ 1599219 h 2247901"/>
                <a:gd name="T12" fmla="*/ 1169820 w 2268537"/>
                <a:gd name="T13" fmla="*/ 1679820 h 2247901"/>
                <a:gd name="T14" fmla="*/ 2218183 w 2268537"/>
                <a:gd name="T15" fmla="*/ 1620107 h 2247901"/>
                <a:gd name="T16" fmla="*/ 2265361 w 2268537"/>
                <a:gd name="T17" fmla="*/ 1739305 h 2247901"/>
                <a:gd name="T18" fmla="*/ 1398682 w 2268537"/>
                <a:gd name="T19" fmla="*/ 2039003 h 2247901"/>
                <a:gd name="T20" fmla="*/ 0 w 2268537"/>
                <a:gd name="T21" fmla="*/ 1401763 h 2247901"/>
                <a:gd name="T22" fmla="*/ 1802845 w 2268537"/>
                <a:gd name="T23" fmla="*/ 1254543 h 2247901"/>
                <a:gd name="T24" fmla="*/ 1896694 w 2268537"/>
                <a:gd name="T25" fmla="*/ 1346722 h 2247901"/>
                <a:gd name="T26" fmla="*/ 1801262 w 2268537"/>
                <a:gd name="T27" fmla="*/ 1343544 h 2247901"/>
                <a:gd name="T28" fmla="*/ 1952551 w 2268537"/>
                <a:gd name="T29" fmla="*/ 1373286 h 2247901"/>
                <a:gd name="T30" fmla="*/ 1959109 w 2268537"/>
                <a:gd name="T31" fmla="*/ 1284967 h 2247901"/>
                <a:gd name="T32" fmla="*/ 1883577 w 2268537"/>
                <a:gd name="T33" fmla="*/ 1210951 h 2247901"/>
                <a:gd name="T34" fmla="*/ 1924735 w 2268537"/>
                <a:gd name="T35" fmla="*/ 1183705 h 2247901"/>
                <a:gd name="T36" fmla="*/ 2066527 w 2268537"/>
                <a:gd name="T37" fmla="*/ 1199371 h 2247901"/>
                <a:gd name="T38" fmla="*/ 1998232 w 2268537"/>
                <a:gd name="T39" fmla="*/ 1451844 h 2247901"/>
                <a:gd name="T40" fmla="*/ 1739299 w 2268537"/>
                <a:gd name="T41" fmla="*/ 1420285 h 2247901"/>
                <a:gd name="T42" fmla="*/ 1733193 w 2268537"/>
                <a:gd name="T43" fmla="*/ 1158731 h 2247901"/>
                <a:gd name="T44" fmla="*/ 1233862 w 2268537"/>
                <a:gd name="T45" fmla="*/ 780369 h 2247901"/>
                <a:gd name="T46" fmla="*/ 1208472 w 2268537"/>
                <a:gd name="T47" fmla="*/ 887639 h 2247901"/>
                <a:gd name="T48" fmla="*/ 1337010 w 2268537"/>
                <a:gd name="T49" fmla="*/ 1007835 h 2247901"/>
                <a:gd name="T50" fmla="*/ 1297791 w 2268537"/>
                <a:gd name="T51" fmla="*/ 959984 h 2247901"/>
                <a:gd name="T52" fmla="*/ 1297791 w 2268537"/>
                <a:gd name="T53" fmla="*/ 1067934 h 2247901"/>
                <a:gd name="T54" fmla="*/ 1447865 w 2268537"/>
                <a:gd name="T55" fmla="*/ 1005568 h 2247901"/>
                <a:gd name="T56" fmla="*/ 1326808 w 2268537"/>
                <a:gd name="T57" fmla="*/ 866548 h 2247901"/>
                <a:gd name="T58" fmla="*/ 1320234 w 2268537"/>
                <a:gd name="T59" fmla="*/ 810532 h 2247901"/>
                <a:gd name="T60" fmla="*/ 1427235 w 2268537"/>
                <a:gd name="T61" fmla="*/ 798966 h 2247901"/>
                <a:gd name="T62" fmla="*/ 1388017 w 2268537"/>
                <a:gd name="T63" fmla="*/ 636134 h 2247901"/>
                <a:gd name="T64" fmla="*/ 1555092 w 2268537"/>
                <a:gd name="T65" fmla="*/ 745444 h 2247901"/>
                <a:gd name="T66" fmla="*/ 1611993 w 2268537"/>
                <a:gd name="T67" fmla="*/ 941614 h 2247901"/>
                <a:gd name="T68" fmla="*/ 1527662 w 2268537"/>
                <a:gd name="T69" fmla="*/ 1124630 h 2247901"/>
                <a:gd name="T70" fmla="*/ 1344717 w 2268537"/>
                <a:gd name="T71" fmla="*/ 1208994 h 2247901"/>
                <a:gd name="T72" fmla="*/ 1148398 w 2268537"/>
                <a:gd name="T73" fmla="*/ 1151844 h 2247901"/>
                <a:gd name="T74" fmla="*/ 1039356 w 2268537"/>
                <a:gd name="T75" fmla="*/ 984930 h 2247901"/>
                <a:gd name="T76" fmla="*/ 1067013 w 2268537"/>
                <a:gd name="T77" fmla="*/ 780823 h 2247901"/>
                <a:gd name="T78" fmla="*/ 1215727 w 2268537"/>
                <a:gd name="T79" fmla="*/ 648834 h 2247901"/>
                <a:gd name="T80" fmla="*/ 1814840 w 2268537"/>
                <a:gd name="T81" fmla="*/ 491075 h 2247901"/>
                <a:gd name="T82" fmla="*/ 1888564 w 2268537"/>
                <a:gd name="T83" fmla="*/ 577139 h 2247901"/>
                <a:gd name="T84" fmla="*/ 1872408 w 2268537"/>
                <a:gd name="T85" fmla="*/ 577818 h 2247901"/>
                <a:gd name="T86" fmla="*/ 1907905 w 2268537"/>
                <a:gd name="T87" fmla="*/ 640554 h 2247901"/>
                <a:gd name="T88" fmla="*/ 1942719 w 2268537"/>
                <a:gd name="T89" fmla="*/ 548375 h 2247901"/>
                <a:gd name="T90" fmla="*/ 1892432 w 2268537"/>
                <a:gd name="T91" fmla="*/ 493113 h 2247901"/>
                <a:gd name="T92" fmla="*/ 1895390 w 2268537"/>
                <a:gd name="T93" fmla="*/ 384401 h 2247901"/>
                <a:gd name="T94" fmla="*/ 2056717 w 2268537"/>
                <a:gd name="T95" fmla="*/ 536598 h 2247901"/>
                <a:gd name="T96" fmla="*/ 1929294 w 2268537"/>
                <a:gd name="T97" fmla="*/ 718464 h 2247901"/>
                <a:gd name="T98" fmla="*/ 1729512 w 2268537"/>
                <a:gd name="T99" fmla="*/ 619944 h 2247901"/>
                <a:gd name="T100" fmla="*/ 1798230 w 2268537"/>
                <a:gd name="T101" fmla="*/ 408635 h 2247901"/>
                <a:gd name="T102" fmla="*/ 1438439 w 2268537"/>
                <a:gd name="T103" fmla="*/ 111042 h 2247901"/>
                <a:gd name="T104" fmla="*/ 1512769 w 2268537"/>
                <a:gd name="T105" fmla="*/ 199876 h 2247901"/>
                <a:gd name="T106" fmla="*/ 1448183 w 2268537"/>
                <a:gd name="T107" fmla="*/ 210980 h 2247901"/>
                <a:gd name="T108" fmla="*/ 1572596 w 2268537"/>
                <a:gd name="T109" fmla="*/ 192171 h 2247901"/>
                <a:gd name="T110" fmla="*/ 1493506 w 2268537"/>
                <a:gd name="T111" fmla="*/ 107869 h 2247901"/>
                <a:gd name="T112" fmla="*/ 1558092 w 2268537"/>
                <a:gd name="T113" fmla="*/ 86114 h 2247901"/>
                <a:gd name="T114" fmla="*/ 1618146 w 2268537"/>
                <a:gd name="T115" fmla="*/ 49629 h 2247901"/>
                <a:gd name="T116" fmla="*/ 1622905 w 2268537"/>
                <a:gd name="T117" fmla="*/ 248145 h 2247901"/>
                <a:gd name="T118" fmla="*/ 1427334 w 2268537"/>
                <a:gd name="T119" fmla="*/ 281231 h 2247901"/>
                <a:gd name="T120" fmla="*/ 1366148 w 2268537"/>
                <a:gd name="T121" fmla="*/ 92686 h 2247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8537" h="2247901">
                  <a:moveTo>
                    <a:pt x="516787" y="1465473"/>
                  </a:moveTo>
                  <a:lnTo>
                    <a:pt x="512476" y="1465700"/>
                  </a:lnTo>
                  <a:lnTo>
                    <a:pt x="507939" y="1466607"/>
                  </a:lnTo>
                  <a:lnTo>
                    <a:pt x="503629" y="1467060"/>
                  </a:lnTo>
                  <a:lnTo>
                    <a:pt x="499545" y="1468194"/>
                  </a:lnTo>
                  <a:lnTo>
                    <a:pt x="495462" y="1469327"/>
                  </a:lnTo>
                  <a:lnTo>
                    <a:pt x="491151" y="1470688"/>
                  </a:lnTo>
                  <a:lnTo>
                    <a:pt x="487295" y="1472275"/>
                  </a:lnTo>
                  <a:lnTo>
                    <a:pt x="483438" y="1474089"/>
                  </a:lnTo>
                  <a:lnTo>
                    <a:pt x="479582" y="1475902"/>
                  </a:lnTo>
                  <a:lnTo>
                    <a:pt x="475952" y="1477943"/>
                  </a:lnTo>
                  <a:lnTo>
                    <a:pt x="472776" y="1480210"/>
                  </a:lnTo>
                  <a:lnTo>
                    <a:pt x="469146" y="1482704"/>
                  </a:lnTo>
                  <a:lnTo>
                    <a:pt x="465970" y="1485425"/>
                  </a:lnTo>
                  <a:lnTo>
                    <a:pt x="462794" y="1487919"/>
                  </a:lnTo>
                  <a:lnTo>
                    <a:pt x="459845" y="1490866"/>
                  </a:lnTo>
                  <a:lnTo>
                    <a:pt x="456896" y="1493814"/>
                  </a:lnTo>
                  <a:lnTo>
                    <a:pt x="454173" y="1496988"/>
                  </a:lnTo>
                  <a:lnTo>
                    <a:pt x="451451" y="1500389"/>
                  </a:lnTo>
                  <a:lnTo>
                    <a:pt x="449182" y="1503563"/>
                  </a:lnTo>
                  <a:lnTo>
                    <a:pt x="446914" y="1507190"/>
                  </a:lnTo>
                  <a:lnTo>
                    <a:pt x="444872" y="1510818"/>
                  </a:lnTo>
                  <a:lnTo>
                    <a:pt x="442830" y="1514446"/>
                  </a:lnTo>
                  <a:lnTo>
                    <a:pt x="441242" y="1518300"/>
                  </a:lnTo>
                  <a:lnTo>
                    <a:pt x="439654" y="1522381"/>
                  </a:lnTo>
                  <a:lnTo>
                    <a:pt x="438066" y="1526462"/>
                  </a:lnTo>
                  <a:lnTo>
                    <a:pt x="437159" y="1530543"/>
                  </a:lnTo>
                  <a:lnTo>
                    <a:pt x="436025" y="1534851"/>
                  </a:lnTo>
                  <a:lnTo>
                    <a:pt x="435344" y="1538932"/>
                  </a:lnTo>
                  <a:lnTo>
                    <a:pt x="434663" y="1543466"/>
                  </a:lnTo>
                  <a:lnTo>
                    <a:pt x="434437" y="1547774"/>
                  </a:lnTo>
                  <a:lnTo>
                    <a:pt x="434210" y="1552309"/>
                  </a:lnTo>
                  <a:lnTo>
                    <a:pt x="434437" y="1556843"/>
                  </a:lnTo>
                  <a:lnTo>
                    <a:pt x="434663" y="1561151"/>
                  </a:lnTo>
                  <a:lnTo>
                    <a:pt x="435344" y="1565459"/>
                  </a:lnTo>
                  <a:lnTo>
                    <a:pt x="436025" y="1569767"/>
                  </a:lnTo>
                  <a:lnTo>
                    <a:pt x="437159" y="1574074"/>
                  </a:lnTo>
                  <a:lnTo>
                    <a:pt x="438066" y="1578155"/>
                  </a:lnTo>
                  <a:lnTo>
                    <a:pt x="439654" y="1582010"/>
                  </a:lnTo>
                  <a:lnTo>
                    <a:pt x="441242" y="1586091"/>
                  </a:lnTo>
                  <a:lnTo>
                    <a:pt x="442830" y="1589945"/>
                  </a:lnTo>
                  <a:lnTo>
                    <a:pt x="444872" y="1593573"/>
                  </a:lnTo>
                  <a:lnTo>
                    <a:pt x="446914" y="1597200"/>
                  </a:lnTo>
                  <a:lnTo>
                    <a:pt x="449182" y="1600828"/>
                  </a:lnTo>
                  <a:lnTo>
                    <a:pt x="451451" y="1604229"/>
                  </a:lnTo>
                  <a:lnTo>
                    <a:pt x="454173" y="1607630"/>
                  </a:lnTo>
                  <a:lnTo>
                    <a:pt x="456896" y="1610577"/>
                  </a:lnTo>
                  <a:lnTo>
                    <a:pt x="459845" y="1613751"/>
                  </a:lnTo>
                  <a:lnTo>
                    <a:pt x="462794" y="1616472"/>
                  </a:lnTo>
                  <a:lnTo>
                    <a:pt x="465970" y="1619193"/>
                  </a:lnTo>
                  <a:lnTo>
                    <a:pt x="469146" y="1621687"/>
                  </a:lnTo>
                  <a:lnTo>
                    <a:pt x="472776" y="1624407"/>
                  </a:lnTo>
                  <a:lnTo>
                    <a:pt x="475952" y="1626675"/>
                  </a:lnTo>
                  <a:lnTo>
                    <a:pt x="479582" y="1628715"/>
                  </a:lnTo>
                  <a:lnTo>
                    <a:pt x="483438" y="1630529"/>
                  </a:lnTo>
                  <a:lnTo>
                    <a:pt x="487295" y="1632343"/>
                  </a:lnTo>
                  <a:lnTo>
                    <a:pt x="491151" y="1633930"/>
                  </a:lnTo>
                  <a:lnTo>
                    <a:pt x="495462" y="1635063"/>
                  </a:lnTo>
                  <a:lnTo>
                    <a:pt x="499545" y="1636424"/>
                  </a:lnTo>
                  <a:lnTo>
                    <a:pt x="503629" y="1637557"/>
                  </a:lnTo>
                  <a:lnTo>
                    <a:pt x="507939" y="1638011"/>
                  </a:lnTo>
                  <a:lnTo>
                    <a:pt x="512476" y="1638691"/>
                  </a:lnTo>
                  <a:lnTo>
                    <a:pt x="516787" y="1638918"/>
                  </a:lnTo>
                  <a:lnTo>
                    <a:pt x="521097" y="1638918"/>
                  </a:lnTo>
                  <a:lnTo>
                    <a:pt x="525634" y="1638918"/>
                  </a:lnTo>
                  <a:lnTo>
                    <a:pt x="529944" y="1638691"/>
                  </a:lnTo>
                  <a:lnTo>
                    <a:pt x="534255" y="1638011"/>
                  </a:lnTo>
                  <a:lnTo>
                    <a:pt x="538792" y="1637557"/>
                  </a:lnTo>
                  <a:lnTo>
                    <a:pt x="542875" y="1636424"/>
                  </a:lnTo>
                  <a:lnTo>
                    <a:pt x="546959" y="1635063"/>
                  </a:lnTo>
                  <a:lnTo>
                    <a:pt x="551042" y="1633930"/>
                  </a:lnTo>
                  <a:lnTo>
                    <a:pt x="554899" y="1632343"/>
                  </a:lnTo>
                  <a:lnTo>
                    <a:pt x="558756" y="1630529"/>
                  </a:lnTo>
                  <a:lnTo>
                    <a:pt x="562839" y="1628715"/>
                  </a:lnTo>
                  <a:lnTo>
                    <a:pt x="566242" y="1626675"/>
                  </a:lnTo>
                  <a:lnTo>
                    <a:pt x="569645" y="1624407"/>
                  </a:lnTo>
                  <a:lnTo>
                    <a:pt x="573275" y="1621687"/>
                  </a:lnTo>
                  <a:lnTo>
                    <a:pt x="576451" y="1619193"/>
                  </a:lnTo>
                  <a:lnTo>
                    <a:pt x="579854" y="1616472"/>
                  </a:lnTo>
                  <a:lnTo>
                    <a:pt x="582576" y="1613751"/>
                  </a:lnTo>
                  <a:lnTo>
                    <a:pt x="585525" y="1610577"/>
                  </a:lnTo>
                  <a:lnTo>
                    <a:pt x="588247" y="1607630"/>
                  </a:lnTo>
                  <a:lnTo>
                    <a:pt x="590743" y="1604229"/>
                  </a:lnTo>
                  <a:lnTo>
                    <a:pt x="593238" y="1600828"/>
                  </a:lnTo>
                  <a:lnTo>
                    <a:pt x="595507" y="1597200"/>
                  </a:lnTo>
                  <a:lnTo>
                    <a:pt x="597549" y="1593573"/>
                  </a:lnTo>
                  <a:lnTo>
                    <a:pt x="599590" y="1589945"/>
                  </a:lnTo>
                  <a:lnTo>
                    <a:pt x="601178" y="1586091"/>
                  </a:lnTo>
                  <a:lnTo>
                    <a:pt x="602766" y="1582010"/>
                  </a:lnTo>
                  <a:lnTo>
                    <a:pt x="604354" y="1578155"/>
                  </a:lnTo>
                  <a:lnTo>
                    <a:pt x="605262" y="1574074"/>
                  </a:lnTo>
                  <a:lnTo>
                    <a:pt x="606396" y="1569767"/>
                  </a:lnTo>
                  <a:lnTo>
                    <a:pt x="607077" y="1565459"/>
                  </a:lnTo>
                  <a:lnTo>
                    <a:pt x="607531" y="1561151"/>
                  </a:lnTo>
                  <a:lnTo>
                    <a:pt x="607984" y="1556843"/>
                  </a:lnTo>
                  <a:lnTo>
                    <a:pt x="608211" y="1552309"/>
                  </a:lnTo>
                  <a:lnTo>
                    <a:pt x="607984" y="1547774"/>
                  </a:lnTo>
                  <a:lnTo>
                    <a:pt x="607531" y="1543466"/>
                  </a:lnTo>
                  <a:lnTo>
                    <a:pt x="607077" y="1538932"/>
                  </a:lnTo>
                  <a:lnTo>
                    <a:pt x="606396" y="1534851"/>
                  </a:lnTo>
                  <a:lnTo>
                    <a:pt x="605262" y="1530543"/>
                  </a:lnTo>
                  <a:lnTo>
                    <a:pt x="604354" y="1526462"/>
                  </a:lnTo>
                  <a:lnTo>
                    <a:pt x="602766" y="1522381"/>
                  </a:lnTo>
                  <a:lnTo>
                    <a:pt x="601178" y="1518300"/>
                  </a:lnTo>
                  <a:lnTo>
                    <a:pt x="599590" y="1514446"/>
                  </a:lnTo>
                  <a:lnTo>
                    <a:pt x="597549" y="1510818"/>
                  </a:lnTo>
                  <a:lnTo>
                    <a:pt x="595507" y="1507190"/>
                  </a:lnTo>
                  <a:lnTo>
                    <a:pt x="593238" y="1503563"/>
                  </a:lnTo>
                  <a:lnTo>
                    <a:pt x="590743" y="1500389"/>
                  </a:lnTo>
                  <a:lnTo>
                    <a:pt x="588247" y="1496988"/>
                  </a:lnTo>
                  <a:lnTo>
                    <a:pt x="585525" y="1493814"/>
                  </a:lnTo>
                  <a:lnTo>
                    <a:pt x="582576" y="1490866"/>
                  </a:lnTo>
                  <a:lnTo>
                    <a:pt x="579854" y="1487919"/>
                  </a:lnTo>
                  <a:lnTo>
                    <a:pt x="576451" y="1485425"/>
                  </a:lnTo>
                  <a:lnTo>
                    <a:pt x="573275" y="1482704"/>
                  </a:lnTo>
                  <a:lnTo>
                    <a:pt x="569645" y="1480210"/>
                  </a:lnTo>
                  <a:lnTo>
                    <a:pt x="566242" y="1477943"/>
                  </a:lnTo>
                  <a:lnTo>
                    <a:pt x="562839" y="1475902"/>
                  </a:lnTo>
                  <a:lnTo>
                    <a:pt x="558756" y="1474089"/>
                  </a:lnTo>
                  <a:lnTo>
                    <a:pt x="554899" y="1472275"/>
                  </a:lnTo>
                  <a:lnTo>
                    <a:pt x="551042" y="1470688"/>
                  </a:lnTo>
                  <a:lnTo>
                    <a:pt x="546959" y="1469327"/>
                  </a:lnTo>
                  <a:lnTo>
                    <a:pt x="542875" y="1468194"/>
                  </a:lnTo>
                  <a:lnTo>
                    <a:pt x="538792" y="1467060"/>
                  </a:lnTo>
                  <a:lnTo>
                    <a:pt x="534255" y="1466607"/>
                  </a:lnTo>
                  <a:lnTo>
                    <a:pt x="529944" y="1465700"/>
                  </a:lnTo>
                  <a:lnTo>
                    <a:pt x="525634" y="1465473"/>
                  </a:lnTo>
                  <a:lnTo>
                    <a:pt x="521097" y="1465473"/>
                  </a:lnTo>
                  <a:lnTo>
                    <a:pt x="516787" y="1465473"/>
                  </a:lnTo>
                  <a:close/>
                  <a:moveTo>
                    <a:pt x="779462" y="1465263"/>
                  </a:moveTo>
                  <a:lnTo>
                    <a:pt x="795909" y="1465263"/>
                  </a:lnTo>
                  <a:lnTo>
                    <a:pt x="795118" y="1465354"/>
                  </a:lnTo>
                  <a:lnTo>
                    <a:pt x="796247" y="1465263"/>
                  </a:lnTo>
                  <a:lnTo>
                    <a:pt x="802144" y="1465263"/>
                  </a:lnTo>
                  <a:lnTo>
                    <a:pt x="997663" y="1465263"/>
                  </a:lnTo>
                  <a:lnTo>
                    <a:pt x="1331996" y="1465263"/>
                  </a:lnTo>
                  <a:lnTo>
                    <a:pt x="1527515" y="1465263"/>
                  </a:lnTo>
                  <a:lnTo>
                    <a:pt x="1532959" y="1465263"/>
                  </a:lnTo>
                  <a:lnTo>
                    <a:pt x="1538630" y="1465717"/>
                  </a:lnTo>
                  <a:lnTo>
                    <a:pt x="1543846" y="1466398"/>
                  </a:lnTo>
                  <a:lnTo>
                    <a:pt x="1549290" y="1467307"/>
                  </a:lnTo>
                  <a:lnTo>
                    <a:pt x="1554507" y="1468669"/>
                  </a:lnTo>
                  <a:lnTo>
                    <a:pt x="1559497" y="1470031"/>
                  </a:lnTo>
                  <a:lnTo>
                    <a:pt x="1564487" y="1471848"/>
                  </a:lnTo>
                  <a:lnTo>
                    <a:pt x="1569477" y="1473664"/>
                  </a:lnTo>
                  <a:lnTo>
                    <a:pt x="1574014" y="1475934"/>
                  </a:lnTo>
                  <a:lnTo>
                    <a:pt x="1578550" y="1478205"/>
                  </a:lnTo>
                  <a:lnTo>
                    <a:pt x="1583313" y="1480702"/>
                  </a:lnTo>
                  <a:lnTo>
                    <a:pt x="1587396" y="1483654"/>
                  </a:lnTo>
                  <a:lnTo>
                    <a:pt x="1591706" y="1486378"/>
                  </a:lnTo>
                  <a:lnTo>
                    <a:pt x="1595788" y="1489784"/>
                  </a:lnTo>
                  <a:lnTo>
                    <a:pt x="1599644" y="1493190"/>
                  </a:lnTo>
                  <a:lnTo>
                    <a:pt x="1603500" y="1496595"/>
                  </a:lnTo>
                  <a:lnTo>
                    <a:pt x="1607129" y="1500455"/>
                  </a:lnTo>
                  <a:lnTo>
                    <a:pt x="1610305" y="1504315"/>
                  </a:lnTo>
                  <a:lnTo>
                    <a:pt x="1613480" y="1508402"/>
                  </a:lnTo>
                  <a:lnTo>
                    <a:pt x="1616656" y="1512488"/>
                  </a:lnTo>
                  <a:lnTo>
                    <a:pt x="1619151" y="1517029"/>
                  </a:lnTo>
                  <a:lnTo>
                    <a:pt x="1621646" y="1521343"/>
                  </a:lnTo>
                  <a:lnTo>
                    <a:pt x="1624368" y="1525884"/>
                  </a:lnTo>
                  <a:lnTo>
                    <a:pt x="1626409" y="1530652"/>
                  </a:lnTo>
                  <a:lnTo>
                    <a:pt x="1628224" y="1535420"/>
                  </a:lnTo>
                  <a:lnTo>
                    <a:pt x="1630038" y="1540642"/>
                  </a:lnTo>
                  <a:lnTo>
                    <a:pt x="1631626" y="1545637"/>
                  </a:lnTo>
                  <a:lnTo>
                    <a:pt x="1632533" y="1550859"/>
                  </a:lnTo>
                  <a:lnTo>
                    <a:pt x="1633667" y="1556081"/>
                  </a:lnTo>
                  <a:lnTo>
                    <a:pt x="1634121" y="1561530"/>
                  </a:lnTo>
                  <a:lnTo>
                    <a:pt x="1634575" y="1566979"/>
                  </a:lnTo>
                  <a:lnTo>
                    <a:pt x="1634801" y="1572428"/>
                  </a:lnTo>
                  <a:lnTo>
                    <a:pt x="1634575" y="1578104"/>
                  </a:lnTo>
                  <a:lnTo>
                    <a:pt x="1634121" y="1583553"/>
                  </a:lnTo>
                  <a:lnTo>
                    <a:pt x="1633667" y="1588775"/>
                  </a:lnTo>
                  <a:lnTo>
                    <a:pt x="1632533" y="1594224"/>
                  </a:lnTo>
                  <a:lnTo>
                    <a:pt x="1631626" y="1599219"/>
                  </a:lnTo>
                  <a:lnTo>
                    <a:pt x="1630038" y="1604441"/>
                  </a:lnTo>
                  <a:lnTo>
                    <a:pt x="1628224" y="1609436"/>
                  </a:lnTo>
                  <a:lnTo>
                    <a:pt x="1626409" y="1614204"/>
                  </a:lnTo>
                  <a:lnTo>
                    <a:pt x="1624368" y="1618972"/>
                  </a:lnTo>
                  <a:lnTo>
                    <a:pt x="1621646" y="1623513"/>
                  </a:lnTo>
                  <a:lnTo>
                    <a:pt x="1619151" y="1628054"/>
                  </a:lnTo>
                  <a:lnTo>
                    <a:pt x="1616656" y="1632368"/>
                  </a:lnTo>
                  <a:lnTo>
                    <a:pt x="1613480" y="1636681"/>
                  </a:lnTo>
                  <a:lnTo>
                    <a:pt x="1610305" y="1640541"/>
                  </a:lnTo>
                  <a:lnTo>
                    <a:pt x="1607129" y="1644401"/>
                  </a:lnTo>
                  <a:lnTo>
                    <a:pt x="1603500" y="1648261"/>
                  </a:lnTo>
                  <a:lnTo>
                    <a:pt x="1599644" y="1651893"/>
                  </a:lnTo>
                  <a:lnTo>
                    <a:pt x="1595788" y="1655299"/>
                  </a:lnTo>
                  <a:lnTo>
                    <a:pt x="1591706" y="1658478"/>
                  </a:lnTo>
                  <a:lnTo>
                    <a:pt x="1587396" y="1661429"/>
                  </a:lnTo>
                  <a:lnTo>
                    <a:pt x="1583313" y="1664154"/>
                  </a:lnTo>
                  <a:lnTo>
                    <a:pt x="1578550" y="1666651"/>
                  </a:lnTo>
                  <a:lnTo>
                    <a:pt x="1574014" y="1669149"/>
                  </a:lnTo>
                  <a:lnTo>
                    <a:pt x="1569477" y="1671419"/>
                  </a:lnTo>
                  <a:lnTo>
                    <a:pt x="1564487" y="1673236"/>
                  </a:lnTo>
                  <a:lnTo>
                    <a:pt x="1559497" y="1674825"/>
                  </a:lnTo>
                  <a:lnTo>
                    <a:pt x="1554507" y="1676187"/>
                  </a:lnTo>
                  <a:lnTo>
                    <a:pt x="1549290" y="1677549"/>
                  </a:lnTo>
                  <a:lnTo>
                    <a:pt x="1543846" y="1678458"/>
                  </a:lnTo>
                  <a:lnTo>
                    <a:pt x="1538630" y="1679139"/>
                  </a:lnTo>
                  <a:lnTo>
                    <a:pt x="1532959" y="1679593"/>
                  </a:lnTo>
                  <a:lnTo>
                    <a:pt x="1527515" y="1679820"/>
                  </a:lnTo>
                  <a:lnTo>
                    <a:pt x="1331996" y="1679820"/>
                  </a:lnTo>
                  <a:lnTo>
                    <a:pt x="1169820" y="1679820"/>
                  </a:lnTo>
                  <a:lnTo>
                    <a:pt x="1169820" y="1730451"/>
                  </a:lnTo>
                  <a:lnTo>
                    <a:pt x="1527515" y="1730451"/>
                  </a:lnTo>
                  <a:lnTo>
                    <a:pt x="1537496" y="1730224"/>
                  </a:lnTo>
                  <a:lnTo>
                    <a:pt x="1547022" y="1729088"/>
                  </a:lnTo>
                  <a:lnTo>
                    <a:pt x="1556322" y="1727953"/>
                  </a:lnTo>
                  <a:lnTo>
                    <a:pt x="1565394" y="1725683"/>
                  </a:lnTo>
                  <a:lnTo>
                    <a:pt x="1574467" y="1723185"/>
                  </a:lnTo>
                  <a:lnTo>
                    <a:pt x="1583313" y="1720461"/>
                  </a:lnTo>
                  <a:lnTo>
                    <a:pt x="1591706" y="1716828"/>
                  </a:lnTo>
                  <a:lnTo>
                    <a:pt x="1600098" y="1712514"/>
                  </a:lnTo>
                  <a:lnTo>
                    <a:pt x="1608037" y="1708200"/>
                  </a:lnTo>
                  <a:lnTo>
                    <a:pt x="1615749" y="1703432"/>
                  </a:lnTo>
                  <a:lnTo>
                    <a:pt x="1623007" y="1697983"/>
                  </a:lnTo>
                  <a:lnTo>
                    <a:pt x="1630265" y="1692307"/>
                  </a:lnTo>
                  <a:lnTo>
                    <a:pt x="1637070" y="1685950"/>
                  </a:lnTo>
                  <a:lnTo>
                    <a:pt x="1643194" y="1679593"/>
                  </a:lnTo>
                  <a:lnTo>
                    <a:pt x="1649318" y="1672781"/>
                  </a:lnTo>
                  <a:lnTo>
                    <a:pt x="1654762" y="1665743"/>
                  </a:lnTo>
                  <a:lnTo>
                    <a:pt x="2174633" y="1612615"/>
                  </a:lnTo>
                  <a:lnTo>
                    <a:pt x="2179170" y="1612388"/>
                  </a:lnTo>
                  <a:lnTo>
                    <a:pt x="2183479" y="1612388"/>
                  </a:lnTo>
                  <a:lnTo>
                    <a:pt x="2188243" y="1612388"/>
                  </a:lnTo>
                  <a:lnTo>
                    <a:pt x="2192552" y="1613069"/>
                  </a:lnTo>
                  <a:lnTo>
                    <a:pt x="2197089" y="1613523"/>
                  </a:lnTo>
                  <a:lnTo>
                    <a:pt x="2201398" y="1614431"/>
                  </a:lnTo>
                  <a:lnTo>
                    <a:pt x="2205481" y="1615566"/>
                  </a:lnTo>
                  <a:lnTo>
                    <a:pt x="2209791" y="1616929"/>
                  </a:lnTo>
                  <a:lnTo>
                    <a:pt x="2214100" y="1618291"/>
                  </a:lnTo>
                  <a:lnTo>
                    <a:pt x="2218183" y="1620107"/>
                  </a:lnTo>
                  <a:lnTo>
                    <a:pt x="2222039" y="1622378"/>
                  </a:lnTo>
                  <a:lnTo>
                    <a:pt x="2225895" y="1624648"/>
                  </a:lnTo>
                  <a:lnTo>
                    <a:pt x="2229751" y="1626919"/>
                  </a:lnTo>
                  <a:lnTo>
                    <a:pt x="2233380" y="1629643"/>
                  </a:lnTo>
                  <a:lnTo>
                    <a:pt x="2237009" y="1632595"/>
                  </a:lnTo>
                  <a:lnTo>
                    <a:pt x="2240411" y="1635773"/>
                  </a:lnTo>
                  <a:lnTo>
                    <a:pt x="2243587" y="1638725"/>
                  </a:lnTo>
                  <a:lnTo>
                    <a:pt x="2246762" y="1642358"/>
                  </a:lnTo>
                  <a:lnTo>
                    <a:pt x="2249711" y="1645990"/>
                  </a:lnTo>
                  <a:lnTo>
                    <a:pt x="2252206" y="1649623"/>
                  </a:lnTo>
                  <a:lnTo>
                    <a:pt x="2254701" y="1653483"/>
                  </a:lnTo>
                  <a:lnTo>
                    <a:pt x="2257196" y="1657342"/>
                  </a:lnTo>
                  <a:lnTo>
                    <a:pt x="2259237" y="1661429"/>
                  </a:lnTo>
                  <a:lnTo>
                    <a:pt x="2261052" y="1665970"/>
                  </a:lnTo>
                  <a:lnTo>
                    <a:pt x="2262867" y="1670057"/>
                  </a:lnTo>
                  <a:lnTo>
                    <a:pt x="2264227" y="1674371"/>
                  </a:lnTo>
                  <a:lnTo>
                    <a:pt x="2265588" y="1679139"/>
                  </a:lnTo>
                  <a:lnTo>
                    <a:pt x="2266723" y="1683453"/>
                  </a:lnTo>
                  <a:lnTo>
                    <a:pt x="2267403" y="1687993"/>
                  </a:lnTo>
                  <a:lnTo>
                    <a:pt x="2267857" y="1692761"/>
                  </a:lnTo>
                  <a:lnTo>
                    <a:pt x="2268083" y="1697302"/>
                  </a:lnTo>
                  <a:lnTo>
                    <a:pt x="2268537" y="1702297"/>
                  </a:lnTo>
                  <a:lnTo>
                    <a:pt x="2268537" y="1712287"/>
                  </a:lnTo>
                  <a:lnTo>
                    <a:pt x="2268083" y="1717055"/>
                  </a:lnTo>
                  <a:lnTo>
                    <a:pt x="2267857" y="1721369"/>
                  </a:lnTo>
                  <a:lnTo>
                    <a:pt x="2267630" y="1726137"/>
                  </a:lnTo>
                  <a:lnTo>
                    <a:pt x="2266949" y="1730451"/>
                  </a:lnTo>
                  <a:lnTo>
                    <a:pt x="2266042" y="1734764"/>
                  </a:lnTo>
                  <a:lnTo>
                    <a:pt x="2265361" y="1739305"/>
                  </a:lnTo>
                  <a:lnTo>
                    <a:pt x="2264001" y="1743392"/>
                  </a:lnTo>
                  <a:lnTo>
                    <a:pt x="2262867" y="1747479"/>
                  </a:lnTo>
                  <a:lnTo>
                    <a:pt x="2261506" y="1751566"/>
                  </a:lnTo>
                  <a:lnTo>
                    <a:pt x="2259918" y="1755653"/>
                  </a:lnTo>
                  <a:lnTo>
                    <a:pt x="2258103" y="1759512"/>
                  </a:lnTo>
                  <a:lnTo>
                    <a:pt x="2256062" y="1763599"/>
                  </a:lnTo>
                  <a:lnTo>
                    <a:pt x="2254247" y="1767459"/>
                  </a:lnTo>
                  <a:lnTo>
                    <a:pt x="2251979" y="1770864"/>
                  </a:lnTo>
                  <a:lnTo>
                    <a:pt x="2249711" y="1774497"/>
                  </a:lnTo>
                  <a:lnTo>
                    <a:pt x="2247216" y="1778130"/>
                  </a:lnTo>
                  <a:lnTo>
                    <a:pt x="2244721" y="1781536"/>
                  </a:lnTo>
                  <a:lnTo>
                    <a:pt x="2241772" y="1784714"/>
                  </a:lnTo>
                  <a:lnTo>
                    <a:pt x="2239050" y="1788120"/>
                  </a:lnTo>
                  <a:lnTo>
                    <a:pt x="2236102" y="1791071"/>
                  </a:lnTo>
                  <a:lnTo>
                    <a:pt x="2233153" y="1794023"/>
                  </a:lnTo>
                  <a:lnTo>
                    <a:pt x="2229977" y="1796747"/>
                  </a:lnTo>
                  <a:lnTo>
                    <a:pt x="2226575" y="1799472"/>
                  </a:lnTo>
                  <a:lnTo>
                    <a:pt x="2223400" y="1801969"/>
                  </a:lnTo>
                  <a:lnTo>
                    <a:pt x="2219771" y="1804240"/>
                  </a:lnTo>
                  <a:lnTo>
                    <a:pt x="2216141" y="1806510"/>
                  </a:lnTo>
                  <a:lnTo>
                    <a:pt x="2212512" y="1808554"/>
                  </a:lnTo>
                  <a:lnTo>
                    <a:pt x="2208657" y="1810370"/>
                  </a:lnTo>
                  <a:lnTo>
                    <a:pt x="2204801" y="1812186"/>
                  </a:lnTo>
                  <a:lnTo>
                    <a:pt x="2200718" y="1813776"/>
                  </a:lnTo>
                  <a:lnTo>
                    <a:pt x="2196635" y="1815365"/>
                  </a:lnTo>
                  <a:lnTo>
                    <a:pt x="2192325" y="1816727"/>
                  </a:lnTo>
                  <a:lnTo>
                    <a:pt x="1439282" y="2028332"/>
                  </a:lnTo>
                  <a:lnTo>
                    <a:pt x="1418869" y="2033781"/>
                  </a:lnTo>
                  <a:lnTo>
                    <a:pt x="1398682" y="2039003"/>
                  </a:lnTo>
                  <a:lnTo>
                    <a:pt x="1378268" y="2043317"/>
                  </a:lnTo>
                  <a:lnTo>
                    <a:pt x="1357854" y="2047404"/>
                  </a:lnTo>
                  <a:lnTo>
                    <a:pt x="1337213" y="2051037"/>
                  </a:lnTo>
                  <a:lnTo>
                    <a:pt x="1316573" y="2054442"/>
                  </a:lnTo>
                  <a:lnTo>
                    <a:pt x="1295932" y="2056940"/>
                  </a:lnTo>
                  <a:lnTo>
                    <a:pt x="1275291" y="2059437"/>
                  </a:lnTo>
                  <a:lnTo>
                    <a:pt x="1254424" y="2061254"/>
                  </a:lnTo>
                  <a:lnTo>
                    <a:pt x="1233556" y="2062389"/>
                  </a:lnTo>
                  <a:lnTo>
                    <a:pt x="1212916" y="2063297"/>
                  </a:lnTo>
                  <a:lnTo>
                    <a:pt x="1192048" y="2063751"/>
                  </a:lnTo>
                  <a:lnTo>
                    <a:pt x="1171181" y="2063751"/>
                  </a:lnTo>
                  <a:lnTo>
                    <a:pt x="1150087" y="2063297"/>
                  </a:lnTo>
                  <a:lnTo>
                    <a:pt x="1129219" y="2062162"/>
                  </a:lnTo>
                  <a:lnTo>
                    <a:pt x="1108352" y="2060573"/>
                  </a:lnTo>
                  <a:lnTo>
                    <a:pt x="796701" y="2035598"/>
                  </a:lnTo>
                  <a:lnTo>
                    <a:pt x="792391" y="2035144"/>
                  </a:lnTo>
                  <a:lnTo>
                    <a:pt x="788081" y="2034463"/>
                  </a:lnTo>
                  <a:lnTo>
                    <a:pt x="783545" y="2033554"/>
                  </a:lnTo>
                  <a:lnTo>
                    <a:pt x="779462" y="2032419"/>
                  </a:lnTo>
                  <a:lnTo>
                    <a:pt x="779462" y="1468438"/>
                  </a:lnTo>
                  <a:lnTo>
                    <a:pt x="779462" y="1467534"/>
                  </a:lnTo>
                  <a:lnTo>
                    <a:pt x="779462" y="1465263"/>
                  </a:lnTo>
                  <a:close/>
                  <a:moveTo>
                    <a:pt x="0" y="1401763"/>
                  </a:moveTo>
                  <a:lnTo>
                    <a:pt x="695325" y="1401763"/>
                  </a:lnTo>
                  <a:lnTo>
                    <a:pt x="695325" y="1572487"/>
                  </a:lnTo>
                  <a:lnTo>
                    <a:pt x="695325" y="1927085"/>
                  </a:lnTo>
                  <a:lnTo>
                    <a:pt x="695325" y="2247901"/>
                  </a:lnTo>
                  <a:lnTo>
                    <a:pt x="0" y="2247901"/>
                  </a:lnTo>
                  <a:lnTo>
                    <a:pt x="0" y="1401763"/>
                  </a:lnTo>
                  <a:close/>
                  <a:moveTo>
                    <a:pt x="1870009" y="1163726"/>
                  </a:moveTo>
                  <a:lnTo>
                    <a:pt x="1870009" y="1180300"/>
                  </a:lnTo>
                  <a:lnTo>
                    <a:pt x="1861189" y="1180981"/>
                  </a:lnTo>
                  <a:lnTo>
                    <a:pt x="1853274" y="1182343"/>
                  </a:lnTo>
                  <a:lnTo>
                    <a:pt x="1845586" y="1183705"/>
                  </a:lnTo>
                  <a:lnTo>
                    <a:pt x="1838575" y="1185522"/>
                  </a:lnTo>
                  <a:lnTo>
                    <a:pt x="1832243" y="1188019"/>
                  </a:lnTo>
                  <a:lnTo>
                    <a:pt x="1826138" y="1190290"/>
                  </a:lnTo>
                  <a:lnTo>
                    <a:pt x="1820936" y="1193014"/>
                  </a:lnTo>
                  <a:lnTo>
                    <a:pt x="1816187" y="1196193"/>
                  </a:lnTo>
                  <a:lnTo>
                    <a:pt x="1811891" y="1199825"/>
                  </a:lnTo>
                  <a:lnTo>
                    <a:pt x="1810081" y="1201642"/>
                  </a:lnTo>
                  <a:lnTo>
                    <a:pt x="1808272" y="1203458"/>
                  </a:lnTo>
                  <a:lnTo>
                    <a:pt x="1806689" y="1205501"/>
                  </a:lnTo>
                  <a:lnTo>
                    <a:pt x="1805106" y="1207545"/>
                  </a:lnTo>
                  <a:lnTo>
                    <a:pt x="1803749" y="1209588"/>
                  </a:lnTo>
                  <a:lnTo>
                    <a:pt x="1802619" y="1211859"/>
                  </a:lnTo>
                  <a:lnTo>
                    <a:pt x="1801488" y="1214356"/>
                  </a:lnTo>
                  <a:lnTo>
                    <a:pt x="1800583" y="1216627"/>
                  </a:lnTo>
                  <a:lnTo>
                    <a:pt x="1799679" y="1219124"/>
                  </a:lnTo>
                  <a:lnTo>
                    <a:pt x="1799227" y="1221395"/>
                  </a:lnTo>
                  <a:lnTo>
                    <a:pt x="1798548" y="1226844"/>
                  </a:lnTo>
                  <a:lnTo>
                    <a:pt x="1798096" y="1232520"/>
                  </a:lnTo>
                  <a:lnTo>
                    <a:pt x="1798096" y="1236379"/>
                  </a:lnTo>
                  <a:lnTo>
                    <a:pt x="1798774" y="1240239"/>
                  </a:lnTo>
                  <a:lnTo>
                    <a:pt x="1799227" y="1243872"/>
                  </a:lnTo>
                  <a:lnTo>
                    <a:pt x="1800357" y="1247504"/>
                  </a:lnTo>
                  <a:lnTo>
                    <a:pt x="1801488" y="1251137"/>
                  </a:lnTo>
                  <a:lnTo>
                    <a:pt x="1802845" y="1254543"/>
                  </a:lnTo>
                  <a:lnTo>
                    <a:pt x="1804654" y="1257948"/>
                  </a:lnTo>
                  <a:lnTo>
                    <a:pt x="1806689" y="1261354"/>
                  </a:lnTo>
                  <a:lnTo>
                    <a:pt x="1808725" y="1264079"/>
                  </a:lnTo>
                  <a:lnTo>
                    <a:pt x="1810986" y="1267257"/>
                  </a:lnTo>
                  <a:lnTo>
                    <a:pt x="1813474" y="1269755"/>
                  </a:lnTo>
                  <a:lnTo>
                    <a:pt x="1815961" y="1272252"/>
                  </a:lnTo>
                  <a:lnTo>
                    <a:pt x="1818449" y="1274750"/>
                  </a:lnTo>
                  <a:lnTo>
                    <a:pt x="1821162" y="1277020"/>
                  </a:lnTo>
                  <a:lnTo>
                    <a:pt x="1823876" y="1278836"/>
                  </a:lnTo>
                  <a:lnTo>
                    <a:pt x="1826816" y="1280653"/>
                  </a:lnTo>
                  <a:lnTo>
                    <a:pt x="1834053" y="1284740"/>
                  </a:lnTo>
                  <a:lnTo>
                    <a:pt x="1843777" y="1289734"/>
                  </a:lnTo>
                  <a:lnTo>
                    <a:pt x="1855988" y="1295638"/>
                  </a:lnTo>
                  <a:lnTo>
                    <a:pt x="1870914" y="1302676"/>
                  </a:lnTo>
                  <a:lnTo>
                    <a:pt x="1875436" y="1304719"/>
                  </a:lnTo>
                  <a:lnTo>
                    <a:pt x="1879507" y="1306763"/>
                  </a:lnTo>
                  <a:lnTo>
                    <a:pt x="1883125" y="1309033"/>
                  </a:lnTo>
                  <a:lnTo>
                    <a:pt x="1886065" y="1311077"/>
                  </a:lnTo>
                  <a:lnTo>
                    <a:pt x="1889005" y="1312893"/>
                  </a:lnTo>
                  <a:lnTo>
                    <a:pt x="1891040" y="1314936"/>
                  </a:lnTo>
                  <a:lnTo>
                    <a:pt x="1892623" y="1316980"/>
                  </a:lnTo>
                  <a:lnTo>
                    <a:pt x="1893528" y="1318796"/>
                  </a:lnTo>
                  <a:lnTo>
                    <a:pt x="1894432" y="1320839"/>
                  </a:lnTo>
                  <a:lnTo>
                    <a:pt x="1895111" y="1323110"/>
                  </a:lnTo>
                  <a:lnTo>
                    <a:pt x="1895563" y="1325834"/>
                  </a:lnTo>
                  <a:lnTo>
                    <a:pt x="1896241" y="1328559"/>
                  </a:lnTo>
                  <a:lnTo>
                    <a:pt x="1896694" y="1335597"/>
                  </a:lnTo>
                  <a:lnTo>
                    <a:pt x="1896920" y="1343544"/>
                  </a:lnTo>
                  <a:lnTo>
                    <a:pt x="1896694" y="1346722"/>
                  </a:lnTo>
                  <a:lnTo>
                    <a:pt x="1896241" y="1349447"/>
                  </a:lnTo>
                  <a:lnTo>
                    <a:pt x="1894885" y="1352171"/>
                  </a:lnTo>
                  <a:lnTo>
                    <a:pt x="1893302" y="1353988"/>
                  </a:lnTo>
                  <a:lnTo>
                    <a:pt x="1892623" y="1354669"/>
                  </a:lnTo>
                  <a:lnTo>
                    <a:pt x="1891492" y="1355577"/>
                  </a:lnTo>
                  <a:lnTo>
                    <a:pt x="1889005" y="1356485"/>
                  </a:lnTo>
                  <a:lnTo>
                    <a:pt x="1886065" y="1357393"/>
                  </a:lnTo>
                  <a:lnTo>
                    <a:pt x="1882899" y="1357620"/>
                  </a:lnTo>
                  <a:lnTo>
                    <a:pt x="1880864" y="1357620"/>
                  </a:lnTo>
                  <a:lnTo>
                    <a:pt x="1879055" y="1357393"/>
                  </a:lnTo>
                  <a:lnTo>
                    <a:pt x="1877472" y="1356712"/>
                  </a:lnTo>
                  <a:lnTo>
                    <a:pt x="1875889" y="1356258"/>
                  </a:lnTo>
                  <a:lnTo>
                    <a:pt x="1874532" y="1355577"/>
                  </a:lnTo>
                  <a:lnTo>
                    <a:pt x="1873627" y="1354669"/>
                  </a:lnTo>
                  <a:lnTo>
                    <a:pt x="1872723" y="1353761"/>
                  </a:lnTo>
                  <a:lnTo>
                    <a:pt x="1872270" y="1352398"/>
                  </a:lnTo>
                  <a:lnTo>
                    <a:pt x="1871818" y="1350809"/>
                  </a:lnTo>
                  <a:lnTo>
                    <a:pt x="1871140" y="1348993"/>
                  </a:lnTo>
                  <a:lnTo>
                    <a:pt x="1870461" y="1343544"/>
                  </a:lnTo>
                  <a:lnTo>
                    <a:pt x="1870235" y="1336051"/>
                  </a:lnTo>
                  <a:lnTo>
                    <a:pt x="1870009" y="1326515"/>
                  </a:lnTo>
                  <a:lnTo>
                    <a:pt x="1870009" y="1314028"/>
                  </a:lnTo>
                  <a:lnTo>
                    <a:pt x="1799227" y="1314028"/>
                  </a:lnTo>
                  <a:lnTo>
                    <a:pt x="1799227" y="1324018"/>
                  </a:lnTo>
                  <a:lnTo>
                    <a:pt x="1799227" y="1328332"/>
                  </a:lnTo>
                  <a:lnTo>
                    <a:pt x="1799453" y="1332192"/>
                  </a:lnTo>
                  <a:lnTo>
                    <a:pt x="1799905" y="1336278"/>
                  </a:lnTo>
                  <a:lnTo>
                    <a:pt x="1800583" y="1339911"/>
                  </a:lnTo>
                  <a:lnTo>
                    <a:pt x="1801262" y="1343544"/>
                  </a:lnTo>
                  <a:lnTo>
                    <a:pt x="1802166" y="1346949"/>
                  </a:lnTo>
                  <a:lnTo>
                    <a:pt x="1803071" y="1350355"/>
                  </a:lnTo>
                  <a:lnTo>
                    <a:pt x="1804428" y="1353534"/>
                  </a:lnTo>
                  <a:lnTo>
                    <a:pt x="1806011" y="1356258"/>
                  </a:lnTo>
                  <a:lnTo>
                    <a:pt x="1807368" y="1359210"/>
                  </a:lnTo>
                  <a:lnTo>
                    <a:pt x="1809177" y="1361707"/>
                  </a:lnTo>
                  <a:lnTo>
                    <a:pt x="1810986" y="1364205"/>
                  </a:lnTo>
                  <a:lnTo>
                    <a:pt x="1813021" y="1366702"/>
                  </a:lnTo>
                  <a:lnTo>
                    <a:pt x="1815509" y="1368746"/>
                  </a:lnTo>
                  <a:lnTo>
                    <a:pt x="1817770" y="1370562"/>
                  </a:lnTo>
                  <a:lnTo>
                    <a:pt x="1820258" y="1372378"/>
                  </a:lnTo>
                  <a:lnTo>
                    <a:pt x="1825685" y="1375557"/>
                  </a:lnTo>
                  <a:lnTo>
                    <a:pt x="1831339" y="1378508"/>
                  </a:lnTo>
                  <a:lnTo>
                    <a:pt x="1837219" y="1381006"/>
                  </a:lnTo>
                  <a:lnTo>
                    <a:pt x="1843551" y="1383276"/>
                  </a:lnTo>
                  <a:lnTo>
                    <a:pt x="1849656" y="1385093"/>
                  </a:lnTo>
                  <a:lnTo>
                    <a:pt x="1856214" y="1386455"/>
                  </a:lnTo>
                  <a:lnTo>
                    <a:pt x="1862999" y="1387590"/>
                  </a:lnTo>
                  <a:lnTo>
                    <a:pt x="1870009" y="1388271"/>
                  </a:lnTo>
                  <a:lnTo>
                    <a:pt x="1870009" y="1408479"/>
                  </a:lnTo>
                  <a:lnTo>
                    <a:pt x="1902573" y="1408479"/>
                  </a:lnTo>
                  <a:lnTo>
                    <a:pt x="1902573" y="1388725"/>
                  </a:lnTo>
                  <a:lnTo>
                    <a:pt x="1911393" y="1387817"/>
                  </a:lnTo>
                  <a:lnTo>
                    <a:pt x="1919534" y="1386228"/>
                  </a:lnTo>
                  <a:lnTo>
                    <a:pt x="1927223" y="1384411"/>
                  </a:lnTo>
                  <a:lnTo>
                    <a:pt x="1934460" y="1382141"/>
                  </a:lnTo>
                  <a:lnTo>
                    <a:pt x="1941018" y="1379417"/>
                  </a:lnTo>
                  <a:lnTo>
                    <a:pt x="1947124" y="1376692"/>
                  </a:lnTo>
                  <a:lnTo>
                    <a:pt x="1952551" y="1373286"/>
                  </a:lnTo>
                  <a:lnTo>
                    <a:pt x="1954812" y="1371470"/>
                  </a:lnTo>
                  <a:lnTo>
                    <a:pt x="1957300" y="1369427"/>
                  </a:lnTo>
                  <a:lnTo>
                    <a:pt x="1959561" y="1367610"/>
                  </a:lnTo>
                  <a:lnTo>
                    <a:pt x="1961597" y="1365567"/>
                  </a:lnTo>
                  <a:lnTo>
                    <a:pt x="1963632" y="1363296"/>
                  </a:lnTo>
                  <a:lnTo>
                    <a:pt x="1965441" y="1360799"/>
                  </a:lnTo>
                  <a:lnTo>
                    <a:pt x="1967024" y="1358529"/>
                  </a:lnTo>
                  <a:lnTo>
                    <a:pt x="1968381" y="1356031"/>
                  </a:lnTo>
                  <a:lnTo>
                    <a:pt x="1969738" y="1353534"/>
                  </a:lnTo>
                  <a:lnTo>
                    <a:pt x="1971095" y="1350809"/>
                  </a:lnTo>
                  <a:lnTo>
                    <a:pt x="1971999" y="1348085"/>
                  </a:lnTo>
                  <a:lnTo>
                    <a:pt x="1972904" y="1345133"/>
                  </a:lnTo>
                  <a:lnTo>
                    <a:pt x="1973808" y="1342408"/>
                  </a:lnTo>
                  <a:lnTo>
                    <a:pt x="1974487" y="1339230"/>
                  </a:lnTo>
                  <a:lnTo>
                    <a:pt x="1975165" y="1333100"/>
                  </a:lnTo>
                  <a:lnTo>
                    <a:pt x="1975391" y="1326288"/>
                  </a:lnTo>
                  <a:lnTo>
                    <a:pt x="1975391" y="1321975"/>
                  </a:lnTo>
                  <a:lnTo>
                    <a:pt x="1975165" y="1318115"/>
                  </a:lnTo>
                  <a:lnTo>
                    <a:pt x="1974713" y="1314255"/>
                  </a:lnTo>
                  <a:lnTo>
                    <a:pt x="1973808" y="1310395"/>
                  </a:lnTo>
                  <a:lnTo>
                    <a:pt x="1972904" y="1306990"/>
                  </a:lnTo>
                  <a:lnTo>
                    <a:pt x="1971773" y="1303584"/>
                  </a:lnTo>
                  <a:lnTo>
                    <a:pt x="1970190" y="1300406"/>
                  </a:lnTo>
                  <a:lnTo>
                    <a:pt x="1968607" y="1297454"/>
                  </a:lnTo>
                  <a:lnTo>
                    <a:pt x="1967024" y="1294502"/>
                  </a:lnTo>
                  <a:lnTo>
                    <a:pt x="1965215" y="1292005"/>
                  </a:lnTo>
                  <a:lnTo>
                    <a:pt x="1963406" y="1289507"/>
                  </a:lnTo>
                  <a:lnTo>
                    <a:pt x="1961371" y="1287237"/>
                  </a:lnTo>
                  <a:lnTo>
                    <a:pt x="1959109" y="1284967"/>
                  </a:lnTo>
                  <a:lnTo>
                    <a:pt x="1956848" y="1282923"/>
                  </a:lnTo>
                  <a:lnTo>
                    <a:pt x="1954586" y="1281107"/>
                  </a:lnTo>
                  <a:lnTo>
                    <a:pt x="1952325" y="1279518"/>
                  </a:lnTo>
                  <a:lnTo>
                    <a:pt x="1945993" y="1275885"/>
                  </a:lnTo>
                  <a:lnTo>
                    <a:pt x="1938078" y="1271798"/>
                  </a:lnTo>
                  <a:lnTo>
                    <a:pt x="1927901" y="1267030"/>
                  </a:lnTo>
                  <a:lnTo>
                    <a:pt x="1915464" y="1261581"/>
                  </a:lnTo>
                  <a:lnTo>
                    <a:pt x="1900990" y="1254997"/>
                  </a:lnTo>
                  <a:lnTo>
                    <a:pt x="1889909" y="1249548"/>
                  </a:lnTo>
                  <a:lnTo>
                    <a:pt x="1881995" y="1245461"/>
                  </a:lnTo>
                  <a:lnTo>
                    <a:pt x="1879281" y="1243872"/>
                  </a:lnTo>
                  <a:lnTo>
                    <a:pt x="1877246" y="1242510"/>
                  </a:lnTo>
                  <a:lnTo>
                    <a:pt x="1875663" y="1241147"/>
                  </a:lnTo>
                  <a:lnTo>
                    <a:pt x="1874306" y="1239558"/>
                  </a:lnTo>
                  <a:lnTo>
                    <a:pt x="1872949" y="1237742"/>
                  </a:lnTo>
                  <a:lnTo>
                    <a:pt x="1872270" y="1235925"/>
                  </a:lnTo>
                  <a:lnTo>
                    <a:pt x="1871592" y="1233655"/>
                  </a:lnTo>
                  <a:lnTo>
                    <a:pt x="1870914" y="1231157"/>
                  </a:lnTo>
                  <a:lnTo>
                    <a:pt x="1870687" y="1228433"/>
                  </a:lnTo>
                  <a:lnTo>
                    <a:pt x="1870461" y="1225708"/>
                  </a:lnTo>
                  <a:lnTo>
                    <a:pt x="1870687" y="1222076"/>
                  </a:lnTo>
                  <a:lnTo>
                    <a:pt x="1871140" y="1219124"/>
                  </a:lnTo>
                  <a:lnTo>
                    <a:pt x="1872270" y="1216627"/>
                  </a:lnTo>
                  <a:lnTo>
                    <a:pt x="1873853" y="1214583"/>
                  </a:lnTo>
                  <a:lnTo>
                    <a:pt x="1874532" y="1213675"/>
                  </a:lnTo>
                  <a:lnTo>
                    <a:pt x="1875663" y="1212994"/>
                  </a:lnTo>
                  <a:lnTo>
                    <a:pt x="1877924" y="1211859"/>
                  </a:lnTo>
                  <a:lnTo>
                    <a:pt x="1880412" y="1211178"/>
                  </a:lnTo>
                  <a:lnTo>
                    <a:pt x="1883577" y="1210951"/>
                  </a:lnTo>
                  <a:lnTo>
                    <a:pt x="1887196" y="1211178"/>
                  </a:lnTo>
                  <a:lnTo>
                    <a:pt x="1888779" y="1211405"/>
                  </a:lnTo>
                  <a:lnTo>
                    <a:pt x="1889909" y="1211859"/>
                  </a:lnTo>
                  <a:lnTo>
                    <a:pt x="1891266" y="1212767"/>
                  </a:lnTo>
                  <a:lnTo>
                    <a:pt x="1892397" y="1213221"/>
                  </a:lnTo>
                  <a:lnTo>
                    <a:pt x="1893302" y="1214356"/>
                  </a:lnTo>
                  <a:lnTo>
                    <a:pt x="1894206" y="1215037"/>
                  </a:lnTo>
                  <a:lnTo>
                    <a:pt x="1894658" y="1216400"/>
                  </a:lnTo>
                  <a:lnTo>
                    <a:pt x="1895111" y="1217989"/>
                  </a:lnTo>
                  <a:lnTo>
                    <a:pt x="1896015" y="1221849"/>
                  </a:lnTo>
                  <a:lnTo>
                    <a:pt x="1896468" y="1226844"/>
                  </a:lnTo>
                  <a:lnTo>
                    <a:pt x="1896468" y="1233201"/>
                  </a:lnTo>
                  <a:lnTo>
                    <a:pt x="1896468" y="1241601"/>
                  </a:lnTo>
                  <a:lnTo>
                    <a:pt x="1967250" y="1241601"/>
                  </a:lnTo>
                  <a:lnTo>
                    <a:pt x="1967703" y="1235925"/>
                  </a:lnTo>
                  <a:lnTo>
                    <a:pt x="1967929" y="1231838"/>
                  </a:lnTo>
                  <a:lnTo>
                    <a:pt x="1967703" y="1226389"/>
                  </a:lnTo>
                  <a:lnTo>
                    <a:pt x="1967024" y="1220940"/>
                  </a:lnTo>
                  <a:lnTo>
                    <a:pt x="1965667" y="1216173"/>
                  </a:lnTo>
                  <a:lnTo>
                    <a:pt x="1963858" y="1211405"/>
                  </a:lnTo>
                  <a:lnTo>
                    <a:pt x="1961597" y="1207318"/>
                  </a:lnTo>
                  <a:lnTo>
                    <a:pt x="1958657" y="1203231"/>
                  </a:lnTo>
                  <a:lnTo>
                    <a:pt x="1955491" y="1199598"/>
                  </a:lnTo>
                  <a:lnTo>
                    <a:pt x="1951646" y="1196193"/>
                  </a:lnTo>
                  <a:lnTo>
                    <a:pt x="1947350" y="1193014"/>
                  </a:lnTo>
                  <a:lnTo>
                    <a:pt x="1942375" y="1190290"/>
                  </a:lnTo>
                  <a:lnTo>
                    <a:pt x="1937173" y="1187565"/>
                  </a:lnTo>
                  <a:lnTo>
                    <a:pt x="1931067" y="1185522"/>
                  </a:lnTo>
                  <a:lnTo>
                    <a:pt x="1924735" y="1183705"/>
                  </a:lnTo>
                  <a:lnTo>
                    <a:pt x="1917951" y="1182343"/>
                  </a:lnTo>
                  <a:lnTo>
                    <a:pt x="1910488" y="1180981"/>
                  </a:lnTo>
                  <a:lnTo>
                    <a:pt x="1902573" y="1180300"/>
                  </a:lnTo>
                  <a:lnTo>
                    <a:pt x="1902573" y="1163726"/>
                  </a:lnTo>
                  <a:lnTo>
                    <a:pt x="1870009" y="1163726"/>
                  </a:lnTo>
                  <a:close/>
                  <a:moveTo>
                    <a:pt x="1886970" y="1085850"/>
                  </a:moveTo>
                  <a:lnTo>
                    <a:pt x="1896920" y="1086304"/>
                  </a:lnTo>
                  <a:lnTo>
                    <a:pt x="1907322" y="1086985"/>
                  </a:lnTo>
                  <a:lnTo>
                    <a:pt x="1917047" y="1088347"/>
                  </a:lnTo>
                  <a:lnTo>
                    <a:pt x="1926997" y="1090164"/>
                  </a:lnTo>
                  <a:lnTo>
                    <a:pt x="1936495" y="1092434"/>
                  </a:lnTo>
                  <a:lnTo>
                    <a:pt x="1945993" y="1094931"/>
                  </a:lnTo>
                  <a:lnTo>
                    <a:pt x="1955265" y="1098110"/>
                  </a:lnTo>
                  <a:lnTo>
                    <a:pt x="1964310" y="1101743"/>
                  </a:lnTo>
                  <a:lnTo>
                    <a:pt x="1973130" y="1105830"/>
                  </a:lnTo>
                  <a:lnTo>
                    <a:pt x="1981723" y="1110143"/>
                  </a:lnTo>
                  <a:lnTo>
                    <a:pt x="1990091" y="1114911"/>
                  </a:lnTo>
                  <a:lnTo>
                    <a:pt x="1998232" y="1120133"/>
                  </a:lnTo>
                  <a:lnTo>
                    <a:pt x="2005921" y="1125809"/>
                  </a:lnTo>
                  <a:lnTo>
                    <a:pt x="2013383" y="1131712"/>
                  </a:lnTo>
                  <a:lnTo>
                    <a:pt x="2020620" y="1137843"/>
                  </a:lnTo>
                  <a:lnTo>
                    <a:pt x="2027630" y="1144654"/>
                  </a:lnTo>
                  <a:lnTo>
                    <a:pt x="2034415" y="1151465"/>
                  </a:lnTo>
                  <a:lnTo>
                    <a:pt x="2040520" y="1158731"/>
                  </a:lnTo>
                  <a:lnTo>
                    <a:pt x="2046400" y="1166223"/>
                  </a:lnTo>
                  <a:lnTo>
                    <a:pt x="2052054" y="1174170"/>
                  </a:lnTo>
                  <a:lnTo>
                    <a:pt x="2057255" y="1182343"/>
                  </a:lnTo>
                  <a:lnTo>
                    <a:pt x="2062004" y="1190744"/>
                  </a:lnTo>
                  <a:lnTo>
                    <a:pt x="2066527" y="1199371"/>
                  </a:lnTo>
                  <a:lnTo>
                    <a:pt x="2070371" y="1207999"/>
                  </a:lnTo>
                  <a:lnTo>
                    <a:pt x="2073989" y="1217081"/>
                  </a:lnTo>
                  <a:lnTo>
                    <a:pt x="2076929" y="1226389"/>
                  </a:lnTo>
                  <a:lnTo>
                    <a:pt x="2079869" y="1235925"/>
                  </a:lnTo>
                  <a:lnTo>
                    <a:pt x="2081904" y="1245688"/>
                  </a:lnTo>
                  <a:lnTo>
                    <a:pt x="2083714" y="1255678"/>
                  </a:lnTo>
                  <a:lnTo>
                    <a:pt x="2085070" y="1265668"/>
                  </a:lnTo>
                  <a:lnTo>
                    <a:pt x="2085749" y="1275658"/>
                  </a:lnTo>
                  <a:lnTo>
                    <a:pt x="2085975" y="1286102"/>
                  </a:lnTo>
                  <a:lnTo>
                    <a:pt x="2085749" y="1296319"/>
                  </a:lnTo>
                  <a:lnTo>
                    <a:pt x="2085070" y="1306536"/>
                  </a:lnTo>
                  <a:lnTo>
                    <a:pt x="2083714" y="1316526"/>
                  </a:lnTo>
                  <a:lnTo>
                    <a:pt x="2081904" y="1326288"/>
                  </a:lnTo>
                  <a:lnTo>
                    <a:pt x="2079869" y="1335824"/>
                  </a:lnTo>
                  <a:lnTo>
                    <a:pt x="2076929" y="1345360"/>
                  </a:lnTo>
                  <a:lnTo>
                    <a:pt x="2073989" y="1354669"/>
                  </a:lnTo>
                  <a:lnTo>
                    <a:pt x="2070371" y="1363751"/>
                  </a:lnTo>
                  <a:lnTo>
                    <a:pt x="2066527" y="1372832"/>
                  </a:lnTo>
                  <a:lnTo>
                    <a:pt x="2062004" y="1381233"/>
                  </a:lnTo>
                  <a:lnTo>
                    <a:pt x="2057255" y="1389633"/>
                  </a:lnTo>
                  <a:lnTo>
                    <a:pt x="2052054" y="1397807"/>
                  </a:lnTo>
                  <a:lnTo>
                    <a:pt x="2046400" y="1405527"/>
                  </a:lnTo>
                  <a:lnTo>
                    <a:pt x="2040520" y="1413019"/>
                  </a:lnTo>
                  <a:lnTo>
                    <a:pt x="2034415" y="1420285"/>
                  </a:lnTo>
                  <a:lnTo>
                    <a:pt x="2027630" y="1427323"/>
                  </a:lnTo>
                  <a:lnTo>
                    <a:pt x="2020620" y="1433907"/>
                  </a:lnTo>
                  <a:lnTo>
                    <a:pt x="2013383" y="1440265"/>
                  </a:lnTo>
                  <a:lnTo>
                    <a:pt x="2005921" y="1446168"/>
                  </a:lnTo>
                  <a:lnTo>
                    <a:pt x="1998232" y="1451844"/>
                  </a:lnTo>
                  <a:lnTo>
                    <a:pt x="1990091" y="1456839"/>
                  </a:lnTo>
                  <a:lnTo>
                    <a:pt x="1981723" y="1461834"/>
                  </a:lnTo>
                  <a:lnTo>
                    <a:pt x="1973130" y="1466147"/>
                  </a:lnTo>
                  <a:lnTo>
                    <a:pt x="1964310" y="1470007"/>
                  </a:lnTo>
                  <a:lnTo>
                    <a:pt x="1955265" y="1473640"/>
                  </a:lnTo>
                  <a:lnTo>
                    <a:pt x="1945993" y="1476819"/>
                  </a:lnTo>
                  <a:lnTo>
                    <a:pt x="1936495" y="1479770"/>
                  </a:lnTo>
                  <a:lnTo>
                    <a:pt x="1926997" y="1481813"/>
                  </a:lnTo>
                  <a:lnTo>
                    <a:pt x="1917047" y="1483630"/>
                  </a:lnTo>
                  <a:lnTo>
                    <a:pt x="1907322" y="1484765"/>
                  </a:lnTo>
                  <a:lnTo>
                    <a:pt x="1896920" y="1485673"/>
                  </a:lnTo>
                  <a:lnTo>
                    <a:pt x="1886970" y="1485900"/>
                  </a:lnTo>
                  <a:lnTo>
                    <a:pt x="1876567" y="1485673"/>
                  </a:lnTo>
                  <a:lnTo>
                    <a:pt x="1866391" y="1484765"/>
                  </a:lnTo>
                  <a:lnTo>
                    <a:pt x="1856667" y="1483630"/>
                  </a:lnTo>
                  <a:lnTo>
                    <a:pt x="1846490" y="1481813"/>
                  </a:lnTo>
                  <a:lnTo>
                    <a:pt x="1836992" y="1479770"/>
                  </a:lnTo>
                  <a:lnTo>
                    <a:pt x="1827494" y="1476819"/>
                  </a:lnTo>
                  <a:lnTo>
                    <a:pt x="1818223" y="1473640"/>
                  </a:lnTo>
                  <a:lnTo>
                    <a:pt x="1809177" y="1470007"/>
                  </a:lnTo>
                  <a:lnTo>
                    <a:pt x="1800583" y="1466147"/>
                  </a:lnTo>
                  <a:lnTo>
                    <a:pt x="1791764" y="1461834"/>
                  </a:lnTo>
                  <a:lnTo>
                    <a:pt x="1783623" y="1456839"/>
                  </a:lnTo>
                  <a:lnTo>
                    <a:pt x="1775256" y="1451844"/>
                  </a:lnTo>
                  <a:lnTo>
                    <a:pt x="1767567" y="1446168"/>
                  </a:lnTo>
                  <a:lnTo>
                    <a:pt x="1760104" y="1440265"/>
                  </a:lnTo>
                  <a:lnTo>
                    <a:pt x="1752867" y="1433907"/>
                  </a:lnTo>
                  <a:lnTo>
                    <a:pt x="1746083" y="1427323"/>
                  </a:lnTo>
                  <a:lnTo>
                    <a:pt x="1739299" y="1420285"/>
                  </a:lnTo>
                  <a:lnTo>
                    <a:pt x="1733193" y="1413019"/>
                  </a:lnTo>
                  <a:lnTo>
                    <a:pt x="1727313" y="1405527"/>
                  </a:lnTo>
                  <a:lnTo>
                    <a:pt x="1721660" y="1397807"/>
                  </a:lnTo>
                  <a:lnTo>
                    <a:pt x="1716458" y="1389633"/>
                  </a:lnTo>
                  <a:lnTo>
                    <a:pt x="1711483" y="1381233"/>
                  </a:lnTo>
                  <a:lnTo>
                    <a:pt x="1707187" y="1372832"/>
                  </a:lnTo>
                  <a:lnTo>
                    <a:pt x="1703342" y="1363751"/>
                  </a:lnTo>
                  <a:lnTo>
                    <a:pt x="1699724" y="1354669"/>
                  </a:lnTo>
                  <a:lnTo>
                    <a:pt x="1696558" y="1345360"/>
                  </a:lnTo>
                  <a:lnTo>
                    <a:pt x="1693844" y="1335824"/>
                  </a:lnTo>
                  <a:lnTo>
                    <a:pt x="1691809" y="1326288"/>
                  </a:lnTo>
                  <a:lnTo>
                    <a:pt x="1690000" y="1316526"/>
                  </a:lnTo>
                  <a:lnTo>
                    <a:pt x="1688643" y="1306536"/>
                  </a:lnTo>
                  <a:lnTo>
                    <a:pt x="1687965" y="1296319"/>
                  </a:lnTo>
                  <a:lnTo>
                    <a:pt x="1687512" y="1286102"/>
                  </a:lnTo>
                  <a:lnTo>
                    <a:pt x="1687965" y="1275658"/>
                  </a:lnTo>
                  <a:lnTo>
                    <a:pt x="1688643" y="1265668"/>
                  </a:lnTo>
                  <a:lnTo>
                    <a:pt x="1690000" y="1255678"/>
                  </a:lnTo>
                  <a:lnTo>
                    <a:pt x="1691809" y="1245688"/>
                  </a:lnTo>
                  <a:lnTo>
                    <a:pt x="1693844" y="1235925"/>
                  </a:lnTo>
                  <a:lnTo>
                    <a:pt x="1696558" y="1226389"/>
                  </a:lnTo>
                  <a:lnTo>
                    <a:pt x="1699724" y="1217081"/>
                  </a:lnTo>
                  <a:lnTo>
                    <a:pt x="1703342" y="1207999"/>
                  </a:lnTo>
                  <a:lnTo>
                    <a:pt x="1707187" y="1199371"/>
                  </a:lnTo>
                  <a:lnTo>
                    <a:pt x="1711483" y="1190744"/>
                  </a:lnTo>
                  <a:lnTo>
                    <a:pt x="1716458" y="1182343"/>
                  </a:lnTo>
                  <a:lnTo>
                    <a:pt x="1721660" y="1174170"/>
                  </a:lnTo>
                  <a:lnTo>
                    <a:pt x="1727313" y="1166223"/>
                  </a:lnTo>
                  <a:lnTo>
                    <a:pt x="1733193" y="1158731"/>
                  </a:lnTo>
                  <a:lnTo>
                    <a:pt x="1739299" y="1151465"/>
                  </a:lnTo>
                  <a:lnTo>
                    <a:pt x="1746083" y="1144654"/>
                  </a:lnTo>
                  <a:lnTo>
                    <a:pt x="1752867" y="1137843"/>
                  </a:lnTo>
                  <a:lnTo>
                    <a:pt x="1760104" y="1131712"/>
                  </a:lnTo>
                  <a:lnTo>
                    <a:pt x="1767567" y="1125809"/>
                  </a:lnTo>
                  <a:lnTo>
                    <a:pt x="1775256" y="1120133"/>
                  </a:lnTo>
                  <a:lnTo>
                    <a:pt x="1783623" y="1114911"/>
                  </a:lnTo>
                  <a:lnTo>
                    <a:pt x="1791764" y="1110143"/>
                  </a:lnTo>
                  <a:lnTo>
                    <a:pt x="1800583" y="1105830"/>
                  </a:lnTo>
                  <a:lnTo>
                    <a:pt x="1809177" y="1101743"/>
                  </a:lnTo>
                  <a:lnTo>
                    <a:pt x="1818223" y="1098110"/>
                  </a:lnTo>
                  <a:lnTo>
                    <a:pt x="1827494" y="1094931"/>
                  </a:lnTo>
                  <a:lnTo>
                    <a:pt x="1836992" y="1092434"/>
                  </a:lnTo>
                  <a:lnTo>
                    <a:pt x="1846490" y="1090164"/>
                  </a:lnTo>
                  <a:lnTo>
                    <a:pt x="1856667" y="1088347"/>
                  </a:lnTo>
                  <a:lnTo>
                    <a:pt x="1866391" y="1086985"/>
                  </a:lnTo>
                  <a:lnTo>
                    <a:pt x="1876567" y="1086304"/>
                  </a:lnTo>
                  <a:lnTo>
                    <a:pt x="1886970" y="1085850"/>
                  </a:lnTo>
                  <a:close/>
                  <a:moveTo>
                    <a:pt x="1297791" y="741362"/>
                  </a:moveTo>
                  <a:lnTo>
                    <a:pt x="1297791" y="765402"/>
                  </a:lnTo>
                  <a:lnTo>
                    <a:pt x="1285096" y="766762"/>
                  </a:lnTo>
                  <a:lnTo>
                    <a:pt x="1273308" y="768577"/>
                  </a:lnTo>
                  <a:lnTo>
                    <a:pt x="1262200" y="770844"/>
                  </a:lnTo>
                  <a:lnTo>
                    <a:pt x="1256986" y="771978"/>
                  </a:lnTo>
                  <a:lnTo>
                    <a:pt x="1251772" y="773566"/>
                  </a:lnTo>
                  <a:lnTo>
                    <a:pt x="1247238" y="775153"/>
                  </a:lnTo>
                  <a:lnTo>
                    <a:pt x="1242477" y="776741"/>
                  </a:lnTo>
                  <a:lnTo>
                    <a:pt x="1238170" y="778555"/>
                  </a:lnTo>
                  <a:lnTo>
                    <a:pt x="1233862" y="780369"/>
                  </a:lnTo>
                  <a:lnTo>
                    <a:pt x="1230009" y="782410"/>
                  </a:lnTo>
                  <a:lnTo>
                    <a:pt x="1226155" y="784452"/>
                  </a:lnTo>
                  <a:lnTo>
                    <a:pt x="1222528" y="786493"/>
                  </a:lnTo>
                  <a:lnTo>
                    <a:pt x="1219127" y="788760"/>
                  </a:lnTo>
                  <a:lnTo>
                    <a:pt x="1215953" y="791482"/>
                  </a:lnTo>
                  <a:lnTo>
                    <a:pt x="1213006" y="793977"/>
                  </a:lnTo>
                  <a:lnTo>
                    <a:pt x="1210286" y="796698"/>
                  </a:lnTo>
                  <a:lnTo>
                    <a:pt x="1207792" y="799419"/>
                  </a:lnTo>
                  <a:lnTo>
                    <a:pt x="1205525" y="802368"/>
                  </a:lnTo>
                  <a:lnTo>
                    <a:pt x="1203032" y="805316"/>
                  </a:lnTo>
                  <a:lnTo>
                    <a:pt x="1201218" y="808491"/>
                  </a:lnTo>
                  <a:lnTo>
                    <a:pt x="1199631" y="811893"/>
                  </a:lnTo>
                  <a:lnTo>
                    <a:pt x="1198044" y="815068"/>
                  </a:lnTo>
                  <a:lnTo>
                    <a:pt x="1196684" y="818469"/>
                  </a:lnTo>
                  <a:lnTo>
                    <a:pt x="1195551" y="822098"/>
                  </a:lnTo>
                  <a:lnTo>
                    <a:pt x="1194644" y="825727"/>
                  </a:lnTo>
                  <a:lnTo>
                    <a:pt x="1193737" y="829582"/>
                  </a:lnTo>
                  <a:lnTo>
                    <a:pt x="1193284" y="833437"/>
                  </a:lnTo>
                  <a:lnTo>
                    <a:pt x="1193057" y="837519"/>
                  </a:lnTo>
                  <a:lnTo>
                    <a:pt x="1193057" y="841828"/>
                  </a:lnTo>
                  <a:lnTo>
                    <a:pt x="1193284" y="847498"/>
                  </a:lnTo>
                  <a:lnTo>
                    <a:pt x="1193737" y="853168"/>
                  </a:lnTo>
                  <a:lnTo>
                    <a:pt x="1194871" y="858384"/>
                  </a:lnTo>
                  <a:lnTo>
                    <a:pt x="1196231" y="863600"/>
                  </a:lnTo>
                  <a:lnTo>
                    <a:pt x="1198044" y="868816"/>
                  </a:lnTo>
                  <a:lnTo>
                    <a:pt x="1200085" y="873805"/>
                  </a:lnTo>
                  <a:lnTo>
                    <a:pt x="1202578" y="878568"/>
                  </a:lnTo>
                  <a:lnTo>
                    <a:pt x="1205525" y="883330"/>
                  </a:lnTo>
                  <a:lnTo>
                    <a:pt x="1208472" y="887639"/>
                  </a:lnTo>
                  <a:lnTo>
                    <a:pt x="1211873" y="891721"/>
                  </a:lnTo>
                  <a:lnTo>
                    <a:pt x="1215273" y="895803"/>
                  </a:lnTo>
                  <a:lnTo>
                    <a:pt x="1218900" y="899432"/>
                  </a:lnTo>
                  <a:lnTo>
                    <a:pt x="1222754" y="902834"/>
                  </a:lnTo>
                  <a:lnTo>
                    <a:pt x="1226608" y="906235"/>
                  </a:lnTo>
                  <a:lnTo>
                    <a:pt x="1230689" y="908957"/>
                  </a:lnTo>
                  <a:lnTo>
                    <a:pt x="1234769" y="911678"/>
                  </a:lnTo>
                  <a:lnTo>
                    <a:pt x="1245197" y="917575"/>
                  </a:lnTo>
                  <a:lnTo>
                    <a:pt x="1259253" y="924832"/>
                  </a:lnTo>
                  <a:lnTo>
                    <a:pt x="1277388" y="933223"/>
                  </a:lnTo>
                  <a:lnTo>
                    <a:pt x="1299151" y="943428"/>
                  </a:lnTo>
                  <a:lnTo>
                    <a:pt x="1305725" y="946377"/>
                  </a:lnTo>
                  <a:lnTo>
                    <a:pt x="1311620" y="949552"/>
                  </a:lnTo>
                  <a:lnTo>
                    <a:pt x="1317060" y="952500"/>
                  </a:lnTo>
                  <a:lnTo>
                    <a:pt x="1321368" y="955675"/>
                  </a:lnTo>
                  <a:lnTo>
                    <a:pt x="1325448" y="958623"/>
                  </a:lnTo>
                  <a:lnTo>
                    <a:pt x="1328395" y="961344"/>
                  </a:lnTo>
                  <a:lnTo>
                    <a:pt x="1330662" y="964293"/>
                  </a:lnTo>
                  <a:lnTo>
                    <a:pt x="1332249" y="967014"/>
                  </a:lnTo>
                  <a:lnTo>
                    <a:pt x="1333383" y="969962"/>
                  </a:lnTo>
                  <a:lnTo>
                    <a:pt x="1334289" y="973137"/>
                  </a:lnTo>
                  <a:lnTo>
                    <a:pt x="1335196" y="976993"/>
                  </a:lnTo>
                  <a:lnTo>
                    <a:pt x="1335876" y="981528"/>
                  </a:lnTo>
                  <a:lnTo>
                    <a:pt x="1336330" y="986064"/>
                  </a:lnTo>
                  <a:lnTo>
                    <a:pt x="1337010" y="991280"/>
                  </a:lnTo>
                  <a:lnTo>
                    <a:pt x="1337010" y="996950"/>
                  </a:lnTo>
                  <a:lnTo>
                    <a:pt x="1337236" y="1002846"/>
                  </a:lnTo>
                  <a:lnTo>
                    <a:pt x="1337010" y="1005568"/>
                  </a:lnTo>
                  <a:lnTo>
                    <a:pt x="1337010" y="1007835"/>
                  </a:lnTo>
                  <a:lnTo>
                    <a:pt x="1336330" y="1009877"/>
                  </a:lnTo>
                  <a:lnTo>
                    <a:pt x="1335876" y="1011918"/>
                  </a:lnTo>
                  <a:lnTo>
                    <a:pt x="1335196" y="1013732"/>
                  </a:lnTo>
                  <a:lnTo>
                    <a:pt x="1334289" y="1015319"/>
                  </a:lnTo>
                  <a:lnTo>
                    <a:pt x="1333383" y="1016907"/>
                  </a:lnTo>
                  <a:lnTo>
                    <a:pt x="1332022" y="1018041"/>
                  </a:lnTo>
                  <a:lnTo>
                    <a:pt x="1330662" y="1019402"/>
                  </a:lnTo>
                  <a:lnTo>
                    <a:pt x="1329302" y="1020535"/>
                  </a:lnTo>
                  <a:lnTo>
                    <a:pt x="1327488" y="1021216"/>
                  </a:lnTo>
                  <a:lnTo>
                    <a:pt x="1325675" y="1021896"/>
                  </a:lnTo>
                  <a:lnTo>
                    <a:pt x="1323635" y="1022577"/>
                  </a:lnTo>
                  <a:lnTo>
                    <a:pt x="1321141" y="1023030"/>
                  </a:lnTo>
                  <a:lnTo>
                    <a:pt x="1318874" y="1023257"/>
                  </a:lnTo>
                  <a:lnTo>
                    <a:pt x="1316380" y="1023257"/>
                  </a:lnTo>
                  <a:lnTo>
                    <a:pt x="1313433" y="1023030"/>
                  </a:lnTo>
                  <a:lnTo>
                    <a:pt x="1310940" y="1022803"/>
                  </a:lnTo>
                  <a:lnTo>
                    <a:pt x="1308673" y="1022123"/>
                  </a:lnTo>
                  <a:lnTo>
                    <a:pt x="1306406" y="1021443"/>
                  </a:lnTo>
                  <a:lnTo>
                    <a:pt x="1304819" y="1020535"/>
                  </a:lnTo>
                  <a:lnTo>
                    <a:pt x="1303232" y="1019175"/>
                  </a:lnTo>
                  <a:lnTo>
                    <a:pt x="1301872" y="1017587"/>
                  </a:lnTo>
                  <a:lnTo>
                    <a:pt x="1301192" y="1015773"/>
                  </a:lnTo>
                  <a:lnTo>
                    <a:pt x="1300285" y="1013732"/>
                  </a:lnTo>
                  <a:lnTo>
                    <a:pt x="1299605" y="1010784"/>
                  </a:lnTo>
                  <a:lnTo>
                    <a:pt x="1299151" y="1007382"/>
                  </a:lnTo>
                  <a:lnTo>
                    <a:pt x="1298471" y="1002846"/>
                  </a:lnTo>
                  <a:lnTo>
                    <a:pt x="1298018" y="991960"/>
                  </a:lnTo>
                  <a:lnTo>
                    <a:pt x="1297791" y="978353"/>
                  </a:lnTo>
                  <a:lnTo>
                    <a:pt x="1297791" y="959984"/>
                  </a:lnTo>
                  <a:lnTo>
                    <a:pt x="1194644" y="959984"/>
                  </a:lnTo>
                  <a:lnTo>
                    <a:pt x="1194644" y="974725"/>
                  </a:lnTo>
                  <a:lnTo>
                    <a:pt x="1194644" y="980621"/>
                  </a:lnTo>
                  <a:lnTo>
                    <a:pt x="1195097" y="986744"/>
                  </a:lnTo>
                  <a:lnTo>
                    <a:pt x="1195551" y="992414"/>
                  </a:lnTo>
                  <a:lnTo>
                    <a:pt x="1196457" y="997630"/>
                  </a:lnTo>
                  <a:lnTo>
                    <a:pt x="1197364" y="1002846"/>
                  </a:lnTo>
                  <a:lnTo>
                    <a:pt x="1198951" y="1008062"/>
                  </a:lnTo>
                  <a:lnTo>
                    <a:pt x="1200538" y="1012598"/>
                  </a:lnTo>
                  <a:lnTo>
                    <a:pt x="1202352" y="1017360"/>
                  </a:lnTo>
                  <a:lnTo>
                    <a:pt x="1204392" y="1021443"/>
                  </a:lnTo>
                  <a:lnTo>
                    <a:pt x="1206659" y="1025525"/>
                  </a:lnTo>
                  <a:lnTo>
                    <a:pt x="1209152" y="1029380"/>
                  </a:lnTo>
                  <a:lnTo>
                    <a:pt x="1211873" y="1032782"/>
                  </a:lnTo>
                  <a:lnTo>
                    <a:pt x="1215047" y="1036184"/>
                  </a:lnTo>
                  <a:lnTo>
                    <a:pt x="1218447" y="1039359"/>
                  </a:lnTo>
                  <a:lnTo>
                    <a:pt x="1221621" y="1042080"/>
                  </a:lnTo>
                  <a:lnTo>
                    <a:pt x="1225475" y="1045028"/>
                  </a:lnTo>
                  <a:lnTo>
                    <a:pt x="1229329" y="1047296"/>
                  </a:lnTo>
                  <a:lnTo>
                    <a:pt x="1233182" y="1049564"/>
                  </a:lnTo>
                  <a:lnTo>
                    <a:pt x="1237490" y="1051832"/>
                  </a:lnTo>
                  <a:lnTo>
                    <a:pt x="1241570" y="1053646"/>
                  </a:lnTo>
                  <a:lnTo>
                    <a:pt x="1245877" y="1055687"/>
                  </a:lnTo>
                  <a:lnTo>
                    <a:pt x="1249958" y="1057502"/>
                  </a:lnTo>
                  <a:lnTo>
                    <a:pt x="1259026" y="1060677"/>
                  </a:lnTo>
                  <a:lnTo>
                    <a:pt x="1268094" y="1063171"/>
                  </a:lnTo>
                  <a:lnTo>
                    <a:pt x="1277615" y="1065212"/>
                  </a:lnTo>
                  <a:lnTo>
                    <a:pt x="1287590" y="1066800"/>
                  </a:lnTo>
                  <a:lnTo>
                    <a:pt x="1297791" y="1067934"/>
                  </a:lnTo>
                  <a:lnTo>
                    <a:pt x="1297791" y="1096962"/>
                  </a:lnTo>
                  <a:lnTo>
                    <a:pt x="1345171" y="1096962"/>
                  </a:lnTo>
                  <a:lnTo>
                    <a:pt x="1345171" y="1068841"/>
                  </a:lnTo>
                  <a:lnTo>
                    <a:pt x="1351972" y="1068160"/>
                  </a:lnTo>
                  <a:lnTo>
                    <a:pt x="1358093" y="1067253"/>
                  </a:lnTo>
                  <a:lnTo>
                    <a:pt x="1364213" y="1066346"/>
                  </a:lnTo>
                  <a:lnTo>
                    <a:pt x="1370108" y="1064985"/>
                  </a:lnTo>
                  <a:lnTo>
                    <a:pt x="1375775" y="1063852"/>
                  </a:lnTo>
                  <a:lnTo>
                    <a:pt x="1381442" y="1062491"/>
                  </a:lnTo>
                  <a:lnTo>
                    <a:pt x="1386656" y="1060903"/>
                  </a:lnTo>
                  <a:lnTo>
                    <a:pt x="1391870" y="1059089"/>
                  </a:lnTo>
                  <a:lnTo>
                    <a:pt x="1396858" y="1057275"/>
                  </a:lnTo>
                  <a:lnTo>
                    <a:pt x="1401392" y="1055234"/>
                  </a:lnTo>
                  <a:lnTo>
                    <a:pt x="1405699" y="1053193"/>
                  </a:lnTo>
                  <a:lnTo>
                    <a:pt x="1410233" y="1050925"/>
                  </a:lnTo>
                  <a:lnTo>
                    <a:pt x="1414087" y="1048430"/>
                  </a:lnTo>
                  <a:lnTo>
                    <a:pt x="1417941" y="1045935"/>
                  </a:lnTo>
                  <a:lnTo>
                    <a:pt x="1421568" y="1043441"/>
                  </a:lnTo>
                  <a:lnTo>
                    <a:pt x="1425195" y="1040493"/>
                  </a:lnTo>
                  <a:lnTo>
                    <a:pt x="1428142" y="1037771"/>
                  </a:lnTo>
                  <a:lnTo>
                    <a:pt x="1431316" y="1034596"/>
                  </a:lnTo>
                  <a:lnTo>
                    <a:pt x="1434036" y="1031421"/>
                  </a:lnTo>
                  <a:lnTo>
                    <a:pt x="1436756" y="1028246"/>
                  </a:lnTo>
                  <a:lnTo>
                    <a:pt x="1439023" y="1024844"/>
                  </a:lnTo>
                  <a:lnTo>
                    <a:pt x="1441290" y="1021216"/>
                  </a:lnTo>
                  <a:lnTo>
                    <a:pt x="1443104" y="1017360"/>
                  </a:lnTo>
                  <a:lnTo>
                    <a:pt x="1444918" y="1013505"/>
                  </a:lnTo>
                  <a:lnTo>
                    <a:pt x="1446504" y="1009650"/>
                  </a:lnTo>
                  <a:lnTo>
                    <a:pt x="1447865" y="1005568"/>
                  </a:lnTo>
                  <a:lnTo>
                    <a:pt x="1448998" y="1001032"/>
                  </a:lnTo>
                  <a:lnTo>
                    <a:pt x="1449905" y="996723"/>
                  </a:lnTo>
                  <a:lnTo>
                    <a:pt x="1450585" y="992414"/>
                  </a:lnTo>
                  <a:lnTo>
                    <a:pt x="1451265" y="987425"/>
                  </a:lnTo>
                  <a:lnTo>
                    <a:pt x="1451492" y="982889"/>
                  </a:lnTo>
                  <a:lnTo>
                    <a:pt x="1451719" y="977900"/>
                  </a:lnTo>
                  <a:lnTo>
                    <a:pt x="1451492" y="971777"/>
                  </a:lnTo>
                  <a:lnTo>
                    <a:pt x="1450812" y="965653"/>
                  </a:lnTo>
                  <a:lnTo>
                    <a:pt x="1450132" y="959984"/>
                  </a:lnTo>
                  <a:lnTo>
                    <a:pt x="1448998" y="954994"/>
                  </a:lnTo>
                  <a:lnTo>
                    <a:pt x="1447865" y="949778"/>
                  </a:lnTo>
                  <a:lnTo>
                    <a:pt x="1446051" y="944789"/>
                  </a:lnTo>
                  <a:lnTo>
                    <a:pt x="1444237" y="940253"/>
                  </a:lnTo>
                  <a:lnTo>
                    <a:pt x="1441971" y="935944"/>
                  </a:lnTo>
                  <a:lnTo>
                    <a:pt x="1439250" y="931862"/>
                  </a:lnTo>
                  <a:lnTo>
                    <a:pt x="1436756" y="928007"/>
                  </a:lnTo>
                  <a:lnTo>
                    <a:pt x="1433809" y="924605"/>
                  </a:lnTo>
                  <a:lnTo>
                    <a:pt x="1430862" y="921203"/>
                  </a:lnTo>
                  <a:lnTo>
                    <a:pt x="1427689" y="918028"/>
                  </a:lnTo>
                  <a:lnTo>
                    <a:pt x="1424515" y="914853"/>
                  </a:lnTo>
                  <a:lnTo>
                    <a:pt x="1421341" y="912359"/>
                  </a:lnTo>
                  <a:lnTo>
                    <a:pt x="1417714" y="910091"/>
                  </a:lnTo>
                  <a:lnTo>
                    <a:pt x="1413860" y="907369"/>
                  </a:lnTo>
                  <a:lnTo>
                    <a:pt x="1408873" y="904875"/>
                  </a:lnTo>
                  <a:lnTo>
                    <a:pt x="1397084" y="898752"/>
                  </a:lnTo>
                  <a:lnTo>
                    <a:pt x="1382122" y="891721"/>
                  </a:lnTo>
                  <a:lnTo>
                    <a:pt x="1363987" y="883557"/>
                  </a:lnTo>
                  <a:lnTo>
                    <a:pt x="1343131" y="874259"/>
                  </a:lnTo>
                  <a:lnTo>
                    <a:pt x="1326808" y="866548"/>
                  </a:lnTo>
                  <a:lnTo>
                    <a:pt x="1320461" y="863373"/>
                  </a:lnTo>
                  <a:lnTo>
                    <a:pt x="1315247" y="860652"/>
                  </a:lnTo>
                  <a:lnTo>
                    <a:pt x="1311166" y="857930"/>
                  </a:lnTo>
                  <a:lnTo>
                    <a:pt x="1308219" y="856116"/>
                  </a:lnTo>
                  <a:lnTo>
                    <a:pt x="1305952" y="854075"/>
                  </a:lnTo>
                  <a:lnTo>
                    <a:pt x="1303912" y="852034"/>
                  </a:lnTo>
                  <a:lnTo>
                    <a:pt x="1302325" y="849539"/>
                  </a:lnTo>
                  <a:lnTo>
                    <a:pt x="1301192" y="846364"/>
                  </a:lnTo>
                  <a:lnTo>
                    <a:pt x="1299831" y="843189"/>
                  </a:lnTo>
                  <a:lnTo>
                    <a:pt x="1299151" y="839560"/>
                  </a:lnTo>
                  <a:lnTo>
                    <a:pt x="1298698" y="835705"/>
                  </a:lnTo>
                  <a:lnTo>
                    <a:pt x="1298471" y="831396"/>
                  </a:lnTo>
                  <a:lnTo>
                    <a:pt x="1298471" y="828902"/>
                  </a:lnTo>
                  <a:lnTo>
                    <a:pt x="1298698" y="826407"/>
                  </a:lnTo>
                  <a:lnTo>
                    <a:pt x="1299378" y="824139"/>
                  </a:lnTo>
                  <a:lnTo>
                    <a:pt x="1299831" y="822098"/>
                  </a:lnTo>
                  <a:lnTo>
                    <a:pt x="1300285" y="820284"/>
                  </a:lnTo>
                  <a:lnTo>
                    <a:pt x="1301192" y="818469"/>
                  </a:lnTo>
                  <a:lnTo>
                    <a:pt x="1302098" y="816882"/>
                  </a:lnTo>
                  <a:lnTo>
                    <a:pt x="1303232" y="815748"/>
                  </a:lnTo>
                  <a:lnTo>
                    <a:pt x="1304365" y="814387"/>
                  </a:lnTo>
                  <a:lnTo>
                    <a:pt x="1305952" y="813253"/>
                  </a:lnTo>
                  <a:lnTo>
                    <a:pt x="1307539" y="812346"/>
                  </a:lnTo>
                  <a:lnTo>
                    <a:pt x="1309126" y="811439"/>
                  </a:lnTo>
                  <a:lnTo>
                    <a:pt x="1311166" y="810985"/>
                  </a:lnTo>
                  <a:lnTo>
                    <a:pt x="1312980" y="810532"/>
                  </a:lnTo>
                  <a:lnTo>
                    <a:pt x="1315247" y="810305"/>
                  </a:lnTo>
                  <a:lnTo>
                    <a:pt x="1317287" y="810305"/>
                  </a:lnTo>
                  <a:lnTo>
                    <a:pt x="1320234" y="810532"/>
                  </a:lnTo>
                  <a:lnTo>
                    <a:pt x="1322728" y="810759"/>
                  </a:lnTo>
                  <a:lnTo>
                    <a:pt x="1324995" y="811212"/>
                  </a:lnTo>
                  <a:lnTo>
                    <a:pt x="1327035" y="811893"/>
                  </a:lnTo>
                  <a:lnTo>
                    <a:pt x="1328849" y="812573"/>
                  </a:lnTo>
                  <a:lnTo>
                    <a:pt x="1330435" y="813934"/>
                  </a:lnTo>
                  <a:lnTo>
                    <a:pt x="1331796" y="814841"/>
                  </a:lnTo>
                  <a:lnTo>
                    <a:pt x="1332702" y="816428"/>
                  </a:lnTo>
                  <a:lnTo>
                    <a:pt x="1333609" y="818243"/>
                  </a:lnTo>
                  <a:lnTo>
                    <a:pt x="1334289" y="820284"/>
                  </a:lnTo>
                  <a:lnTo>
                    <a:pt x="1334969" y="823005"/>
                  </a:lnTo>
                  <a:lnTo>
                    <a:pt x="1335423" y="825953"/>
                  </a:lnTo>
                  <a:lnTo>
                    <a:pt x="1336103" y="833210"/>
                  </a:lnTo>
                  <a:lnTo>
                    <a:pt x="1336330" y="842509"/>
                  </a:lnTo>
                  <a:lnTo>
                    <a:pt x="1336330" y="854982"/>
                  </a:lnTo>
                  <a:lnTo>
                    <a:pt x="1439477" y="854982"/>
                  </a:lnTo>
                  <a:lnTo>
                    <a:pt x="1440384" y="846591"/>
                  </a:lnTo>
                  <a:lnTo>
                    <a:pt x="1440610" y="840694"/>
                  </a:lnTo>
                  <a:lnTo>
                    <a:pt x="1440610" y="836612"/>
                  </a:lnTo>
                  <a:lnTo>
                    <a:pt x="1440384" y="832757"/>
                  </a:lnTo>
                  <a:lnTo>
                    <a:pt x="1439704" y="828902"/>
                  </a:lnTo>
                  <a:lnTo>
                    <a:pt x="1439023" y="825046"/>
                  </a:lnTo>
                  <a:lnTo>
                    <a:pt x="1438343" y="821418"/>
                  </a:lnTo>
                  <a:lnTo>
                    <a:pt x="1437210" y="817789"/>
                  </a:lnTo>
                  <a:lnTo>
                    <a:pt x="1436303" y="814387"/>
                  </a:lnTo>
                  <a:lnTo>
                    <a:pt x="1434716" y="810985"/>
                  </a:lnTo>
                  <a:lnTo>
                    <a:pt x="1433129" y="808037"/>
                  </a:lnTo>
                  <a:lnTo>
                    <a:pt x="1431316" y="804862"/>
                  </a:lnTo>
                  <a:lnTo>
                    <a:pt x="1429502" y="801687"/>
                  </a:lnTo>
                  <a:lnTo>
                    <a:pt x="1427235" y="798966"/>
                  </a:lnTo>
                  <a:lnTo>
                    <a:pt x="1424968" y="796244"/>
                  </a:lnTo>
                  <a:lnTo>
                    <a:pt x="1422475" y="793750"/>
                  </a:lnTo>
                  <a:lnTo>
                    <a:pt x="1419754" y="791255"/>
                  </a:lnTo>
                  <a:lnTo>
                    <a:pt x="1416807" y="788534"/>
                  </a:lnTo>
                  <a:lnTo>
                    <a:pt x="1413860" y="786493"/>
                  </a:lnTo>
                  <a:lnTo>
                    <a:pt x="1410686" y="784225"/>
                  </a:lnTo>
                  <a:lnTo>
                    <a:pt x="1407059" y="782184"/>
                  </a:lnTo>
                  <a:lnTo>
                    <a:pt x="1403432" y="780143"/>
                  </a:lnTo>
                  <a:lnTo>
                    <a:pt x="1399578" y="778328"/>
                  </a:lnTo>
                  <a:lnTo>
                    <a:pt x="1395724" y="776514"/>
                  </a:lnTo>
                  <a:lnTo>
                    <a:pt x="1391644" y="774927"/>
                  </a:lnTo>
                  <a:lnTo>
                    <a:pt x="1387110" y="773339"/>
                  </a:lnTo>
                  <a:lnTo>
                    <a:pt x="1382576" y="771978"/>
                  </a:lnTo>
                  <a:lnTo>
                    <a:pt x="1377589" y="770844"/>
                  </a:lnTo>
                  <a:lnTo>
                    <a:pt x="1367614" y="768577"/>
                  </a:lnTo>
                  <a:lnTo>
                    <a:pt x="1356732" y="766762"/>
                  </a:lnTo>
                  <a:lnTo>
                    <a:pt x="1345171" y="765402"/>
                  </a:lnTo>
                  <a:lnTo>
                    <a:pt x="1345171" y="741362"/>
                  </a:lnTo>
                  <a:lnTo>
                    <a:pt x="1297791" y="741362"/>
                  </a:lnTo>
                  <a:close/>
                  <a:moveTo>
                    <a:pt x="1322274" y="628650"/>
                  </a:moveTo>
                  <a:lnTo>
                    <a:pt x="1329755" y="628877"/>
                  </a:lnTo>
                  <a:lnTo>
                    <a:pt x="1337236" y="629330"/>
                  </a:lnTo>
                  <a:lnTo>
                    <a:pt x="1344717" y="629557"/>
                  </a:lnTo>
                  <a:lnTo>
                    <a:pt x="1351972" y="630237"/>
                  </a:lnTo>
                  <a:lnTo>
                    <a:pt x="1359453" y="631144"/>
                  </a:lnTo>
                  <a:lnTo>
                    <a:pt x="1366480" y="632052"/>
                  </a:lnTo>
                  <a:lnTo>
                    <a:pt x="1373735" y="633412"/>
                  </a:lnTo>
                  <a:lnTo>
                    <a:pt x="1380762" y="634546"/>
                  </a:lnTo>
                  <a:lnTo>
                    <a:pt x="1388017" y="636134"/>
                  </a:lnTo>
                  <a:lnTo>
                    <a:pt x="1395044" y="637948"/>
                  </a:lnTo>
                  <a:lnTo>
                    <a:pt x="1401845" y="639762"/>
                  </a:lnTo>
                  <a:lnTo>
                    <a:pt x="1408646" y="641803"/>
                  </a:lnTo>
                  <a:lnTo>
                    <a:pt x="1415674" y="643844"/>
                  </a:lnTo>
                  <a:lnTo>
                    <a:pt x="1422248" y="646566"/>
                  </a:lnTo>
                  <a:lnTo>
                    <a:pt x="1428822" y="648834"/>
                  </a:lnTo>
                  <a:lnTo>
                    <a:pt x="1435396" y="651555"/>
                  </a:lnTo>
                  <a:lnTo>
                    <a:pt x="1441971" y="654503"/>
                  </a:lnTo>
                  <a:lnTo>
                    <a:pt x="1448318" y="657225"/>
                  </a:lnTo>
                  <a:lnTo>
                    <a:pt x="1454439" y="660400"/>
                  </a:lnTo>
                  <a:lnTo>
                    <a:pt x="1460786" y="663802"/>
                  </a:lnTo>
                  <a:lnTo>
                    <a:pt x="1466907" y="667203"/>
                  </a:lnTo>
                  <a:lnTo>
                    <a:pt x="1472801" y="670832"/>
                  </a:lnTo>
                  <a:lnTo>
                    <a:pt x="1478695" y="674687"/>
                  </a:lnTo>
                  <a:lnTo>
                    <a:pt x="1484590" y="678543"/>
                  </a:lnTo>
                  <a:lnTo>
                    <a:pt x="1490257" y="682398"/>
                  </a:lnTo>
                  <a:lnTo>
                    <a:pt x="1495924" y="686480"/>
                  </a:lnTo>
                  <a:lnTo>
                    <a:pt x="1501592" y="690562"/>
                  </a:lnTo>
                  <a:lnTo>
                    <a:pt x="1507033" y="695098"/>
                  </a:lnTo>
                  <a:lnTo>
                    <a:pt x="1512473" y="699634"/>
                  </a:lnTo>
                  <a:lnTo>
                    <a:pt x="1517687" y="704169"/>
                  </a:lnTo>
                  <a:lnTo>
                    <a:pt x="1522901" y="708932"/>
                  </a:lnTo>
                  <a:lnTo>
                    <a:pt x="1527662" y="713921"/>
                  </a:lnTo>
                  <a:lnTo>
                    <a:pt x="1532649" y="718684"/>
                  </a:lnTo>
                  <a:lnTo>
                    <a:pt x="1537183" y="723900"/>
                  </a:lnTo>
                  <a:lnTo>
                    <a:pt x="1541944" y="729116"/>
                  </a:lnTo>
                  <a:lnTo>
                    <a:pt x="1546478" y="734332"/>
                  </a:lnTo>
                  <a:lnTo>
                    <a:pt x="1551012" y="739775"/>
                  </a:lnTo>
                  <a:lnTo>
                    <a:pt x="1555092" y="745444"/>
                  </a:lnTo>
                  <a:lnTo>
                    <a:pt x="1559173" y="751114"/>
                  </a:lnTo>
                  <a:lnTo>
                    <a:pt x="1563027" y="756784"/>
                  </a:lnTo>
                  <a:lnTo>
                    <a:pt x="1566881" y="762907"/>
                  </a:lnTo>
                  <a:lnTo>
                    <a:pt x="1570735" y="768803"/>
                  </a:lnTo>
                  <a:lnTo>
                    <a:pt x="1574362" y="774700"/>
                  </a:lnTo>
                  <a:lnTo>
                    <a:pt x="1577762" y="780823"/>
                  </a:lnTo>
                  <a:lnTo>
                    <a:pt x="1581163" y="786946"/>
                  </a:lnTo>
                  <a:lnTo>
                    <a:pt x="1584110" y="793296"/>
                  </a:lnTo>
                  <a:lnTo>
                    <a:pt x="1587057" y="799646"/>
                  </a:lnTo>
                  <a:lnTo>
                    <a:pt x="1589777" y="806223"/>
                  </a:lnTo>
                  <a:lnTo>
                    <a:pt x="1592724" y="812800"/>
                  </a:lnTo>
                  <a:lnTo>
                    <a:pt x="1594991" y="819377"/>
                  </a:lnTo>
                  <a:lnTo>
                    <a:pt x="1597712" y="825953"/>
                  </a:lnTo>
                  <a:lnTo>
                    <a:pt x="1599752" y="832984"/>
                  </a:lnTo>
                  <a:lnTo>
                    <a:pt x="1601792" y="839560"/>
                  </a:lnTo>
                  <a:lnTo>
                    <a:pt x="1603606" y="846591"/>
                  </a:lnTo>
                  <a:lnTo>
                    <a:pt x="1605419" y="853621"/>
                  </a:lnTo>
                  <a:lnTo>
                    <a:pt x="1606779" y="860878"/>
                  </a:lnTo>
                  <a:lnTo>
                    <a:pt x="1608140" y="867682"/>
                  </a:lnTo>
                  <a:lnTo>
                    <a:pt x="1609500" y="874939"/>
                  </a:lnTo>
                  <a:lnTo>
                    <a:pt x="1610407" y="882196"/>
                  </a:lnTo>
                  <a:lnTo>
                    <a:pt x="1611313" y="889680"/>
                  </a:lnTo>
                  <a:lnTo>
                    <a:pt x="1611993" y="896937"/>
                  </a:lnTo>
                  <a:lnTo>
                    <a:pt x="1612220" y="904421"/>
                  </a:lnTo>
                  <a:lnTo>
                    <a:pt x="1612447" y="911905"/>
                  </a:lnTo>
                  <a:lnTo>
                    <a:pt x="1612900" y="919389"/>
                  </a:lnTo>
                  <a:lnTo>
                    <a:pt x="1612447" y="926873"/>
                  </a:lnTo>
                  <a:lnTo>
                    <a:pt x="1612220" y="934357"/>
                  </a:lnTo>
                  <a:lnTo>
                    <a:pt x="1611993" y="941614"/>
                  </a:lnTo>
                  <a:lnTo>
                    <a:pt x="1611313" y="949098"/>
                  </a:lnTo>
                  <a:lnTo>
                    <a:pt x="1610407" y="956128"/>
                  </a:lnTo>
                  <a:lnTo>
                    <a:pt x="1609500" y="963385"/>
                  </a:lnTo>
                  <a:lnTo>
                    <a:pt x="1608140" y="970643"/>
                  </a:lnTo>
                  <a:lnTo>
                    <a:pt x="1606779" y="977900"/>
                  </a:lnTo>
                  <a:lnTo>
                    <a:pt x="1605419" y="984930"/>
                  </a:lnTo>
                  <a:lnTo>
                    <a:pt x="1603606" y="991734"/>
                  </a:lnTo>
                  <a:lnTo>
                    <a:pt x="1601792" y="998764"/>
                  </a:lnTo>
                  <a:lnTo>
                    <a:pt x="1599752" y="1005794"/>
                  </a:lnTo>
                  <a:lnTo>
                    <a:pt x="1597712" y="1012371"/>
                  </a:lnTo>
                  <a:lnTo>
                    <a:pt x="1594991" y="1019175"/>
                  </a:lnTo>
                  <a:lnTo>
                    <a:pt x="1592724" y="1025752"/>
                  </a:lnTo>
                  <a:lnTo>
                    <a:pt x="1589777" y="1032328"/>
                  </a:lnTo>
                  <a:lnTo>
                    <a:pt x="1587057" y="1038678"/>
                  </a:lnTo>
                  <a:lnTo>
                    <a:pt x="1584110" y="1045255"/>
                  </a:lnTo>
                  <a:lnTo>
                    <a:pt x="1581163" y="1051605"/>
                  </a:lnTo>
                  <a:lnTo>
                    <a:pt x="1577762" y="1057728"/>
                  </a:lnTo>
                  <a:lnTo>
                    <a:pt x="1574362" y="1063852"/>
                  </a:lnTo>
                  <a:lnTo>
                    <a:pt x="1570735" y="1069975"/>
                  </a:lnTo>
                  <a:lnTo>
                    <a:pt x="1566881" y="1075871"/>
                  </a:lnTo>
                  <a:lnTo>
                    <a:pt x="1563027" y="1081768"/>
                  </a:lnTo>
                  <a:lnTo>
                    <a:pt x="1559173" y="1087437"/>
                  </a:lnTo>
                  <a:lnTo>
                    <a:pt x="1555092" y="1093107"/>
                  </a:lnTo>
                  <a:lnTo>
                    <a:pt x="1551012" y="1098550"/>
                  </a:lnTo>
                  <a:lnTo>
                    <a:pt x="1546478" y="1103993"/>
                  </a:lnTo>
                  <a:lnTo>
                    <a:pt x="1541944" y="1109435"/>
                  </a:lnTo>
                  <a:lnTo>
                    <a:pt x="1537183" y="1114652"/>
                  </a:lnTo>
                  <a:lnTo>
                    <a:pt x="1532649" y="1119641"/>
                  </a:lnTo>
                  <a:lnTo>
                    <a:pt x="1527662" y="1124630"/>
                  </a:lnTo>
                  <a:lnTo>
                    <a:pt x="1522901" y="1129619"/>
                  </a:lnTo>
                  <a:lnTo>
                    <a:pt x="1517687" y="1134382"/>
                  </a:lnTo>
                  <a:lnTo>
                    <a:pt x="1512473" y="1139144"/>
                  </a:lnTo>
                  <a:lnTo>
                    <a:pt x="1507033" y="1143453"/>
                  </a:lnTo>
                  <a:lnTo>
                    <a:pt x="1501592" y="1147762"/>
                  </a:lnTo>
                  <a:lnTo>
                    <a:pt x="1495924" y="1151844"/>
                  </a:lnTo>
                  <a:lnTo>
                    <a:pt x="1490257" y="1156153"/>
                  </a:lnTo>
                  <a:lnTo>
                    <a:pt x="1484590" y="1160235"/>
                  </a:lnTo>
                  <a:lnTo>
                    <a:pt x="1478695" y="1164091"/>
                  </a:lnTo>
                  <a:lnTo>
                    <a:pt x="1472801" y="1167719"/>
                  </a:lnTo>
                  <a:lnTo>
                    <a:pt x="1466907" y="1171348"/>
                  </a:lnTo>
                  <a:lnTo>
                    <a:pt x="1460786" y="1174750"/>
                  </a:lnTo>
                  <a:lnTo>
                    <a:pt x="1454439" y="1177925"/>
                  </a:lnTo>
                  <a:lnTo>
                    <a:pt x="1448318" y="1181100"/>
                  </a:lnTo>
                  <a:lnTo>
                    <a:pt x="1441971" y="1184275"/>
                  </a:lnTo>
                  <a:lnTo>
                    <a:pt x="1435396" y="1186996"/>
                  </a:lnTo>
                  <a:lnTo>
                    <a:pt x="1428822" y="1189491"/>
                  </a:lnTo>
                  <a:lnTo>
                    <a:pt x="1422248" y="1192212"/>
                  </a:lnTo>
                  <a:lnTo>
                    <a:pt x="1415674" y="1194480"/>
                  </a:lnTo>
                  <a:lnTo>
                    <a:pt x="1408646" y="1196748"/>
                  </a:lnTo>
                  <a:lnTo>
                    <a:pt x="1401845" y="1198562"/>
                  </a:lnTo>
                  <a:lnTo>
                    <a:pt x="1395044" y="1200603"/>
                  </a:lnTo>
                  <a:lnTo>
                    <a:pt x="1388017" y="1202191"/>
                  </a:lnTo>
                  <a:lnTo>
                    <a:pt x="1380762" y="1203778"/>
                  </a:lnTo>
                  <a:lnTo>
                    <a:pt x="1373735" y="1205366"/>
                  </a:lnTo>
                  <a:lnTo>
                    <a:pt x="1366480" y="1206273"/>
                  </a:lnTo>
                  <a:lnTo>
                    <a:pt x="1359453" y="1207407"/>
                  </a:lnTo>
                  <a:lnTo>
                    <a:pt x="1351972" y="1208087"/>
                  </a:lnTo>
                  <a:lnTo>
                    <a:pt x="1344717" y="1208994"/>
                  </a:lnTo>
                  <a:lnTo>
                    <a:pt x="1337236" y="1209448"/>
                  </a:lnTo>
                  <a:lnTo>
                    <a:pt x="1329755" y="1209675"/>
                  </a:lnTo>
                  <a:lnTo>
                    <a:pt x="1322274" y="1209675"/>
                  </a:lnTo>
                  <a:lnTo>
                    <a:pt x="1314793" y="1209675"/>
                  </a:lnTo>
                  <a:lnTo>
                    <a:pt x="1307312" y="1209448"/>
                  </a:lnTo>
                  <a:lnTo>
                    <a:pt x="1300058" y="1208994"/>
                  </a:lnTo>
                  <a:lnTo>
                    <a:pt x="1292577" y="1208087"/>
                  </a:lnTo>
                  <a:lnTo>
                    <a:pt x="1285323" y="1207407"/>
                  </a:lnTo>
                  <a:lnTo>
                    <a:pt x="1278068" y="1206273"/>
                  </a:lnTo>
                  <a:lnTo>
                    <a:pt x="1271041" y="1205366"/>
                  </a:lnTo>
                  <a:lnTo>
                    <a:pt x="1263787" y="1203778"/>
                  </a:lnTo>
                  <a:lnTo>
                    <a:pt x="1256759" y="1202191"/>
                  </a:lnTo>
                  <a:lnTo>
                    <a:pt x="1249731" y="1200603"/>
                  </a:lnTo>
                  <a:lnTo>
                    <a:pt x="1242930" y="1198562"/>
                  </a:lnTo>
                  <a:lnTo>
                    <a:pt x="1235903" y="1196748"/>
                  </a:lnTo>
                  <a:lnTo>
                    <a:pt x="1229102" y="1194480"/>
                  </a:lnTo>
                  <a:lnTo>
                    <a:pt x="1222528" y="1192212"/>
                  </a:lnTo>
                  <a:lnTo>
                    <a:pt x="1215727" y="1189491"/>
                  </a:lnTo>
                  <a:lnTo>
                    <a:pt x="1209379" y="1186996"/>
                  </a:lnTo>
                  <a:lnTo>
                    <a:pt x="1202805" y="1184275"/>
                  </a:lnTo>
                  <a:lnTo>
                    <a:pt x="1196457" y="1181100"/>
                  </a:lnTo>
                  <a:lnTo>
                    <a:pt x="1189883" y="1177925"/>
                  </a:lnTo>
                  <a:lnTo>
                    <a:pt x="1183762" y="1174750"/>
                  </a:lnTo>
                  <a:lnTo>
                    <a:pt x="1177868" y="1171348"/>
                  </a:lnTo>
                  <a:lnTo>
                    <a:pt x="1171747" y="1167719"/>
                  </a:lnTo>
                  <a:lnTo>
                    <a:pt x="1165853" y="1164091"/>
                  </a:lnTo>
                  <a:lnTo>
                    <a:pt x="1159732" y="1160235"/>
                  </a:lnTo>
                  <a:lnTo>
                    <a:pt x="1154065" y="1156153"/>
                  </a:lnTo>
                  <a:lnTo>
                    <a:pt x="1148398" y="1151844"/>
                  </a:lnTo>
                  <a:lnTo>
                    <a:pt x="1142957" y="1147762"/>
                  </a:lnTo>
                  <a:lnTo>
                    <a:pt x="1137743" y="1143453"/>
                  </a:lnTo>
                  <a:lnTo>
                    <a:pt x="1132302" y="1139144"/>
                  </a:lnTo>
                  <a:lnTo>
                    <a:pt x="1127088" y="1134382"/>
                  </a:lnTo>
                  <a:lnTo>
                    <a:pt x="1121874" y="1129619"/>
                  </a:lnTo>
                  <a:lnTo>
                    <a:pt x="1117113" y="1124630"/>
                  </a:lnTo>
                  <a:lnTo>
                    <a:pt x="1112126" y="1119641"/>
                  </a:lnTo>
                  <a:lnTo>
                    <a:pt x="1107139" y="1114652"/>
                  </a:lnTo>
                  <a:lnTo>
                    <a:pt x="1102605" y="1109435"/>
                  </a:lnTo>
                  <a:lnTo>
                    <a:pt x="1098298" y="1103993"/>
                  </a:lnTo>
                  <a:lnTo>
                    <a:pt x="1093764" y="1098550"/>
                  </a:lnTo>
                  <a:lnTo>
                    <a:pt x="1089683" y="1093107"/>
                  </a:lnTo>
                  <a:lnTo>
                    <a:pt x="1085602" y="1087437"/>
                  </a:lnTo>
                  <a:lnTo>
                    <a:pt x="1081522" y="1081768"/>
                  </a:lnTo>
                  <a:lnTo>
                    <a:pt x="1077668" y="1075871"/>
                  </a:lnTo>
                  <a:lnTo>
                    <a:pt x="1074041" y="1069975"/>
                  </a:lnTo>
                  <a:lnTo>
                    <a:pt x="1070414" y="1063852"/>
                  </a:lnTo>
                  <a:lnTo>
                    <a:pt x="1067013" y="1057728"/>
                  </a:lnTo>
                  <a:lnTo>
                    <a:pt x="1063613" y="1051605"/>
                  </a:lnTo>
                  <a:lnTo>
                    <a:pt x="1060439" y="1045255"/>
                  </a:lnTo>
                  <a:lnTo>
                    <a:pt x="1057492" y="1038678"/>
                  </a:lnTo>
                  <a:lnTo>
                    <a:pt x="1054545" y="1032328"/>
                  </a:lnTo>
                  <a:lnTo>
                    <a:pt x="1052051" y="1025752"/>
                  </a:lnTo>
                  <a:lnTo>
                    <a:pt x="1049558" y="1019175"/>
                  </a:lnTo>
                  <a:lnTo>
                    <a:pt x="1047064" y="1012371"/>
                  </a:lnTo>
                  <a:lnTo>
                    <a:pt x="1044797" y="1005794"/>
                  </a:lnTo>
                  <a:lnTo>
                    <a:pt x="1042757" y="998764"/>
                  </a:lnTo>
                  <a:lnTo>
                    <a:pt x="1040943" y="991734"/>
                  </a:lnTo>
                  <a:lnTo>
                    <a:pt x="1039356" y="984930"/>
                  </a:lnTo>
                  <a:lnTo>
                    <a:pt x="1037769" y="977900"/>
                  </a:lnTo>
                  <a:lnTo>
                    <a:pt x="1036409" y="970643"/>
                  </a:lnTo>
                  <a:lnTo>
                    <a:pt x="1035276" y="963385"/>
                  </a:lnTo>
                  <a:lnTo>
                    <a:pt x="1034142" y="956128"/>
                  </a:lnTo>
                  <a:lnTo>
                    <a:pt x="1033462" y="949098"/>
                  </a:lnTo>
                  <a:lnTo>
                    <a:pt x="1032782" y="941614"/>
                  </a:lnTo>
                  <a:lnTo>
                    <a:pt x="1032102" y="934357"/>
                  </a:lnTo>
                  <a:lnTo>
                    <a:pt x="1031875" y="926873"/>
                  </a:lnTo>
                  <a:lnTo>
                    <a:pt x="1031875" y="919389"/>
                  </a:lnTo>
                  <a:lnTo>
                    <a:pt x="1031875" y="911905"/>
                  </a:lnTo>
                  <a:lnTo>
                    <a:pt x="1032102" y="904421"/>
                  </a:lnTo>
                  <a:lnTo>
                    <a:pt x="1032782" y="896937"/>
                  </a:lnTo>
                  <a:lnTo>
                    <a:pt x="1033462" y="889680"/>
                  </a:lnTo>
                  <a:lnTo>
                    <a:pt x="1034142" y="882196"/>
                  </a:lnTo>
                  <a:lnTo>
                    <a:pt x="1035276" y="874939"/>
                  </a:lnTo>
                  <a:lnTo>
                    <a:pt x="1036409" y="867682"/>
                  </a:lnTo>
                  <a:lnTo>
                    <a:pt x="1037769" y="860878"/>
                  </a:lnTo>
                  <a:lnTo>
                    <a:pt x="1039356" y="853621"/>
                  </a:lnTo>
                  <a:lnTo>
                    <a:pt x="1040943" y="846591"/>
                  </a:lnTo>
                  <a:lnTo>
                    <a:pt x="1042757" y="839560"/>
                  </a:lnTo>
                  <a:lnTo>
                    <a:pt x="1044797" y="832984"/>
                  </a:lnTo>
                  <a:lnTo>
                    <a:pt x="1047064" y="825953"/>
                  </a:lnTo>
                  <a:lnTo>
                    <a:pt x="1049558" y="819377"/>
                  </a:lnTo>
                  <a:lnTo>
                    <a:pt x="1052051" y="812800"/>
                  </a:lnTo>
                  <a:lnTo>
                    <a:pt x="1054545" y="806223"/>
                  </a:lnTo>
                  <a:lnTo>
                    <a:pt x="1057492" y="799646"/>
                  </a:lnTo>
                  <a:lnTo>
                    <a:pt x="1060439" y="793296"/>
                  </a:lnTo>
                  <a:lnTo>
                    <a:pt x="1063613" y="786946"/>
                  </a:lnTo>
                  <a:lnTo>
                    <a:pt x="1067013" y="780823"/>
                  </a:lnTo>
                  <a:lnTo>
                    <a:pt x="1070414" y="774700"/>
                  </a:lnTo>
                  <a:lnTo>
                    <a:pt x="1074041" y="768803"/>
                  </a:lnTo>
                  <a:lnTo>
                    <a:pt x="1077668" y="762907"/>
                  </a:lnTo>
                  <a:lnTo>
                    <a:pt x="1081522" y="756784"/>
                  </a:lnTo>
                  <a:lnTo>
                    <a:pt x="1085602" y="751114"/>
                  </a:lnTo>
                  <a:lnTo>
                    <a:pt x="1089683" y="745444"/>
                  </a:lnTo>
                  <a:lnTo>
                    <a:pt x="1093764" y="739775"/>
                  </a:lnTo>
                  <a:lnTo>
                    <a:pt x="1098298" y="734332"/>
                  </a:lnTo>
                  <a:lnTo>
                    <a:pt x="1102605" y="729116"/>
                  </a:lnTo>
                  <a:lnTo>
                    <a:pt x="1107139" y="723900"/>
                  </a:lnTo>
                  <a:lnTo>
                    <a:pt x="1112126" y="718684"/>
                  </a:lnTo>
                  <a:lnTo>
                    <a:pt x="1117113" y="713921"/>
                  </a:lnTo>
                  <a:lnTo>
                    <a:pt x="1121874" y="708932"/>
                  </a:lnTo>
                  <a:lnTo>
                    <a:pt x="1127088" y="704169"/>
                  </a:lnTo>
                  <a:lnTo>
                    <a:pt x="1132302" y="699634"/>
                  </a:lnTo>
                  <a:lnTo>
                    <a:pt x="1137743" y="695098"/>
                  </a:lnTo>
                  <a:lnTo>
                    <a:pt x="1142957" y="690562"/>
                  </a:lnTo>
                  <a:lnTo>
                    <a:pt x="1148398" y="686480"/>
                  </a:lnTo>
                  <a:lnTo>
                    <a:pt x="1154065" y="682398"/>
                  </a:lnTo>
                  <a:lnTo>
                    <a:pt x="1159732" y="678543"/>
                  </a:lnTo>
                  <a:lnTo>
                    <a:pt x="1165853" y="674687"/>
                  </a:lnTo>
                  <a:lnTo>
                    <a:pt x="1171747" y="670832"/>
                  </a:lnTo>
                  <a:lnTo>
                    <a:pt x="1177868" y="667203"/>
                  </a:lnTo>
                  <a:lnTo>
                    <a:pt x="1183762" y="663802"/>
                  </a:lnTo>
                  <a:lnTo>
                    <a:pt x="1189883" y="660400"/>
                  </a:lnTo>
                  <a:lnTo>
                    <a:pt x="1196457" y="657225"/>
                  </a:lnTo>
                  <a:lnTo>
                    <a:pt x="1202805" y="654503"/>
                  </a:lnTo>
                  <a:lnTo>
                    <a:pt x="1209379" y="651555"/>
                  </a:lnTo>
                  <a:lnTo>
                    <a:pt x="1215727" y="648834"/>
                  </a:lnTo>
                  <a:lnTo>
                    <a:pt x="1222528" y="646566"/>
                  </a:lnTo>
                  <a:lnTo>
                    <a:pt x="1229102" y="643844"/>
                  </a:lnTo>
                  <a:lnTo>
                    <a:pt x="1235903" y="641803"/>
                  </a:lnTo>
                  <a:lnTo>
                    <a:pt x="1242930" y="639762"/>
                  </a:lnTo>
                  <a:lnTo>
                    <a:pt x="1249731" y="637948"/>
                  </a:lnTo>
                  <a:lnTo>
                    <a:pt x="1256759" y="636134"/>
                  </a:lnTo>
                  <a:lnTo>
                    <a:pt x="1263787" y="634546"/>
                  </a:lnTo>
                  <a:lnTo>
                    <a:pt x="1271041" y="633412"/>
                  </a:lnTo>
                  <a:lnTo>
                    <a:pt x="1278068" y="632052"/>
                  </a:lnTo>
                  <a:lnTo>
                    <a:pt x="1285323" y="631144"/>
                  </a:lnTo>
                  <a:lnTo>
                    <a:pt x="1292577" y="630237"/>
                  </a:lnTo>
                  <a:lnTo>
                    <a:pt x="1300058" y="629557"/>
                  </a:lnTo>
                  <a:lnTo>
                    <a:pt x="1307312" y="629330"/>
                  </a:lnTo>
                  <a:lnTo>
                    <a:pt x="1314793" y="628877"/>
                  </a:lnTo>
                  <a:lnTo>
                    <a:pt x="1322274" y="628650"/>
                  </a:lnTo>
                  <a:close/>
                  <a:moveTo>
                    <a:pt x="1872408" y="450081"/>
                  </a:moveTo>
                  <a:lnTo>
                    <a:pt x="1872408" y="463897"/>
                  </a:lnTo>
                  <a:lnTo>
                    <a:pt x="1864899" y="464803"/>
                  </a:lnTo>
                  <a:lnTo>
                    <a:pt x="1857846" y="465709"/>
                  </a:lnTo>
                  <a:lnTo>
                    <a:pt x="1851474" y="467068"/>
                  </a:lnTo>
                  <a:lnTo>
                    <a:pt x="1845558" y="468880"/>
                  </a:lnTo>
                  <a:lnTo>
                    <a:pt x="1839870" y="470691"/>
                  </a:lnTo>
                  <a:lnTo>
                    <a:pt x="1834864" y="472730"/>
                  </a:lnTo>
                  <a:lnTo>
                    <a:pt x="1830313" y="474995"/>
                  </a:lnTo>
                  <a:lnTo>
                    <a:pt x="1826218" y="477939"/>
                  </a:lnTo>
                  <a:lnTo>
                    <a:pt x="1822577" y="480657"/>
                  </a:lnTo>
                  <a:lnTo>
                    <a:pt x="1819391" y="483827"/>
                  </a:lnTo>
                  <a:lnTo>
                    <a:pt x="1816888" y="487451"/>
                  </a:lnTo>
                  <a:lnTo>
                    <a:pt x="1814840" y="491075"/>
                  </a:lnTo>
                  <a:lnTo>
                    <a:pt x="1813020" y="495152"/>
                  </a:lnTo>
                  <a:lnTo>
                    <a:pt x="1811882" y="499228"/>
                  </a:lnTo>
                  <a:lnTo>
                    <a:pt x="1811200" y="503984"/>
                  </a:lnTo>
                  <a:lnTo>
                    <a:pt x="1810745" y="508514"/>
                  </a:lnTo>
                  <a:lnTo>
                    <a:pt x="1810745" y="511911"/>
                  </a:lnTo>
                  <a:lnTo>
                    <a:pt x="1811427" y="515309"/>
                  </a:lnTo>
                  <a:lnTo>
                    <a:pt x="1811882" y="518253"/>
                  </a:lnTo>
                  <a:lnTo>
                    <a:pt x="1812565" y="521424"/>
                  </a:lnTo>
                  <a:lnTo>
                    <a:pt x="1813703" y="524594"/>
                  </a:lnTo>
                  <a:lnTo>
                    <a:pt x="1815068" y="527312"/>
                  </a:lnTo>
                  <a:lnTo>
                    <a:pt x="1816206" y="530257"/>
                  </a:lnTo>
                  <a:lnTo>
                    <a:pt x="1818026" y="532974"/>
                  </a:lnTo>
                  <a:lnTo>
                    <a:pt x="1819846" y="535692"/>
                  </a:lnTo>
                  <a:lnTo>
                    <a:pt x="1821894" y="537957"/>
                  </a:lnTo>
                  <a:lnTo>
                    <a:pt x="1823942" y="540222"/>
                  </a:lnTo>
                  <a:lnTo>
                    <a:pt x="1826218" y="542487"/>
                  </a:lnTo>
                  <a:lnTo>
                    <a:pt x="1828265" y="544298"/>
                  </a:lnTo>
                  <a:lnTo>
                    <a:pt x="1830541" y="546337"/>
                  </a:lnTo>
                  <a:lnTo>
                    <a:pt x="1832816" y="547922"/>
                  </a:lnTo>
                  <a:lnTo>
                    <a:pt x="1835547" y="549508"/>
                  </a:lnTo>
                  <a:lnTo>
                    <a:pt x="1841463" y="552905"/>
                  </a:lnTo>
                  <a:lnTo>
                    <a:pt x="1849654" y="557208"/>
                  </a:lnTo>
                  <a:lnTo>
                    <a:pt x="1860349" y="562191"/>
                  </a:lnTo>
                  <a:lnTo>
                    <a:pt x="1873319" y="568079"/>
                  </a:lnTo>
                  <a:lnTo>
                    <a:pt x="1877187" y="569891"/>
                  </a:lnTo>
                  <a:lnTo>
                    <a:pt x="1880827" y="571703"/>
                  </a:lnTo>
                  <a:lnTo>
                    <a:pt x="1883785" y="573515"/>
                  </a:lnTo>
                  <a:lnTo>
                    <a:pt x="1886516" y="575327"/>
                  </a:lnTo>
                  <a:lnTo>
                    <a:pt x="1888564" y="577139"/>
                  </a:lnTo>
                  <a:lnTo>
                    <a:pt x="1890384" y="578497"/>
                  </a:lnTo>
                  <a:lnTo>
                    <a:pt x="1891749" y="580083"/>
                  </a:lnTo>
                  <a:lnTo>
                    <a:pt x="1892660" y="581895"/>
                  </a:lnTo>
                  <a:lnTo>
                    <a:pt x="1893342" y="583480"/>
                  </a:lnTo>
                  <a:lnTo>
                    <a:pt x="1894025" y="585518"/>
                  </a:lnTo>
                  <a:lnTo>
                    <a:pt x="1894707" y="590501"/>
                  </a:lnTo>
                  <a:lnTo>
                    <a:pt x="1895390" y="596163"/>
                  </a:lnTo>
                  <a:lnTo>
                    <a:pt x="1895390" y="602958"/>
                  </a:lnTo>
                  <a:lnTo>
                    <a:pt x="1895390" y="605675"/>
                  </a:lnTo>
                  <a:lnTo>
                    <a:pt x="1894707" y="608167"/>
                  </a:lnTo>
                  <a:lnTo>
                    <a:pt x="1894025" y="610205"/>
                  </a:lnTo>
                  <a:lnTo>
                    <a:pt x="1892660" y="611791"/>
                  </a:lnTo>
                  <a:lnTo>
                    <a:pt x="1890839" y="613149"/>
                  </a:lnTo>
                  <a:lnTo>
                    <a:pt x="1888791" y="614055"/>
                  </a:lnTo>
                  <a:lnTo>
                    <a:pt x="1886061" y="614735"/>
                  </a:lnTo>
                  <a:lnTo>
                    <a:pt x="1883330" y="614961"/>
                  </a:lnTo>
                  <a:lnTo>
                    <a:pt x="1880145" y="614735"/>
                  </a:lnTo>
                  <a:lnTo>
                    <a:pt x="1878552" y="614055"/>
                  </a:lnTo>
                  <a:lnTo>
                    <a:pt x="1877414" y="613602"/>
                  </a:lnTo>
                  <a:lnTo>
                    <a:pt x="1876277" y="613149"/>
                  </a:lnTo>
                  <a:lnTo>
                    <a:pt x="1875594" y="612243"/>
                  </a:lnTo>
                  <a:lnTo>
                    <a:pt x="1874684" y="611564"/>
                  </a:lnTo>
                  <a:lnTo>
                    <a:pt x="1874229" y="610432"/>
                  </a:lnTo>
                  <a:lnTo>
                    <a:pt x="1873774" y="609299"/>
                  </a:lnTo>
                  <a:lnTo>
                    <a:pt x="1873546" y="607487"/>
                  </a:lnTo>
                  <a:lnTo>
                    <a:pt x="1872863" y="602731"/>
                  </a:lnTo>
                  <a:lnTo>
                    <a:pt x="1872408" y="596616"/>
                  </a:lnTo>
                  <a:lnTo>
                    <a:pt x="1872408" y="588689"/>
                  </a:lnTo>
                  <a:lnTo>
                    <a:pt x="1872408" y="577818"/>
                  </a:lnTo>
                  <a:lnTo>
                    <a:pt x="1811655" y="577818"/>
                  </a:lnTo>
                  <a:lnTo>
                    <a:pt x="1811655" y="586424"/>
                  </a:lnTo>
                  <a:lnTo>
                    <a:pt x="1811882" y="593445"/>
                  </a:lnTo>
                  <a:lnTo>
                    <a:pt x="1812338" y="596616"/>
                  </a:lnTo>
                  <a:lnTo>
                    <a:pt x="1813020" y="600013"/>
                  </a:lnTo>
                  <a:lnTo>
                    <a:pt x="1813475" y="602958"/>
                  </a:lnTo>
                  <a:lnTo>
                    <a:pt x="1814158" y="605902"/>
                  </a:lnTo>
                  <a:lnTo>
                    <a:pt x="1815296" y="608620"/>
                  </a:lnTo>
                  <a:lnTo>
                    <a:pt x="1816206" y="611338"/>
                  </a:lnTo>
                  <a:lnTo>
                    <a:pt x="1817343" y="613829"/>
                  </a:lnTo>
                  <a:lnTo>
                    <a:pt x="1818936" y="616094"/>
                  </a:lnTo>
                  <a:lnTo>
                    <a:pt x="1820074" y="618359"/>
                  </a:lnTo>
                  <a:lnTo>
                    <a:pt x="1821894" y="620623"/>
                  </a:lnTo>
                  <a:lnTo>
                    <a:pt x="1823715" y="622435"/>
                  </a:lnTo>
                  <a:lnTo>
                    <a:pt x="1825535" y="624247"/>
                  </a:lnTo>
                  <a:lnTo>
                    <a:pt x="1827583" y="626059"/>
                  </a:lnTo>
                  <a:lnTo>
                    <a:pt x="1829631" y="627418"/>
                  </a:lnTo>
                  <a:lnTo>
                    <a:pt x="1834409" y="630136"/>
                  </a:lnTo>
                  <a:lnTo>
                    <a:pt x="1839415" y="632627"/>
                  </a:lnTo>
                  <a:lnTo>
                    <a:pt x="1844193" y="634665"/>
                  </a:lnTo>
                  <a:lnTo>
                    <a:pt x="1849654" y="636704"/>
                  </a:lnTo>
                  <a:lnTo>
                    <a:pt x="1855115" y="638289"/>
                  </a:lnTo>
                  <a:lnTo>
                    <a:pt x="1860576" y="639421"/>
                  </a:lnTo>
                  <a:lnTo>
                    <a:pt x="1866492" y="640327"/>
                  </a:lnTo>
                  <a:lnTo>
                    <a:pt x="1872408" y="641007"/>
                  </a:lnTo>
                  <a:lnTo>
                    <a:pt x="1872408" y="657993"/>
                  </a:lnTo>
                  <a:lnTo>
                    <a:pt x="1900396" y="657993"/>
                  </a:lnTo>
                  <a:lnTo>
                    <a:pt x="1900396" y="641460"/>
                  </a:lnTo>
                  <a:lnTo>
                    <a:pt x="1907905" y="640554"/>
                  </a:lnTo>
                  <a:lnTo>
                    <a:pt x="1914959" y="639421"/>
                  </a:lnTo>
                  <a:lnTo>
                    <a:pt x="1921557" y="637610"/>
                  </a:lnTo>
                  <a:lnTo>
                    <a:pt x="1927474" y="635798"/>
                  </a:lnTo>
                  <a:lnTo>
                    <a:pt x="1933162" y="633533"/>
                  </a:lnTo>
                  <a:lnTo>
                    <a:pt x="1938396" y="631042"/>
                  </a:lnTo>
                  <a:lnTo>
                    <a:pt x="1943174" y="628324"/>
                  </a:lnTo>
                  <a:lnTo>
                    <a:pt x="1947270" y="624927"/>
                  </a:lnTo>
                  <a:lnTo>
                    <a:pt x="1950910" y="621529"/>
                  </a:lnTo>
                  <a:lnTo>
                    <a:pt x="1953868" y="617679"/>
                  </a:lnTo>
                  <a:lnTo>
                    <a:pt x="1956826" y="613602"/>
                  </a:lnTo>
                  <a:lnTo>
                    <a:pt x="1958874" y="609299"/>
                  </a:lnTo>
                  <a:lnTo>
                    <a:pt x="1960695" y="604317"/>
                  </a:lnTo>
                  <a:lnTo>
                    <a:pt x="1962060" y="599107"/>
                  </a:lnTo>
                  <a:lnTo>
                    <a:pt x="1962515" y="593672"/>
                  </a:lnTo>
                  <a:lnTo>
                    <a:pt x="1962743" y="588010"/>
                  </a:lnTo>
                  <a:lnTo>
                    <a:pt x="1962743" y="584613"/>
                  </a:lnTo>
                  <a:lnTo>
                    <a:pt x="1962515" y="581215"/>
                  </a:lnTo>
                  <a:lnTo>
                    <a:pt x="1962060" y="577818"/>
                  </a:lnTo>
                  <a:lnTo>
                    <a:pt x="1961377" y="574647"/>
                  </a:lnTo>
                  <a:lnTo>
                    <a:pt x="1960695" y="571929"/>
                  </a:lnTo>
                  <a:lnTo>
                    <a:pt x="1959557" y="568985"/>
                  </a:lnTo>
                  <a:lnTo>
                    <a:pt x="1958419" y="566267"/>
                  </a:lnTo>
                  <a:lnTo>
                    <a:pt x="1957054" y="563550"/>
                  </a:lnTo>
                  <a:lnTo>
                    <a:pt x="1953868" y="559020"/>
                  </a:lnTo>
                  <a:lnTo>
                    <a:pt x="1950683" y="555170"/>
                  </a:lnTo>
                  <a:lnTo>
                    <a:pt x="1948862" y="553358"/>
                  </a:lnTo>
                  <a:lnTo>
                    <a:pt x="1947042" y="551546"/>
                  </a:lnTo>
                  <a:lnTo>
                    <a:pt x="1944994" y="549961"/>
                  </a:lnTo>
                  <a:lnTo>
                    <a:pt x="1942719" y="548375"/>
                  </a:lnTo>
                  <a:lnTo>
                    <a:pt x="1937713" y="545657"/>
                  </a:lnTo>
                  <a:lnTo>
                    <a:pt x="1930659" y="542034"/>
                  </a:lnTo>
                  <a:lnTo>
                    <a:pt x="1921785" y="537957"/>
                  </a:lnTo>
                  <a:lnTo>
                    <a:pt x="1911318" y="532974"/>
                  </a:lnTo>
                  <a:lnTo>
                    <a:pt x="1899031" y="527539"/>
                  </a:lnTo>
                  <a:lnTo>
                    <a:pt x="1889474" y="523236"/>
                  </a:lnTo>
                  <a:lnTo>
                    <a:pt x="1882875" y="519612"/>
                  </a:lnTo>
                  <a:lnTo>
                    <a:pt x="1878552" y="517120"/>
                  </a:lnTo>
                  <a:lnTo>
                    <a:pt x="1877187" y="515988"/>
                  </a:lnTo>
                  <a:lnTo>
                    <a:pt x="1876049" y="514629"/>
                  </a:lnTo>
                  <a:lnTo>
                    <a:pt x="1875139" y="513270"/>
                  </a:lnTo>
                  <a:lnTo>
                    <a:pt x="1874229" y="511458"/>
                  </a:lnTo>
                  <a:lnTo>
                    <a:pt x="1873774" y="509647"/>
                  </a:lnTo>
                  <a:lnTo>
                    <a:pt x="1873319" y="507608"/>
                  </a:lnTo>
                  <a:lnTo>
                    <a:pt x="1872863" y="505117"/>
                  </a:lnTo>
                  <a:lnTo>
                    <a:pt x="1872863" y="502626"/>
                  </a:lnTo>
                  <a:lnTo>
                    <a:pt x="1872863" y="499681"/>
                  </a:lnTo>
                  <a:lnTo>
                    <a:pt x="1873546" y="497190"/>
                  </a:lnTo>
                  <a:lnTo>
                    <a:pt x="1874456" y="495152"/>
                  </a:lnTo>
                  <a:lnTo>
                    <a:pt x="1875594" y="493340"/>
                  </a:lnTo>
                  <a:lnTo>
                    <a:pt x="1877187" y="491981"/>
                  </a:lnTo>
                  <a:lnTo>
                    <a:pt x="1879235" y="491075"/>
                  </a:lnTo>
                  <a:lnTo>
                    <a:pt x="1881282" y="490622"/>
                  </a:lnTo>
                  <a:lnTo>
                    <a:pt x="1883785" y="490169"/>
                  </a:lnTo>
                  <a:lnTo>
                    <a:pt x="1887199" y="490622"/>
                  </a:lnTo>
                  <a:lnTo>
                    <a:pt x="1889702" y="491301"/>
                  </a:lnTo>
                  <a:lnTo>
                    <a:pt x="1890839" y="491528"/>
                  </a:lnTo>
                  <a:lnTo>
                    <a:pt x="1891522" y="492207"/>
                  </a:lnTo>
                  <a:lnTo>
                    <a:pt x="1892432" y="493113"/>
                  </a:lnTo>
                  <a:lnTo>
                    <a:pt x="1892887" y="493793"/>
                  </a:lnTo>
                  <a:lnTo>
                    <a:pt x="1894025" y="496284"/>
                  </a:lnTo>
                  <a:lnTo>
                    <a:pt x="1894480" y="499455"/>
                  </a:lnTo>
                  <a:lnTo>
                    <a:pt x="1894935" y="503758"/>
                  </a:lnTo>
                  <a:lnTo>
                    <a:pt x="1895163" y="508967"/>
                  </a:lnTo>
                  <a:lnTo>
                    <a:pt x="1895163" y="516215"/>
                  </a:lnTo>
                  <a:lnTo>
                    <a:pt x="1955689" y="516215"/>
                  </a:lnTo>
                  <a:lnTo>
                    <a:pt x="1956371" y="511458"/>
                  </a:lnTo>
                  <a:lnTo>
                    <a:pt x="1956371" y="508061"/>
                  </a:lnTo>
                  <a:lnTo>
                    <a:pt x="1955916" y="503305"/>
                  </a:lnTo>
                  <a:lnTo>
                    <a:pt x="1955461" y="498775"/>
                  </a:lnTo>
                  <a:lnTo>
                    <a:pt x="1954551" y="494699"/>
                  </a:lnTo>
                  <a:lnTo>
                    <a:pt x="1952958" y="490848"/>
                  </a:lnTo>
                  <a:lnTo>
                    <a:pt x="1950910" y="487225"/>
                  </a:lnTo>
                  <a:lnTo>
                    <a:pt x="1948635" y="483601"/>
                  </a:lnTo>
                  <a:lnTo>
                    <a:pt x="1945677" y="480430"/>
                  </a:lnTo>
                  <a:lnTo>
                    <a:pt x="1942264" y="477712"/>
                  </a:lnTo>
                  <a:lnTo>
                    <a:pt x="1938623" y="474995"/>
                  </a:lnTo>
                  <a:lnTo>
                    <a:pt x="1934527" y="472730"/>
                  </a:lnTo>
                  <a:lnTo>
                    <a:pt x="1929976" y="470465"/>
                  </a:lnTo>
                  <a:lnTo>
                    <a:pt x="1924971" y="468653"/>
                  </a:lnTo>
                  <a:lnTo>
                    <a:pt x="1919510" y="467068"/>
                  </a:lnTo>
                  <a:lnTo>
                    <a:pt x="1913593" y="465709"/>
                  </a:lnTo>
                  <a:lnTo>
                    <a:pt x="1907222" y="464803"/>
                  </a:lnTo>
                  <a:lnTo>
                    <a:pt x="1900396" y="463897"/>
                  </a:lnTo>
                  <a:lnTo>
                    <a:pt x="1900396" y="450081"/>
                  </a:lnTo>
                  <a:lnTo>
                    <a:pt x="1872408" y="450081"/>
                  </a:lnTo>
                  <a:close/>
                  <a:moveTo>
                    <a:pt x="1886971" y="384175"/>
                  </a:moveTo>
                  <a:lnTo>
                    <a:pt x="1895390" y="384401"/>
                  </a:lnTo>
                  <a:lnTo>
                    <a:pt x="1904264" y="384854"/>
                  </a:lnTo>
                  <a:lnTo>
                    <a:pt x="1912911" y="385987"/>
                  </a:lnTo>
                  <a:lnTo>
                    <a:pt x="1921102" y="387572"/>
                  </a:lnTo>
                  <a:lnTo>
                    <a:pt x="1929294" y="389610"/>
                  </a:lnTo>
                  <a:lnTo>
                    <a:pt x="1937713" y="391649"/>
                  </a:lnTo>
                  <a:lnTo>
                    <a:pt x="1945449" y="394367"/>
                  </a:lnTo>
                  <a:lnTo>
                    <a:pt x="1953186" y="397537"/>
                  </a:lnTo>
                  <a:lnTo>
                    <a:pt x="1960922" y="400935"/>
                  </a:lnTo>
                  <a:lnTo>
                    <a:pt x="1968204" y="404558"/>
                  </a:lnTo>
                  <a:lnTo>
                    <a:pt x="1975485" y="408635"/>
                  </a:lnTo>
                  <a:lnTo>
                    <a:pt x="1982084" y="412938"/>
                  </a:lnTo>
                  <a:lnTo>
                    <a:pt x="1988910" y="417921"/>
                  </a:lnTo>
                  <a:lnTo>
                    <a:pt x="1995281" y="422677"/>
                  </a:lnTo>
                  <a:lnTo>
                    <a:pt x="2001652" y="428113"/>
                  </a:lnTo>
                  <a:lnTo>
                    <a:pt x="2007568" y="433775"/>
                  </a:lnTo>
                  <a:lnTo>
                    <a:pt x="2013257" y="439890"/>
                  </a:lnTo>
                  <a:lnTo>
                    <a:pt x="2018718" y="446005"/>
                  </a:lnTo>
                  <a:lnTo>
                    <a:pt x="2023496" y="452346"/>
                  </a:lnTo>
                  <a:lnTo>
                    <a:pt x="2028502" y="459141"/>
                  </a:lnTo>
                  <a:lnTo>
                    <a:pt x="2032825" y="465709"/>
                  </a:lnTo>
                  <a:lnTo>
                    <a:pt x="2036921" y="472956"/>
                  </a:lnTo>
                  <a:lnTo>
                    <a:pt x="2040562" y="480430"/>
                  </a:lnTo>
                  <a:lnTo>
                    <a:pt x="2043975" y="487904"/>
                  </a:lnTo>
                  <a:lnTo>
                    <a:pt x="2047161" y="495605"/>
                  </a:lnTo>
                  <a:lnTo>
                    <a:pt x="2049891" y="503305"/>
                  </a:lnTo>
                  <a:lnTo>
                    <a:pt x="2052394" y="511685"/>
                  </a:lnTo>
                  <a:lnTo>
                    <a:pt x="2054214" y="519838"/>
                  </a:lnTo>
                  <a:lnTo>
                    <a:pt x="2055580" y="528218"/>
                  </a:lnTo>
                  <a:lnTo>
                    <a:pt x="2056717" y="536598"/>
                  </a:lnTo>
                  <a:lnTo>
                    <a:pt x="2057172" y="545431"/>
                  </a:lnTo>
                  <a:lnTo>
                    <a:pt x="2057400" y="553811"/>
                  </a:lnTo>
                  <a:lnTo>
                    <a:pt x="2057172" y="562644"/>
                  </a:lnTo>
                  <a:lnTo>
                    <a:pt x="2056717" y="571476"/>
                  </a:lnTo>
                  <a:lnTo>
                    <a:pt x="2055580" y="579856"/>
                  </a:lnTo>
                  <a:lnTo>
                    <a:pt x="2054214" y="588010"/>
                  </a:lnTo>
                  <a:lnTo>
                    <a:pt x="2052394" y="596390"/>
                  </a:lnTo>
                  <a:lnTo>
                    <a:pt x="2049891" y="604543"/>
                  </a:lnTo>
                  <a:lnTo>
                    <a:pt x="2047161" y="612243"/>
                  </a:lnTo>
                  <a:lnTo>
                    <a:pt x="2043975" y="619944"/>
                  </a:lnTo>
                  <a:lnTo>
                    <a:pt x="2040562" y="627418"/>
                  </a:lnTo>
                  <a:lnTo>
                    <a:pt x="2036921" y="634892"/>
                  </a:lnTo>
                  <a:lnTo>
                    <a:pt x="2032825" y="642139"/>
                  </a:lnTo>
                  <a:lnTo>
                    <a:pt x="2028502" y="648934"/>
                  </a:lnTo>
                  <a:lnTo>
                    <a:pt x="2023496" y="655502"/>
                  </a:lnTo>
                  <a:lnTo>
                    <a:pt x="2018718" y="662070"/>
                  </a:lnTo>
                  <a:lnTo>
                    <a:pt x="2013257" y="668185"/>
                  </a:lnTo>
                  <a:lnTo>
                    <a:pt x="2007568" y="674073"/>
                  </a:lnTo>
                  <a:lnTo>
                    <a:pt x="2001652" y="679736"/>
                  </a:lnTo>
                  <a:lnTo>
                    <a:pt x="1995281" y="685171"/>
                  </a:lnTo>
                  <a:lnTo>
                    <a:pt x="1988910" y="690154"/>
                  </a:lnTo>
                  <a:lnTo>
                    <a:pt x="1982084" y="694683"/>
                  </a:lnTo>
                  <a:lnTo>
                    <a:pt x="1975485" y="699440"/>
                  </a:lnTo>
                  <a:lnTo>
                    <a:pt x="1968204" y="703516"/>
                  </a:lnTo>
                  <a:lnTo>
                    <a:pt x="1960922" y="707140"/>
                  </a:lnTo>
                  <a:lnTo>
                    <a:pt x="1953186" y="710537"/>
                  </a:lnTo>
                  <a:lnTo>
                    <a:pt x="1945449" y="713482"/>
                  </a:lnTo>
                  <a:lnTo>
                    <a:pt x="1937713" y="716199"/>
                  </a:lnTo>
                  <a:lnTo>
                    <a:pt x="1929294" y="718464"/>
                  </a:lnTo>
                  <a:lnTo>
                    <a:pt x="1921102" y="720503"/>
                  </a:lnTo>
                  <a:lnTo>
                    <a:pt x="1912911" y="722088"/>
                  </a:lnTo>
                  <a:lnTo>
                    <a:pt x="1904264" y="722994"/>
                  </a:lnTo>
                  <a:lnTo>
                    <a:pt x="1895390" y="723673"/>
                  </a:lnTo>
                  <a:lnTo>
                    <a:pt x="1886971" y="723900"/>
                  </a:lnTo>
                  <a:lnTo>
                    <a:pt x="1878097" y="723673"/>
                  </a:lnTo>
                  <a:lnTo>
                    <a:pt x="1869223" y="722994"/>
                  </a:lnTo>
                  <a:lnTo>
                    <a:pt x="1860804" y="722088"/>
                  </a:lnTo>
                  <a:lnTo>
                    <a:pt x="1852612" y="720503"/>
                  </a:lnTo>
                  <a:lnTo>
                    <a:pt x="1844193" y="718464"/>
                  </a:lnTo>
                  <a:lnTo>
                    <a:pt x="1836002" y="716199"/>
                  </a:lnTo>
                  <a:lnTo>
                    <a:pt x="1828265" y="713482"/>
                  </a:lnTo>
                  <a:lnTo>
                    <a:pt x="1820529" y="710537"/>
                  </a:lnTo>
                  <a:lnTo>
                    <a:pt x="1812565" y="707140"/>
                  </a:lnTo>
                  <a:lnTo>
                    <a:pt x="1805511" y="703516"/>
                  </a:lnTo>
                  <a:lnTo>
                    <a:pt x="1798230" y="699440"/>
                  </a:lnTo>
                  <a:lnTo>
                    <a:pt x="1791404" y="694683"/>
                  </a:lnTo>
                  <a:lnTo>
                    <a:pt x="1784805" y="690154"/>
                  </a:lnTo>
                  <a:lnTo>
                    <a:pt x="1778206" y="685171"/>
                  </a:lnTo>
                  <a:lnTo>
                    <a:pt x="1772063" y="679736"/>
                  </a:lnTo>
                  <a:lnTo>
                    <a:pt x="1766146" y="674073"/>
                  </a:lnTo>
                  <a:lnTo>
                    <a:pt x="1760458" y="668185"/>
                  </a:lnTo>
                  <a:lnTo>
                    <a:pt x="1754997" y="662070"/>
                  </a:lnTo>
                  <a:lnTo>
                    <a:pt x="1749991" y="655502"/>
                  </a:lnTo>
                  <a:lnTo>
                    <a:pt x="1745213" y="648934"/>
                  </a:lnTo>
                  <a:lnTo>
                    <a:pt x="1740662" y="642139"/>
                  </a:lnTo>
                  <a:lnTo>
                    <a:pt x="1736566" y="634892"/>
                  </a:lnTo>
                  <a:lnTo>
                    <a:pt x="1732925" y="627418"/>
                  </a:lnTo>
                  <a:lnTo>
                    <a:pt x="1729512" y="619944"/>
                  </a:lnTo>
                  <a:lnTo>
                    <a:pt x="1726554" y="612243"/>
                  </a:lnTo>
                  <a:lnTo>
                    <a:pt x="1723596" y="604543"/>
                  </a:lnTo>
                  <a:lnTo>
                    <a:pt x="1721548" y="596390"/>
                  </a:lnTo>
                  <a:lnTo>
                    <a:pt x="1719500" y="588010"/>
                  </a:lnTo>
                  <a:lnTo>
                    <a:pt x="1717908" y="579856"/>
                  </a:lnTo>
                  <a:lnTo>
                    <a:pt x="1716997" y="571476"/>
                  </a:lnTo>
                  <a:lnTo>
                    <a:pt x="1716315" y="562644"/>
                  </a:lnTo>
                  <a:lnTo>
                    <a:pt x="1716087" y="553811"/>
                  </a:lnTo>
                  <a:lnTo>
                    <a:pt x="1716315" y="545431"/>
                  </a:lnTo>
                  <a:lnTo>
                    <a:pt x="1716997" y="536598"/>
                  </a:lnTo>
                  <a:lnTo>
                    <a:pt x="1717908" y="528218"/>
                  </a:lnTo>
                  <a:lnTo>
                    <a:pt x="1719500" y="519838"/>
                  </a:lnTo>
                  <a:lnTo>
                    <a:pt x="1721548" y="511685"/>
                  </a:lnTo>
                  <a:lnTo>
                    <a:pt x="1723596" y="503305"/>
                  </a:lnTo>
                  <a:lnTo>
                    <a:pt x="1726554" y="495605"/>
                  </a:lnTo>
                  <a:lnTo>
                    <a:pt x="1729512" y="487904"/>
                  </a:lnTo>
                  <a:lnTo>
                    <a:pt x="1732925" y="480430"/>
                  </a:lnTo>
                  <a:lnTo>
                    <a:pt x="1736566" y="472956"/>
                  </a:lnTo>
                  <a:lnTo>
                    <a:pt x="1740662" y="465709"/>
                  </a:lnTo>
                  <a:lnTo>
                    <a:pt x="1745213" y="459141"/>
                  </a:lnTo>
                  <a:lnTo>
                    <a:pt x="1749991" y="452346"/>
                  </a:lnTo>
                  <a:lnTo>
                    <a:pt x="1754997" y="446005"/>
                  </a:lnTo>
                  <a:lnTo>
                    <a:pt x="1760458" y="439890"/>
                  </a:lnTo>
                  <a:lnTo>
                    <a:pt x="1766146" y="433775"/>
                  </a:lnTo>
                  <a:lnTo>
                    <a:pt x="1772063" y="428113"/>
                  </a:lnTo>
                  <a:lnTo>
                    <a:pt x="1778206" y="422677"/>
                  </a:lnTo>
                  <a:lnTo>
                    <a:pt x="1784805" y="417921"/>
                  </a:lnTo>
                  <a:lnTo>
                    <a:pt x="1791404" y="412938"/>
                  </a:lnTo>
                  <a:lnTo>
                    <a:pt x="1798230" y="408635"/>
                  </a:lnTo>
                  <a:lnTo>
                    <a:pt x="1805511" y="404558"/>
                  </a:lnTo>
                  <a:lnTo>
                    <a:pt x="1812565" y="400935"/>
                  </a:lnTo>
                  <a:lnTo>
                    <a:pt x="1820529" y="397537"/>
                  </a:lnTo>
                  <a:lnTo>
                    <a:pt x="1828265" y="394367"/>
                  </a:lnTo>
                  <a:lnTo>
                    <a:pt x="1836002" y="391649"/>
                  </a:lnTo>
                  <a:lnTo>
                    <a:pt x="1844193" y="389610"/>
                  </a:lnTo>
                  <a:lnTo>
                    <a:pt x="1852612" y="387572"/>
                  </a:lnTo>
                  <a:lnTo>
                    <a:pt x="1860804" y="385987"/>
                  </a:lnTo>
                  <a:lnTo>
                    <a:pt x="1869223" y="384854"/>
                  </a:lnTo>
                  <a:lnTo>
                    <a:pt x="1878097" y="384401"/>
                  </a:lnTo>
                  <a:lnTo>
                    <a:pt x="1886971" y="384175"/>
                  </a:lnTo>
                  <a:close/>
                  <a:moveTo>
                    <a:pt x="1493053" y="58920"/>
                  </a:moveTo>
                  <a:lnTo>
                    <a:pt x="1493053" y="71384"/>
                  </a:lnTo>
                  <a:lnTo>
                    <a:pt x="1486255" y="72064"/>
                  </a:lnTo>
                  <a:lnTo>
                    <a:pt x="1480136" y="72970"/>
                  </a:lnTo>
                  <a:lnTo>
                    <a:pt x="1474471" y="74103"/>
                  </a:lnTo>
                  <a:lnTo>
                    <a:pt x="1469032" y="75463"/>
                  </a:lnTo>
                  <a:lnTo>
                    <a:pt x="1464046" y="77276"/>
                  </a:lnTo>
                  <a:lnTo>
                    <a:pt x="1459741" y="79089"/>
                  </a:lnTo>
                  <a:lnTo>
                    <a:pt x="1455661" y="81128"/>
                  </a:lnTo>
                  <a:lnTo>
                    <a:pt x="1452036" y="83621"/>
                  </a:lnTo>
                  <a:lnTo>
                    <a:pt x="1448863" y="86341"/>
                  </a:lnTo>
                  <a:lnTo>
                    <a:pt x="1446144" y="89060"/>
                  </a:lnTo>
                  <a:lnTo>
                    <a:pt x="1443877" y="92233"/>
                  </a:lnTo>
                  <a:lnTo>
                    <a:pt x="1441611" y="95632"/>
                  </a:lnTo>
                  <a:lnTo>
                    <a:pt x="1440252" y="99258"/>
                  </a:lnTo>
                  <a:lnTo>
                    <a:pt x="1439118" y="102657"/>
                  </a:lnTo>
                  <a:lnTo>
                    <a:pt x="1438665" y="106963"/>
                  </a:lnTo>
                  <a:lnTo>
                    <a:pt x="1438439" y="111042"/>
                  </a:lnTo>
                  <a:lnTo>
                    <a:pt x="1438439" y="113988"/>
                  </a:lnTo>
                  <a:lnTo>
                    <a:pt x="1438665" y="116934"/>
                  </a:lnTo>
                  <a:lnTo>
                    <a:pt x="1439118" y="119880"/>
                  </a:lnTo>
                  <a:lnTo>
                    <a:pt x="1439798" y="122599"/>
                  </a:lnTo>
                  <a:lnTo>
                    <a:pt x="1440931" y="125092"/>
                  </a:lnTo>
                  <a:lnTo>
                    <a:pt x="1442064" y="127812"/>
                  </a:lnTo>
                  <a:lnTo>
                    <a:pt x="1443198" y="130304"/>
                  </a:lnTo>
                  <a:lnTo>
                    <a:pt x="1444784" y="132797"/>
                  </a:lnTo>
                  <a:lnTo>
                    <a:pt x="1448183" y="137329"/>
                  </a:lnTo>
                  <a:lnTo>
                    <a:pt x="1451809" y="141409"/>
                  </a:lnTo>
                  <a:lnTo>
                    <a:pt x="1455888" y="144808"/>
                  </a:lnTo>
                  <a:lnTo>
                    <a:pt x="1460194" y="147527"/>
                  </a:lnTo>
                  <a:lnTo>
                    <a:pt x="1465633" y="150700"/>
                  </a:lnTo>
                  <a:lnTo>
                    <a:pt x="1472884" y="154552"/>
                  </a:lnTo>
                  <a:lnTo>
                    <a:pt x="1482402" y="158858"/>
                  </a:lnTo>
                  <a:lnTo>
                    <a:pt x="1493733" y="164070"/>
                  </a:lnTo>
                  <a:lnTo>
                    <a:pt x="1500532" y="167469"/>
                  </a:lnTo>
                  <a:lnTo>
                    <a:pt x="1503024" y="169056"/>
                  </a:lnTo>
                  <a:lnTo>
                    <a:pt x="1505291" y="170642"/>
                  </a:lnTo>
                  <a:lnTo>
                    <a:pt x="1507330" y="172002"/>
                  </a:lnTo>
                  <a:lnTo>
                    <a:pt x="1508916" y="173588"/>
                  </a:lnTo>
                  <a:lnTo>
                    <a:pt x="1510276" y="175174"/>
                  </a:lnTo>
                  <a:lnTo>
                    <a:pt x="1510956" y="176534"/>
                  </a:lnTo>
                  <a:lnTo>
                    <a:pt x="1512089" y="179707"/>
                  </a:lnTo>
                  <a:lnTo>
                    <a:pt x="1512769" y="184012"/>
                  </a:lnTo>
                  <a:lnTo>
                    <a:pt x="1513449" y="189451"/>
                  </a:lnTo>
                  <a:lnTo>
                    <a:pt x="1513675" y="195343"/>
                  </a:lnTo>
                  <a:lnTo>
                    <a:pt x="1513449" y="197836"/>
                  </a:lnTo>
                  <a:lnTo>
                    <a:pt x="1512769" y="199876"/>
                  </a:lnTo>
                  <a:lnTo>
                    <a:pt x="1512089" y="201689"/>
                  </a:lnTo>
                  <a:lnTo>
                    <a:pt x="1510956" y="203275"/>
                  </a:lnTo>
                  <a:lnTo>
                    <a:pt x="1509596" y="204181"/>
                  </a:lnTo>
                  <a:lnTo>
                    <a:pt x="1507783" y="205314"/>
                  </a:lnTo>
                  <a:lnTo>
                    <a:pt x="1505291" y="205768"/>
                  </a:lnTo>
                  <a:lnTo>
                    <a:pt x="1502798" y="205768"/>
                  </a:lnTo>
                  <a:lnTo>
                    <a:pt x="1499852" y="205541"/>
                  </a:lnTo>
                  <a:lnTo>
                    <a:pt x="1498719" y="205314"/>
                  </a:lnTo>
                  <a:lnTo>
                    <a:pt x="1497586" y="204861"/>
                  </a:lnTo>
                  <a:lnTo>
                    <a:pt x="1496679" y="204181"/>
                  </a:lnTo>
                  <a:lnTo>
                    <a:pt x="1495773" y="203728"/>
                  </a:lnTo>
                  <a:lnTo>
                    <a:pt x="1495319" y="203048"/>
                  </a:lnTo>
                  <a:lnTo>
                    <a:pt x="1494866" y="201915"/>
                  </a:lnTo>
                  <a:lnTo>
                    <a:pt x="1493960" y="199422"/>
                  </a:lnTo>
                  <a:lnTo>
                    <a:pt x="1493506" y="195343"/>
                  </a:lnTo>
                  <a:lnTo>
                    <a:pt x="1493280" y="189678"/>
                  </a:lnTo>
                  <a:lnTo>
                    <a:pt x="1493053" y="182426"/>
                  </a:lnTo>
                  <a:lnTo>
                    <a:pt x="1493053" y="172908"/>
                  </a:lnTo>
                  <a:lnTo>
                    <a:pt x="1439118" y="172908"/>
                  </a:lnTo>
                  <a:lnTo>
                    <a:pt x="1439118" y="180613"/>
                  </a:lnTo>
                  <a:lnTo>
                    <a:pt x="1439345" y="186732"/>
                  </a:lnTo>
                  <a:lnTo>
                    <a:pt x="1440252" y="192624"/>
                  </a:lnTo>
                  <a:lnTo>
                    <a:pt x="1441385" y="197836"/>
                  </a:lnTo>
                  <a:lnTo>
                    <a:pt x="1442291" y="200329"/>
                  </a:lnTo>
                  <a:lnTo>
                    <a:pt x="1443198" y="202822"/>
                  </a:lnTo>
                  <a:lnTo>
                    <a:pt x="1444331" y="205088"/>
                  </a:lnTo>
                  <a:lnTo>
                    <a:pt x="1445237" y="207127"/>
                  </a:lnTo>
                  <a:lnTo>
                    <a:pt x="1446823" y="209167"/>
                  </a:lnTo>
                  <a:lnTo>
                    <a:pt x="1448183" y="210980"/>
                  </a:lnTo>
                  <a:lnTo>
                    <a:pt x="1449769" y="212793"/>
                  </a:lnTo>
                  <a:lnTo>
                    <a:pt x="1451582" y="214379"/>
                  </a:lnTo>
                  <a:lnTo>
                    <a:pt x="1453395" y="215965"/>
                  </a:lnTo>
                  <a:lnTo>
                    <a:pt x="1455435" y="217098"/>
                  </a:lnTo>
                  <a:lnTo>
                    <a:pt x="1459514" y="219818"/>
                  </a:lnTo>
                  <a:lnTo>
                    <a:pt x="1463593" y="221857"/>
                  </a:lnTo>
                  <a:lnTo>
                    <a:pt x="1468352" y="223897"/>
                  </a:lnTo>
                  <a:lnTo>
                    <a:pt x="1472884" y="225483"/>
                  </a:lnTo>
                  <a:lnTo>
                    <a:pt x="1477643" y="226616"/>
                  </a:lnTo>
                  <a:lnTo>
                    <a:pt x="1482629" y="227976"/>
                  </a:lnTo>
                  <a:lnTo>
                    <a:pt x="1487841" y="228656"/>
                  </a:lnTo>
                  <a:lnTo>
                    <a:pt x="1493053" y="229336"/>
                  </a:lnTo>
                  <a:lnTo>
                    <a:pt x="1493053" y="244519"/>
                  </a:lnTo>
                  <a:lnTo>
                    <a:pt x="1517981" y="244519"/>
                  </a:lnTo>
                  <a:lnTo>
                    <a:pt x="1517981" y="229789"/>
                  </a:lnTo>
                  <a:lnTo>
                    <a:pt x="1524780" y="228656"/>
                  </a:lnTo>
                  <a:lnTo>
                    <a:pt x="1530898" y="227749"/>
                  </a:lnTo>
                  <a:lnTo>
                    <a:pt x="1536790" y="226163"/>
                  </a:lnTo>
                  <a:lnTo>
                    <a:pt x="1542229" y="224577"/>
                  </a:lnTo>
                  <a:lnTo>
                    <a:pt x="1547215" y="222537"/>
                  </a:lnTo>
                  <a:lnTo>
                    <a:pt x="1551747" y="220271"/>
                  </a:lnTo>
                  <a:lnTo>
                    <a:pt x="1555826" y="218005"/>
                  </a:lnTo>
                  <a:lnTo>
                    <a:pt x="1559452" y="215059"/>
                  </a:lnTo>
                  <a:lnTo>
                    <a:pt x="1562851" y="211660"/>
                  </a:lnTo>
                  <a:lnTo>
                    <a:pt x="1565571" y="208487"/>
                  </a:lnTo>
                  <a:lnTo>
                    <a:pt x="1568063" y="204861"/>
                  </a:lnTo>
                  <a:lnTo>
                    <a:pt x="1569876" y="201009"/>
                  </a:lnTo>
                  <a:lnTo>
                    <a:pt x="1571236" y="196476"/>
                  </a:lnTo>
                  <a:lnTo>
                    <a:pt x="1572596" y="192171"/>
                  </a:lnTo>
                  <a:lnTo>
                    <a:pt x="1573049" y="187185"/>
                  </a:lnTo>
                  <a:lnTo>
                    <a:pt x="1573502" y="182199"/>
                  </a:lnTo>
                  <a:lnTo>
                    <a:pt x="1573502" y="179027"/>
                  </a:lnTo>
                  <a:lnTo>
                    <a:pt x="1573049" y="175854"/>
                  </a:lnTo>
                  <a:lnTo>
                    <a:pt x="1572596" y="172908"/>
                  </a:lnTo>
                  <a:lnTo>
                    <a:pt x="1572142" y="170189"/>
                  </a:lnTo>
                  <a:lnTo>
                    <a:pt x="1571236" y="167469"/>
                  </a:lnTo>
                  <a:lnTo>
                    <a:pt x="1570556" y="164750"/>
                  </a:lnTo>
                  <a:lnTo>
                    <a:pt x="1569650" y="162484"/>
                  </a:lnTo>
                  <a:lnTo>
                    <a:pt x="1568290" y="160218"/>
                  </a:lnTo>
                  <a:lnTo>
                    <a:pt x="1565344" y="156139"/>
                  </a:lnTo>
                  <a:lnTo>
                    <a:pt x="1562625" y="152513"/>
                  </a:lnTo>
                  <a:lnTo>
                    <a:pt x="1559225" y="149340"/>
                  </a:lnTo>
                  <a:lnTo>
                    <a:pt x="1555599" y="146847"/>
                  </a:lnTo>
                  <a:lnTo>
                    <a:pt x="1551067" y="144355"/>
                  </a:lnTo>
                  <a:lnTo>
                    <a:pt x="1544722" y="140955"/>
                  </a:lnTo>
                  <a:lnTo>
                    <a:pt x="1537017" y="137329"/>
                  </a:lnTo>
                  <a:lnTo>
                    <a:pt x="1527499" y="132797"/>
                  </a:lnTo>
                  <a:lnTo>
                    <a:pt x="1516621" y="128038"/>
                  </a:lnTo>
                  <a:lnTo>
                    <a:pt x="1508237" y="124186"/>
                  </a:lnTo>
                  <a:lnTo>
                    <a:pt x="1502344" y="120786"/>
                  </a:lnTo>
                  <a:lnTo>
                    <a:pt x="1498719" y="118747"/>
                  </a:lnTo>
                  <a:lnTo>
                    <a:pt x="1497359" y="117614"/>
                  </a:lnTo>
                  <a:lnTo>
                    <a:pt x="1496452" y="116481"/>
                  </a:lnTo>
                  <a:lnTo>
                    <a:pt x="1495319" y="115121"/>
                  </a:lnTo>
                  <a:lnTo>
                    <a:pt x="1494866" y="113535"/>
                  </a:lnTo>
                  <a:lnTo>
                    <a:pt x="1493960" y="111948"/>
                  </a:lnTo>
                  <a:lnTo>
                    <a:pt x="1493733" y="109909"/>
                  </a:lnTo>
                  <a:lnTo>
                    <a:pt x="1493506" y="107869"/>
                  </a:lnTo>
                  <a:lnTo>
                    <a:pt x="1493506" y="105830"/>
                  </a:lnTo>
                  <a:lnTo>
                    <a:pt x="1493506" y="103337"/>
                  </a:lnTo>
                  <a:lnTo>
                    <a:pt x="1493960" y="100844"/>
                  </a:lnTo>
                  <a:lnTo>
                    <a:pt x="1494866" y="99258"/>
                  </a:lnTo>
                  <a:lnTo>
                    <a:pt x="1495773" y="97672"/>
                  </a:lnTo>
                  <a:lnTo>
                    <a:pt x="1497359" y="96312"/>
                  </a:lnTo>
                  <a:lnTo>
                    <a:pt x="1498945" y="95632"/>
                  </a:lnTo>
                  <a:lnTo>
                    <a:pt x="1500985" y="94952"/>
                  </a:lnTo>
                  <a:lnTo>
                    <a:pt x="1503251" y="94725"/>
                  </a:lnTo>
                  <a:lnTo>
                    <a:pt x="1506197" y="94952"/>
                  </a:lnTo>
                  <a:lnTo>
                    <a:pt x="1508463" y="95632"/>
                  </a:lnTo>
                  <a:lnTo>
                    <a:pt x="1510049" y="96538"/>
                  </a:lnTo>
                  <a:lnTo>
                    <a:pt x="1510729" y="96992"/>
                  </a:lnTo>
                  <a:lnTo>
                    <a:pt x="1511409" y="97898"/>
                  </a:lnTo>
                  <a:lnTo>
                    <a:pt x="1512089" y="99938"/>
                  </a:lnTo>
                  <a:lnTo>
                    <a:pt x="1512769" y="103110"/>
                  </a:lnTo>
                  <a:lnTo>
                    <a:pt x="1512995" y="106963"/>
                  </a:lnTo>
                  <a:lnTo>
                    <a:pt x="1512995" y="111495"/>
                  </a:lnTo>
                  <a:lnTo>
                    <a:pt x="1512995" y="118067"/>
                  </a:lnTo>
                  <a:lnTo>
                    <a:pt x="1567157" y="118067"/>
                  </a:lnTo>
                  <a:lnTo>
                    <a:pt x="1567383" y="113535"/>
                  </a:lnTo>
                  <a:lnTo>
                    <a:pt x="1567837" y="110815"/>
                  </a:lnTo>
                  <a:lnTo>
                    <a:pt x="1567383" y="106283"/>
                  </a:lnTo>
                  <a:lnTo>
                    <a:pt x="1566930" y="102430"/>
                  </a:lnTo>
                  <a:lnTo>
                    <a:pt x="1566024" y="98578"/>
                  </a:lnTo>
                  <a:lnTo>
                    <a:pt x="1564664" y="95179"/>
                  </a:lnTo>
                  <a:lnTo>
                    <a:pt x="1562851" y="92006"/>
                  </a:lnTo>
                  <a:lnTo>
                    <a:pt x="1560812" y="88833"/>
                  </a:lnTo>
                  <a:lnTo>
                    <a:pt x="1558092" y="86114"/>
                  </a:lnTo>
                  <a:lnTo>
                    <a:pt x="1555373" y="83395"/>
                  </a:lnTo>
                  <a:lnTo>
                    <a:pt x="1551974" y="81128"/>
                  </a:lnTo>
                  <a:lnTo>
                    <a:pt x="1548121" y="79089"/>
                  </a:lnTo>
                  <a:lnTo>
                    <a:pt x="1544269" y="77276"/>
                  </a:lnTo>
                  <a:lnTo>
                    <a:pt x="1539736" y="75463"/>
                  </a:lnTo>
                  <a:lnTo>
                    <a:pt x="1534751" y="74103"/>
                  </a:lnTo>
                  <a:lnTo>
                    <a:pt x="1529538" y="72970"/>
                  </a:lnTo>
                  <a:lnTo>
                    <a:pt x="1523873" y="72064"/>
                  </a:lnTo>
                  <a:lnTo>
                    <a:pt x="1517981" y="71384"/>
                  </a:lnTo>
                  <a:lnTo>
                    <a:pt x="1517981" y="58920"/>
                  </a:lnTo>
                  <a:lnTo>
                    <a:pt x="1493053" y="58920"/>
                  </a:lnTo>
                  <a:close/>
                  <a:moveTo>
                    <a:pt x="1505970" y="0"/>
                  </a:moveTo>
                  <a:lnTo>
                    <a:pt x="1513675" y="226"/>
                  </a:lnTo>
                  <a:lnTo>
                    <a:pt x="1521380" y="680"/>
                  </a:lnTo>
                  <a:lnTo>
                    <a:pt x="1528859" y="1813"/>
                  </a:lnTo>
                  <a:lnTo>
                    <a:pt x="1536337" y="2946"/>
                  </a:lnTo>
                  <a:lnTo>
                    <a:pt x="1543815" y="4759"/>
                  </a:lnTo>
                  <a:lnTo>
                    <a:pt x="1551067" y="6798"/>
                  </a:lnTo>
                  <a:lnTo>
                    <a:pt x="1557866" y="9291"/>
                  </a:lnTo>
                  <a:lnTo>
                    <a:pt x="1564891" y="11784"/>
                  </a:lnTo>
                  <a:lnTo>
                    <a:pt x="1571689" y="14956"/>
                  </a:lnTo>
                  <a:lnTo>
                    <a:pt x="1578034" y="18129"/>
                  </a:lnTo>
                  <a:lnTo>
                    <a:pt x="1584380" y="21755"/>
                  </a:lnTo>
                  <a:lnTo>
                    <a:pt x="1590725" y="26061"/>
                  </a:lnTo>
                  <a:lnTo>
                    <a:pt x="1596617" y="30140"/>
                  </a:lnTo>
                  <a:lnTo>
                    <a:pt x="1602282" y="34445"/>
                  </a:lnTo>
                  <a:lnTo>
                    <a:pt x="1607948" y="39431"/>
                  </a:lnTo>
                  <a:lnTo>
                    <a:pt x="1613160" y="44190"/>
                  </a:lnTo>
                  <a:lnTo>
                    <a:pt x="1618146" y="49629"/>
                  </a:lnTo>
                  <a:lnTo>
                    <a:pt x="1622905" y="55068"/>
                  </a:lnTo>
                  <a:lnTo>
                    <a:pt x="1627437" y="60960"/>
                  </a:lnTo>
                  <a:lnTo>
                    <a:pt x="1631743" y="66852"/>
                  </a:lnTo>
                  <a:lnTo>
                    <a:pt x="1635595" y="72970"/>
                  </a:lnTo>
                  <a:lnTo>
                    <a:pt x="1639221" y="79316"/>
                  </a:lnTo>
                  <a:lnTo>
                    <a:pt x="1642394" y="85661"/>
                  </a:lnTo>
                  <a:lnTo>
                    <a:pt x="1645566" y="92686"/>
                  </a:lnTo>
                  <a:lnTo>
                    <a:pt x="1648512" y="99484"/>
                  </a:lnTo>
                  <a:lnTo>
                    <a:pt x="1650778" y="106736"/>
                  </a:lnTo>
                  <a:lnTo>
                    <a:pt x="1652818" y="113761"/>
                  </a:lnTo>
                  <a:lnTo>
                    <a:pt x="1654404" y="121013"/>
                  </a:lnTo>
                  <a:lnTo>
                    <a:pt x="1655991" y="128491"/>
                  </a:lnTo>
                  <a:lnTo>
                    <a:pt x="1656670" y="135970"/>
                  </a:lnTo>
                  <a:lnTo>
                    <a:pt x="1657350" y="143675"/>
                  </a:lnTo>
                  <a:lnTo>
                    <a:pt x="1657350" y="151833"/>
                  </a:lnTo>
                  <a:lnTo>
                    <a:pt x="1657350" y="159538"/>
                  </a:lnTo>
                  <a:lnTo>
                    <a:pt x="1656670" y="167243"/>
                  </a:lnTo>
                  <a:lnTo>
                    <a:pt x="1655991" y="174721"/>
                  </a:lnTo>
                  <a:lnTo>
                    <a:pt x="1654404" y="182199"/>
                  </a:lnTo>
                  <a:lnTo>
                    <a:pt x="1652818" y="189678"/>
                  </a:lnTo>
                  <a:lnTo>
                    <a:pt x="1650778" y="196703"/>
                  </a:lnTo>
                  <a:lnTo>
                    <a:pt x="1648512" y="203728"/>
                  </a:lnTo>
                  <a:lnTo>
                    <a:pt x="1645566" y="210753"/>
                  </a:lnTo>
                  <a:lnTo>
                    <a:pt x="1642394" y="217325"/>
                  </a:lnTo>
                  <a:lnTo>
                    <a:pt x="1639221" y="223897"/>
                  </a:lnTo>
                  <a:lnTo>
                    <a:pt x="1635595" y="230242"/>
                  </a:lnTo>
                  <a:lnTo>
                    <a:pt x="1631743" y="236587"/>
                  </a:lnTo>
                  <a:lnTo>
                    <a:pt x="1627437" y="242480"/>
                  </a:lnTo>
                  <a:lnTo>
                    <a:pt x="1622905" y="248145"/>
                  </a:lnTo>
                  <a:lnTo>
                    <a:pt x="1618146" y="253584"/>
                  </a:lnTo>
                  <a:lnTo>
                    <a:pt x="1613160" y="259023"/>
                  </a:lnTo>
                  <a:lnTo>
                    <a:pt x="1607948" y="263781"/>
                  </a:lnTo>
                  <a:lnTo>
                    <a:pt x="1602282" y="268767"/>
                  </a:lnTo>
                  <a:lnTo>
                    <a:pt x="1596617" y="273073"/>
                  </a:lnTo>
                  <a:lnTo>
                    <a:pt x="1590725" y="277378"/>
                  </a:lnTo>
                  <a:lnTo>
                    <a:pt x="1584380" y="281231"/>
                  </a:lnTo>
                  <a:lnTo>
                    <a:pt x="1578034" y="284857"/>
                  </a:lnTo>
                  <a:lnTo>
                    <a:pt x="1571689" y="288256"/>
                  </a:lnTo>
                  <a:lnTo>
                    <a:pt x="1564891" y="291429"/>
                  </a:lnTo>
                  <a:lnTo>
                    <a:pt x="1557866" y="293921"/>
                  </a:lnTo>
                  <a:lnTo>
                    <a:pt x="1551067" y="296641"/>
                  </a:lnTo>
                  <a:lnTo>
                    <a:pt x="1543815" y="298454"/>
                  </a:lnTo>
                  <a:lnTo>
                    <a:pt x="1536337" y="300040"/>
                  </a:lnTo>
                  <a:lnTo>
                    <a:pt x="1528859" y="301400"/>
                  </a:lnTo>
                  <a:lnTo>
                    <a:pt x="1521380" y="302533"/>
                  </a:lnTo>
                  <a:lnTo>
                    <a:pt x="1513675" y="302986"/>
                  </a:lnTo>
                  <a:lnTo>
                    <a:pt x="1505970" y="303213"/>
                  </a:lnTo>
                  <a:lnTo>
                    <a:pt x="1498265" y="302986"/>
                  </a:lnTo>
                  <a:lnTo>
                    <a:pt x="1490334" y="302533"/>
                  </a:lnTo>
                  <a:lnTo>
                    <a:pt x="1482629" y="301400"/>
                  </a:lnTo>
                  <a:lnTo>
                    <a:pt x="1475151" y="300040"/>
                  </a:lnTo>
                  <a:lnTo>
                    <a:pt x="1467899" y="298454"/>
                  </a:lnTo>
                  <a:lnTo>
                    <a:pt x="1460874" y="296641"/>
                  </a:lnTo>
                  <a:lnTo>
                    <a:pt x="1453849" y="293921"/>
                  </a:lnTo>
                  <a:lnTo>
                    <a:pt x="1446823" y="291429"/>
                  </a:lnTo>
                  <a:lnTo>
                    <a:pt x="1440252" y="288256"/>
                  </a:lnTo>
                  <a:lnTo>
                    <a:pt x="1433453" y="284857"/>
                  </a:lnTo>
                  <a:lnTo>
                    <a:pt x="1427334" y="281231"/>
                  </a:lnTo>
                  <a:lnTo>
                    <a:pt x="1420989" y="277378"/>
                  </a:lnTo>
                  <a:lnTo>
                    <a:pt x="1415097" y="273073"/>
                  </a:lnTo>
                  <a:lnTo>
                    <a:pt x="1409432" y="268767"/>
                  </a:lnTo>
                  <a:lnTo>
                    <a:pt x="1403766" y="263781"/>
                  </a:lnTo>
                  <a:lnTo>
                    <a:pt x="1398781" y="259023"/>
                  </a:lnTo>
                  <a:lnTo>
                    <a:pt x="1393569" y="253584"/>
                  </a:lnTo>
                  <a:lnTo>
                    <a:pt x="1388810" y="248145"/>
                  </a:lnTo>
                  <a:lnTo>
                    <a:pt x="1384277" y="242480"/>
                  </a:lnTo>
                  <a:lnTo>
                    <a:pt x="1380198" y="236587"/>
                  </a:lnTo>
                  <a:lnTo>
                    <a:pt x="1376346" y="230242"/>
                  </a:lnTo>
                  <a:lnTo>
                    <a:pt x="1372267" y="223897"/>
                  </a:lnTo>
                  <a:lnTo>
                    <a:pt x="1369094" y="217325"/>
                  </a:lnTo>
                  <a:lnTo>
                    <a:pt x="1366148" y="210753"/>
                  </a:lnTo>
                  <a:lnTo>
                    <a:pt x="1363429" y="203728"/>
                  </a:lnTo>
                  <a:lnTo>
                    <a:pt x="1360936" y="196703"/>
                  </a:lnTo>
                  <a:lnTo>
                    <a:pt x="1358896" y="189678"/>
                  </a:lnTo>
                  <a:lnTo>
                    <a:pt x="1357083" y="182199"/>
                  </a:lnTo>
                  <a:lnTo>
                    <a:pt x="1355950" y="174721"/>
                  </a:lnTo>
                  <a:lnTo>
                    <a:pt x="1354817" y="167243"/>
                  </a:lnTo>
                  <a:lnTo>
                    <a:pt x="1354364" y="159538"/>
                  </a:lnTo>
                  <a:lnTo>
                    <a:pt x="1354137" y="151833"/>
                  </a:lnTo>
                  <a:lnTo>
                    <a:pt x="1354364" y="143675"/>
                  </a:lnTo>
                  <a:lnTo>
                    <a:pt x="1354817" y="135970"/>
                  </a:lnTo>
                  <a:lnTo>
                    <a:pt x="1355950" y="128491"/>
                  </a:lnTo>
                  <a:lnTo>
                    <a:pt x="1357083" y="121013"/>
                  </a:lnTo>
                  <a:lnTo>
                    <a:pt x="1358896" y="113761"/>
                  </a:lnTo>
                  <a:lnTo>
                    <a:pt x="1360936" y="106736"/>
                  </a:lnTo>
                  <a:lnTo>
                    <a:pt x="1363429" y="99484"/>
                  </a:lnTo>
                  <a:lnTo>
                    <a:pt x="1366148" y="92686"/>
                  </a:lnTo>
                  <a:lnTo>
                    <a:pt x="1369094" y="85661"/>
                  </a:lnTo>
                  <a:lnTo>
                    <a:pt x="1372267" y="79316"/>
                  </a:lnTo>
                  <a:lnTo>
                    <a:pt x="1376346" y="72970"/>
                  </a:lnTo>
                  <a:lnTo>
                    <a:pt x="1380198" y="66852"/>
                  </a:lnTo>
                  <a:lnTo>
                    <a:pt x="1384277" y="60960"/>
                  </a:lnTo>
                  <a:lnTo>
                    <a:pt x="1388810" y="55068"/>
                  </a:lnTo>
                  <a:lnTo>
                    <a:pt x="1393569" y="49629"/>
                  </a:lnTo>
                  <a:lnTo>
                    <a:pt x="1398781" y="44190"/>
                  </a:lnTo>
                  <a:lnTo>
                    <a:pt x="1403766" y="39431"/>
                  </a:lnTo>
                  <a:lnTo>
                    <a:pt x="1409432" y="34445"/>
                  </a:lnTo>
                  <a:lnTo>
                    <a:pt x="1415097" y="30140"/>
                  </a:lnTo>
                  <a:lnTo>
                    <a:pt x="1420989" y="26061"/>
                  </a:lnTo>
                  <a:lnTo>
                    <a:pt x="1427334" y="21755"/>
                  </a:lnTo>
                  <a:lnTo>
                    <a:pt x="1433453" y="18129"/>
                  </a:lnTo>
                  <a:lnTo>
                    <a:pt x="1440252" y="14956"/>
                  </a:lnTo>
                  <a:lnTo>
                    <a:pt x="1446823" y="11784"/>
                  </a:lnTo>
                  <a:lnTo>
                    <a:pt x="1453849" y="9291"/>
                  </a:lnTo>
                  <a:lnTo>
                    <a:pt x="1460874" y="6798"/>
                  </a:lnTo>
                  <a:lnTo>
                    <a:pt x="1467899" y="4759"/>
                  </a:lnTo>
                  <a:lnTo>
                    <a:pt x="1475151" y="2946"/>
                  </a:lnTo>
                  <a:lnTo>
                    <a:pt x="1482629" y="1813"/>
                  </a:lnTo>
                  <a:lnTo>
                    <a:pt x="1490334" y="680"/>
                  </a:lnTo>
                  <a:lnTo>
                    <a:pt x="1498265" y="226"/>
                  </a:lnTo>
                  <a:lnTo>
                    <a:pt x="15059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80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94300" y="1310599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1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51352" y="2757440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2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4387" y="3725113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3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11322" y="5175003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897">
        <p15:prstTrans prst="pageCurlDouble"/>
      </p:transition>
    </mc:Choice>
    <mc:Fallback>
      <p:transition spd="slow" advTm="4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0" grpId="0"/>
      <p:bldP spid="81" grpId="0"/>
      <p:bldP spid="82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认识上的不足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202544" y="2652569"/>
            <a:ext cx="404812" cy="855663"/>
            <a:chOff x="7097769" y="2557319"/>
            <a:chExt cx="404812" cy="855663"/>
          </a:xfrm>
        </p:grpSpPr>
        <p:sp>
          <p:nvSpPr>
            <p:cNvPr id="4" name="MH_Other_3"/>
            <p:cNvSpPr/>
            <p:nvPr>
              <p:custDataLst>
                <p:tags r:id="rId1"/>
              </p:custDataLst>
            </p:nvPr>
          </p:nvSpPr>
          <p:spPr>
            <a:xfrm>
              <a:off x="7097769" y="2557319"/>
              <a:ext cx="190500" cy="8556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-1" fmla="*/ 0 w 202450"/>
                <a:gd name="connsiteY0-2" fmla="*/ 0 h 904875"/>
                <a:gd name="connsiteX1-3" fmla="*/ 202407 w 202450"/>
                <a:gd name="connsiteY1-4" fmla="*/ 471488 h 904875"/>
                <a:gd name="connsiteX2-5" fmla="*/ 14288 w 202450"/>
                <a:gd name="connsiteY2-6" fmla="*/ 904875 h 904875"/>
                <a:gd name="connsiteX0-7" fmla="*/ 0 w 202558"/>
                <a:gd name="connsiteY0-8" fmla="*/ 0 h 904875"/>
                <a:gd name="connsiteX1-9" fmla="*/ 202407 w 202558"/>
                <a:gd name="connsiteY1-10" fmla="*/ 471488 h 904875"/>
                <a:gd name="connsiteX2-11" fmla="*/ 14288 w 202558"/>
                <a:gd name="connsiteY2-12" fmla="*/ 904875 h 904875"/>
                <a:gd name="connsiteX0-13" fmla="*/ 0 w 204846"/>
                <a:gd name="connsiteY0-14" fmla="*/ 0 h 897731"/>
                <a:gd name="connsiteX1-15" fmla="*/ 204788 w 204846"/>
                <a:gd name="connsiteY1-16" fmla="*/ 464344 h 897731"/>
                <a:gd name="connsiteX2-17" fmla="*/ 16669 w 204846"/>
                <a:gd name="connsiteY2-18" fmla="*/ 897731 h 897731"/>
                <a:gd name="connsiteX0-19" fmla="*/ 0 w 204846"/>
                <a:gd name="connsiteY0-20" fmla="*/ 0 h 897731"/>
                <a:gd name="connsiteX1-21" fmla="*/ 204788 w 204846"/>
                <a:gd name="connsiteY1-22" fmla="*/ 464344 h 897731"/>
                <a:gd name="connsiteX2-23" fmla="*/ 16669 w 204846"/>
                <a:gd name="connsiteY2-24" fmla="*/ 897731 h 897731"/>
                <a:gd name="connsiteX0-25" fmla="*/ 0 w 204798"/>
                <a:gd name="connsiteY0-26" fmla="*/ 0 h 916781"/>
                <a:gd name="connsiteX1-27" fmla="*/ 204788 w 204798"/>
                <a:gd name="connsiteY1-28" fmla="*/ 464344 h 916781"/>
                <a:gd name="connsiteX2-29" fmla="*/ 7144 w 204798"/>
                <a:gd name="connsiteY2-30" fmla="*/ 916781 h 916781"/>
                <a:gd name="connsiteX0-31" fmla="*/ 0 w 204800"/>
                <a:gd name="connsiteY0-32" fmla="*/ 0 h 916781"/>
                <a:gd name="connsiteX1-33" fmla="*/ 204788 w 204800"/>
                <a:gd name="connsiteY1-34" fmla="*/ 464344 h 916781"/>
                <a:gd name="connsiteX2-35" fmla="*/ 7144 w 204800"/>
                <a:gd name="connsiteY2-36" fmla="*/ 916781 h 91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5" name="MH_Other_4"/>
            <p:cNvCxnSpPr/>
            <p:nvPr>
              <p:custDataLst>
                <p:tags r:id="rId2"/>
              </p:custDataLst>
            </p:nvPr>
          </p:nvCxnSpPr>
          <p:spPr>
            <a:xfrm>
              <a:off x="7286681" y="2982769"/>
              <a:ext cx="215900" cy="0"/>
            </a:xfrm>
            <a:prstGeom prst="line">
              <a:avLst/>
            </a:prstGeom>
            <a:ln w="25400">
              <a:solidFill>
                <a:schemeClr val="accent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MH_Other_5"/>
            <p:cNvSpPr/>
            <p:nvPr>
              <p:custDataLst>
                <p:tags r:id="rId3"/>
              </p:custDataLst>
            </p:nvPr>
          </p:nvSpPr>
          <p:spPr>
            <a:xfrm>
              <a:off x="7227944" y="2924032"/>
              <a:ext cx="117475" cy="11747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03795" y="1604211"/>
            <a:ext cx="404812" cy="855663"/>
            <a:chOff x="4399020" y="1508961"/>
            <a:chExt cx="404812" cy="855663"/>
          </a:xfrm>
        </p:grpSpPr>
        <p:sp>
          <p:nvSpPr>
            <p:cNvPr id="8" name="MH_Other_9"/>
            <p:cNvSpPr/>
            <p:nvPr>
              <p:custDataLst>
                <p:tags r:id="rId4"/>
              </p:custDataLst>
            </p:nvPr>
          </p:nvSpPr>
          <p:spPr>
            <a:xfrm flipH="1">
              <a:off x="4611745" y="1508961"/>
              <a:ext cx="192087" cy="8556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-1" fmla="*/ 0 w 202450"/>
                <a:gd name="connsiteY0-2" fmla="*/ 0 h 904875"/>
                <a:gd name="connsiteX1-3" fmla="*/ 202407 w 202450"/>
                <a:gd name="connsiteY1-4" fmla="*/ 471488 h 904875"/>
                <a:gd name="connsiteX2-5" fmla="*/ 14288 w 202450"/>
                <a:gd name="connsiteY2-6" fmla="*/ 904875 h 904875"/>
                <a:gd name="connsiteX0-7" fmla="*/ 0 w 202558"/>
                <a:gd name="connsiteY0-8" fmla="*/ 0 h 904875"/>
                <a:gd name="connsiteX1-9" fmla="*/ 202407 w 202558"/>
                <a:gd name="connsiteY1-10" fmla="*/ 471488 h 904875"/>
                <a:gd name="connsiteX2-11" fmla="*/ 14288 w 202558"/>
                <a:gd name="connsiteY2-12" fmla="*/ 904875 h 904875"/>
                <a:gd name="connsiteX0-13" fmla="*/ 0 w 204846"/>
                <a:gd name="connsiteY0-14" fmla="*/ 0 h 897731"/>
                <a:gd name="connsiteX1-15" fmla="*/ 204788 w 204846"/>
                <a:gd name="connsiteY1-16" fmla="*/ 464344 h 897731"/>
                <a:gd name="connsiteX2-17" fmla="*/ 16669 w 204846"/>
                <a:gd name="connsiteY2-18" fmla="*/ 897731 h 897731"/>
                <a:gd name="connsiteX0-19" fmla="*/ 0 w 204846"/>
                <a:gd name="connsiteY0-20" fmla="*/ 0 h 897731"/>
                <a:gd name="connsiteX1-21" fmla="*/ 204788 w 204846"/>
                <a:gd name="connsiteY1-22" fmla="*/ 464344 h 897731"/>
                <a:gd name="connsiteX2-23" fmla="*/ 16669 w 204846"/>
                <a:gd name="connsiteY2-24" fmla="*/ 897731 h 897731"/>
                <a:gd name="connsiteX0-25" fmla="*/ 0 w 204798"/>
                <a:gd name="connsiteY0-26" fmla="*/ 0 h 916781"/>
                <a:gd name="connsiteX1-27" fmla="*/ 204788 w 204798"/>
                <a:gd name="connsiteY1-28" fmla="*/ 464344 h 916781"/>
                <a:gd name="connsiteX2-29" fmla="*/ 7144 w 204798"/>
                <a:gd name="connsiteY2-30" fmla="*/ 916781 h 916781"/>
                <a:gd name="connsiteX0-31" fmla="*/ 0 w 204800"/>
                <a:gd name="connsiteY0-32" fmla="*/ 0 h 916781"/>
                <a:gd name="connsiteX1-33" fmla="*/ 204788 w 204800"/>
                <a:gd name="connsiteY1-34" fmla="*/ 464344 h 916781"/>
                <a:gd name="connsiteX2-35" fmla="*/ 7144 w 204800"/>
                <a:gd name="connsiteY2-36" fmla="*/ 916781 h 91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9" name="MH_Other_10"/>
            <p:cNvCxnSpPr/>
            <p:nvPr>
              <p:custDataLst>
                <p:tags r:id="rId5"/>
              </p:custDataLst>
            </p:nvPr>
          </p:nvCxnSpPr>
          <p:spPr>
            <a:xfrm flipH="1">
              <a:off x="4399020" y="1934411"/>
              <a:ext cx="2159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MH_Other_11"/>
            <p:cNvSpPr/>
            <p:nvPr>
              <p:custDataLst>
                <p:tags r:id="rId6"/>
              </p:custDataLst>
            </p:nvPr>
          </p:nvSpPr>
          <p:spPr>
            <a:xfrm flipH="1">
              <a:off x="4556182" y="1875674"/>
              <a:ext cx="117475" cy="1174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64170" y="1531186"/>
            <a:ext cx="1001712" cy="1001713"/>
            <a:chOff x="4964170" y="1531186"/>
            <a:chExt cx="1001712" cy="1001713"/>
          </a:xfrm>
        </p:grpSpPr>
        <p:sp>
          <p:nvSpPr>
            <p:cNvPr id="12" name="MH_Other_7"/>
            <p:cNvSpPr/>
            <p:nvPr>
              <p:custDataLst>
                <p:tags r:id="rId7"/>
              </p:custDataLst>
            </p:nvPr>
          </p:nvSpPr>
          <p:spPr>
            <a:xfrm flipH="1">
              <a:off x="4964170" y="1531186"/>
              <a:ext cx="1001712" cy="1001713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MH_Other_8"/>
            <p:cNvSpPr/>
            <p:nvPr>
              <p:custDataLst>
                <p:tags r:id="rId8"/>
              </p:custDataLst>
            </p:nvPr>
          </p:nvSpPr>
          <p:spPr>
            <a:xfrm flipH="1">
              <a:off x="5076825" y="1643832"/>
              <a:ext cx="776280" cy="7762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sp>
          <p:nvSpPr>
            <p:cNvPr id="14" name="MH_Other_12"/>
            <p:cNvSpPr/>
            <p:nvPr>
              <p:custDataLst>
                <p:tags r:id="rId9"/>
              </p:custDataLst>
            </p:nvPr>
          </p:nvSpPr>
          <p:spPr bwMode="auto">
            <a:xfrm>
              <a:off x="5278495" y="1870911"/>
              <a:ext cx="373062" cy="373063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91812" y="3804486"/>
            <a:ext cx="404812" cy="854075"/>
            <a:chOff x="4487037" y="3709236"/>
            <a:chExt cx="404812" cy="854075"/>
          </a:xfrm>
        </p:grpSpPr>
        <p:sp>
          <p:nvSpPr>
            <p:cNvPr id="16" name="MH_Other_15"/>
            <p:cNvSpPr/>
            <p:nvPr>
              <p:custDataLst>
                <p:tags r:id="rId10"/>
              </p:custDataLst>
            </p:nvPr>
          </p:nvSpPr>
          <p:spPr>
            <a:xfrm flipH="1">
              <a:off x="4699762" y="3709236"/>
              <a:ext cx="192087" cy="854075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-1" fmla="*/ 0 w 202450"/>
                <a:gd name="connsiteY0-2" fmla="*/ 0 h 904875"/>
                <a:gd name="connsiteX1-3" fmla="*/ 202407 w 202450"/>
                <a:gd name="connsiteY1-4" fmla="*/ 471488 h 904875"/>
                <a:gd name="connsiteX2-5" fmla="*/ 14288 w 202450"/>
                <a:gd name="connsiteY2-6" fmla="*/ 904875 h 904875"/>
                <a:gd name="connsiteX0-7" fmla="*/ 0 w 202558"/>
                <a:gd name="connsiteY0-8" fmla="*/ 0 h 904875"/>
                <a:gd name="connsiteX1-9" fmla="*/ 202407 w 202558"/>
                <a:gd name="connsiteY1-10" fmla="*/ 471488 h 904875"/>
                <a:gd name="connsiteX2-11" fmla="*/ 14288 w 202558"/>
                <a:gd name="connsiteY2-12" fmla="*/ 904875 h 904875"/>
                <a:gd name="connsiteX0-13" fmla="*/ 0 w 204846"/>
                <a:gd name="connsiteY0-14" fmla="*/ 0 h 897731"/>
                <a:gd name="connsiteX1-15" fmla="*/ 204788 w 204846"/>
                <a:gd name="connsiteY1-16" fmla="*/ 464344 h 897731"/>
                <a:gd name="connsiteX2-17" fmla="*/ 16669 w 204846"/>
                <a:gd name="connsiteY2-18" fmla="*/ 897731 h 897731"/>
                <a:gd name="connsiteX0-19" fmla="*/ 0 w 204846"/>
                <a:gd name="connsiteY0-20" fmla="*/ 0 h 897731"/>
                <a:gd name="connsiteX1-21" fmla="*/ 204788 w 204846"/>
                <a:gd name="connsiteY1-22" fmla="*/ 464344 h 897731"/>
                <a:gd name="connsiteX2-23" fmla="*/ 16669 w 204846"/>
                <a:gd name="connsiteY2-24" fmla="*/ 897731 h 897731"/>
                <a:gd name="connsiteX0-25" fmla="*/ 0 w 204798"/>
                <a:gd name="connsiteY0-26" fmla="*/ 0 h 916781"/>
                <a:gd name="connsiteX1-27" fmla="*/ 204788 w 204798"/>
                <a:gd name="connsiteY1-28" fmla="*/ 464344 h 916781"/>
                <a:gd name="connsiteX2-29" fmla="*/ 7144 w 204798"/>
                <a:gd name="connsiteY2-30" fmla="*/ 916781 h 916781"/>
                <a:gd name="connsiteX0-31" fmla="*/ 0 w 204800"/>
                <a:gd name="connsiteY0-32" fmla="*/ 0 h 916781"/>
                <a:gd name="connsiteX1-33" fmla="*/ 204788 w 204800"/>
                <a:gd name="connsiteY1-34" fmla="*/ 464344 h 916781"/>
                <a:gd name="connsiteX2-35" fmla="*/ 7144 w 204800"/>
                <a:gd name="connsiteY2-36" fmla="*/ 916781 h 91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17" name="MH_Other_16"/>
            <p:cNvCxnSpPr/>
            <p:nvPr>
              <p:custDataLst>
                <p:tags r:id="rId11"/>
              </p:custDataLst>
            </p:nvPr>
          </p:nvCxnSpPr>
          <p:spPr>
            <a:xfrm flipH="1">
              <a:off x="4487037" y="4133099"/>
              <a:ext cx="215900" cy="0"/>
            </a:xfrm>
            <a:prstGeom prst="line">
              <a:avLst/>
            </a:prstGeom>
            <a:ln w="25400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H_Other_17"/>
            <p:cNvSpPr/>
            <p:nvPr>
              <p:custDataLst>
                <p:tags r:id="rId12"/>
              </p:custDataLst>
            </p:nvPr>
          </p:nvSpPr>
          <p:spPr>
            <a:xfrm flipH="1">
              <a:off x="4644199" y="4074361"/>
              <a:ext cx="117475" cy="11747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08957" y="4557797"/>
            <a:ext cx="404812" cy="855663"/>
            <a:chOff x="7604182" y="4462547"/>
            <a:chExt cx="404812" cy="855663"/>
          </a:xfrm>
        </p:grpSpPr>
        <p:sp>
          <p:nvSpPr>
            <p:cNvPr id="20" name="MH_Other_3"/>
            <p:cNvSpPr/>
            <p:nvPr>
              <p:custDataLst>
                <p:tags r:id="rId13"/>
              </p:custDataLst>
            </p:nvPr>
          </p:nvSpPr>
          <p:spPr>
            <a:xfrm>
              <a:off x="7604182" y="4462547"/>
              <a:ext cx="190500" cy="8556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-1" fmla="*/ 0 w 202450"/>
                <a:gd name="connsiteY0-2" fmla="*/ 0 h 904875"/>
                <a:gd name="connsiteX1-3" fmla="*/ 202407 w 202450"/>
                <a:gd name="connsiteY1-4" fmla="*/ 471488 h 904875"/>
                <a:gd name="connsiteX2-5" fmla="*/ 14288 w 202450"/>
                <a:gd name="connsiteY2-6" fmla="*/ 904875 h 904875"/>
                <a:gd name="connsiteX0-7" fmla="*/ 0 w 202558"/>
                <a:gd name="connsiteY0-8" fmla="*/ 0 h 904875"/>
                <a:gd name="connsiteX1-9" fmla="*/ 202407 w 202558"/>
                <a:gd name="connsiteY1-10" fmla="*/ 471488 h 904875"/>
                <a:gd name="connsiteX2-11" fmla="*/ 14288 w 202558"/>
                <a:gd name="connsiteY2-12" fmla="*/ 904875 h 904875"/>
                <a:gd name="connsiteX0-13" fmla="*/ 0 w 204846"/>
                <a:gd name="connsiteY0-14" fmla="*/ 0 h 897731"/>
                <a:gd name="connsiteX1-15" fmla="*/ 204788 w 204846"/>
                <a:gd name="connsiteY1-16" fmla="*/ 464344 h 897731"/>
                <a:gd name="connsiteX2-17" fmla="*/ 16669 w 204846"/>
                <a:gd name="connsiteY2-18" fmla="*/ 897731 h 897731"/>
                <a:gd name="connsiteX0-19" fmla="*/ 0 w 204846"/>
                <a:gd name="connsiteY0-20" fmla="*/ 0 h 897731"/>
                <a:gd name="connsiteX1-21" fmla="*/ 204788 w 204846"/>
                <a:gd name="connsiteY1-22" fmla="*/ 464344 h 897731"/>
                <a:gd name="connsiteX2-23" fmla="*/ 16669 w 204846"/>
                <a:gd name="connsiteY2-24" fmla="*/ 897731 h 897731"/>
                <a:gd name="connsiteX0-25" fmla="*/ 0 w 204798"/>
                <a:gd name="connsiteY0-26" fmla="*/ 0 h 916781"/>
                <a:gd name="connsiteX1-27" fmla="*/ 204788 w 204798"/>
                <a:gd name="connsiteY1-28" fmla="*/ 464344 h 916781"/>
                <a:gd name="connsiteX2-29" fmla="*/ 7144 w 204798"/>
                <a:gd name="connsiteY2-30" fmla="*/ 916781 h 916781"/>
                <a:gd name="connsiteX0-31" fmla="*/ 0 w 204800"/>
                <a:gd name="connsiteY0-32" fmla="*/ 0 h 916781"/>
                <a:gd name="connsiteX1-33" fmla="*/ 204788 w 204800"/>
                <a:gd name="connsiteY1-34" fmla="*/ 464344 h 916781"/>
                <a:gd name="connsiteX2-35" fmla="*/ 7144 w 204800"/>
                <a:gd name="connsiteY2-36" fmla="*/ 916781 h 91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21" name="MH_Other_4"/>
            <p:cNvCxnSpPr/>
            <p:nvPr>
              <p:custDataLst>
                <p:tags r:id="rId14"/>
              </p:custDataLst>
            </p:nvPr>
          </p:nvCxnSpPr>
          <p:spPr>
            <a:xfrm>
              <a:off x="7793094" y="4887997"/>
              <a:ext cx="215900" cy="0"/>
            </a:xfrm>
            <a:prstGeom prst="line">
              <a:avLst/>
            </a:prstGeom>
            <a:ln w="25400">
              <a:solidFill>
                <a:schemeClr val="accent4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H_Other_5"/>
            <p:cNvSpPr/>
            <p:nvPr>
              <p:custDataLst>
                <p:tags r:id="rId15"/>
              </p:custDataLst>
            </p:nvPr>
          </p:nvSpPr>
          <p:spPr>
            <a:xfrm>
              <a:off x="7734357" y="4829260"/>
              <a:ext cx="117475" cy="1174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39895" y="1807411"/>
            <a:ext cx="3205162" cy="1329347"/>
            <a:chOff x="1135120" y="1712161"/>
            <a:chExt cx="3205162" cy="1329347"/>
          </a:xfrm>
        </p:grpSpPr>
        <p:sp>
          <p:nvSpPr>
            <p:cNvPr id="24" name="MH_SubTitle_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1144645" y="1712161"/>
              <a:ext cx="3195637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eaLnBrk="1" hangingPunct="1"/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市场分析不透</a:t>
              </a:r>
              <a:endParaRPr lang="en-US" altLang="zh-CN" sz="2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5" name="Rectangle 5"/>
            <p:cNvSpPr/>
            <p:nvPr/>
          </p:nvSpPr>
          <p:spPr bwMode="auto">
            <a:xfrm>
              <a:off x="1135120" y="2132850"/>
              <a:ext cx="3113030" cy="90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32027" y="4006099"/>
            <a:ext cx="3201047" cy="1543801"/>
            <a:chOff x="1227252" y="3910849"/>
            <a:chExt cx="3201047" cy="1543801"/>
          </a:xfrm>
        </p:grpSpPr>
        <p:sp>
          <p:nvSpPr>
            <p:cNvPr id="27" name="MH_SubTitle_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232662" y="3910849"/>
              <a:ext cx="31956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eaLnBrk="1" hangingPunct="1"/>
              <a:r>
                <a:rPr lang="zh-CN" altLang="en-US" sz="2000" dirty="0" smtClean="0">
                  <a:solidFill>
                    <a:schemeClr val="accent3"/>
                  </a:solidFill>
                  <a:latin typeface="+mn-ea"/>
                </a:rPr>
                <a:t>行动速度迟缓</a:t>
              </a:r>
              <a:endParaRPr lang="en-US" altLang="zh-CN" sz="20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28" name="Rectangle 5"/>
            <p:cNvSpPr/>
            <p:nvPr/>
          </p:nvSpPr>
          <p:spPr bwMode="auto">
            <a:xfrm>
              <a:off x="1227252" y="4348999"/>
              <a:ext cx="3113030" cy="110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653394" y="2866882"/>
            <a:ext cx="3197225" cy="1527926"/>
            <a:chOff x="7548619" y="2771632"/>
            <a:chExt cx="3197225" cy="1527926"/>
          </a:xfrm>
        </p:grpSpPr>
        <p:sp>
          <p:nvSpPr>
            <p:cNvPr id="30" name="MH_SubTitle_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548619" y="2771632"/>
              <a:ext cx="319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对手认识不够</a:t>
              </a:r>
              <a:endParaRPr lang="en-US" altLang="zh-CN" sz="2000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7632814" y="3193907"/>
              <a:ext cx="3113030" cy="110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159807" y="4772110"/>
            <a:ext cx="3197225" cy="1527926"/>
            <a:chOff x="8055032" y="4676860"/>
            <a:chExt cx="3197225" cy="1527926"/>
          </a:xfrm>
        </p:grpSpPr>
        <p:sp>
          <p:nvSpPr>
            <p:cNvPr id="33" name="MH_SubTitle_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055032" y="4676860"/>
              <a:ext cx="3197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zh-CN" altLang="en-US" sz="2000" dirty="0" smtClean="0">
                  <a:solidFill>
                    <a:schemeClr val="accent4"/>
                  </a:solidFill>
                  <a:latin typeface="+mn-ea"/>
                </a:rPr>
                <a:t>团队协作不力</a:t>
              </a:r>
              <a:endParaRPr lang="en-US" altLang="zh-CN" sz="2000" dirty="0">
                <a:solidFill>
                  <a:schemeClr val="accent4"/>
                </a:solidFill>
                <a:latin typeface="+mn-ea"/>
              </a:endParaRPr>
            </a:p>
          </p:txBody>
        </p:sp>
        <p:sp>
          <p:nvSpPr>
            <p:cNvPr id="34" name="Rectangle 5"/>
            <p:cNvSpPr/>
            <p:nvPr/>
          </p:nvSpPr>
          <p:spPr bwMode="auto">
            <a:xfrm>
              <a:off x="8097129" y="5099135"/>
              <a:ext cx="3113030" cy="110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50094" y="4483185"/>
            <a:ext cx="1003300" cy="1003300"/>
            <a:chOff x="6650094" y="4483185"/>
            <a:chExt cx="1003300" cy="1003300"/>
          </a:xfrm>
        </p:grpSpPr>
        <p:sp>
          <p:nvSpPr>
            <p:cNvPr id="36" name="MH_Other_1"/>
            <p:cNvSpPr/>
            <p:nvPr>
              <p:custDataLst>
                <p:tags r:id="rId20"/>
              </p:custDataLst>
            </p:nvPr>
          </p:nvSpPr>
          <p:spPr>
            <a:xfrm>
              <a:off x="6650094" y="4483185"/>
              <a:ext cx="1003300" cy="10033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MH_Other_2"/>
            <p:cNvSpPr/>
            <p:nvPr>
              <p:custDataLst>
                <p:tags r:id="rId21"/>
              </p:custDataLst>
            </p:nvPr>
          </p:nvSpPr>
          <p:spPr>
            <a:xfrm>
              <a:off x="6771443" y="4604565"/>
              <a:ext cx="761812" cy="7618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8" name="KSO_Shape"/>
            <p:cNvSpPr/>
            <p:nvPr/>
          </p:nvSpPr>
          <p:spPr bwMode="auto">
            <a:xfrm>
              <a:off x="6949135" y="4820686"/>
              <a:ext cx="455476" cy="328702"/>
            </a:xfrm>
            <a:custGeom>
              <a:avLst/>
              <a:gdLst>
                <a:gd name="T0" fmla="*/ 2881614 w 3362326"/>
                <a:gd name="T1" fmla="*/ 2245619 h 2424113"/>
                <a:gd name="T2" fmla="*/ 3207949 w 3362326"/>
                <a:gd name="T3" fmla="*/ 953766 h 2424113"/>
                <a:gd name="T4" fmla="*/ 3300702 w 3362326"/>
                <a:gd name="T5" fmla="*/ 1054704 h 2424113"/>
                <a:gd name="T6" fmla="*/ 3357879 w 3362326"/>
                <a:gd name="T7" fmla="*/ 1578442 h 2424113"/>
                <a:gd name="T8" fmla="*/ 2754348 w 3362326"/>
                <a:gd name="T9" fmla="*/ 1274991 h 2424113"/>
                <a:gd name="T10" fmla="*/ 2862031 w 3362326"/>
                <a:gd name="T11" fmla="*/ 1038516 h 2424113"/>
                <a:gd name="T12" fmla="*/ 2811207 w 3362326"/>
                <a:gd name="T13" fmla="*/ 1366725 h 2424113"/>
                <a:gd name="T14" fmla="*/ 3041820 w 3362326"/>
                <a:gd name="T15" fmla="*/ 999791 h 2424113"/>
                <a:gd name="T16" fmla="*/ 3170149 w 3362326"/>
                <a:gd name="T17" fmla="*/ 942974 h 2424113"/>
                <a:gd name="T18" fmla="*/ 296683 w 3362326"/>
                <a:gd name="T19" fmla="*/ 978524 h 2424113"/>
                <a:gd name="T20" fmla="*/ 498389 w 3362326"/>
                <a:gd name="T21" fmla="*/ 1265469 h 2424113"/>
                <a:gd name="T22" fmla="*/ 488542 w 3362326"/>
                <a:gd name="T23" fmla="*/ 1028041 h 2424113"/>
                <a:gd name="T24" fmla="*/ 582566 w 3362326"/>
                <a:gd name="T25" fmla="*/ 1187067 h 2424113"/>
                <a:gd name="T26" fmla="*/ 319871 w 3362326"/>
                <a:gd name="T27" fmla="*/ 2147887 h 2424113"/>
                <a:gd name="T28" fmla="*/ 37800 w 3362326"/>
                <a:gd name="T29" fmla="*/ 1105808 h 2424113"/>
                <a:gd name="T30" fmla="*/ 124836 w 3362326"/>
                <a:gd name="T31" fmla="*/ 975985 h 2424113"/>
                <a:gd name="T32" fmla="*/ 1545327 w 3362326"/>
                <a:gd name="T33" fmla="*/ 746198 h 2424113"/>
                <a:gd name="T34" fmla="*/ 1656547 w 3362326"/>
                <a:gd name="T35" fmla="*/ 809752 h 2424113"/>
                <a:gd name="T36" fmla="*/ 1802720 w 3362326"/>
                <a:gd name="T37" fmla="*/ 881250 h 2424113"/>
                <a:gd name="T38" fmla="*/ 1889154 w 3362326"/>
                <a:gd name="T39" fmla="*/ 667392 h 2424113"/>
                <a:gd name="T40" fmla="*/ 2073778 w 3362326"/>
                <a:gd name="T41" fmla="*/ 739843 h 2424113"/>
                <a:gd name="T42" fmla="*/ 2280963 w 3362326"/>
                <a:gd name="T43" fmla="*/ 997553 h 2424113"/>
                <a:gd name="T44" fmla="*/ 2456054 w 3362326"/>
                <a:gd name="T45" fmla="*/ 821509 h 2424113"/>
                <a:gd name="T46" fmla="*/ 2536132 w 3362326"/>
                <a:gd name="T47" fmla="*/ 819603 h 2424113"/>
                <a:gd name="T48" fmla="*/ 2596190 w 3362326"/>
                <a:gd name="T49" fmla="*/ 876801 h 2424113"/>
                <a:gd name="T50" fmla="*/ 2598415 w 3362326"/>
                <a:gd name="T51" fmla="*/ 956879 h 2424113"/>
                <a:gd name="T52" fmla="*/ 2382332 w 3362326"/>
                <a:gd name="T53" fmla="*/ 1195206 h 2424113"/>
                <a:gd name="T54" fmla="*/ 2241242 w 3362326"/>
                <a:gd name="T55" fmla="*/ 1268610 h 2424113"/>
                <a:gd name="T56" fmla="*/ 2118265 w 3362326"/>
                <a:gd name="T57" fmla="*/ 1192028 h 2424113"/>
                <a:gd name="T58" fmla="*/ 1363246 w 3362326"/>
                <a:gd name="T59" fmla="*/ 1018526 h 2424113"/>
                <a:gd name="T60" fmla="*/ 1307636 w 3362326"/>
                <a:gd name="T61" fmla="*/ 1409700 h 2424113"/>
                <a:gd name="T62" fmla="*/ 1157013 w 3362326"/>
                <a:gd name="T63" fmla="*/ 999778 h 2424113"/>
                <a:gd name="T64" fmla="*/ 1245989 w 3362326"/>
                <a:gd name="T65" fmla="*/ 780199 h 2424113"/>
                <a:gd name="T66" fmla="*/ 1499569 w 3362326"/>
                <a:gd name="T67" fmla="*/ 668027 h 2424113"/>
                <a:gd name="T68" fmla="*/ 3142462 w 3362326"/>
                <a:gd name="T69" fmla="*/ 282872 h 2424113"/>
                <a:gd name="T70" fmla="*/ 3244523 w 3362326"/>
                <a:gd name="T71" fmla="*/ 440586 h 2424113"/>
                <a:gd name="T72" fmla="*/ 3210503 w 3362326"/>
                <a:gd name="T73" fmla="*/ 656690 h 2424113"/>
                <a:gd name="T74" fmla="*/ 3038811 w 3362326"/>
                <a:gd name="T75" fmla="*/ 831222 h 2424113"/>
                <a:gd name="T76" fmla="*/ 2904319 w 3362326"/>
                <a:gd name="T77" fmla="*/ 826780 h 2424113"/>
                <a:gd name="T78" fmla="*/ 2817519 w 3362326"/>
                <a:gd name="T79" fmla="*/ 691913 h 2424113"/>
                <a:gd name="T80" fmla="*/ 2807981 w 3362326"/>
                <a:gd name="T81" fmla="*/ 429797 h 2424113"/>
                <a:gd name="T82" fmla="*/ 2910678 w 3362326"/>
                <a:gd name="T83" fmla="*/ 280651 h 2424113"/>
                <a:gd name="T84" fmla="*/ 375153 w 3362326"/>
                <a:gd name="T85" fmla="*/ 248918 h 2424113"/>
                <a:gd name="T86" fmla="*/ 514634 w 3362326"/>
                <a:gd name="T87" fmla="*/ 342213 h 2424113"/>
                <a:gd name="T88" fmla="*/ 561340 w 3362326"/>
                <a:gd name="T89" fmla="*/ 566885 h 2424113"/>
                <a:gd name="T90" fmla="*/ 510821 w 3362326"/>
                <a:gd name="T91" fmla="*/ 773785 h 2424113"/>
                <a:gd name="T92" fmla="*/ 418682 w 3362326"/>
                <a:gd name="T93" fmla="*/ 842646 h 2424113"/>
                <a:gd name="T94" fmla="*/ 241709 w 3362326"/>
                <a:gd name="T95" fmla="*/ 778862 h 2424113"/>
                <a:gd name="T96" fmla="*/ 117162 w 3362326"/>
                <a:gd name="T97" fmla="*/ 551970 h 2424113"/>
                <a:gd name="T98" fmla="*/ 148299 w 3362326"/>
                <a:gd name="T99" fmla="*/ 359984 h 2424113"/>
                <a:gd name="T100" fmla="*/ 297311 w 3362326"/>
                <a:gd name="T101" fmla="*/ 250822 h 2424113"/>
                <a:gd name="T102" fmla="*/ 1834594 w 3362326"/>
                <a:gd name="T103" fmla="*/ 43475 h 2424113"/>
                <a:gd name="T104" fmla="*/ 1934457 w 3362326"/>
                <a:gd name="T105" fmla="*/ 205318 h 2424113"/>
                <a:gd name="T106" fmla="*/ 1973258 w 3362326"/>
                <a:gd name="T107" fmla="*/ 288461 h 2424113"/>
                <a:gd name="T108" fmla="*/ 1942726 w 3362326"/>
                <a:gd name="T109" fmla="*/ 390961 h 2424113"/>
                <a:gd name="T110" fmla="*/ 1864808 w 3362326"/>
                <a:gd name="T111" fmla="*/ 532812 h 2424113"/>
                <a:gd name="T112" fmla="*/ 1729325 w 3362326"/>
                <a:gd name="T113" fmla="*/ 622301 h 2424113"/>
                <a:gd name="T114" fmla="*/ 1571262 w 3362326"/>
                <a:gd name="T115" fmla="*/ 579778 h 2424113"/>
                <a:gd name="T116" fmla="*/ 1478714 w 3362326"/>
                <a:gd name="T117" fmla="*/ 436341 h 2424113"/>
                <a:gd name="T118" fmla="*/ 1416379 w 3362326"/>
                <a:gd name="T119" fmla="*/ 348438 h 2424113"/>
                <a:gd name="T120" fmla="*/ 1429418 w 3362326"/>
                <a:gd name="T121" fmla="*/ 264978 h 2424113"/>
                <a:gd name="T122" fmla="*/ 1483484 w 3362326"/>
                <a:gd name="T123" fmla="*/ 132965 h 2424113"/>
                <a:gd name="T124" fmla="*/ 1621829 w 3362326"/>
                <a:gd name="T125" fmla="*/ 11107 h 242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62326" h="2424113">
                  <a:moveTo>
                    <a:pt x="860805" y="1460500"/>
                  </a:moveTo>
                  <a:lnTo>
                    <a:pt x="965275" y="1460500"/>
                  </a:lnTo>
                  <a:lnTo>
                    <a:pt x="961464" y="1465582"/>
                  </a:lnTo>
                  <a:lnTo>
                    <a:pt x="957654" y="1470664"/>
                  </a:lnTo>
                  <a:lnTo>
                    <a:pt x="953843" y="1476380"/>
                  </a:lnTo>
                  <a:lnTo>
                    <a:pt x="949715" y="1482415"/>
                  </a:lnTo>
                  <a:lnTo>
                    <a:pt x="483570" y="2244666"/>
                  </a:lnTo>
                  <a:lnTo>
                    <a:pt x="483570" y="2248795"/>
                  </a:lnTo>
                  <a:lnTo>
                    <a:pt x="483570" y="2251971"/>
                  </a:lnTo>
                  <a:lnTo>
                    <a:pt x="483888" y="2255147"/>
                  </a:lnTo>
                  <a:lnTo>
                    <a:pt x="484205" y="2257371"/>
                  </a:lnTo>
                  <a:lnTo>
                    <a:pt x="2880661" y="2259594"/>
                  </a:lnTo>
                  <a:lnTo>
                    <a:pt x="2880978" y="2256735"/>
                  </a:lnTo>
                  <a:lnTo>
                    <a:pt x="2881614" y="2253877"/>
                  </a:lnTo>
                  <a:lnTo>
                    <a:pt x="2881931" y="2250066"/>
                  </a:lnTo>
                  <a:lnTo>
                    <a:pt x="2881614" y="2245619"/>
                  </a:lnTo>
                  <a:lnTo>
                    <a:pt x="2422137" y="1485273"/>
                  </a:lnTo>
                  <a:lnTo>
                    <a:pt x="2411023" y="1471934"/>
                  </a:lnTo>
                  <a:lnTo>
                    <a:pt x="2401179" y="1460500"/>
                  </a:lnTo>
                  <a:lnTo>
                    <a:pt x="2509460" y="1460500"/>
                  </a:lnTo>
                  <a:lnTo>
                    <a:pt x="3024188" y="2273251"/>
                  </a:lnTo>
                  <a:lnTo>
                    <a:pt x="3024188" y="2423478"/>
                  </a:lnTo>
                  <a:lnTo>
                    <a:pt x="3021648" y="2424113"/>
                  </a:lnTo>
                  <a:lnTo>
                    <a:pt x="3018472" y="2424113"/>
                  </a:lnTo>
                  <a:lnTo>
                    <a:pt x="345441" y="2421890"/>
                  </a:lnTo>
                  <a:lnTo>
                    <a:pt x="341948" y="2421572"/>
                  </a:lnTo>
                  <a:lnTo>
                    <a:pt x="338138" y="2421255"/>
                  </a:lnTo>
                  <a:lnTo>
                    <a:pt x="338138" y="2277062"/>
                  </a:lnTo>
                  <a:lnTo>
                    <a:pt x="860805" y="1460500"/>
                  </a:lnTo>
                  <a:close/>
                  <a:moveTo>
                    <a:pt x="3185714" y="941387"/>
                  </a:moveTo>
                  <a:lnTo>
                    <a:pt x="3196514" y="947100"/>
                  </a:lnTo>
                  <a:lnTo>
                    <a:pt x="3207949" y="953766"/>
                  </a:lnTo>
                  <a:lnTo>
                    <a:pt x="3213667" y="957575"/>
                  </a:lnTo>
                  <a:lnTo>
                    <a:pt x="3219702" y="962019"/>
                  </a:lnTo>
                  <a:lnTo>
                    <a:pt x="3225420" y="966145"/>
                  </a:lnTo>
                  <a:lnTo>
                    <a:pt x="3231455" y="970906"/>
                  </a:lnTo>
                  <a:lnTo>
                    <a:pt x="3237490" y="975985"/>
                  </a:lnTo>
                  <a:lnTo>
                    <a:pt x="3243526" y="981699"/>
                  </a:lnTo>
                  <a:lnTo>
                    <a:pt x="3249243" y="987095"/>
                  </a:lnTo>
                  <a:lnTo>
                    <a:pt x="3255279" y="993443"/>
                  </a:lnTo>
                  <a:lnTo>
                    <a:pt x="3261314" y="999791"/>
                  </a:lnTo>
                  <a:lnTo>
                    <a:pt x="3267032" y="1006457"/>
                  </a:lnTo>
                  <a:lnTo>
                    <a:pt x="3273067" y="1014075"/>
                  </a:lnTo>
                  <a:lnTo>
                    <a:pt x="3278785" y="1021376"/>
                  </a:lnTo>
                  <a:lnTo>
                    <a:pt x="3284185" y="1029311"/>
                  </a:lnTo>
                  <a:lnTo>
                    <a:pt x="3289902" y="1037247"/>
                  </a:lnTo>
                  <a:lnTo>
                    <a:pt x="3295302" y="1045817"/>
                  </a:lnTo>
                  <a:lnTo>
                    <a:pt x="3300702" y="1054704"/>
                  </a:lnTo>
                  <a:lnTo>
                    <a:pt x="3305785" y="1064544"/>
                  </a:lnTo>
                  <a:lnTo>
                    <a:pt x="3310549" y="1074067"/>
                  </a:lnTo>
                  <a:lnTo>
                    <a:pt x="3315632" y="1084224"/>
                  </a:lnTo>
                  <a:lnTo>
                    <a:pt x="3320079" y="1094699"/>
                  </a:lnTo>
                  <a:lnTo>
                    <a:pt x="3324526" y="1105808"/>
                  </a:lnTo>
                  <a:lnTo>
                    <a:pt x="3328655" y="1116918"/>
                  </a:lnTo>
                  <a:lnTo>
                    <a:pt x="3332467" y="1128662"/>
                  </a:lnTo>
                  <a:lnTo>
                    <a:pt x="3335961" y="1140724"/>
                  </a:lnTo>
                  <a:lnTo>
                    <a:pt x="3339138" y="1153104"/>
                  </a:lnTo>
                  <a:lnTo>
                    <a:pt x="3342632" y="1166118"/>
                  </a:lnTo>
                  <a:lnTo>
                    <a:pt x="3345173" y="1179767"/>
                  </a:lnTo>
                  <a:lnTo>
                    <a:pt x="3347714" y="1193415"/>
                  </a:lnTo>
                  <a:lnTo>
                    <a:pt x="3350573" y="1282609"/>
                  </a:lnTo>
                  <a:lnTo>
                    <a:pt x="3353432" y="1374343"/>
                  </a:lnTo>
                  <a:lnTo>
                    <a:pt x="3355655" y="1472425"/>
                  </a:lnTo>
                  <a:lnTo>
                    <a:pt x="3357879" y="1578442"/>
                  </a:lnTo>
                  <a:lnTo>
                    <a:pt x="3359785" y="1696204"/>
                  </a:lnTo>
                  <a:lnTo>
                    <a:pt x="3361055" y="1828884"/>
                  </a:lnTo>
                  <a:lnTo>
                    <a:pt x="3362008" y="1978387"/>
                  </a:lnTo>
                  <a:lnTo>
                    <a:pt x="3362326" y="2147887"/>
                  </a:lnTo>
                  <a:lnTo>
                    <a:pt x="3042772" y="2147887"/>
                  </a:lnTo>
                  <a:lnTo>
                    <a:pt x="2678113" y="1585108"/>
                  </a:lnTo>
                  <a:lnTo>
                    <a:pt x="2686689" y="1540670"/>
                  </a:lnTo>
                  <a:lnTo>
                    <a:pt x="2694313" y="1501627"/>
                  </a:lnTo>
                  <a:lnTo>
                    <a:pt x="2701937" y="1466711"/>
                  </a:lnTo>
                  <a:lnTo>
                    <a:pt x="2708607" y="1436556"/>
                  </a:lnTo>
                  <a:lnTo>
                    <a:pt x="2715278" y="1409576"/>
                  </a:lnTo>
                  <a:lnTo>
                    <a:pt x="2720995" y="1385770"/>
                  </a:lnTo>
                  <a:lnTo>
                    <a:pt x="2727031" y="1364186"/>
                  </a:lnTo>
                  <a:lnTo>
                    <a:pt x="2732748" y="1344823"/>
                  </a:lnTo>
                  <a:lnTo>
                    <a:pt x="2743548" y="1309272"/>
                  </a:lnTo>
                  <a:lnTo>
                    <a:pt x="2754348" y="1274991"/>
                  </a:lnTo>
                  <a:lnTo>
                    <a:pt x="2759748" y="1256581"/>
                  </a:lnTo>
                  <a:lnTo>
                    <a:pt x="2765784" y="1237219"/>
                  </a:lnTo>
                  <a:lnTo>
                    <a:pt x="2771819" y="1215635"/>
                  </a:lnTo>
                  <a:lnTo>
                    <a:pt x="2778490" y="1191511"/>
                  </a:lnTo>
                  <a:lnTo>
                    <a:pt x="2779760" y="1187067"/>
                  </a:lnTo>
                  <a:lnTo>
                    <a:pt x="2784843" y="1174370"/>
                  </a:lnTo>
                  <a:lnTo>
                    <a:pt x="2792466" y="1155960"/>
                  </a:lnTo>
                  <a:lnTo>
                    <a:pt x="2797866" y="1144851"/>
                  </a:lnTo>
                  <a:lnTo>
                    <a:pt x="2803266" y="1132789"/>
                  </a:lnTo>
                  <a:lnTo>
                    <a:pt x="2809619" y="1119775"/>
                  </a:lnTo>
                  <a:lnTo>
                    <a:pt x="2816607" y="1106443"/>
                  </a:lnTo>
                  <a:lnTo>
                    <a:pt x="2824549" y="1092794"/>
                  </a:lnTo>
                  <a:lnTo>
                    <a:pt x="2833125" y="1078828"/>
                  </a:lnTo>
                  <a:lnTo>
                    <a:pt x="2842019" y="1065179"/>
                  </a:lnTo>
                  <a:lnTo>
                    <a:pt x="2851549" y="1051530"/>
                  </a:lnTo>
                  <a:lnTo>
                    <a:pt x="2862031" y="1038516"/>
                  </a:lnTo>
                  <a:lnTo>
                    <a:pt x="2867113" y="1032168"/>
                  </a:lnTo>
                  <a:lnTo>
                    <a:pt x="2872831" y="1025820"/>
                  </a:lnTo>
                  <a:lnTo>
                    <a:pt x="2873149" y="1025820"/>
                  </a:lnTo>
                  <a:lnTo>
                    <a:pt x="2873466" y="1025820"/>
                  </a:lnTo>
                  <a:lnTo>
                    <a:pt x="2873784" y="1028041"/>
                  </a:lnTo>
                  <a:lnTo>
                    <a:pt x="2873466" y="1032168"/>
                  </a:lnTo>
                  <a:lnTo>
                    <a:pt x="2873149" y="1037881"/>
                  </a:lnTo>
                  <a:lnTo>
                    <a:pt x="2870607" y="1054387"/>
                  </a:lnTo>
                  <a:lnTo>
                    <a:pt x="2866796" y="1076289"/>
                  </a:lnTo>
                  <a:lnTo>
                    <a:pt x="2856313" y="1132471"/>
                  </a:lnTo>
                  <a:lnTo>
                    <a:pt x="2843925" y="1197859"/>
                  </a:lnTo>
                  <a:lnTo>
                    <a:pt x="2819784" y="1318160"/>
                  </a:lnTo>
                  <a:lnTo>
                    <a:pt x="2815654" y="1340062"/>
                  </a:lnTo>
                  <a:lnTo>
                    <a:pt x="2812478" y="1355933"/>
                  </a:lnTo>
                  <a:lnTo>
                    <a:pt x="2811525" y="1365455"/>
                  </a:lnTo>
                  <a:lnTo>
                    <a:pt x="2811207" y="1366725"/>
                  </a:lnTo>
                  <a:lnTo>
                    <a:pt x="2811525" y="1367042"/>
                  </a:lnTo>
                  <a:lnTo>
                    <a:pt x="2811843" y="1366407"/>
                  </a:lnTo>
                  <a:lnTo>
                    <a:pt x="2828678" y="1332761"/>
                  </a:lnTo>
                  <a:lnTo>
                    <a:pt x="2846149" y="1298798"/>
                  </a:lnTo>
                  <a:lnTo>
                    <a:pt x="2864255" y="1265469"/>
                  </a:lnTo>
                  <a:lnTo>
                    <a:pt x="2882360" y="1232775"/>
                  </a:lnTo>
                  <a:lnTo>
                    <a:pt x="2901419" y="1200716"/>
                  </a:lnTo>
                  <a:lnTo>
                    <a:pt x="2920160" y="1169927"/>
                  </a:lnTo>
                  <a:lnTo>
                    <a:pt x="2938584" y="1140089"/>
                  </a:lnTo>
                  <a:lnTo>
                    <a:pt x="2957325" y="1112792"/>
                  </a:lnTo>
                  <a:lnTo>
                    <a:pt x="2974796" y="1086764"/>
                  </a:lnTo>
                  <a:lnTo>
                    <a:pt x="2991314" y="1062957"/>
                  </a:lnTo>
                  <a:lnTo>
                    <a:pt x="3007514" y="1041373"/>
                  </a:lnTo>
                  <a:lnTo>
                    <a:pt x="3022125" y="1022963"/>
                  </a:lnTo>
                  <a:lnTo>
                    <a:pt x="3035467" y="1006775"/>
                  </a:lnTo>
                  <a:lnTo>
                    <a:pt x="3041820" y="999791"/>
                  </a:lnTo>
                  <a:lnTo>
                    <a:pt x="3047537" y="993760"/>
                  </a:lnTo>
                  <a:lnTo>
                    <a:pt x="3052620" y="988682"/>
                  </a:lnTo>
                  <a:lnTo>
                    <a:pt x="3057384" y="984555"/>
                  </a:lnTo>
                  <a:lnTo>
                    <a:pt x="3062149" y="981381"/>
                  </a:lnTo>
                  <a:lnTo>
                    <a:pt x="3065643" y="978524"/>
                  </a:lnTo>
                  <a:lnTo>
                    <a:pt x="3079937" y="971224"/>
                  </a:lnTo>
                  <a:lnTo>
                    <a:pt x="3094549" y="964241"/>
                  </a:lnTo>
                  <a:lnTo>
                    <a:pt x="3109161" y="958210"/>
                  </a:lnTo>
                  <a:lnTo>
                    <a:pt x="3116784" y="955353"/>
                  </a:lnTo>
                  <a:lnTo>
                    <a:pt x="3124408" y="953131"/>
                  </a:lnTo>
                  <a:lnTo>
                    <a:pt x="3132031" y="950909"/>
                  </a:lnTo>
                  <a:lnTo>
                    <a:pt x="3139337" y="948687"/>
                  </a:lnTo>
                  <a:lnTo>
                    <a:pt x="3146961" y="946783"/>
                  </a:lnTo>
                  <a:lnTo>
                    <a:pt x="3154902" y="945196"/>
                  </a:lnTo>
                  <a:lnTo>
                    <a:pt x="3162208" y="943609"/>
                  </a:lnTo>
                  <a:lnTo>
                    <a:pt x="3170149" y="942974"/>
                  </a:lnTo>
                  <a:lnTo>
                    <a:pt x="3178090" y="942339"/>
                  </a:lnTo>
                  <a:lnTo>
                    <a:pt x="3185714" y="941387"/>
                  </a:lnTo>
                  <a:close/>
                  <a:moveTo>
                    <a:pt x="176612" y="941387"/>
                  </a:moveTo>
                  <a:lnTo>
                    <a:pt x="184236" y="942339"/>
                  </a:lnTo>
                  <a:lnTo>
                    <a:pt x="192177" y="942974"/>
                  </a:lnTo>
                  <a:lnTo>
                    <a:pt x="200118" y="943609"/>
                  </a:lnTo>
                  <a:lnTo>
                    <a:pt x="207742" y="945196"/>
                  </a:lnTo>
                  <a:lnTo>
                    <a:pt x="215047" y="946783"/>
                  </a:lnTo>
                  <a:lnTo>
                    <a:pt x="222989" y="948687"/>
                  </a:lnTo>
                  <a:lnTo>
                    <a:pt x="230295" y="950909"/>
                  </a:lnTo>
                  <a:lnTo>
                    <a:pt x="238236" y="953131"/>
                  </a:lnTo>
                  <a:lnTo>
                    <a:pt x="245542" y="955353"/>
                  </a:lnTo>
                  <a:lnTo>
                    <a:pt x="253165" y="958210"/>
                  </a:lnTo>
                  <a:lnTo>
                    <a:pt x="268095" y="964241"/>
                  </a:lnTo>
                  <a:lnTo>
                    <a:pt x="282389" y="971224"/>
                  </a:lnTo>
                  <a:lnTo>
                    <a:pt x="296683" y="978524"/>
                  </a:lnTo>
                  <a:lnTo>
                    <a:pt x="300812" y="981381"/>
                  </a:lnTo>
                  <a:lnTo>
                    <a:pt x="304624" y="984555"/>
                  </a:lnTo>
                  <a:lnTo>
                    <a:pt x="309706" y="988682"/>
                  </a:lnTo>
                  <a:lnTo>
                    <a:pt x="314789" y="993760"/>
                  </a:lnTo>
                  <a:lnTo>
                    <a:pt x="320824" y="999791"/>
                  </a:lnTo>
                  <a:lnTo>
                    <a:pt x="326859" y="1006775"/>
                  </a:lnTo>
                  <a:lnTo>
                    <a:pt x="340201" y="1022963"/>
                  </a:lnTo>
                  <a:lnTo>
                    <a:pt x="354812" y="1041373"/>
                  </a:lnTo>
                  <a:lnTo>
                    <a:pt x="371012" y="1062957"/>
                  </a:lnTo>
                  <a:lnTo>
                    <a:pt x="387530" y="1086764"/>
                  </a:lnTo>
                  <a:lnTo>
                    <a:pt x="405636" y="1112792"/>
                  </a:lnTo>
                  <a:lnTo>
                    <a:pt x="423742" y="1140089"/>
                  </a:lnTo>
                  <a:lnTo>
                    <a:pt x="442166" y="1169927"/>
                  </a:lnTo>
                  <a:lnTo>
                    <a:pt x="460907" y="1200716"/>
                  </a:lnTo>
                  <a:lnTo>
                    <a:pt x="479966" y="1232775"/>
                  </a:lnTo>
                  <a:lnTo>
                    <a:pt x="498389" y="1265469"/>
                  </a:lnTo>
                  <a:lnTo>
                    <a:pt x="516177" y="1298798"/>
                  </a:lnTo>
                  <a:lnTo>
                    <a:pt x="533966" y="1332761"/>
                  </a:lnTo>
                  <a:lnTo>
                    <a:pt x="550801" y="1366407"/>
                  </a:lnTo>
                  <a:lnTo>
                    <a:pt x="550801" y="1367042"/>
                  </a:lnTo>
                  <a:lnTo>
                    <a:pt x="551119" y="1366725"/>
                  </a:lnTo>
                  <a:lnTo>
                    <a:pt x="551119" y="1365455"/>
                  </a:lnTo>
                  <a:lnTo>
                    <a:pt x="549848" y="1355933"/>
                  </a:lnTo>
                  <a:lnTo>
                    <a:pt x="546672" y="1340062"/>
                  </a:lnTo>
                  <a:lnTo>
                    <a:pt x="542542" y="1318160"/>
                  </a:lnTo>
                  <a:lnTo>
                    <a:pt x="519036" y="1197859"/>
                  </a:lnTo>
                  <a:lnTo>
                    <a:pt x="506013" y="1132471"/>
                  </a:lnTo>
                  <a:lnTo>
                    <a:pt x="495530" y="1076289"/>
                  </a:lnTo>
                  <a:lnTo>
                    <a:pt x="491719" y="1054387"/>
                  </a:lnTo>
                  <a:lnTo>
                    <a:pt x="489495" y="1037881"/>
                  </a:lnTo>
                  <a:lnTo>
                    <a:pt x="488860" y="1032168"/>
                  </a:lnTo>
                  <a:lnTo>
                    <a:pt x="488542" y="1028041"/>
                  </a:lnTo>
                  <a:lnTo>
                    <a:pt x="488860" y="1025820"/>
                  </a:lnTo>
                  <a:lnTo>
                    <a:pt x="489177" y="1025820"/>
                  </a:lnTo>
                  <a:lnTo>
                    <a:pt x="489495" y="1025820"/>
                  </a:lnTo>
                  <a:lnTo>
                    <a:pt x="495213" y="1032168"/>
                  </a:lnTo>
                  <a:lnTo>
                    <a:pt x="500295" y="1038516"/>
                  </a:lnTo>
                  <a:lnTo>
                    <a:pt x="510777" y="1051530"/>
                  </a:lnTo>
                  <a:lnTo>
                    <a:pt x="520307" y="1065179"/>
                  </a:lnTo>
                  <a:lnTo>
                    <a:pt x="529201" y="1078828"/>
                  </a:lnTo>
                  <a:lnTo>
                    <a:pt x="537777" y="1092794"/>
                  </a:lnTo>
                  <a:lnTo>
                    <a:pt x="545719" y="1106443"/>
                  </a:lnTo>
                  <a:lnTo>
                    <a:pt x="552707" y="1119775"/>
                  </a:lnTo>
                  <a:lnTo>
                    <a:pt x="559060" y="1132789"/>
                  </a:lnTo>
                  <a:lnTo>
                    <a:pt x="565095" y="1144851"/>
                  </a:lnTo>
                  <a:lnTo>
                    <a:pt x="569860" y="1155960"/>
                  </a:lnTo>
                  <a:lnTo>
                    <a:pt x="577483" y="1174370"/>
                  </a:lnTo>
                  <a:lnTo>
                    <a:pt x="582566" y="1187067"/>
                  </a:lnTo>
                  <a:lnTo>
                    <a:pt x="584154" y="1191511"/>
                  </a:lnTo>
                  <a:lnTo>
                    <a:pt x="590507" y="1215635"/>
                  </a:lnTo>
                  <a:lnTo>
                    <a:pt x="596542" y="1237219"/>
                  </a:lnTo>
                  <a:lnTo>
                    <a:pt x="602578" y="1256581"/>
                  </a:lnTo>
                  <a:lnTo>
                    <a:pt x="607978" y="1274991"/>
                  </a:lnTo>
                  <a:lnTo>
                    <a:pt x="618778" y="1309272"/>
                  </a:lnTo>
                  <a:lnTo>
                    <a:pt x="629895" y="1344823"/>
                  </a:lnTo>
                  <a:lnTo>
                    <a:pt x="635613" y="1364186"/>
                  </a:lnTo>
                  <a:lnTo>
                    <a:pt x="641013" y="1385770"/>
                  </a:lnTo>
                  <a:lnTo>
                    <a:pt x="647366" y="1409576"/>
                  </a:lnTo>
                  <a:lnTo>
                    <a:pt x="653719" y="1436556"/>
                  </a:lnTo>
                  <a:lnTo>
                    <a:pt x="660389" y="1466711"/>
                  </a:lnTo>
                  <a:lnTo>
                    <a:pt x="668013" y="1501627"/>
                  </a:lnTo>
                  <a:lnTo>
                    <a:pt x="675636" y="1540670"/>
                  </a:lnTo>
                  <a:lnTo>
                    <a:pt x="684213" y="1585108"/>
                  </a:lnTo>
                  <a:lnTo>
                    <a:pt x="319871" y="2147887"/>
                  </a:lnTo>
                  <a:lnTo>
                    <a:pt x="0" y="2147887"/>
                  </a:lnTo>
                  <a:lnTo>
                    <a:pt x="318" y="1978387"/>
                  </a:lnTo>
                  <a:lnTo>
                    <a:pt x="953" y="1828884"/>
                  </a:lnTo>
                  <a:lnTo>
                    <a:pt x="2541" y="1696204"/>
                  </a:lnTo>
                  <a:lnTo>
                    <a:pt x="4447" y="1578442"/>
                  </a:lnTo>
                  <a:lnTo>
                    <a:pt x="6671" y="1472425"/>
                  </a:lnTo>
                  <a:lnTo>
                    <a:pt x="8894" y="1374343"/>
                  </a:lnTo>
                  <a:lnTo>
                    <a:pt x="11753" y="1282609"/>
                  </a:lnTo>
                  <a:lnTo>
                    <a:pt x="14612" y="1193415"/>
                  </a:lnTo>
                  <a:lnTo>
                    <a:pt x="17153" y="1179767"/>
                  </a:lnTo>
                  <a:lnTo>
                    <a:pt x="19694" y="1166118"/>
                  </a:lnTo>
                  <a:lnTo>
                    <a:pt x="23188" y="1153104"/>
                  </a:lnTo>
                  <a:lnTo>
                    <a:pt x="26365" y="1140724"/>
                  </a:lnTo>
                  <a:lnTo>
                    <a:pt x="29859" y="1128662"/>
                  </a:lnTo>
                  <a:lnTo>
                    <a:pt x="33671" y="1116918"/>
                  </a:lnTo>
                  <a:lnTo>
                    <a:pt x="37800" y="1105808"/>
                  </a:lnTo>
                  <a:lnTo>
                    <a:pt x="42247" y="1094699"/>
                  </a:lnTo>
                  <a:lnTo>
                    <a:pt x="46694" y="1084224"/>
                  </a:lnTo>
                  <a:lnTo>
                    <a:pt x="51777" y="1074067"/>
                  </a:lnTo>
                  <a:lnTo>
                    <a:pt x="56541" y="1064544"/>
                  </a:lnTo>
                  <a:lnTo>
                    <a:pt x="61624" y="1054704"/>
                  </a:lnTo>
                  <a:lnTo>
                    <a:pt x="67024" y="1045817"/>
                  </a:lnTo>
                  <a:lnTo>
                    <a:pt x="72424" y="1037247"/>
                  </a:lnTo>
                  <a:lnTo>
                    <a:pt x="78141" y="1029311"/>
                  </a:lnTo>
                  <a:lnTo>
                    <a:pt x="83541" y="1021376"/>
                  </a:lnTo>
                  <a:lnTo>
                    <a:pt x="89259" y="1014075"/>
                  </a:lnTo>
                  <a:lnTo>
                    <a:pt x="95294" y="1006457"/>
                  </a:lnTo>
                  <a:lnTo>
                    <a:pt x="101012" y="999791"/>
                  </a:lnTo>
                  <a:lnTo>
                    <a:pt x="107047" y="993443"/>
                  </a:lnTo>
                  <a:lnTo>
                    <a:pt x="113083" y="987095"/>
                  </a:lnTo>
                  <a:lnTo>
                    <a:pt x="118800" y="981699"/>
                  </a:lnTo>
                  <a:lnTo>
                    <a:pt x="124836" y="975985"/>
                  </a:lnTo>
                  <a:lnTo>
                    <a:pt x="130871" y="970906"/>
                  </a:lnTo>
                  <a:lnTo>
                    <a:pt x="136906" y="966145"/>
                  </a:lnTo>
                  <a:lnTo>
                    <a:pt x="142624" y="962019"/>
                  </a:lnTo>
                  <a:lnTo>
                    <a:pt x="148659" y="957575"/>
                  </a:lnTo>
                  <a:lnTo>
                    <a:pt x="154694" y="953766"/>
                  </a:lnTo>
                  <a:lnTo>
                    <a:pt x="165812" y="947100"/>
                  </a:lnTo>
                  <a:lnTo>
                    <a:pt x="176612" y="941387"/>
                  </a:lnTo>
                  <a:close/>
                  <a:moveTo>
                    <a:pt x="1531981" y="658812"/>
                  </a:moveTo>
                  <a:lnTo>
                    <a:pt x="1531981" y="659130"/>
                  </a:lnTo>
                  <a:lnTo>
                    <a:pt x="1532299" y="658812"/>
                  </a:lnTo>
                  <a:lnTo>
                    <a:pt x="1532934" y="669616"/>
                  </a:lnTo>
                  <a:lnTo>
                    <a:pt x="1534523" y="682009"/>
                  </a:lnTo>
                  <a:lnTo>
                    <a:pt x="1536430" y="695673"/>
                  </a:lnTo>
                  <a:lnTo>
                    <a:pt x="1538654" y="711244"/>
                  </a:lnTo>
                  <a:lnTo>
                    <a:pt x="1541514" y="728085"/>
                  </a:lnTo>
                  <a:lnTo>
                    <a:pt x="1545327" y="746198"/>
                  </a:lnTo>
                  <a:lnTo>
                    <a:pt x="1549458" y="765900"/>
                  </a:lnTo>
                  <a:lnTo>
                    <a:pt x="1554543" y="786873"/>
                  </a:lnTo>
                  <a:lnTo>
                    <a:pt x="1560263" y="808799"/>
                  </a:lnTo>
                  <a:lnTo>
                    <a:pt x="1566936" y="831678"/>
                  </a:lnTo>
                  <a:lnTo>
                    <a:pt x="1574562" y="855828"/>
                  </a:lnTo>
                  <a:lnTo>
                    <a:pt x="1583142" y="881250"/>
                  </a:lnTo>
                  <a:lnTo>
                    <a:pt x="1592993" y="907307"/>
                  </a:lnTo>
                  <a:lnTo>
                    <a:pt x="1604115" y="934000"/>
                  </a:lnTo>
                  <a:lnTo>
                    <a:pt x="1615872" y="961963"/>
                  </a:lnTo>
                  <a:lnTo>
                    <a:pt x="1629218" y="990245"/>
                  </a:lnTo>
                  <a:lnTo>
                    <a:pt x="1633667" y="953066"/>
                  </a:lnTo>
                  <a:lnTo>
                    <a:pt x="1638752" y="917476"/>
                  </a:lnTo>
                  <a:lnTo>
                    <a:pt x="1643518" y="884745"/>
                  </a:lnTo>
                  <a:lnTo>
                    <a:pt x="1648285" y="855193"/>
                  </a:lnTo>
                  <a:lnTo>
                    <a:pt x="1652733" y="830089"/>
                  </a:lnTo>
                  <a:lnTo>
                    <a:pt x="1656547" y="809752"/>
                  </a:lnTo>
                  <a:lnTo>
                    <a:pt x="1660678" y="788779"/>
                  </a:lnTo>
                  <a:lnTo>
                    <a:pt x="1633350" y="725225"/>
                  </a:lnTo>
                  <a:lnTo>
                    <a:pt x="1677202" y="683280"/>
                  </a:lnTo>
                  <a:lnTo>
                    <a:pt x="1708661" y="683280"/>
                  </a:lnTo>
                  <a:lnTo>
                    <a:pt x="1752831" y="725225"/>
                  </a:lnTo>
                  <a:lnTo>
                    <a:pt x="1725503" y="788779"/>
                  </a:lnTo>
                  <a:lnTo>
                    <a:pt x="1729634" y="809752"/>
                  </a:lnTo>
                  <a:lnTo>
                    <a:pt x="1737578" y="855193"/>
                  </a:lnTo>
                  <a:lnTo>
                    <a:pt x="1742344" y="884745"/>
                  </a:lnTo>
                  <a:lnTo>
                    <a:pt x="1747111" y="917476"/>
                  </a:lnTo>
                  <a:lnTo>
                    <a:pt x="1752513" y="953066"/>
                  </a:lnTo>
                  <a:lnTo>
                    <a:pt x="1756962" y="990245"/>
                  </a:lnTo>
                  <a:lnTo>
                    <a:pt x="1770308" y="961963"/>
                  </a:lnTo>
                  <a:lnTo>
                    <a:pt x="1782066" y="934000"/>
                  </a:lnTo>
                  <a:lnTo>
                    <a:pt x="1792870" y="907307"/>
                  </a:lnTo>
                  <a:lnTo>
                    <a:pt x="1802720" y="881250"/>
                  </a:lnTo>
                  <a:lnTo>
                    <a:pt x="1811618" y="855828"/>
                  </a:lnTo>
                  <a:lnTo>
                    <a:pt x="1818927" y="831678"/>
                  </a:lnTo>
                  <a:lnTo>
                    <a:pt x="1825600" y="808799"/>
                  </a:lnTo>
                  <a:lnTo>
                    <a:pt x="1831638" y="786873"/>
                  </a:lnTo>
                  <a:lnTo>
                    <a:pt x="1836404" y="765900"/>
                  </a:lnTo>
                  <a:lnTo>
                    <a:pt x="1840853" y="746198"/>
                  </a:lnTo>
                  <a:lnTo>
                    <a:pt x="1844348" y="728085"/>
                  </a:lnTo>
                  <a:lnTo>
                    <a:pt x="1847208" y="711244"/>
                  </a:lnTo>
                  <a:lnTo>
                    <a:pt x="1849750" y="695673"/>
                  </a:lnTo>
                  <a:lnTo>
                    <a:pt x="1851657" y="682009"/>
                  </a:lnTo>
                  <a:lnTo>
                    <a:pt x="1852928" y="669616"/>
                  </a:lnTo>
                  <a:lnTo>
                    <a:pt x="1853881" y="658812"/>
                  </a:lnTo>
                  <a:lnTo>
                    <a:pt x="1854199" y="659130"/>
                  </a:lnTo>
                  <a:lnTo>
                    <a:pt x="1854199" y="658812"/>
                  </a:lnTo>
                  <a:lnTo>
                    <a:pt x="1871359" y="662943"/>
                  </a:lnTo>
                  <a:lnTo>
                    <a:pt x="1889154" y="667392"/>
                  </a:lnTo>
                  <a:lnTo>
                    <a:pt x="1908220" y="673111"/>
                  </a:lnTo>
                  <a:lnTo>
                    <a:pt x="1927922" y="679467"/>
                  </a:lnTo>
                  <a:lnTo>
                    <a:pt x="1946988" y="684869"/>
                  </a:lnTo>
                  <a:lnTo>
                    <a:pt x="1964465" y="690271"/>
                  </a:lnTo>
                  <a:lnTo>
                    <a:pt x="1980354" y="695355"/>
                  </a:lnTo>
                  <a:lnTo>
                    <a:pt x="1994971" y="700122"/>
                  </a:lnTo>
                  <a:lnTo>
                    <a:pt x="2008000" y="704888"/>
                  </a:lnTo>
                  <a:lnTo>
                    <a:pt x="2019757" y="709337"/>
                  </a:lnTo>
                  <a:lnTo>
                    <a:pt x="2030243" y="713786"/>
                  </a:lnTo>
                  <a:lnTo>
                    <a:pt x="2039459" y="717917"/>
                  </a:lnTo>
                  <a:lnTo>
                    <a:pt x="2047721" y="722048"/>
                  </a:lnTo>
                  <a:lnTo>
                    <a:pt x="2054712" y="725861"/>
                  </a:lnTo>
                  <a:lnTo>
                    <a:pt x="2060749" y="729674"/>
                  </a:lnTo>
                  <a:lnTo>
                    <a:pt x="2065834" y="733170"/>
                  </a:lnTo>
                  <a:lnTo>
                    <a:pt x="2070282" y="736665"/>
                  </a:lnTo>
                  <a:lnTo>
                    <a:pt x="2073778" y="739843"/>
                  </a:lnTo>
                  <a:lnTo>
                    <a:pt x="2076638" y="743021"/>
                  </a:lnTo>
                  <a:lnTo>
                    <a:pt x="2078862" y="746198"/>
                  </a:lnTo>
                  <a:lnTo>
                    <a:pt x="2084264" y="751600"/>
                  </a:lnTo>
                  <a:lnTo>
                    <a:pt x="2089348" y="757002"/>
                  </a:lnTo>
                  <a:lnTo>
                    <a:pt x="2093797" y="763040"/>
                  </a:lnTo>
                  <a:lnTo>
                    <a:pt x="2097928" y="769395"/>
                  </a:lnTo>
                  <a:lnTo>
                    <a:pt x="2100788" y="774480"/>
                  </a:lnTo>
                  <a:lnTo>
                    <a:pt x="2109368" y="788779"/>
                  </a:lnTo>
                  <a:lnTo>
                    <a:pt x="2139238" y="838033"/>
                  </a:lnTo>
                  <a:lnTo>
                    <a:pt x="2158940" y="870446"/>
                  </a:lnTo>
                  <a:lnTo>
                    <a:pt x="2180866" y="905400"/>
                  </a:lnTo>
                  <a:lnTo>
                    <a:pt x="2203428" y="941626"/>
                  </a:lnTo>
                  <a:lnTo>
                    <a:pt x="2226942" y="977216"/>
                  </a:lnTo>
                  <a:lnTo>
                    <a:pt x="2242196" y="999778"/>
                  </a:lnTo>
                  <a:lnTo>
                    <a:pt x="2256495" y="1021068"/>
                  </a:lnTo>
                  <a:lnTo>
                    <a:pt x="2280963" y="997553"/>
                  </a:lnTo>
                  <a:lnTo>
                    <a:pt x="2305749" y="972450"/>
                  </a:lnTo>
                  <a:lnTo>
                    <a:pt x="2326086" y="951159"/>
                  </a:lnTo>
                  <a:lnTo>
                    <a:pt x="2345470" y="930186"/>
                  </a:lnTo>
                  <a:lnTo>
                    <a:pt x="2380107" y="892372"/>
                  </a:lnTo>
                  <a:lnTo>
                    <a:pt x="2405529" y="864090"/>
                  </a:lnTo>
                  <a:lnTo>
                    <a:pt x="2417286" y="850109"/>
                  </a:lnTo>
                  <a:lnTo>
                    <a:pt x="2417922" y="849791"/>
                  </a:lnTo>
                  <a:lnTo>
                    <a:pt x="2421735" y="845660"/>
                  </a:lnTo>
                  <a:lnTo>
                    <a:pt x="2425548" y="841847"/>
                  </a:lnTo>
                  <a:lnTo>
                    <a:pt x="2429679" y="838033"/>
                  </a:lnTo>
                  <a:lnTo>
                    <a:pt x="2433493" y="834856"/>
                  </a:lnTo>
                  <a:lnTo>
                    <a:pt x="2437941" y="831678"/>
                  </a:lnTo>
                  <a:lnTo>
                    <a:pt x="2442072" y="828818"/>
                  </a:lnTo>
                  <a:lnTo>
                    <a:pt x="2446521" y="826276"/>
                  </a:lnTo>
                  <a:lnTo>
                    <a:pt x="2451605" y="823734"/>
                  </a:lnTo>
                  <a:lnTo>
                    <a:pt x="2456054" y="821509"/>
                  </a:lnTo>
                  <a:lnTo>
                    <a:pt x="2460821" y="819603"/>
                  </a:lnTo>
                  <a:lnTo>
                    <a:pt x="2465587" y="818014"/>
                  </a:lnTo>
                  <a:lnTo>
                    <a:pt x="2470672" y="816425"/>
                  </a:lnTo>
                  <a:lnTo>
                    <a:pt x="2475756" y="815154"/>
                  </a:lnTo>
                  <a:lnTo>
                    <a:pt x="2480522" y="814201"/>
                  </a:lnTo>
                  <a:lnTo>
                    <a:pt x="2485607" y="813565"/>
                  </a:lnTo>
                  <a:lnTo>
                    <a:pt x="2491009" y="812930"/>
                  </a:lnTo>
                  <a:lnTo>
                    <a:pt x="2495775" y="812930"/>
                  </a:lnTo>
                  <a:lnTo>
                    <a:pt x="2500860" y="812930"/>
                  </a:lnTo>
                  <a:lnTo>
                    <a:pt x="2506262" y="812930"/>
                  </a:lnTo>
                  <a:lnTo>
                    <a:pt x="2511346" y="813565"/>
                  </a:lnTo>
                  <a:lnTo>
                    <a:pt x="2516113" y="814201"/>
                  </a:lnTo>
                  <a:lnTo>
                    <a:pt x="2521515" y="815154"/>
                  </a:lnTo>
                  <a:lnTo>
                    <a:pt x="2526281" y="816425"/>
                  </a:lnTo>
                  <a:lnTo>
                    <a:pt x="2531366" y="817696"/>
                  </a:lnTo>
                  <a:lnTo>
                    <a:pt x="2536132" y="819603"/>
                  </a:lnTo>
                  <a:lnTo>
                    <a:pt x="2541216" y="821509"/>
                  </a:lnTo>
                  <a:lnTo>
                    <a:pt x="2545983" y="823734"/>
                  </a:lnTo>
                  <a:lnTo>
                    <a:pt x="2550432" y="826276"/>
                  </a:lnTo>
                  <a:lnTo>
                    <a:pt x="2555198" y="828818"/>
                  </a:lnTo>
                  <a:lnTo>
                    <a:pt x="2559647" y="831678"/>
                  </a:lnTo>
                  <a:lnTo>
                    <a:pt x="2563778" y="835174"/>
                  </a:lnTo>
                  <a:lnTo>
                    <a:pt x="2568227" y="838351"/>
                  </a:lnTo>
                  <a:lnTo>
                    <a:pt x="2572358" y="842164"/>
                  </a:lnTo>
                  <a:lnTo>
                    <a:pt x="2576171" y="845978"/>
                  </a:lnTo>
                  <a:lnTo>
                    <a:pt x="2579666" y="850109"/>
                  </a:lnTo>
                  <a:lnTo>
                    <a:pt x="2583162" y="854240"/>
                  </a:lnTo>
                  <a:lnTo>
                    <a:pt x="2586022" y="858688"/>
                  </a:lnTo>
                  <a:lnTo>
                    <a:pt x="2589200" y="863137"/>
                  </a:lnTo>
                  <a:lnTo>
                    <a:pt x="2591742" y="867586"/>
                  </a:lnTo>
                  <a:lnTo>
                    <a:pt x="2593966" y="872035"/>
                  </a:lnTo>
                  <a:lnTo>
                    <a:pt x="2596190" y="876801"/>
                  </a:lnTo>
                  <a:lnTo>
                    <a:pt x="2598097" y="881250"/>
                  </a:lnTo>
                  <a:lnTo>
                    <a:pt x="2600004" y="886334"/>
                  </a:lnTo>
                  <a:lnTo>
                    <a:pt x="2601275" y="891419"/>
                  </a:lnTo>
                  <a:lnTo>
                    <a:pt x="2602546" y="896185"/>
                  </a:lnTo>
                  <a:lnTo>
                    <a:pt x="2603499" y="901269"/>
                  </a:lnTo>
                  <a:lnTo>
                    <a:pt x="2604452" y="906036"/>
                  </a:lnTo>
                  <a:lnTo>
                    <a:pt x="2604770" y="911438"/>
                  </a:lnTo>
                  <a:lnTo>
                    <a:pt x="2605088" y="916522"/>
                  </a:lnTo>
                  <a:lnTo>
                    <a:pt x="2605088" y="921289"/>
                  </a:lnTo>
                  <a:lnTo>
                    <a:pt x="2604770" y="926691"/>
                  </a:lnTo>
                  <a:lnTo>
                    <a:pt x="2604452" y="931775"/>
                  </a:lnTo>
                  <a:lnTo>
                    <a:pt x="2603499" y="936542"/>
                  </a:lnTo>
                  <a:lnTo>
                    <a:pt x="2602546" y="941944"/>
                  </a:lnTo>
                  <a:lnTo>
                    <a:pt x="2601275" y="947028"/>
                  </a:lnTo>
                  <a:lnTo>
                    <a:pt x="2600004" y="951795"/>
                  </a:lnTo>
                  <a:lnTo>
                    <a:pt x="2598415" y="956879"/>
                  </a:lnTo>
                  <a:lnTo>
                    <a:pt x="2596190" y="961646"/>
                  </a:lnTo>
                  <a:lnTo>
                    <a:pt x="2593966" y="966412"/>
                  </a:lnTo>
                  <a:lnTo>
                    <a:pt x="2591742" y="970861"/>
                  </a:lnTo>
                  <a:lnTo>
                    <a:pt x="2588564" y="975627"/>
                  </a:lnTo>
                  <a:lnTo>
                    <a:pt x="2585704" y="980076"/>
                  </a:lnTo>
                  <a:lnTo>
                    <a:pt x="2582844" y="984207"/>
                  </a:lnTo>
                  <a:lnTo>
                    <a:pt x="2579349" y="988656"/>
                  </a:lnTo>
                  <a:lnTo>
                    <a:pt x="2566638" y="1003273"/>
                  </a:lnTo>
                  <a:lnTo>
                    <a:pt x="2534543" y="1039181"/>
                  </a:lnTo>
                  <a:lnTo>
                    <a:pt x="2512935" y="1063014"/>
                  </a:lnTo>
                  <a:lnTo>
                    <a:pt x="2488784" y="1089071"/>
                  </a:lnTo>
                  <a:lnTo>
                    <a:pt x="2463045" y="1116399"/>
                  </a:lnTo>
                  <a:lnTo>
                    <a:pt x="2436352" y="1143409"/>
                  </a:lnTo>
                  <a:lnTo>
                    <a:pt x="2417922" y="1161204"/>
                  </a:lnTo>
                  <a:lnTo>
                    <a:pt x="2400127" y="1178682"/>
                  </a:lnTo>
                  <a:lnTo>
                    <a:pt x="2382332" y="1195206"/>
                  </a:lnTo>
                  <a:lnTo>
                    <a:pt x="2364537" y="1210776"/>
                  </a:lnTo>
                  <a:lnTo>
                    <a:pt x="2354050" y="1219038"/>
                  </a:lnTo>
                  <a:lnTo>
                    <a:pt x="2343882" y="1226983"/>
                  </a:lnTo>
                  <a:lnTo>
                    <a:pt x="2333395" y="1234927"/>
                  </a:lnTo>
                  <a:lnTo>
                    <a:pt x="2322591" y="1241918"/>
                  </a:lnTo>
                  <a:lnTo>
                    <a:pt x="2316236" y="1246049"/>
                  </a:lnTo>
                  <a:lnTo>
                    <a:pt x="2309562" y="1249862"/>
                  </a:lnTo>
                  <a:lnTo>
                    <a:pt x="2301936" y="1253357"/>
                  </a:lnTo>
                  <a:lnTo>
                    <a:pt x="2294310" y="1257171"/>
                  </a:lnTo>
                  <a:lnTo>
                    <a:pt x="2284141" y="1260984"/>
                  </a:lnTo>
                  <a:lnTo>
                    <a:pt x="2279057" y="1262891"/>
                  </a:lnTo>
                  <a:lnTo>
                    <a:pt x="2272701" y="1264797"/>
                  </a:lnTo>
                  <a:lnTo>
                    <a:pt x="2266346" y="1266068"/>
                  </a:lnTo>
                  <a:lnTo>
                    <a:pt x="2258720" y="1267339"/>
                  </a:lnTo>
                  <a:lnTo>
                    <a:pt x="2250775" y="1267975"/>
                  </a:lnTo>
                  <a:lnTo>
                    <a:pt x="2241242" y="1268610"/>
                  </a:lnTo>
                  <a:lnTo>
                    <a:pt x="2233934" y="1268293"/>
                  </a:lnTo>
                  <a:lnTo>
                    <a:pt x="2226307" y="1267657"/>
                  </a:lnTo>
                  <a:lnTo>
                    <a:pt x="2217727" y="1266068"/>
                  </a:lnTo>
                  <a:lnTo>
                    <a:pt x="2209148" y="1263844"/>
                  </a:lnTo>
                  <a:lnTo>
                    <a:pt x="2198979" y="1260666"/>
                  </a:lnTo>
                  <a:lnTo>
                    <a:pt x="2190717" y="1257171"/>
                  </a:lnTo>
                  <a:lnTo>
                    <a:pt x="2184044" y="1253357"/>
                  </a:lnTo>
                  <a:lnTo>
                    <a:pt x="2178324" y="1250180"/>
                  </a:lnTo>
                  <a:lnTo>
                    <a:pt x="2172922" y="1246684"/>
                  </a:lnTo>
                  <a:lnTo>
                    <a:pt x="2168473" y="1243824"/>
                  </a:lnTo>
                  <a:lnTo>
                    <a:pt x="2160846" y="1237787"/>
                  </a:lnTo>
                  <a:lnTo>
                    <a:pt x="2154491" y="1232067"/>
                  </a:lnTo>
                  <a:lnTo>
                    <a:pt x="2148454" y="1226347"/>
                  </a:lnTo>
                  <a:lnTo>
                    <a:pt x="2137967" y="1215225"/>
                  </a:lnTo>
                  <a:lnTo>
                    <a:pt x="2128116" y="1204103"/>
                  </a:lnTo>
                  <a:lnTo>
                    <a:pt x="2118265" y="1192028"/>
                  </a:lnTo>
                  <a:lnTo>
                    <a:pt x="2109050" y="1179953"/>
                  </a:lnTo>
                  <a:lnTo>
                    <a:pt x="2098882" y="1166924"/>
                  </a:lnTo>
                  <a:lnTo>
                    <a:pt x="2078862" y="1138961"/>
                  </a:lnTo>
                  <a:lnTo>
                    <a:pt x="2058525" y="1108773"/>
                  </a:lnTo>
                  <a:lnTo>
                    <a:pt x="2037552" y="1077313"/>
                  </a:lnTo>
                  <a:lnTo>
                    <a:pt x="2017215" y="1045219"/>
                  </a:lnTo>
                  <a:lnTo>
                    <a:pt x="2012766" y="1038546"/>
                  </a:lnTo>
                  <a:lnTo>
                    <a:pt x="2012766" y="1409700"/>
                  </a:lnTo>
                  <a:lnTo>
                    <a:pt x="1373096" y="1409700"/>
                  </a:lnTo>
                  <a:lnTo>
                    <a:pt x="1373096" y="1002002"/>
                  </a:lnTo>
                  <a:lnTo>
                    <a:pt x="1372779" y="1002002"/>
                  </a:lnTo>
                  <a:lnTo>
                    <a:pt x="1371190" y="1003591"/>
                  </a:lnTo>
                  <a:lnTo>
                    <a:pt x="1369283" y="1005815"/>
                  </a:lnTo>
                  <a:lnTo>
                    <a:pt x="1367694" y="1009311"/>
                  </a:lnTo>
                  <a:lnTo>
                    <a:pt x="1365470" y="1013124"/>
                  </a:lnTo>
                  <a:lnTo>
                    <a:pt x="1363246" y="1018526"/>
                  </a:lnTo>
                  <a:lnTo>
                    <a:pt x="1361339" y="1024882"/>
                  </a:lnTo>
                  <a:lnTo>
                    <a:pt x="1356572" y="1039181"/>
                  </a:lnTo>
                  <a:lnTo>
                    <a:pt x="1351806" y="1056658"/>
                  </a:lnTo>
                  <a:lnTo>
                    <a:pt x="1347039" y="1077313"/>
                  </a:lnTo>
                  <a:lnTo>
                    <a:pt x="1342273" y="1099557"/>
                  </a:lnTo>
                  <a:lnTo>
                    <a:pt x="1337506" y="1124025"/>
                  </a:lnTo>
                  <a:lnTo>
                    <a:pt x="1332740" y="1149765"/>
                  </a:lnTo>
                  <a:lnTo>
                    <a:pt x="1328291" y="1176775"/>
                  </a:lnTo>
                  <a:lnTo>
                    <a:pt x="1324160" y="1204421"/>
                  </a:lnTo>
                  <a:lnTo>
                    <a:pt x="1320029" y="1232702"/>
                  </a:lnTo>
                  <a:lnTo>
                    <a:pt x="1316534" y="1260984"/>
                  </a:lnTo>
                  <a:lnTo>
                    <a:pt x="1313674" y="1288948"/>
                  </a:lnTo>
                  <a:lnTo>
                    <a:pt x="1311449" y="1316276"/>
                  </a:lnTo>
                  <a:lnTo>
                    <a:pt x="1309543" y="1342333"/>
                  </a:lnTo>
                  <a:lnTo>
                    <a:pt x="1308589" y="1375699"/>
                  </a:lnTo>
                  <a:lnTo>
                    <a:pt x="1307636" y="1409700"/>
                  </a:lnTo>
                  <a:lnTo>
                    <a:pt x="1106488" y="1409700"/>
                  </a:lnTo>
                  <a:lnTo>
                    <a:pt x="1106488" y="1388409"/>
                  </a:lnTo>
                  <a:lnTo>
                    <a:pt x="1106488" y="1368072"/>
                  </a:lnTo>
                  <a:lnTo>
                    <a:pt x="1107441" y="1348688"/>
                  </a:lnTo>
                  <a:lnTo>
                    <a:pt x="1108077" y="1330893"/>
                  </a:lnTo>
                  <a:lnTo>
                    <a:pt x="1111255" y="1293396"/>
                  </a:lnTo>
                  <a:lnTo>
                    <a:pt x="1114750" y="1257171"/>
                  </a:lnTo>
                  <a:lnTo>
                    <a:pt x="1118563" y="1222534"/>
                  </a:lnTo>
                  <a:lnTo>
                    <a:pt x="1122694" y="1189486"/>
                  </a:lnTo>
                  <a:lnTo>
                    <a:pt x="1127143" y="1158345"/>
                  </a:lnTo>
                  <a:lnTo>
                    <a:pt x="1131592" y="1128156"/>
                  </a:lnTo>
                  <a:lnTo>
                    <a:pt x="1136358" y="1099875"/>
                  </a:lnTo>
                  <a:lnTo>
                    <a:pt x="1141125" y="1072865"/>
                  </a:lnTo>
                  <a:lnTo>
                    <a:pt x="1146209" y="1047125"/>
                  </a:lnTo>
                  <a:lnTo>
                    <a:pt x="1151929" y="1022975"/>
                  </a:lnTo>
                  <a:lnTo>
                    <a:pt x="1157013" y="999778"/>
                  </a:lnTo>
                  <a:lnTo>
                    <a:pt x="1162733" y="978170"/>
                  </a:lnTo>
                  <a:lnTo>
                    <a:pt x="1168135" y="957832"/>
                  </a:lnTo>
                  <a:lnTo>
                    <a:pt x="1174173" y="938448"/>
                  </a:lnTo>
                  <a:lnTo>
                    <a:pt x="1179893" y="920653"/>
                  </a:lnTo>
                  <a:lnTo>
                    <a:pt x="1185295" y="903812"/>
                  </a:lnTo>
                  <a:lnTo>
                    <a:pt x="1191332" y="887923"/>
                  </a:lnTo>
                  <a:lnTo>
                    <a:pt x="1197052" y="873306"/>
                  </a:lnTo>
                  <a:lnTo>
                    <a:pt x="1202454" y="859959"/>
                  </a:lnTo>
                  <a:lnTo>
                    <a:pt x="1208174" y="847567"/>
                  </a:lnTo>
                  <a:lnTo>
                    <a:pt x="1213258" y="835809"/>
                  </a:lnTo>
                  <a:lnTo>
                    <a:pt x="1218343" y="825005"/>
                  </a:lnTo>
                  <a:lnTo>
                    <a:pt x="1223745" y="815472"/>
                  </a:lnTo>
                  <a:lnTo>
                    <a:pt x="1228511" y="806892"/>
                  </a:lnTo>
                  <a:lnTo>
                    <a:pt x="1233278" y="798948"/>
                  </a:lnTo>
                  <a:lnTo>
                    <a:pt x="1237727" y="791957"/>
                  </a:lnTo>
                  <a:lnTo>
                    <a:pt x="1245989" y="780199"/>
                  </a:lnTo>
                  <a:lnTo>
                    <a:pt x="1252980" y="771302"/>
                  </a:lnTo>
                  <a:lnTo>
                    <a:pt x="1258700" y="764947"/>
                  </a:lnTo>
                  <a:lnTo>
                    <a:pt x="1269186" y="759545"/>
                  </a:lnTo>
                  <a:lnTo>
                    <a:pt x="1280308" y="754142"/>
                  </a:lnTo>
                  <a:lnTo>
                    <a:pt x="1292383" y="748105"/>
                  </a:lnTo>
                  <a:lnTo>
                    <a:pt x="1304776" y="742703"/>
                  </a:lnTo>
                  <a:lnTo>
                    <a:pt x="1331469" y="731263"/>
                  </a:lnTo>
                  <a:lnTo>
                    <a:pt x="1359750" y="720141"/>
                  </a:lnTo>
                  <a:lnTo>
                    <a:pt x="1388349" y="709973"/>
                  </a:lnTo>
                  <a:lnTo>
                    <a:pt x="1416949" y="699486"/>
                  </a:lnTo>
                  <a:lnTo>
                    <a:pt x="1444595" y="690271"/>
                  </a:lnTo>
                  <a:lnTo>
                    <a:pt x="1470652" y="681691"/>
                  </a:lnTo>
                  <a:lnTo>
                    <a:pt x="1477325" y="677878"/>
                  </a:lnTo>
                  <a:lnTo>
                    <a:pt x="1484316" y="674065"/>
                  </a:lnTo>
                  <a:lnTo>
                    <a:pt x="1491624" y="671205"/>
                  </a:lnTo>
                  <a:lnTo>
                    <a:pt x="1499569" y="668027"/>
                  </a:lnTo>
                  <a:lnTo>
                    <a:pt x="1507513" y="665167"/>
                  </a:lnTo>
                  <a:lnTo>
                    <a:pt x="1515139" y="662943"/>
                  </a:lnTo>
                  <a:lnTo>
                    <a:pt x="1523401" y="660718"/>
                  </a:lnTo>
                  <a:lnTo>
                    <a:pt x="1531981" y="658812"/>
                  </a:lnTo>
                  <a:close/>
                  <a:moveTo>
                    <a:pt x="3016555" y="246062"/>
                  </a:moveTo>
                  <a:lnTo>
                    <a:pt x="3026093" y="246062"/>
                  </a:lnTo>
                  <a:lnTo>
                    <a:pt x="3039447" y="247014"/>
                  </a:lnTo>
                  <a:lnTo>
                    <a:pt x="3052165" y="248600"/>
                  </a:lnTo>
                  <a:lnTo>
                    <a:pt x="3064883" y="250822"/>
                  </a:lnTo>
                  <a:lnTo>
                    <a:pt x="3076965" y="253360"/>
                  </a:lnTo>
                  <a:lnTo>
                    <a:pt x="3089047" y="256851"/>
                  </a:lnTo>
                  <a:lnTo>
                    <a:pt x="3100493" y="260976"/>
                  </a:lnTo>
                  <a:lnTo>
                    <a:pt x="3111303" y="265736"/>
                  </a:lnTo>
                  <a:lnTo>
                    <a:pt x="3122113" y="270496"/>
                  </a:lnTo>
                  <a:lnTo>
                    <a:pt x="3132605" y="276526"/>
                  </a:lnTo>
                  <a:lnTo>
                    <a:pt x="3142462" y="282872"/>
                  </a:lnTo>
                  <a:lnTo>
                    <a:pt x="3152318" y="289536"/>
                  </a:lnTo>
                  <a:lnTo>
                    <a:pt x="3161539" y="296518"/>
                  </a:lnTo>
                  <a:lnTo>
                    <a:pt x="3170123" y="304451"/>
                  </a:lnTo>
                  <a:lnTo>
                    <a:pt x="3178708" y="312384"/>
                  </a:lnTo>
                  <a:lnTo>
                    <a:pt x="3186339" y="320952"/>
                  </a:lnTo>
                  <a:lnTo>
                    <a:pt x="3194287" y="330472"/>
                  </a:lnTo>
                  <a:lnTo>
                    <a:pt x="3201282" y="339675"/>
                  </a:lnTo>
                  <a:lnTo>
                    <a:pt x="3207959" y="349512"/>
                  </a:lnTo>
                  <a:lnTo>
                    <a:pt x="3214318" y="359984"/>
                  </a:lnTo>
                  <a:lnTo>
                    <a:pt x="3220041" y="370456"/>
                  </a:lnTo>
                  <a:lnTo>
                    <a:pt x="3225128" y="381563"/>
                  </a:lnTo>
                  <a:lnTo>
                    <a:pt x="3229898" y="392669"/>
                  </a:lnTo>
                  <a:lnTo>
                    <a:pt x="3234349" y="404093"/>
                  </a:lnTo>
                  <a:lnTo>
                    <a:pt x="3238482" y="416152"/>
                  </a:lnTo>
                  <a:lnTo>
                    <a:pt x="3241980" y="428528"/>
                  </a:lnTo>
                  <a:lnTo>
                    <a:pt x="3244523" y="440586"/>
                  </a:lnTo>
                  <a:lnTo>
                    <a:pt x="3247067" y="453280"/>
                  </a:lnTo>
                  <a:lnTo>
                    <a:pt x="3248974" y="466290"/>
                  </a:lnTo>
                  <a:lnTo>
                    <a:pt x="3249928" y="479301"/>
                  </a:lnTo>
                  <a:lnTo>
                    <a:pt x="3251200" y="492629"/>
                  </a:lnTo>
                  <a:lnTo>
                    <a:pt x="3251200" y="505957"/>
                  </a:lnTo>
                  <a:lnTo>
                    <a:pt x="3251200" y="519602"/>
                  </a:lnTo>
                  <a:lnTo>
                    <a:pt x="3249292" y="530709"/>
                  </a:lnTo>
                  <a:lnTo>
                    <a:pt x="3247385" y="541498"/>
                  </a:lnTo>
                  <a:lnTo>
                    <a:pt x="3245159" y="551970"/>
                  </a:lnTo>
                  <a:lnTo>
                    <a:pt x="3242933" y="562442"/>
                  </a:lnTo>
                  <a:lnTo>
                    <a:pt x="3240390" y="572914"/>
                  </a:lnTo>
                  <a:lnTo>
                    <a:pt x="3237846" y="582751"/>
                  </a:lnTo>
                  <a:lnTo>
                    <a:pt x="3231805" y="602426"/>
                  </a:lnTo>
                  <a:lnTo>
                    <a:pt x="3225446" y="621148"/>
                  </a:lnTo>
                  <a:lnTo>
                    <a:pt x="3218133" y="639236"/>
                  </a:lnTo>
                  <a:lnTo>
                    <a:pt x="3210503" y="656690"/>
                  </a:lnTo>
                  <a:lnTo>
                    <a:pt x="3201918" y="673508"/>
                  </a:lnTo>
                  <a:lnTo>
                    <a:pt x="3193016" y="689057"/>
                  </a:lnTo>
                  <a:lnTo>
                    <a:pt x="3183795" y="704289"/>
                  </a:lnTo>
                  <a:lnTo>
                    <a:pt x="3174257" y="718252"/>
                  </a:lnTo>
                  <a:lnTo>
                    <a:pt x="3164082" y="732215"/>
                  </a:lnTo>
                  <a:lnTo>
                    <a:pt x="3153590" y="745225"/>
                  </a:lnTo>
                  <a:lnTo>
                    <a:pt x="3142780" y="756966"/>
                  </a:lnTo>
                  <a:lnTo>
                    <a:pt x="3131652" y="768390"/>
                  </a:lnTo>
                  <a:lnTo>
                    <a:pt x="3120523" y="778862"/>
                  </a:lnTo>
                  <a:lnTo>
                    <a:pt x="3109077" y="788700"/>
                  </a:lnTo>
                  <a:lnTo>
                    <a:pt x="3097631" y="797902"/>
                  </a:lnTo>
                  <a:lnTo>
                    <a:pt x="3085867" y="806153"/>
                  </a:lnTo>
                  <a:lnTo>
                    <a:pt x="3074103" y="813452"/>
                  </a:lnTo>
                  <a:lnTo>
                    <a:pt x="3062339" y="820116"/>
                  </a:lnTo>
                  <a:lnTo>
                    <a:pt x="3050575" y="826145"/>
                  </a:lnTo>
                  <a:lnTo>
                    <a:pt x="3038811" y="831222"/>
                  </a:lnTo>
                  <a:lnTo>
                    <a:pt x="3027365" y="835665"/>
                  </a:lnTo>
                  <a:lnTo>
                    <a:pt x="3015919" y="839473"/>
                  </a:lnTo>
                  <a:lnTo>
                    <a:pt x="3004472" y="842011"/>
                  </a:lnTo>
                  <a:lnTo>
                    <a:pt x="2993662" y="844233"/>
                  </a:lnTo>
                  <a:lnTo>
                    <a:pt x="2982852" y="845502"/>
                  </a:lnTo>
                  <a:lnTo>
                    <a:pt x="2972678" y="846137"/>
                  </a:lnTo>
                  <a:lnTo>
                    <a:pt x="2962503" y="845819"/>
                  </a:lnTo>
                  <a:lnTo>
                    <a:pt x="2952647" y="844550"/>
                  </a:lnTo>
                  <a:lnTo>
                    <a:pt x="2943427" y="842646"/>
                  </a:lnTo>
                  <a:lnTo>
                    <a:pt x="2937703" y="841059"/>
                  </a:lnTo>
                  <a:lnTo>
                    <a:pt x="2931662" y="839155"/>
                  </a:lnTo>
                  <a:lnTo>
                    <a:pt x="2925939" y="837251"/>
                  </a:lnTo>
                  <a:lnTo>
                    <a:pt x="2920534" y="835030"/>
                  </a:lnTo>
                  <a:lnTo>
                    <a:pt x="2914811" y="832492"/>
                  </a:lnTo>
                  <a:lnTo>
                    <a:pt x="2909724" y="829953"/>
                  </a:lnTo>
                  <a:lnTo>
                    <a:pt x="2904319" y="826780"/>
                  </a:lnTo>
                  <a:lnTo>
                    <a:pt x="2899550" y="823924"/>
                  </a:lnTo>
                  <a:lnTo>
                    <a:pt x="2894780" y="820433"/>
                  </a:lnTo>
                  <a:lnTo>
                    <a:pt x="2890329" y="817260"/>
                  </a:lnTo>
                  <a:lnTo>
                    <a:pt x="2885878" y="813452"/>
                  </a:lnTo>
                  <a:lnTo>
                    <a:pt x="2881427" y="809644"/>
                  </a:lnTo>
                  <a:lnTo>
                    <a:pt x="2873160" y="801710"/>
                  </a:lnTo>
                  <a:lnTo>
                    <a:pt x="2865529" y="793142"/>
                  </a:lnTo>
                  <a:lnTo>
                    <a:pt x="2857899" y="783622"/>
                  </a:lnTo>
                  <a:lnTo>
                    <a:pt x="2851222" y="773785"/>
                  </a:lnTo>
                  <a:lnTo>
                    <a:pt x="2845181" y="763630"/>
                  </a:lnTo>
                  <a:lnTo>
                    <a:pt x="2839458" y="752524"/>
                  </a:lnTo>
                  <a:lnTo>
                    <a:pt x="2834052" y="741417"/>
                  </a:lnTo>
                  <a:lnTo>
                    <a:pt x="2829283" y="729676"/>
                  </a:lnTo>
                  <a:lnTo>
                    <a:pt x="2825150" y="717300"/>
                  </a:lnTo>
                  <a:lnTo>
                    <a:pt x="2821017" y="704607"/>
                  </a:lnTo>
                  <a:lnTo>
                    <a:pt x="2817519" y="691913"/>
                  </a:lnTo>
                  <a:lnTo>
                    <a:pt x="2814340" y="678585"/>
                  </a:lnTo>
                  <a:lnTo>
                    <a:pt x="2811478" y="665257"/>
                  </a:lnTo>
                  <a:lnTo>
                    <a:pt x="2809253" y="651612"/>
                  </a:lnTo>
                  <a:lnTo>
                    <a:pt x="2807027" y="637967"/>
                  </a:lnTo>
                  <a:lnTo>
                    <a:pt x="2805119" y="623687"/>
                  </a:lnTo>
                  <a:lnTo>
                    <a:pt x="2803529" y="609724"/>
                  </a:lnTo>
                  <a:lnTo>
                    <a:pt x="2802576" y="595444"/>
                  </a:lnTo>
                  <a:lnTo>
                    <a:pt x="2801304" y="580847"/>
                  </a:lnTo>
                  <a:lnTo>
                    <a:pt x="2800986" y="566885"/>
                  </a:lnTo>
                  <a:lnTo>
                    <a:pt x="2800350" y="538325"/>
                  </a:lnTo>
                  <a:lnTo>
                    <a:pt x="2800350" y="509765"/>
                  </a:lnTo>
                  <a:lnTo>
                    <a:pt x="2800986" y="482157"/>
                  </a:lnTo>
                  <a:lnTo>
                    <a:pt x="2801622" y="468512"/>
                  </a:lnTo>
                  <a:lnTo>
                    <a:pt x="2803212" y="455501"/>
                  </a:lnTo>
                  <a:lnTo>
                    <a:pt x="2805437" y="442490"/>
                  </a:lnTo>
                  <a:lnTo>
                    <a:pt x="2807981" y="429797"/>
                  </a:lnTo>
                  <a:lnTo>
                    <a:pt x="2811478" y="417738"/>
                  </a:lnTo>
                  <a:lnTo>
                    <a:pt x="2815294" y="405680"/>
                  </a:lnTo>
                  <a:lnTo>
                    <a:pt x="2819109" y="394256"/>
                  </a:lnTo>
                  <a:lnTo>
                    <a:pt x="2824196" y="383149"/>
                  </a:lnTo>
                  <a:lnTo>
                    <a:pt x="2829283" y="372360"/>
                  </a:lnTo>
                  <a:lnTo>
                    <a:pt x="2835006" y="361888"/>
                  </a:lnTo>
                  <a:lnTo>
                    <a:pt x="2840729" y="351733"/>
                  </a:lnTo>
                  <a:lnTo>
                    <a:pt x="2847406" y="342213"/>
                  </a:lnTo>
                  <a:lnTo>
                    <a:pt x="2854083" y="333011"/>
                  </a:lnTo>
                  <a:lnTo>
                    <a:pt x="2861714" y="324125"/>
                  </a:lnTo>
                  <a:lnTo>
                    <a:pt x="2869027" y="315875"/>
                  </a:lnTo>
                  <a:lnTo>
                    <a:pt x="2876975" y="307624"/>
                  </a:lnTo>
                  <a:lnTo>
                    <a:pt x="2885242" y="300326"/>
                  </a:lnTo>
                  <a:lnTo>
                    <a:pt x="2893191" y="293344"/>
                  </a:lnTo>
                  <a:lnTo>
                    <a:pt x="2901775" y="286363"/>
                  </a:lnTo>
                  <a:lnTo>
                    <a:pt x="2910678" y="280651"/>
                  </a:lnTo>
                  <a:lnTo>
                    <a:pt x="2920216" y="274622"/>
                  </a:lnTo>
                  <a:lnTo>
                    <a:pt x="2929119" y="269544"/>
                  </a:lnTo>
                  <a:lnTo>
                    <a:pt x="2938657" y="265102"/>
                  </a:lnTo>
                  <a:lnTo>
                    <a:pt x="2947878" y="260976"/>
                  </a:lnTo>
                  <a:lnTo>
                    <a:pt x="2957734" y="257168"/>
                  </a:lnTo>
                  <a:lnTo>
                    <a:pt x="2967273" y="253995"/>
                  </a:lnTo>
                  <a:lnTo>
                    <a:pt x="2977129" y="251139"/>
                  </a:lnTo>
                  <a:lnTo>
                    <a:pt x="2986985" y="248918"/>
                  </a:lnTo>
                  <a:lnTo>
                    <a:pt x="2996842" y="247648"/>
                  </a:lnTo>
                  <a:lnTo>
                    <a:pt x="3006698" y="246379"/>
                  </a:lnTo>
                  <a:lnTo>
                    <a:pt x="3016555" y="246062"/>
                  </a:lnTo>
                  <a:close/>
                  <a:moveTo>
                    <a:pt x="336073" y="246062"/>
                  </a:moveTo>
                  <a:lnTo>
                    <a:pt x="345605" y="246062"/>
                  </a:lnTo>
                  <a:lnTo>
                    <a:pt x="355772" y="246379"/>
                  </a:lnTo>
                  <a:lnTo>
                    <a:pt x="365304" y="247648"/>
                  </a:lnTo>
                  <a:lnTo>
                    <a:pt x="375153" y="248918"/>
                  </a:lnTo>
                  <a:lnTo>
                    <a:pt x="385003" y="251139"/>
                  </a:lnTo>
                  <a:lnTo>
                    <a:pt x="394852" y="253995"/>
                  </a:lnTo>
                  <a:lnTo>
                    <a:pt x="404384" y="257168"/>
                  </a:lnTo>
                  <a:lnTo>
                    <a:pt x="414233" y="260976"/>
                  </a:lnTo>
                  <a:lnTo>
                    <a:pt x="423765" y="265102"/>
                  </a:lnTo>
                  <a:lnTo>
                    <a:pt x="432979" y="269544"/>
                  </a:lnTo>
                  <a:lnTo>
                    <a:pt x="442511" y="274622"/>
                  </a:lnTo>
                  <a:lnTo>
                    <a:pt x="451407" y="280651"/>
                  </a:lnTo>
                  <a:lnTo>
                    <a:pt x="460303" y="286363"/>
                  </a:lnTo>
                  <a:lnTo>
                    <a:pt x="468882" y="293344"/>
                  </a:lnTo>
                  <a:lnTo>
                    <a:pt x="477460" y="300326"/>
                  </a:lnTo>
                  <a:lnTo>
                    <a:pt x="485086" y="307624"/>
                  </a:lnTo>
                  <a:lnTo>
                    <a:pt x="493029" y="315875"/>
                  </a:lnTo>
                  <a:lnTo>
                    <a:pt x="500654" y="324125"/>
                  </a:lnTo>
                  <a:lnTo>
                    <a:pt x="507962" y="333011"/>
                  </a:lnTo>
                  <a:lnTo>
                    <a:pt x="514634" y="342213"/>
                  </a:lnTo>
                  <a:lnTo>
                    <a:pt x="521306" y="351733"/>
                  </a:lnTo>
                  <a:lnTo>
                    <a:pt x="527025" y="361888"/>
                  </a:lnTo>
                  <a:lnTo>
                    <a:pt x="532744" y="372360"/>
                  </a:lnTo>
                  <a:lnTo>
                    <a:pt x="537828" y="383149"/>
                  </a:lnTo>
                  <a:lnTo>
                    <a:pt x="542912" y="394256"/>
                  </a:lnTo>
                  <a:lnTo>
                    <a:pt x="546724" y="405680"/>
                  </a:lnTo>
                  <a:lnTo>
                    <a:pt x="550855" y="417738"/>
                  </a:lnTo>
                  <a:lnTo>
                    <a:pt x="554032" y="429797"/>
                  </a:lnTo>
                  <a:lnTo>
                    <a:pt x="556574" y="442490"/>
                  </a:lnTo>
                  <a:lnTo>
                    <a:pt x="558798" y="455501"/>
                  </a:lnTo>
                  <a:lnTo>
                    <a:pt x="560386" y="468512"/>
                  </a:lnTo>
                  <a:lnTo>
                    <a:pt x="561022" y="482157"/>
                  </a:lnTo>
                  <a:lnTo>
                    <a:pt x="561657" y="509765"/>
                  </a:lnTo>
                  <a:lnTo>
                    <a:pt x="561975" y="538325"/>
                  </a:lnTo>
                  <a:lnTo>
                    <a:pt x="561657" y="552287"/>
                  </a:lnTo>
                  <a:lnTo>
                    <a:pt x="561340" y="566885"/>
                  </a:lnTo>
                  <a:lnTo>
                    <a:pt x="560704" y="580847"/>
                  </a:lnTo>
                  <a:lnTo>
                    <a:pt x="559433" y="595444"/>
                  </a:lnTo>
                  <a:lnTo>
                    <a:pt x="558480" y="609724"/>
                  </a:lnTo>
                  <a:lnTo>
                    <a:pt x="556891" y="623687"/>
                  </a:lnTo>
                  <a:lnTo>
                    <a:pt x="554985" y="637967"/>
                  </a:lnTo>
                  <a:lnTo>
                    <a:pt x="552761" y="651612"/>
                  </a:lnTo>
                  <a:lnTo>
                    <a:pt x="550537" y="665257"/>
                  </a:lnTo>
                  <a:lnTo>
                    <a:pt x="547677" y="678585"/>
                  </a:lnTo>
                  <a:lnTo>
                    <a:pt x="544500" y="691913"/>
                  </a:lnTo>
                  <a:lnTo>
                    <a:pt x="541005" y="704607"/>
                  </a:lnTo>
                  <a:lnTo>
                    <a:pt x="537193" y="717300"/>
                  </a:lnTo>
                  <a:lnTo>
                    <a:pt x="532744" y="729676"/>
                  </a:lnTo>
                  <a:lnTo>
                    <a:pt x="527979" y="741417"/>
                  </a:lnTo>
                  <a:lnTo>
                    <a:pt x="522577" y="752524"/>
                  </a:lnTo>
                  <a:lnTo>
                    <a:pt x="517176" y="763630"/>
                  </a:lnTo>
                  <a:lnTo>
                    <a:pt x="510821" y="773785"/>
                  </a:lnTo>
                  <a:lnTo>
                    <a:pt x="504149" y="783622"/>
                  </a:lnTo>
                  <a:lnTo>
                    <a:pt x="497159" y="793142"/>
                  </a:lnTo>
                  <a:lnTo>
                    <a:pt x="489216" y="801710"/>
                  </a:lnTo>
                  <a:lnTo>
                    <a:pt x="480638" y="809644"/>
                  </a:lnTo>
                  <a:lnTo>
                    <a:pt x="476507" y="813452"/>
                  </a:lnTo>
                  <a:lnTo>
                    <a:pt x="472059" y="817260"/>
                  </a:lnTo>
                  <a:lnTo>
                    <a:pt x="467293" y="820433"/>
                  </a:lnTo>
                  <a:lnTo>
                    <a:pt x="462527" y="823924"/>
                  </a:lnTo>
                  <a:lnTo>
                    <a:pt x="457762" y="826780"/>
                  </a:lnTo>
                  <a:lnTo>
                    <a:pt x="452360" y="829953"/>
                  </a:lnTo>
                  <a:lnTo>
                    <a:pt x="447277" y="832492"/>
                  </a:lnTo>
                  <a:lnTo>
                    <a:pt x="441875" y="835030"/>
                  </a:lnTo>
                  <a:lnTo>
                    <a:pt x="436474" y="837251"/>
                  </a:lnTo>
                  <a:lnTo>
                    <a:pt x="430437" y="839155"/>
                  </a:lnTo>
                  <a:lnTo>
                    <a:pt x="425036" y="841059"/>
                  </a:lnTo>
                  <a:lnTo>
                    <a:pt x="418682" y="842646"/>
                  </a:lnTo>
                  <a:lnTo>
                    <a:pt x="409150" y="844550"/>
                  </a:lnTo>
                  <a:lnTo>
                    <a:pt x="399618" y="845819"/>
                  </a:lnTo>
                  <a:lnTo>
                    <a:pt x="389451" y="846137"/>
                  </a:lnTo>
                  <a:lnTo>
                    <a:pt x="379284" y="845502"/>
                  </a:lnTo>
                  <a:lnTo>
                    <a:pt x="368481" y="844233"/>
                  </a:lnTo>
                  <a:lnTo>
                    <a:pt x="357679" y="842011"/>
                  </a:lnTo>
                  <a:lnTo>
                    <a:pt x="346558" y="839473"/>
                  </a:lnTo>
                  <a:lnTo>
                    <a:pt x="334803" y="835665"/>
                  </a:lnTo>
                  <a:lnTo>
                    <a:pt x="323364" y="831222"/>
                  </a:lnTo>
                  <a:lnTo>
                    <a:pt x="311609" y="826145"/>
                  </a:lnTo>
                  <a:lnTo>
                    <a:pt x="299853" y="820116"/>
                  </a:lnTo>
                  <a:lnTo>
                    <a:pt x="288097" y="813452"/>
                  </a:lnTo>
                  <a:lnTo>
                    <a:pt x="276659" y="806153"/>
                  </a:lnTo>
                  <a:lnTo>
                    <a:pt x="264586" y="797902"/>
                  </a:lnTo>
                  <a:lnTo>
                    <a:pt x="253148" y="788700"/>
                  </a:lnTo>
                  <a:lnTo>
                    <a:pt x="241709" y="778862"/>
                  </a:lnTo>
                  <a:lnTo>
                    <a:pt x="230589" y="768390"/>
                  </a:lnTo>
                  <a:lnTo>
                    <a:pt x="219469" y="756966"/>
                  </a:lnTo>
                  <a:lnTo>
                    <a:pt x="208666" y="745225"/>
                  </a:lnTo>
                  <a:lnTo>
                    <a:pt x="198181" y="732215"/>
                  </a:lnTo>
                  <a:lnTo>
                    <a:pt x="188014" y="718252"/>
                  </a:lnTo>
                  <a:lnTo>
                    <a:pt x="178482" y="704289"/>
                  </a:lnTo>
                  <a:lnTo>
                    <a:pt x="169268" y="689057"/>
                  </a:lnTo>
                  <a:lnTo>
                    <a:pt x="160054" y="673508"/>
                  </a:lnTo>
                  <a:lnTo>
                    <a:pt x="152111" y="656690"/>
                  </a:lnTo>
                  <a:lnTo>
                    <a:pt x="144168" y="639236"/>
                  </a:lnTo>
                  <a:lnTo>
                    <a:pt x="136861" y="621148"/>
                  </a:lnTo>
                  <a:lnTo>
                    <a:pt x="130506" y="602426"/>
                  </a:lnTo>
                  <a:lnTo>
                    <a:pt x="124469" y="582751"/>
                  </a:lnTo>
                  <a:lnTo>
                    <a:pt x="121928" y="572914"/>
                  </a:lnTo>
                  <a:lnTo>
                    <a:pt x="119386" y="562442"/>
                  </a:lnTo>
                  <a:lnTo>
                    <a:pt x="117162" y="551970"/>
                  </a:lnTo>
                  <a:lnTo>
                    <a:pt x="114938" y="541498"/>
                  </a:lnTo>
                  <a:lnTo>
                    <a:pt x="113031" y="530709"/>
                  </a:lnTo>
                  <a:lnTo>
                    <a:pt x="111443" y="519602"/>
                  </a:lnTo>
                  <a:lnTo>
                    <a:pt x="111125" y="505957"/>
                  </a:lnTo>
                  <a:lnTo>
                    <a:pt x="111443" y="492629"/>
                  </a:lnTo>
                  <a:lnTo>
                    <a:pt x="112396" y="479301"/>
                  </a:lnTo>
                  <a:lnTo>
                    <a:pt x="113349" y="466290"/>
                  </a:lnTo>
                  <a:lnTo>
                    <a:pt x="115255" y="453280"/>
                  </a:lnTo>
                  <a:lnTo>
                    <a:pt x="117797" y="440586"/>
                  </a:lnTo>
                  <a:lnTo>
                    <a:pt x="120657" y="428528"/>
                  </a:lnTo>
                  <a:lnTo>
                    <a:pt x="124152" y="416152"/>
                  </a:lnTo>
                  <a:lnTo>
                    <a:pt x="127964" y="404093"/>
                  </a:lnTo>
                  <a:lnTo>
                    <a:pt x="132412" y="392669"/>
                  </a:lnTo>
                  <a:lnTo>
                    <a:pt x="137178" y="381563"/>
                  </a:lnTo>
                  <a:lnTo>
                    <a:pt x="142262" y="370456"/>
                  </a:lnTo>
                  <a:lnTo>
                    <a:pt x="148299" y="359984"/>
                  </a:lnTo>
                  <a:lnTo>
                    <a:pt x="154335" y="349512"/>
                  </a:lnTo>
                  <a:lnTo>
                    <a:pt x="161008" y="339675"/>
                  </a:lnTo>
                  <a:lnTo>
                    <a:pt x="167998" y="330472"/>
                  </a:lnTo>
                  <a:lnTo>
                    <a:pt x="175941" y="320952"/>
                  </a:lnTo>
                  <a:lnTo>
                    <a:pt x="183566" y="312384"/>
                  </a:lnTo>
                  <a:lnTo>
                    <a:pt x="192145" y="304451"/>
                  </a:lnTo>
                  <a:lnTo>
                    <a:pt x="200723" y="296518"/>
                  </a:lnTo>
                  <a:lnTo>
                    <a:pt x="209937" y="289536"/>
                  </a:lnTo>
                  <a:lnTo>
                    <a:pt x="219787" y="282872"/>
                  </a:lnTo>
                  <a:lnTo>
                    <a:pt x="229636" y="276526"/>
                  </a:lnTo>
                  <a:lnTo>
                    <a:pt x="240121" y="270496"/>
                  </a:lnTo>
                  <a:lnTo>
                    <a:pt x="250923" y="265736"/>
                  </a:lnTo>
                  <a:lnTo>
                    <a:pt x="262044" y="260976"/>
                  </a:lnTo>
                  <a:lnTo>
                    <a:pt x="273482" y="256851"/>
                  </a:lnTo>
                  <a:lnTo>
                    <a:pt x="285238" y="253360"/>
                  </a:lnTo>
                  <a:lnTo>
                    <a:pt x="297311" y="250822"/>
                  </a:lnTo>
                  <a:lnTo>
                    <a:pt x="310020" y="248600"/>
                  </a:lnTo>
                  <a:lnTo>
                    <a:pt x="323047" y="247014"/>
                  </a:lnTo>
                  <a:lnTo>
                    <a:pt x="336073" y="246062"/>
                  </a:lnTo>
                  <a:close/>
                  <a:moveTo>
                    <a:pt x="1696249" y="0"/>
                  </a:moveTo>
                  <a:lnTo>
                    <a:pt x="1709607" y="317"/>
                  </a:lnTo>
                  <a:lnTo>
                    <a:pt x="1722646" y="952"/>
                  </a:lnTo>
                  <a:lnTo>
                    <a:pt x="1735368" y="2856"/>
                  </a:lnTo>
                  <a:lnTo>
                    <a:pt x="1747771" y="5077"/>
                  </a:lnTo>
                  <a:lnTo>
                    <a:pt x="1759538" y="7616"/>
                  </a:lnTo>
                  <a:lnTo>
                    <a:pt x="1771306" y="11424"/>
                  </a:lnTo>
                  <a:lnTo>
                    <a:pt x="1782755" y="15232"/>
                  </a:lnTo>
                  <a:lnTo>
                    <a:pt x="1793886" y="19992"/>
                  </a:lnTo>
                  <a:lnTo>
                    <a:pt x="1804699" y="24752"/>
                  </a:lnTo>
                  <a:lnTo>
                    <a:pt x="1814876" y="30782"/>
                  </a:lnTo>
                  <a:lnTo>
                    <a:pt x="1825053" y="36811"/>
                  </a:lnTo>
                  <a:lnTo>
                    <a:pt x="1834594" y="43475"/>
                  </a:lnTo>
                  <a:lnTo>
                    <a:pt x="1844136" y="50457"/>
                  </a:lnTo>
                  <a:lnTo>
                    <a:pt x="1853040" y="58390"/>
                  </a:lnTo>
                  <a:lnTo>
                    <a:pt x="1861627" y="66006"/>
                  </a:lnTo>
                  <a:lnTo>
                    <a:pt x="1869578" y="74574"/>
                  </a:lnTo>
                  <a:lnTo>
                    <a:pt x="1877529" y="83460"/>
                  </a:lnTo>
                  <a:lnTo>
                    <a:pt x="1884526" y="92663"/>
                  </a:lnTo>
                  <a:lnTo>
                    <a:pt x="1891523" y="102818"/>
                  </a:lnTo>
                  <a:lnTo>
                    <a:pt x="1898201" y="112972"/>
                  </a:lnTo>
                  <a:lnTo>
                    <a:pt x="1904244" y="123127"/>
                  </a:lnTo>
                  <a:lnTo>
                    <a:pt x="1909969" y="133917"/>
                  </a:lnTo>
                  <a:lnTo>
                    <a:pt x="1915057" y="145024"/>
                  </a:lnTo>
                  <a:lnTo>
                    <a:pt x="1919828" y="156765"/>
                  </a:lnTo>
                  <a:lnTo>
                    <a:pt x="1924280" y="168189"/>
                  </a:lnTo>
                  <a:lnTo>
                    <a:pt x="1928097" y="180566"/>
                  </a:lnTo>
                  <a:lnTo>
                    <a:pt x="1931595" y="192624"/>
                  </a:lnTo>
                  <a:lnTo>
                    <a:pt x="1934457" y="205318"/>
                  </a:lnTo>
                  <a:lnTo>
                    <a:pt x="1937002" y="218012"/>
                  </a:lnTo>
                  <a:lnTo>
                    <a:pt x="1938910" y="231022"/>
                  </a:lnTo>
                  <a:lnTo>
                    <a:pt x="1940500" y="244351"/>
                  </a:lnTo>
                  <a:lnTo>
                    <a:pt x="1941136" y="257679"/>
                  </a:lnTo>
                  <a:lnTo>
                    <a:pt x="1947815" y="260218"/>
                  </a:lnTo>
                  <a:lnTo>
                    <a:pt x="1951313" y="261804"/>
                  </a:lnTo>
                  <a:lnTo>
                    <a:pt x="1954176" y="263708"/>
                  </a:lnTo>
                  <a:lnTo>
                    <a:pt x="1957038" y="265612"/>
                  </a:lnTo>
                  <a:lnTo>
                    <a:pt x="1959900" y="267834"/>
                  </a:lnTo>
                  <a:lnTo>
                    <a:pt x="1962444" y="270055"/>
                  </a:lnTo>
                  <a:lnTo>
                    <a:pt x="1964671" y="272594"/>
                  </a:lnTo>
                  <a:lnTo>
                    <a:pt x="1966897" y="275133"/>
                  </a:lnTo>
                  <a:lnTo>
                    <a:pt x="1968805" y="277989"/>
                  </a:lnTo>
                  <a:lnTo>
                    <a:pt x="1970395" y="281479"/>
                  </a:lnTo>
                  <a:lnTo>
                    <a:pt x="1971986" y="284653"/>
                  </a:lnTo>
                  <a:lnTo>
                    <a:pt x="1973258" y="288461"/>
                  </a:lnTo>
                  <a:lnTo>
                    <a:pt x="1974530" y="292269"/>
                  </a:lnTo>
                  <a:lnTo>
                    <a:pt x="1975484" y="296394"/>
                  </a:lnTo>
                  <a:lnTo>
                    <a:pt x="1976120" y="300837"/>
                  </a:lnTo>
                  <a:lnTo>
                    <a:pt x="1976438" y="307819"/>
                  </a:lnTo>
                  <a:lnTo>
                    <a:pt x="1976438" y="315117"/>
                  </a:lnTo>
                  <a:lnTo>
                    <a:pt x="1975802" y="323051"/>
                  </a:lnTo>
                  <a:lnTo>
                    <a:pt x="1974530" y="330350"/>
                  </a:lnTo>
                  <a:lnTo>
                    <a:pt x="1973258" y="337966"/>
                  </a:lnTo>
                  <a:lnTo>
                    <a:pt x="1971031" y="345582"/>
                  </a:lnTo>
                  <a:lnTo>
                    <a:pt x="1968169" y="353198"/>
                  </a:lnTo>
                  <a:lnTo>
                    <a:pt x="1964989" y="360179"/>
                  </a:lnTo>
                  <a:lnTo>
                    <a:pt x="1961172" y="367161"/>
                  </a:lnTo>
                  <a:lnTo>
                    <a:pt x="1957356" y="373825"/>
                  </a:lnTo>
                  <a:lnTo>
                    <a:pt x="1952903" y="379854"/>
                  </a:lnTo>
                  <a:lnTo>
                    <a:pt x="1947815" y="385884"/>
                  </a:lnTo>
                  <a:lnTo>
                    <a:pt x="1942726" y="390961"/>
                  </a:lnTo>
                  <a:lnTo>
                    <a:pt x="1937002" y="395404"/>
                  </a:lnTo>
                  <a:lnTo>
                    <a:pt x="1930959" y="399212"/>
                  </a:lnTo>
                  <a:lnTo>
                    <a:pt x="1924916" y="402068"/>
                  </a:lnTo>
                  <a:lnTo>
                    <a:pt x="1921736" y="413175"/>
                  </a:lnTo>
                  <a:lnTo>
                    <a:pt x="1918556" y="423965"/>
                  </a:lnTo>
                  <a:lnTo>
                    <a:pt x="1914739" y="434754"/>
                  </a:lnTo>
                  <a:lnTo>
                    <a:pt x="1910923" y="445226"/>
                  </a:lnTo>
                  <a:lnTo>
                    <a:pt x="1906788" y="456016"/>
                  </a:lnTo>
                  <a:lnTo>
                    <a:pt x="1902336" y="466171"/>
                  </a:lnTo>
                  <a:lnTo>
                    <a:pt x="1897883" y="476325"/>
                  </a:lnTo>
                  <a:lnTo>
                    <a:pt x="1893113" y="486480"/>
                  </a:lnTo>
                  <a:lnTo>
                    <a:pt x="1888024" y="496000"/>
                  </a:lnTo>
                  <a:lnTo>
                    <a:pt x="1882300" y="505838"/>
                  </a:lnTo>
                  <a:lnTo>
                    <a:pt x="1876893" y="515041"/>
                  </a:lnTo>
                  <a:lnTo>
                    <a:pt x="1870850" y="523926"/>
                  </a:lnTo>
                  <a:lnTo>
                    <a:pt x="1864808" y="532812"/>
                  </a:lnTo>
                  <a:lnTo>
                    <a:pt x="1858129" y="541380"/>
                  </a:lnTo>
                  <a:lnTo>
                    <a:pt x="1851450" y="549631"/>
                  </a:lnTo>
                  <a:lnTo>
                    <a:pt x="1844454" y="557247"/>
                  </a:lnTo>
                  <a:lnTo>
                    <a:pt x="1837457" y="565180"/>
                  </a:lnTo>
                  <a:lnTo>
                    <a:pt x="1829824" y="572162"/>
                  </a:lnTo>
                  <a:lnTo>
                    <a:pt x="1822191" y="578826"/>
                  </a:lnTo>
                  <a:lnTo>
                    <a:pt x="1813922" y="585490"/>
                  </a:lnTo>
                  <a:lnTo>
                    <a:pt x="1805653" y="591520"/>
                  </a:lnTo>
                  <a:lnTo>
                    <a:pt x="1797066" y="597232"/>
                  </a:lnTo>
                  <a:lnTo>
                    <a:pt x="1788161" y="601992"/>
                  </a:lnTo>
                  <a:lnTo>
                    <a:pt x="1779256" y="606752"/>
                  </a:lnTo>
                  <a:lnTo>
                    <a:pt x="1769715" y="610877"/>
                  </a:lnTo>
                  <a:lnTo>
                    <a:pt x="1759856" y="614685"/>
                  </a:lnTo>
                  <a:lnTo>
                    <a:pt x="1750315" y="617859"/>
                  </a:lnTo>
                  <a:lnTo>
                    <a:pt x="1739820" y="620397"/>
                  </a:lnTo>
                  <a:lnTo>
                    <a:pt x="1729325" y="622301"/>
                  </a:lnTo>
                  <a:lnTo>
                    <a:pt x="1718512" y="623888"/>
                  </a:lnTo>
                  <a:lnTo>
                    <a:pt x="1707699" y="624840"/>
                  </a:lnTo>
                  <a:lnTo>
                    <a:pt x="1696249" y="625475"/>
                  </a:lnTo>
                  <a:lnTo>
                    <a:pt x="1685118" y="624840"/>
                  </a:lnTo>
                  <a:lnTo>
                    <a:pt x="1674305" y="623888"/>
                  </a:lnTo>
                  <a:lnTo>
                    <a:pt x="1663492" y="622301"/>
                  </a:lnTo>
                  <a:lnTo>
                    <a:pt x="1652997" y="620397"/>
                  </a:lnTo>
                  <a:lnTo>
                    <a:pt x="1642820" y="617859"/>
                  </a:lnTo>
                  <a:lnTo>
                    <a:pt x="1632960" y="614685"/>
                  </a:lnTo>
                  <a:lnTo>
                    <a:pt x="1623419" y="611195"/>
                  </a:lnTo>
                  <a:lnTo>
                    <a:pt x="1613878" y="606752"/>
                  </a:lnTo>
                  <a:lnTo>
                    <a:pt x="1604655" y="602309"/>
                  </a:lnTo>
                  <a:lnTo>
                    <a:pt x="1596068" y="597232"/>
                  </a:lnTo>
                  <a:lnTo>
                    <a:pt x="1587481" y="591837"/>
                  </a:lnTo>
                  <a:lnTo>
                    <a:pt x="1579531" y="586125"/>
                  </a:lnTo>
                  <a:lnTo>
                    <a:pt x="1571262" y="579778"/>
                  </a:lnTo>
                  <a:lnTo>
                    <a:pt x="1563311" y="572479"/>
                  </a:lnTo>
                  <a:lnTo>
                    <a:pt x="1555996" y="565498"/>
                  </a:lnTo>
                  <a:lnTo>
                    <a:pt x="1548999" y="558199"/>
                  </a:lnTo>
                  <a:lnTo>
                    <a:pt x="1541684" y="550265"/>
                  </a:lnTo>
                  <a:lnTo>
                    <a:pt x="1535006" y="542015"/>
                  </a:lnTo>
                  <a:lnTo>
                    <a:pt x="1528645" y="534081"/>
                  </a:lnTo>
                  <a:lnTo>
                    <a:pt x="1522602" y="525196"/>
                  </a:lnTo>
                  <a:lnTo>
                    <a:pt x="1516560" y="516310"/>
                  </a:lnTo>
                  <a:lnTo>
                    <a:pt x="1510835" y="506790"/>
                  </a:lnTo>
                  <a:lnTo>
                    <a:pt x="1505428" y="497270"/>
                  </a:lnTo>
                  <a:lnTo>
                    <a:pt x="1500022" y="487432"/>
                  </a:lnTo>
                  <a:lnTo>
                    <a:pt x="1495251" y="477912"/>
                  </a:lnTo>
                  <a:lnTo>
                    <a:pt x="1490799" y="467440"/>
                  </a:lnTo>
                  <a:lnTo>
                    <a:pt x="1486346" y="457602"/>
                  </a:lnTo>
                  <a:lnTo>
                    <a:pt x="1482212" y="447130"/>
                  </a:lnTo>
                  <a:lnTo>
                    <a:pt x="1478714" y="436341"/>
                  </a:lnTo>
                  <a:lnTo>
                    <a:pt x="1474897" y="425869"/>
                  </a:lnTo>
                  <a:lnTo>
                    <a:pt x="1471399" y="415079"/>
                  </a:lnTo>
                  <a:lnTo>
                    <a:pt x="1468536" y="404290"/>
                  </a:lnTo>
                  <a:lnTo>
                    <a:pt x="1464720" y="403338"/>
                  </a:lnTo>
                  <a:lnTo>
                    <a:pt x="1461540" y="401751"/>
                  </a:lnTo>
                  <a:lnTo>
                    <a:pt x="1458041" y="400164"/>
                  </a:lnTo>
                  <a:lnTo>
                    <a:pt x="1454861" y="398577"/>
                  </a:lnTo>
                  <a:lnTo>
                    <a:pt x="1451363" y="396673"/>
                  </a:lnTo>
                  <a:lnTo>
                    <a:pt x="1448500" y="394452"/>
                  </a:lnTo>
                  <a:lnTo>
                    <a:pt x="1442458" y="389375"/>
                  </a:lnTo>
                  <a:lnTo>
                    <a:pt x="1436733" y="383980"/>
                  </a:lnTo>
                  <a:lnTo>
                    <a:pt x="1431962" y="377633"/>
                  </a:lnTo>
                  <a:lnTo>
                    <a:pt x="1427192" y="370969"/>
                  </a:lnTo>
                  <a:lnTo>
                    <a:pt x="1423057" y="363988"/>
                  </a:lnTo>
                  <a:lnTo>
                    <a:pt x="1419241" y="356054"/>
                  </a:lnTo>
                  <a:lnTo>
                    <a:pt x="1416379" y="348438"/>
                  </a:lnTo>
                  <a:lnTo>
                    <a:pt x="1413834" y="340504"/>
                  </a:lnTo>
                  <a:lnTo>
                    <a:pt x="1411926" y="332254"/>
                  </a:lnTo>
                  <a:lnTo>
                    <a:pt x="1410336" y="324320"/>
                  </a:lnTo>
                  <a:lnTo>
                    <a:pt x="1409700" y="316387"/>
                  </a:lnTo>
                  <a:lnTo>
                    <a:pt x="1409700" y="308453"/>
                  </a:lnTo>
                  <a:lnTo>
                    <a:pt x="1410336" y="300837"/>
                  </a:lnTo>
                  <a:lnTo>
                    <a:pt x="1411290" y="296077"/>
                  </a:lnTo>
                  <a:lnTo>
                    <a:pt x="1411926" y="291634"/>
                  </a:lnTo>
                  <a:lnTo>
                    <a:pt x="1413516" y="286874"/>
                  </a:lnTo>
                  <a:lnTo>
                    <a:pt x="1414789" y="283383"/>
                  </a:lnTo>
                  <a:lnTo>
                    <a:pt x="1416697" y="279575"/>
                  </a:lnTo>
                  <a:lnTo>
                    <a:pt x="1418923" y="275767"/>
                  </a:lnTo>
                  <a:lnTo>
                    <a:pt x="1421149" y="272911"/>
                  </a:lnTo>
                  <a:lnTo>
                    <a:pt x="1423694" y="270055"/>
                  </a:lnTo>
                  <a:lnTo>
                    <a:pt x="1426556" y="267199"/>
                  </a:lnTo>
                  <a:lnTo>
                    <a:pt x="1429418" y="264978"/>
                  </a:lnTo>
                  <a:lnTo>
                    <a:pt x="1432917" y="262756"/>
                  </a:lnTo>
                  <a:lnTo>
                    <a:pt x="1436097" y="261170"/>
                  </a:lnTo>
                  <a:lnTo>
                    <a:pt x="1439913" y="259266"/>
                  </a:lnTo>
                  <a:lnTo>
                    <a:pt x="1443730" y="257679"/>
                  </a:lnTo>
                  <a:lnTo>
                    <a:pt x="1447228" y="256727"/>
                  </a:lnTo>
                  <a:lnTo>
                    <a:pt x="1451363" y="255458"/>
                  </a:lnTo>
                  <a:lnTo>
                    <a:pt x="1452635" y="242447"/>
                  </a:lnTo>
                  <a:lnTo>
                    <a:pt x="1453907" y="229118"/>
                  </a:lnTo>
                  <a:lnTo>
                    <a:pt x="1455815" y="216108"/>
                  </a:lnTo>
                  <a:lnTo>
                    <a:pt x="1458359" y="203414"/>
                  </a:lnTo>
                  <a:lnTo>
                    <a:pt x="1461540" y="191355"/>
                  </a:lnTo>
                  <a:lnTo>
                    <a:pt x="1464720" y="178979"/>
                  </a:lnTo>
                  <a:lnTo>
                    <a:pt x="1468854" y="167237"/>
                  </a:lnTo>
                  <a:lnTo>
                    <a:pt x="1473307" y="155178"/>
                  </a:lnTo>
                  <a:lnTo>
                    <a:pt x="1478077" y="144072"/>
                  </a:lnTo>
                  <a:lnTo>
                    <a:pt x="1483484" y="132965"/>
                  </a:lnTo>
                  <a:lnTo>
                    <a:pt x="1488891" y="122175"/>
                  </a:lnTo>
                  <a:lnTo>
                    <a:pt x="1494933" y="111703"/>
                  </a:lnTo>
                  <a:lnTo>
                    <a:pt x="1501612" y="101866"/>
                  </a:lnTo>
                  <a:lnTo>
                    <a:pt x="1508609" y="92028"/>
                  </a:lnTo>
                  <a:lnTo>
                    <a:pt x="1516242" y="82825"/>
                  </a:lnTo>
                  <a:lnTo>
                    <a:pt x="1523556" y="74257"/>
                  </a:lnTo>
                  <a:lnTo>
                    <a:pt x="1531825" y="65689"/>
                  </a:lnTo>
                  <a:lnTo>
                    <a:pt x="1540412" y="57438"/>
                  </a:lnTo>
                  <a:lnTo>
                    <a:pt x="1549317" y="50139"/>
                  </a:lnTo>
                  <a:lnTo>
                    <a:pt x="1558540" y="43158"/>
                  </a:lnTo>
                  <a:lnTo>
                    <a:pt x="1568399" y="36494"/>
                  </a:lnTo>
                  <a:lnTo>
                    <a:pt x="1578258" y="30464"/>
                  </a:lnTo>
                  <a:lnTo>
                    <a:pt x="1588754" y="24752"/>
                  </a:lnTo>
                  <a:lnTo>
                    <a:pt x="1599567" y="19675"/>
                  </a:lnTo>
                  <a:lnTo>
                    <a:pt x="1610380" y="15232"/>
                  </a:lnTo>
                  <a:lnTo>
                    <a:pt x="1621829" y="11107"/>
                  </a:lnTo>
                  <a:lnTo>
                    <a:pt x="1633278" y="7616"/>
                  </a:lnTo>
                  <a:lnTo>
                    <a:pt x="1645364" y="5077"/>
                  </a:lnTo>
                  <a:lnTo>
                    <a:pt x="1657449" y="2856"/>
                  </a:lnTo>
                  <a:lnTo>
                    <a:pt x="1670170" y="952"/>
                  </a:lnTo>
                  <a:lnTo>
                    <a:pt x="1683210" y="317"/>
                  </a:lnTo>
                  <a:lnTo>
                    <a:pt x="16962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052187" y="3729874"/>
            <a:ext cx="1001712" cy="1003300"/>
            <a:chOff x="5052187" y="3729874"/>
            <a:chExt cx="1001712" cy="1003300"/>
          </a:xfrm>
        </p:grpSpPr>
        <p:sp>
          <p:nvSpPr>
            <p:cNvPr id="40" name="MH_Other_13"/>
            <p:cNvSpPr/>
            <p:nvPr>
              <p:custDataLst>
                <p:tags r:id="rId22"/>
              </p:custDataLst>
            </p:nvPr>
          </p:nvSpPr>
          <p:spPr>
            <a:xfrm flipH="1">
              <a:off x="5052187" y="3729874"/>
              <a:ext cx="1001712" cy="10033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MH_Other_14"/>
            <p:cNvSpPr/>
            <p:nvPr>
              <p:custDataLst>
                <p:tags r:id="rId23"/>
              </p:custDataLst>
            </p:nvPr>
          </p:nvSpPr>
          <p:spPr>
            <a:xfrm flipH="1">
              <a:off x="5172075" y="3850244"/>
              <a:ext cx="761814" cy="7618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3" name="MH_Other_6"/>
            <p:cNvSpPr/>
            <p:nvPr>
              <p:custDataLst>
                <p:tags r:id="rId24"/>
              </p:custDataLst>
            </p:nvPr>
          </p:nvSpPr>
          <p:spPr>
            <a:xfrm>
              <a:off x="5329605" y="4112233"/>
              <a:ext cx="412750" cy="282575"/>
            </a:xfrm>
            <a:custGeom>
              <a:avLst/>
              <a:gdLst>
                <a:gd name="connsiteX0" fmla="*/ 1720704 w 1721074"/>
                <a:gd name="connsiteY0" fmla="*/ 0 h 1180530"/>
                <a:gd name="connsiteX1" fmla="*/ 1721074 w 1721074"/>
                <a:gd name="connsiteY1" fmla="*/ 328961 h 1180530"/>
                <a:gd name="connsiteX2" fmla="*/ 1609393 w 1721074"/>
                <a:gd name="connsiteY2" fmla="*/ 253106 h 1180530"/>
                <a:gd name="connsiteX3" fmla="*/ 1153934 w 1721074"/>
                <a:gd name="connsiteY3" fmla="*/ 933995 h 1180530"/>
                <a:gd name="connsiteX4" fmla="*/ 899597 w 1721074"/>
                <a:gd name="connsiteY4" fmla="*/ 519521 h 1180530"/>
                <a:gd name="connsiteX5" fmla="*/ 532223 w 1721074"/>
                <a:gd name="connsiteY5" fmla="*/ 1009354 h 1180530"/>
                <a:gd name="connsiteX6" fmla="*/ 292016 w 1721074"/>
                <a:gd name="connsiteY6" fmla="*/ 792697 h 1180530"/>
                <a:gd name="connsiteX7" fmla="*/ 0 w 1721074"/>
                <a:gd name="connsiteY7" fmla="*/ 1180530 h 1180530"/>
                <a:gd name="connsiteX8" fmla="*/ 0 w 1721074"/>
                <a:gd name="connsiteY8" fmla="*/ 996382 h 1180530"/>
                <a:gd name="connsiteX9" fmla="*/ 277886 w 1721074"/>
                <a:gd name="connsiteY9" fmla="*/ 613720 h 1180530"/>
                <a:gd name="connsiteX10" fmla="*/ 503963 w 1721074"/>
                <a:gd name="connsiteY10" fmla="*/ 839796 h 1180530"/>
                <a:gd name="connsiteX11" fmla="*/ 923147 w 1721074"/>
                <a:gd name="connsiteY11" fmla="*/ 316994 h 1180530"/>
                <a:gd name="connsiteX12" fmla="*/ 1158644 w 1721074"/>
                <a:gd name="connsiteY12" fmla="*/ 731468 h 1180530"/>
                <a:gd name="connsiteX13" fmla="*/ 1529274 w 1721074"/>
                <a:gd name="connsiteY13" fmla="*/ 198688 h 1180530"/>
                <a:gd name="connsiteX14" fmla="*/ 1414772 w 1721074"/>
                <a:gd name="connsiteY14" fmla="*/ 120917 h 11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21074" h="1180530">
                  <a:moveTo>
                    <a:pt x="1720704" y="0"/>
                  </a:moveTo>
                  <a:lnTo>
                    <a:pt x="1721074" y="328961"/>
                  </a:lnTo>
                  <a:lnTo>
                    <a:pt x="1609393" y="253106"/>
                  </a:lnTo>
                  <a:lnTo>
                    <a:pt x="1153934" y="933995"/>
                  </a:lnTo>
                  <a:lnTo>
                    <a:pt x="899597" y="519521"/>
                  </a:lnTo>
                  <a:lnTo>
                    <a:pt x="532223" y="1009354"/>
                  </a:lnTo>
                  <a:lnTo>
                    <a:pt x="292016" y="792697"/>
                  </a:lnTo>
                  <a:lnTo>
                    <a:pt x="0" y="1180530"/>
                  </a:lnTo>
                  <a:lnTo>
                    <a:pt x="0" y="996382"/>
                  </a:lnTo>
                  <a:lnTo>
                    <a:pt x="277886" y="613720"/>
                  </a:lnTo>
                  <a:lnTo>
                    <a:pt x="503963" y="839796"/>
                  </a:lnTo>
                  <a:lnTo>
                    <a:pt x="923147" y="316994"/>
                  </a:lnTo>
                  <a:lnTo>
                    <a:pt x="1158644" y="731468"/>
                  </a:lnTo>
                  <a:lnTo>
                    <a:pt x="1529274" y="198688"/>
                  </a:lnTo>
                  <a:lnTo>
                    <a:pt x="1414772" y="120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43681" y="2577957"/>
            <a:ext cx="1003300" cy="1003300"/>
            <a:chOff x="6143681" y="2577957"/>
            <a:chExt cx="1003300" cy="1003300"/>
          </a:xfrm>
        </p:grpSpPr>
        <p:sp>
          <p:nvSpPr>
            <p:cNvPr id="45" name="MH_Other_1"/>
            <p:cNvSpPr/>
            <p:nvPr>
              <p:custDataLst>
                <p:tags r:id="rId25"/>
              </p:custDataLst>
            </p:nvPr>
          </p:nvSpPr>
          <p:spPr>
            <a:xfrm>
              <a:off x="6143681" y="2577957"/>
              <a:ext cx="1003300" cy="10033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MH_Other_2"/>
            <p:cNvSpPr/>
            <p:nvPr>
              <p:custDataLst>
                <p:tags r:id="rId26"/>
              </p:custDataLst>
            </p:nvPr>
          </p:nvSpPr>
          <p:spPr>
            <a:xfrm>
              <a:off x="6257925" y="2692232"/>
              <a:ext cx="776022" cy="7760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7" name="KSO_Shape"/>
            <p:cNvSpPr/>
            <p:nvPr/>
          </p:nvSpPr>
          <p:spPr bwMode="auto">
            <a:xfrm>
              <a:off x="6495207" y="2860388"/>
              <a:ext cx="319192" cy="435262"/>
            </a:xfrm>
            <a:custGeom>
              <a:avLst/>
              <a:gdLst>
                <a:gd name="T0" fmla="*/ 690912 w 1387475"/>
                <a:gd name="T1" fmla="*/ 1460893 h 1890713"/>
                <a:gd name="T2" fmla="*/ 273569 w 1387475"/>
                <a:gd name="T3" fmla="*/ 1342172 h 1890713"/>
                <a:gd name="T4" fmla="*/ 1125427 w 1387475"/>
                <a:gd name="T5" fmla="*/ 1107527 h 1890713"/>
                <a:gd name="T6" fmla="*/ 1132217 w 1387475"/>
                <a:gd name="T7" fmla="*/ 1123117 h 1890713"/>
                <a:gd name="T8" fmla="*/ 1000025 w 1387475"/>
                <a:gd name="T9" fmla="*/ 749763 h 1890713"/>
                <a:gd name="T10" fmla="*/ 1159374 w 1387475"/>
                <a:gd name="T11" fmla="*/ 788538 h 1890713"/>
                <a:gd name="T12" fmla="*/ 1296359 w 1387475"/>
                <a:gd name="T13" fmla="*/ 860090 h 1890713"/>
                <a:gd name="T14" fmla="*/ 1380227 w 1387475"/>
                <a:gd name="T15" fmla="*/ 938838 h 1890713"/>
                <a:gd name="T16" fmla="*/ 1395402 w 1387475"/>
                <a:gd name="T17" fmla="*/ 983609 h 1890713"/>
                <a:gd name="T18" fmla="*/ 1388613 w 1387475"/>
                <a:gd name="T19" fmla="*/ 1092736 h 1890713"/>
                <a:gd name="T20" fmla="*/ 1337095 w 1387475"/>
                <a:gd name="T21" fmla="*/ 1277414 h 1890713"/>
                <a:gd name="T22" fmla="*/ 1108654 w 1387475"/>
                <a:gd name="T23" fmla="*/ 1651167 h 1890713"/>
                <a:gd name="T24" fmla="*/ 234430 w 1387475"/>
                <a:gd name="T25" fmla="*/ 1588809 h 1890713"/>
                <a:gd name="T26" fmla="*/ 132192 w 1387475"/>
                <a:gd name="T27" fmla="*/ 1603999 h 1890713"/>
                <a:gd name="T28" fmla="*/ 75082 w 1387475"/>
                <a:gd name="T29" fmla="*/ 1526850 h 1890713"/>
                <a:gd name="T30" fmla="*/ 9585 w 1387475"/>
                <a:gd name="T31" fmla="*/ 1125115 h 1890713"/>
                <a:gd name="T32" fmla="*/ 1198 w 1387475"/>
                <a:gd name="T33" fmla="*/ 986407 h 1890713"/>
                <a:gd name="T34" fmla="*/ 15176 w 1387475"/>
                <a:gd name="T35" fmla="*/ 938039 h 1890713"/>
                <a:gd name="T36" fmla="*/ 60305 w 1387475"/>
                <a:gd name="T37" fmla="*/ 885673 h 1890713"/>
                <a:gd name="T38" fmla="*/ 179717 w 1387475"/>
                <a:gd name="T39" fmla="*/ 820917 h 1890713"/>
                <a:gd name="T40" fmla="*/ 333475 w 1387475"/>
                <a:gd name="T41" fmla="*/ 775746 h 1890713"/>
                <a:gd name="T42" fmla="*/ 492025 w 1387475"/>
                <a:gd name="T43" fmla="*/ 750962 h 1890713"/>
                <a:gd name="T44" fmla="*/ 748422 w 1387475"/>
                <a:gd name="T45" fmla="*/ 882076 h 1890713"/>
                <a:gd name="T46" fmla="*/ 930934 w 1387475"/>
                <a:gd name="T47" fmla="*/ 750163 h 1890713"/>
                <a:gd name="T48" fmla="*/ 763236 w 1387475"/>
                <a:gd name="T49" fmla="*/ 2000 h 1890713"/>
                <a:gd name="T50" fmla="*/ 882716 w 1387475"/>
                <a:gd name="T51" fmla="*/ 31207 h 1890713"/>
                <a:gd name="T52" fmla="*/ 976222 w 1387475"/>
                <a:gd name="T53" fmla="*/ 84818 h 1890713"/>
                <a:gd name="T54" fmla="*/ 983815 w 1387475"/>
                <a:gd name="T55" fmla="*/ 140830 h 1890713"/>
                <a:gd name="T56" fmla="*/ 937461 w 1387475"/>
                <a:gd name="T57" fmla="*/ 183639 h 1890713"/>
                <a:gd name="T58" fmla="*/ 861137 w 1387475"/>
                <a:gd name="T59" fmla="*/ 203243 h 1890713"/>
                <a:gd name="T60" fmla="*/ 748450 w 1387475"/>
                <a:gd name="T61" fmla="*/ 166435 h 1890713"/>
                <a:gd name="T62" fmla="*/ 909489 w 1387475"/>
                <a:gd name="T63" fmla="*/ 231649 h 1890713"/>
                <a:gd name="T64" fmla="*/ 958240 w 1387475"/>
                <a:gd name="T65" fmla="*/ 231649 h 1890713"/>
                <a:gd name="T66" fmla="*/ 981018 w 1387475"/>
                <a:gd name="T67" fmla="*/ 265256 h 1890713"/>
                <a:gd name="T68" fmla="*/ 989409 w 1387475"/>
                <a:gd name="T69" fmla="*/ 299663 h 1890713"/>
                <a:gd name="T70" fmla="*/ 1005793 w 1387475"/>
                <a:gd name="T71" fmla="*/ 334471 h 1890713"/>
                <a:gd name="T72" fmla="*/ 1011387 w 1387475"/>
                <a:gd name="T73" fmla="*/ 406487 h 1890713"/>
                <a:gd name="T74" fmla="*/ 1002596 w 1387475"/>
                <a:gd name="T75" fmla="*/ 470900 h 1890713"/>
                <a:gd name="T76" fmla="*/ 985413 w 1387475"/>
                <a:gd name="T77" fmla="*/ 493305 h 1890713"/>
                <a:gd name="T78" fmla="*/ 969029 w 1387475"/>
                <a:gd name="T79" fmla="*/ 462499 h 1890713"/>
                <a:gd name="T80" fmla="*/ 933466 w 1387475"/>
                <a:gd name="T81" fmla="*/ 585725 h 1890713"/>
                <a:gd name="T82" fmla="*/ 867131 w 1387475"/>
                <a:gd name="T83" fmla="*/ 678944 h 1890713"/>
                <a:gd name="T84" fmla="*/ 785613 w 1387475"/>
                <a:gd name="T85" fmla="*/ 737757 h 1890713"/>
                <a:gd name="T86" fmla="*/ 703695 w 1387475"/>
                <a:gd name="T87" fmla="*/ 758161 h 1890713"/>
                <a:gd name="T88" fmla="*/ 632567 w 1387475"/>
                <a:gd name="T89" fmla="*/ 736957 h 1890713"/>
                <a:gd name="T90" fmla="*/ 552247 w 1387475"/>
                <a:gd name="T91" fmla="*/ 676944 h 1890713"/>
                <a:gd name="T92" fmla="*/ 479121 w 1387475"/>
                <a:gd name="T93" fmla="*/ 586925 h 1890713"/>
                <a:gd name="T94" fmla="*/ 429170 w 1387475"/>
                <a:gd name="T95" fmla="*/ 473701 h 1890713"/>
                <a:gd name="T96" fmla="*/ 413186 w 1387475"/>
                <a:gd name="T97" fmla="*/ 497706 h 1890713"/>
                <a:gd name="T98" fmla="*/ 395604 w 1387475"/>
                <a:gd name="T99" fmla="*/ 469300 h 1890713"/>
                <a:gd name="T100" fmla="*/ 388411 w 1387475"/>
                <a:gd name="T101" fmla="*/ 400886 h 1890713"/>
                <a:gd name="T102" fmla="*/ 395604 w 1387475"/>
                <a:gd name="T103" fmla="*/ 332470 h 1890713"/>
                <a:gd name="T104" fmla="*/ 413186 w 1387475"/>
                <a:gd name="T105" fmla="*/ 304064 h 1890713"/>
                <a:gd name="T106" fmla="*/ 418780 w 1387475"/>
                <a:gd name="T107" fmla="*/ 231249 h 1890713"/>
                <a:gd name="T108" fmla="*/ 433966 w 1387475"/>
                <a:gd name="T109" fmla="*/ 153632 h 1890713"/>
                <a:gd name="T110" fmla="*/ 415983 w 1387475"/>
                <a:gd name="T111" fmla="*/ 121626 h 1890713"/>
                <a:gd name="T112" fmla="*/ 474725 w 1387475"/>
                <a:gd name="T113" fmla="*/ 72015 h 1890713"/>
                <a:gd name="T114" fmla="*/ 567432 w 1387475"/>
                <a:gd name="T115" fmla="*/ 28006 h 1890713"/>
                <a:gd name="T116" fmla="*/ 671328 w 1387475"/>
                <a:gd name="T117" fmla="*/ 3601 h 18907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7475" h="1890713">
                  <a:moveTo>
                    <a:pt x="1185185" y="1355117"/>
                  </a:moveTo>
                  <a:lnTo>
                    <a:pt x="1112995" y="1364242"/>
                  </a:lnTo>
                  <a:lnTo>
                    <a:pt x="719520" y="1412247"/>
                  </a:lnTo>
                  <a:lnTo>
                    <a:pt x="699687" y="1419785"/>
                  </a:lnTo>
                  <a:lnTo>
                    <a:pt x="661609" y="1434464"/>
                  </a:lnTo>
                  <a:lnTo>
                    <a:pt x="591006" y="1461839"/>
                  </a:lnTo>
                  <a:lnTo>
                    <a:pt x="656849" y="1453905"/>
                  </a:lnTo>
                  <a:lnTo>
                    <a:pt x="686201" y="1449937"/>
                  </a:lnTo>
                  <a:lnTo>
                    <a:pt x="1212950" y="1385269"/>
                  </a:lnTo>
                  <a:lnTo>
                    <a:pt x="1207397" y="1379318"/>
                  </a:lnTo>
                  <a:lnTo>
                    <a:pt x="1185185" y="1355117"/>
                  </a:lnTo>
                  <a:close/>
                  <a:moveTo>
                    <a:pt x="882939" y="1288862"/>
                  </a:moveTo>
                  <a:lnTo>
                    <a:pt x="692944" y="1297987"/>
                  </a:lnTo>
                  <a:lnTo>
                    <a:pt x="638207" y="1300764"/>
                  </a:lnTo>
                  <a:lnTo>
                    <a:pt x="608855" y="1302351"/>
                  </a:lnTo>
                  <a:lnTo>
                    <a:pt x="271704" y="1332106"/>
                  </a:lnTo>
                  <a:lnTo>
                    <a:pt x="253855" y="1342421"/>
                  </a:lnTo>
                  <a:lnTo>
                    <a:pt x="152313" y="1399948"/>
                  </a:lnTo>
                  <a:lnTo>
                    <a:pt x="688581" y="1318617"/>
                  </a:lnTo>
                  <a:lnTo>
                    <a:pt x="749665" y="1309492"/>
                  </a:lnTo>
                  <a:lnTo>
                    <a:pt x="761564" y="1307112"/>
                  </a:lnTo>
                  <a:lnTo>
                    <a:pt x="882939" y="1288862"/>
                  </a:lnTo>
                  <a:close/>
                  <a:moveTo>
                    <a:pt x="1118944" y="1098824"/>
                  </a:moveTo>
                  <a:lnTo>
                    <a:pt x="1117754" y="1099221"/>
                  </a:lnTo>
                  <a:lnTo>
                    <a:pt x="1116168" y="1100808"/>
                  </a:lnTo>
                  <a:lnTo>
                    <a:pt x="1115374" y="1102395"/>
                  </a:lnTo>
                  <a:lnTo>
                    <a:pt x="1114978" y="1103585"/>
                  </a:lnTo>
                  <a:lnTo>
                    <a:pt x="1115771" y="1105569"/>
                  </a:lnTo>
                  <a:lnTo>
                    <a:pt x="1116564" y="1107156"/>
                  </a:lnTo>
                  <a:lnTo>
                    <a:pt x="1118151" y="1109139"/>
                  </a:lnTo>
                  <a:lnTo>
                    <a:pt x="1119737" y="1110726"/>
                  </a:lnTo>
                  <a:lnTo>
                    <a:pt x="1124497" y="1114694"/>
                  </a:lnTo>
                  <a:lnTo>
                    <a:pt x="1123307" y="1106362"/>
                  </a:lnTo>
                  <a:lnTo>
                    <a:pt x="1122514" y="1102791"/>
                  </a:lnTo>
                  <a:lnTo>
                    <a:pt x="1121721" y="1100808"/>
                  </a:lnTo>
                  <a:lnTo>
                    <a:pt x="1120134" y="1099221"/>
                  </a:lnTo>
                  <a:lnTo>
                    <a:pt x="1118944" y="1098824"/>
                  </a:lnTo>
                  <a:close/>
                  <a:moveTo>
                    <a:pt x="953542" y="742950"/>
                  </a:moveTo>
                  <a:lnTo>
                    <a:pt x="973374" y="743347"/>
                  </a:lnTo>
                  <a:lnTo>
                    <a:pt x="993207" y="744140"/>
                  </a:lnTo>
                  <a:lnTo>
                    <a:pt x="1013436" y="746124"/>
                  </a:lnTo>
                  <a:lnTo>
                    <a:pt x="1033268" y="749298"/>
                  </a:lnTo>
                  <a:lnTo>
                    <a:pt x="1053497" y="752868"/>
                  </a:lnTo>
                  <a:lnTo>
                    <a:pt x="1072933" y="757629"/>
                  </a:lnTo>
                  <a:lnTo>
                    <a:pt x="1093162" y="762787"/>
                  </a:lnTo>
                  <a:lnTo>
                    <a:pt x="1112598" y="768738"/>
                  </a:lnTo>
                  <a:lnTo>
                    <a:pt x="1132430" y="775483"/>
                  </a:lnTo>
                  <a:lnTo>
                    <a:pt x="1151469" y="782624"/>
                  </a:lnTo>
                  <a:lnTo>
                    <a:pt x="1170509" y="790162"/>
                  </a:lnTo>
                  <a:lnTo>
                    <a:pt x="1188754" y="798097"/>
                  </a:lnTo>
                  <a:lnTo>
                    <a:pt x="1206603" y="806428"/>
                  </a:lnTo>
                  <a:lnTo>
                    <a:pt x="1224056" y="815553"/>
                  </a:lnTo>
                  <a:lnTo>
                    <a:pt x="1240715" y="824678"/>
                  </a:lnTo>
                  <a:lnTo>
                    <a:pt x="1257374" y="833803"/>
                  </a:lnTo>
                  <a:lnTo>
                    <a:pt x="1272844" y="843722"/>
                  </a:lnTo>
                  <a:lnTo>
                    <a:pt x="1287520" y="853640"/>
                  </a:lnTo>
                  <a:lnTo>
                    <a:pt x="1301402" y="863558"/>
                  </a:lnTo>
                  <a:lnTo>
                    <a:pt x="1314492" y="873477"/>
                  </a:lnTo>
                  <a:lnTo>
                    <a:pt x="1326391" y="883395"/>
                  </a:lnTo>
                  <a:lnTo>
                    <a:pt x="1337894" y="893314"/>
                  </a:lnTo>
                  <a:lnTo>
                    <a:pt x="1347810" y="903232"/>
                  </a:lnTo>
                  <a:lnTo>
                    <a:pt x="1356537" y="912754"/>
                  </a:lnTo>
                  <a:lnTo>
                    <a:pt x="1364866" y="922672"/>
                  </a:lnTo>
                  <a:lnTo>
                    <a:pt x="1370816" y="931797"/>
                  </a:lnTo>
                  <a:lnTo>
                    <a:pt x="1376369" y="940526"/>
                  </a:lnTo>
                  <a:lnTo>
                    <a:pt x="1378749" y="944890"/>
                  </a:lnTo>
                  <a:lnTo>
                    <a:pt x="1380732" y="948857"/>
                  </a:lnTo>
                  <a:lnTo>
                    <a:pt x="1381922" y="953221"/>
                  </a:lnTo>
                  <a:lnTo>
                    <a:pt x="1383112" y="957585"/>
                  </a:lnTo>
                  <a:lnTo>
                    <a:pt x="1383905" y="961156"/>
                  </a:lnTo>
                  <a:lnTo>
                    <a:pt x="1384302" y="965123"/>
                  </a:lnTo>
                  <a:lnTo>
                    <a:pt x="1385888" y="976232"/>
                  </a:lnTo>
                  <a:lnTo>
                    <a:pt x="1387078" y="988134"/>
                  </a:lnTo>
                  <a:lnTo>
                    <a:pt x="1387475" y="1000830"/>
                  </a:lnTo>
                  <a:lnTo>
                    <a:pt x="1387475" y="1013922"/>
                  </a:lnTo>
                  <a:lnTo>
                    <a:pt x="1386682" y="1027014"/>
                  </a:lnTo>
                  <a:lnTo>
                    <a:pt x="1385492" y="1040900"/>
                  </a:lnTo>
                  <a:lnTo>
                    <a:pt x="1383509" y="1055183"/>
                  </a:lnTo>
                  <a:lnTo>
                    <a:pt x="1381525" y="1069465"/>
                  </a:lnTo>
                  <a:lnTo>
                    <a:pt x="1379145" y="1084541"/>
                  </a:lnTo>
                  <a:lnTo>
                    <a:pt x="1375972" y="1100014"/>
                  </a:lnTo>
                  <a:lnTo>
                    <a:pt x="1372799" y="1115487"/>
                  </a:lnTo>
                  <a:lnTo>
                    <a:pt x="1369229" y="1131357"/>
                  </a:lnTo>
                  <a:lnTo>
                    <a:pt x="1365263" y="1148020"/>
                  </a:lnTo>
                  <a:lnTo>
                    <a:pt x="1360503" y="1164286"/>
                  </a:lnTo>
                  <a:lnTo>
                    <a:pt x="1350983" y="1198009"/>
                  </a:lnTo>
                  <a:lnTo>
                    <a:pt x="1339877" y="1232525"/>
                  </a:lnTo>
                  <a:lnTo>
                    <a:pt x="1327978" y="1267834"/>
                  </a:lnTo>
                  <a:lnTo>
                    <a:pt x="1315285" y="1303541"/>
                  </a:lnTo>
                  <a:lnTo>
                    <a:pt x="1302196" y="1339247"/>
                  </a:lnTo>
                  <a:lnTo>
                    <a:pt x="1288710" y="1374954"/>
                  </a:lnTo>
                  <a:lnTo>
                    <a:pt x="1274827" y="1411057"/>
                  </a:lnTo>
                  <a:lnTo>
                    <a:pt x="1246665" y="1482073"/>
                  </a:lnTo>
                  <a:lnTo>
                    <a:pt x="1212950" y="1581654"/>
                  </a:lnTo>
                  <a:lnTo>
                    <a:pt x="1106251" y="1559437"/>
                  </a:lnTo>
                  <a:lnTo>
                    <a:pt x="1101095" y="1638784"/>
                  </a:lnTo>
                  <a:lnTo>
                    <a:pt x="1092369" y="1729241"/>
                  </a:lnTo>
                  <a:lnTo>
                    <a:pt x="1085229" y="1803431"/>
                  </a:lnTo>
                  <a:lnTo>
                    <a:pt x="1076503" y="1890713"/>
                  </a:lnTo>
                  <a:lnTo>
                    <a:pt x="285190" y="1890713"/>
                  </a:lnTo>
                  <a:lnTo>
                    <a:pt x="274084" y="1780023"/>
                  </a:lnTo>
                  <a:lnTo>
                    <a:pt x="265358" y="1685203"/>
                  </a:lnTo>
                  <a:lnTo>
                    <a:pt x="255441" y="1570546"/>
                  </a:lnTo>
                  <a:lnTo>
                    <a:pt x="232832" y="1576893"/>
                  </a:lnTo>
                  <a:lnTo>
                    <a:pt x="209827" y="1582448"/>
                  </a:lnTo>
                  <a:lnTo>
                    <a:pt x="197927" y="1584828"/>
                  </a:lnTo>
                  <a:lnTo>
                    <a:pt x="186821" y="1587605"/>
                  </a:lnTo>
                  <a:lnTo>
                    <a:pt x="174922" y="1589192"/>
                  </a:lnTo>
                  <a:lnTo>
                    <a:pt x="163816" y="1590779"/>
                  </a:lnTo>
                  <a:lnTo>
                    <a:pt x="152313" y="1591573"/>
                  </a:lnTo>
                  <a:lnTo>
                    <a:pt x="142000" y="1591969"/>
                  </a:lnTo>
                  <a:lnTo>
                    <a:pt x="131291" y="1591969"/>
                  </a:lnTo>
                  <a:lnTo>
                    <a:pt x="121374" y="1591573"/>
                  </a:lnTo>
                  <a:lnTo>
                    <a:pt x="112251" y="1590382"/>
                  </a:lnTo>
                  <a:lnTo>
                    <a:pt x="103129" y="1588399"/>
                  </a:lnTo>
                  <a:lnTo>
                    <a:pt x="99162" y="1587209"/>
                  </a:lnTo>
                  <a:lnTo>
                    <a:pt x="95196" y="1585225"/>
                  </a:lnTo>
                  <a:lnTo>
                    <a:pt x="91229" y="1583638"/>
                  </a:lnTo>
                  <a:lnTo>
                    <a:pt x="87659" y="1581654"/>
                  </a:lnTo>
                  <a:lnTo>
                    <a:pt x="74570" y="1515399"/>
                  </a:lnTo>
                  <a:lnTo>
                    <a:pt x="59497" y="1433274"/>
                  </a:lnTo>
                  <a:lnTo>
                    <a:pt x="51564" y="1388046"/>
                  </a:lnTo>
                  <a:lnTo>
                    <a:pt x="43235" y="1341628"/>
                  </a:lnTo>
                  <a:lnTo>
                    <a:pt x="35698" y="1295209"/>
                  </a:lnTo>
                  <a:lnTo>
                    <a:pt x="28162" y="1247998"/>
                  </a:lnTo>
                  <a:lnTo>
                    <a:pt x="21022" y="1202373"/>
                  </a:lnTo>
                  <a:lnTo>
                    <a:pt x="14676" y="1157938"/>
                  </a:lnTo>
                  <a:lnTo>
                    <a:pt x="9520" y="1116677"/>
                  </a:lnTo>
                  <a:lnTo>
                    <a:pt x="5156" y="1078987"/>
                  </a:lnTo>
                  <a:lnTo>
                    <a:pt x="1983" y="1045264"/>
                  </a:lnTo>
                  <a:lnTo>
                    <a:pt x="793" y="1030188"/>
                  </a:lnTo>
                  <a:lnTo>
                    <a:pt x="0" y="1016699"/>
                  </a:lnTo>
                  <a:lnTo>
                    <a:pt x="0" y="1004797"/>
                  </a:lnTo>
                  <a:lnTo>
                    <a:pt x="0" y="994482"/>
                  </a:lnTo>
                  <a:lnTo>
                    <a:pt x="397" y="985754"/>
                  </a:lnTo>
                  <a:lnTo>
                    <a:pt x="1190" y="979009"/>
                  </a:lnTo>
                  <a:lnTo>
                    <a:pt x="1587" y="972661"/>
                  </a:lnTo>
                  <a:lnTo>
                    <a:pt x="2380" y="966314"/>
                  </a:lnTo>
                  <a:lnTo>
                    <a:pt x="3966" y="959966"/>
                  </a:lnTo>
                  <a:lnTo>
                    <a:pt x="5553" y="954015"/>
                  </a:lnTo>
                  <a:lnTo>
                    <a:pt x="7536" y="948064"/>
                  </a:lnTo>
                  <a:lnTo>
                    <a:pt x="9520" y="942113"/>
                  </a:lnTo>
                  <a:lnTo>
                    <a:pt x="12296" y="936558"/>
                  </a:lnTo>
                  <a:lnTo>
                    <a:pt x="15073" y="931004"/>
                  </a:lnTo>
                  <a:lnTo>
                    <a:pt x="18246" y="925053"/>
                  </a:lnTo>
                  <a:lnTo>
                    <a:pt x="21816" y="919498"/>
                  </a:lnTo>
                  <a:lnTo>
                    <a:pt x="25782" y="914341"/>
                  </a:lnTo>
                  <a:lnTo>
                    <a:pt x="29352" y="909183"/>
                  </a:lnTo>
                  <a:lnTo>
                    <a:pt x="34112" y="904026"/>
                  </a:lnTo>
                  <a:lnTo>
                    <a:pt x="38872" y="898471"/>
                  </a:lnTo>
                  <a:lnTo>
                    <a:pt x="48391" y="888950"/>
                  </a:lnTo>
                  <a:lnTo>
                    <a:pt x="59894" y="879031"/>
                  </a:lnTo>
                  <a:lnTo>
                    <a:pt x="71793" y="869906"/>
                  </a:lnTo>
                  <a:lnTo>
                    <a:pt x="84486" y="860781"/>
                  </a:lnTo>
                  <a:lnTo>
                    <a:pt x="98765" y="852450"/>
                  </a:lnTo>
                  <a:lnTo>
                    <a:pt x="113441" y="844118"/>
                  </a:lnTo>
                  <a:lnTo>
                    <a:pt x="128514" y="836183"/>
                  </a:lnTo>
                  <a:lnTo>
                    <a:pt x="144380" y="828645"/>
                  </a:lnTo>
                  <a:lnTo>
                    <a:pt x="161436" y="821504"/>
                  </a:lnTo>
                  <a:lnTo>
                    <a:pt x="178492" y="814760"/>
                  </a:lnTo>
                  <a:lnTo>
                    <a:pt x="196341" y="808015"/>
                  </a:lnTo>
                  <a:lnTo>
                    <a:pt x="214587" y="801667"/>
                  </a:lnTo>
                  <a:lnTo>
                    <a:pt x="233229" y="795716"/>
                  </a:lnTo>
                  <a:lnTo>
                    <a:pt x="252268" y="790162"/>
                  </a:lnTo>
                  <a:lnTo>
                    <a:pt x="271704" y="784608"/>
                  </a:lnTo>
                  <a:lnTo>
                    <a:pt x="291140" y="779450"/>
                  </a:lnTo>
                  <a:lnTo>
                    <a:pt x="310972" y="774689"/>
                  </a:lnTo>
                  <a:lnTo>
                    <a:pt x="331201" y="769928"/>
                  </a:lnTo>
                  <a:lnTo>
                    <a:pt x="351034" y="765564"/>
                  </a:lnTo>
                  <a:lnTo>
                    <a:pt x="371263" y="761994"/>
                  </a:lnTo>
                  <a:lnTo>
                    <a:pt x="391492" y="758026"/>
                  </a:lnTo>
                  <a:lnTo>
                    <a:pt x="431156" y="751282"/>
                  </a:lnTo>
                  <a:lnTo>
                    <a:pt x="470028" y="745727"/>
                  </a:lnTo>
                  <a:lnTo>
                    <a:pt x="474788" y="745330"/>
                  </a:lnTo>
                  <a:lnTo>
                    <a:pt x="479548" y="744934"/>
                  </a:lnTo>
                  <a:lnTo>
                    <a:pt x="488670" y="745330"/>
                  </a:lnTo>
                  <a:lnTo>
                    <a:pt x="616391" y="1197215"/>
                  </a:lnTo>
                  <a:lnTo>
                    <a:pt x="618771" y="1179759"/>
                  </a:lnTo>
                  <a:lnTo>
                    <a:pt x="663196" y="869509"/>
                  </a:lnTo>
                  <a:lnTo>
                    <a:pt x="650503" y="838961"/>
                  </a:lnTo>
                  <a:lnTo>
                    <a:pt x="675095" y="798493"/>
                  </a:lnTo>
                  <a:lnTo>
                    <a:pt x="731022" y="798097"/>
                  </a:lnTo>
                  <a:lnTo>
                    <a:pt x="754028" y="838961"/>
                  </a:lnTo>
                  <a:lnTo>
                    <a:pt x="743319" y="875461"/>
                  </a:lnTo>
                  <a:lnTo>
                    <a:pt x="782983" y="1202373"/>
                  </a:lnTo>
                  <a:lnTo>
                    <a:pt x="887302" y="760407"/>
                  </a:lnTo>
                  <a:lnTo>
                    <a:pt x="899201" y="754852"/>
                  </a:lnTo>
                  <a:lnTo>
                    <a:pt x="907927" y="750488"/>
                  </a:lnTo>
                  <a:lnTo>
                    <a:pt x="913481" y="747314"/>
                  </a:lnTo>
                  <a:lnTo>
                    <a:pt x="914671" y="746124"/>
                  </a:lnTo>
                  <a:lnTo>
                    <a:pt x="914671" y="745727"/>
                  </a:lnTo>
                  <a:lnTo>
                    <a:pt x="924587" y="744537"/>
                  </a:lnTo>
                  <a:lnTo>
                    <a:pt x="934106" y="743744"/>
                  </a:lnTo>
                  <a:lnTo>
                    <a:pt x="943626" y="743347"/>
                  </a:lnTo>
                  <a:lnTo>
                    <a:pt x="953542" y="742950"/>
                  </a:lnTo>
                  <a:close/>
                  <a:moveTo>
                    <a:pt x="713979" y="0"/>
                  </a:moveTo>
                  <a:lnTo>
                    <a:pt x="725091" y="0"/>
                  </a:lnTo>
                  <a:lnTo>
                    <a:pt x="736601" y="397"/>
                  </a:lnTo>
                  <a:lnTo>
                    <a:pt x="746919" y="794"/>
                  </a:lnTo>
                  <a:lnTo>
                    <a:pt x="758032" y="1985"/>
                  </a:lnTo>
                  <a:lnTo>
                    <a:pt x="768351" y="3177"/>
                  </a:lnTo>
                  <a:lnTo>
                    <a:pt x="778669" y="4368"/>
                  </a:lnTo>
                  <a:lnTo>
                    <a:pt x="788591" y="5956"/>
                  </a:lnTo>
                  <a:lnTo>
                    <a:pt x="808038" y="9530"/>
                  </a:lnTo>
                  <a:lnTo>
                    <a:pt x="826691" y="13898"/>
                  </a:lnTo>
                  <a:lnTo>
                    <a:pt x="844551" y="19060"/>
                  </a:lnTo>
                  <a:lnTo>
                    <a:pt x="860822" y="25016"/>
                  </a:lnTo>
                  <a:lnTo>
                    <a:pt x="876697" y="30973"/>
                  </a:lnTo>
                  <a:lnTo>
                    <a:pt x="891779" y="37723"/>
                  </a:lnTo>
                  <a:lnTo>
                    <a:pt x="906066" y="44076"/>
                  </a:lnTo>
                  <a:lnTo>
                    <a:pt x="919163" y="51224"/>
                  </a:lnTo>
                  <a:lnTo>
                    <a:pt x="930672" y="57974"/>
                  </a:lnTo>
                  <a:lnTo>
                    <a:pt x="942182" y="64725"/>
                  </a:lnTo>
                  <a:lnTo>
                    <a:pt x="952501" y="71475"/>
                  </a:lnTo>
                  <a:lnTo>
                    <a:pt x="961232" y="77829"/>
                  </a:lnTo>
                  <a:lnTo>
                    <a:pt x="969566" y="84182"/>
                  </a:lnTo>
                  <a:lnTo>
                    <a:pt x="976313" y="89344"/>
                  </a:lnTo>
                  <a:lnTo>
                    <a:pt x="987822" y="98874"/>
                  </a:lnTo>
                  <a:lnTo>
                    <a:pt x="994172" y="105227"/>
                  </a:lnTo>
                  <a:lnTo>
                    <a:pt x="996554" y="107213"/>
                  </a:lnTo>
                  <a:lnTo>
                    <a:pt x="993775" y="113566"/>
                  </a:lnTo>
                  <a:lnTo>
                    <a:pt x="989410" y="120317"/>
                  </a:lnTo>
                  <a:lnTo>
                    <a:pt x="984251" y="129450"/>
                  </a:lnTo>
                  <a:lnTo>
                    <a:pt x="977107" y="139774"/>
                  </a:lnTo>
                  <a:lnTo>
                    <a:pt x="973138" y="144936"/>
                  </a:lnTo>
                  <a:lnTo>
                    <a:pt x="968375" y="150495"/>
                  </a:lnTo>
                  <a:lnTo>
                    <a:pt x="963216" y="156054"/>
                  </a:lnTo>
                  <a:lnTo>
                    <a:pt x="957660" y="161613"/>
                  </a:lnTo>
                  <a:lnTo>
                    <a:pt x="951707" y="167173"/>
                  </a:lnTo>
                  <a:lnTo>
                    <a:pt x="945754" y="172732"/>
                  </a:lnTo>
                  <a:lnTo>
                    <a:pt x="938610" y="177497"/>
                  </a:lnTo>
                  <a:lnTo>
                    <a:pt x="931069" y="182262"/>
                  </a:lnTo>
                  <a:lnTo>
                    <a:pt x="923529" y="186630"/>
                  </a:lnTo>
                  <a:lnTo>
                    <a:pt x="915194" y="190601"/>
                  </a:lnTo>
                  <a:lnTo>
                    <a:pt x="906463" y="194174"/>
                  </a:lnTo>
                  <a:lnTo>
                    <a:pt x="896938" y="196954"/>
                  </a:lnTo>
                  <a:lnTo>
                    <a:pt x="887413" y="199733"/>
                  </a:lnTo>
                  <a:lnTo>
                    <a:pt x="877094" y="200925"/>
                  </a:lnTo>
                  <a:lnTo>
                    <a:pt x="866775" y="201719"/>
                  </a:lnTo>
                  <a:lnTo>
                    <a:pt x="855266" y="201719"/>
                  </a:lnTo>
                  <a:lnTo>
                    <a:pt x="843360" y="200925"/>
                  </a:lnTo>
                  <a:lnTo>
                    <a:pt x="831454" y="198939"/>
                  </a:lnTo>
                  <a:lnTo>
                    <a:pt x="818357" y="195763"/>
                  </a:lnTo>
                  <a:lnTo>
                    <a:pt x="805260" y="191792"/>
                  </a:lnTo>
                  <a:lnTo>
                    <a:pt x="791369" y="186233"/>
                  </a:lnTo>
                  <a:lnTo>
                    <a:pt x="777082" y="179879"/>
                  </a:lnTo>
                  <a:lnTo>
                    <a:pt x="760016" y="171938"/>
                  </a:lnTo>
                  <a:lnTo>
                    <a:pt x="743347" y="165187"/>
                  </a:lnTo>
                  <a:lnTo>
                    <a:pt x="778272" y="181468"/>
                  </a:lnTo>
                  <a:lnTo>
                    <a:pt x="812007" y="196954"/>
                  </a:lnTo>
                  <a:lnTo>
                    <a:pt x="828279" y="204101"/>
                  </a:lnTo>
                  <a:lnTo>
                    <a:pt x="844551" y="210852"/>
                  </a:lnTo>
                  <a:lnTo>
                    <a:pt x="860029" y="217205"/>
                  </a:lnTo>
                  <a:lnTo>
                    <a:pt x="875110" y="222367"/>
                  </a:lnTo>
                  <a:lnTo>
                    <a:pt x="889397" y="226735"/>
                  </a:lnTo>
                  <a:lnTo>
                    <a:pt x="903288" y="229912"/>
                  </a:lnTo>
                  <a:lnTo>
                    <a:pt x="910035" y="231103"/>
                  </a:lnTo>
                  <a:lnTo>
                    <a:pt x="916385" y="232294"/>
                  </a:lnTo>
                  <a:lnTo>
                    <a:pt x="922735" y="232691"/>
                  </a:lnTo>
                  <a:lnTo>
                    <a:pt x="929085" y="233089"/>
                  </a:lnTo>
                  <a:lnTo>
                    <a:pt x="935038" y="233089"/>
                  </a:lnTo>
                  <a:lnTo>
                    <a:pt x="940991" y="232294"/>
                  </a:lnTo>
                  <a:lnTo>
                    <a:pt x="946547" y="231103"/>
                  </a:lnTo>
                  <a:lnTo>
                    <a:pt x="951707" y="229912"/>
                  </a:lnTo>
                  <a:lnTo>
                    <a:pt x="956866" y="228324"/>
                  </a:lnTo>
                  <a:lnTo>
                    <a:pt x="961629" y="226338"/>
                  </a:lnTo>
                  <a:lnTo>
                    <a:pt x="966788" y="223161"/>
                  </a:lnTo>
                  <a:lnTo>
                    <a:pt x="970757" y="220382"/>
                  </a:lnTo>
                  <a:lnTo>
                    <a:pt x="972741" y="231500"/>
                  </a:lnTo>
                  <a:lnTo>
                    <a:pt x="973535" y="242619"/>
                  </a:lnTo>
                  <a:lnTo>
                    <a:pt x="973932" y="253340"/>
                  </a:lnTo>
                  <a:lnTo>
                    <a:pt x="974329" y="263267"/>
                  </a:lnTo>
                  <a:lnTo>
                    <a:pt x="974329" y="273591"/>
                  </a:lnTo>
                  <a:lnTo>
                    <a:pt x="973932" y="283121"/>
                  </a:lnTo>
                  <a:lnTo>
                    <a:pt x="973138" y="302181"/>
                  </a:lnTo>
                  <a:lnTo>
                    <a:pt x="974725" y="300196"/>
                  </a:lnTo>
                  <a:lnTo>
                    <a:pt x="976710" y="298210"/>
                  </a:lnTo>
                  <a:lnTo>
                    <a:pt x="978297" y="297416"/>
                  </a:lnTo>
                  <a:lnTo>
                    <a:pt x="980282" y="297019"/>
                  </a:lnTo>
                  <a:lnTo>
                    <a:pt x="982663" y="297416"/>
                  </a:lnTo>
                  <a:lnTo>
                    <a:pt x="985044" y="299005"/>
                  </a:lnTo>
                  <a:lnTo>
                    <a:pt x="987822" y="301784"/>
                  </a:lnTo>
                  <a:lnTo>
                    <a:pt x="989807" y="304564"/>
                  </a:lnTo>
                  <a:lnTo>
                    <a:pt x="991791" y="308932"/>
                  </a:lnTo>
                  <a:lnTo>
                    <a:pt x="994172" y="313697"/>
                  </a:lnTo>
                  <a:lnTo>
                    <a:pt x="995760" y="318859"/>
                  </a:lnTo>
                  <a:lnTo>
                    <a:pt x="997744" y="325212"/>
                  </a:lnTo>
                  <a:lnTo>
                    <a:pt x="998935" y="331963"/>
                  </a:lnTo>
                  <a:lnTo>
                    <a:pt x="1000919" y="339507"/>
                  </a:lnTo>
                  <a:lnTo>
                    <a:pt x="1002110" y="347846"/>
                  </a:lnTo>
                  <a:lnTo>
                    <a:pt x="1002904" y="356185"/>
                  </a:lnTo>
                  <a:lnTo>
                    <a:pt x="1003697" y="364523"/>
                  </a:lnTo>
                  <a:lnTo>
                    <a:pt x="1004094" y="373656"/>
                  </a:lnTo>
                  <a:lnTo>
                    <a:pt x="1004491" y="383584"/>
                  </a:lnTo>
                  <a:lnTo>
                    <a:pt x="1004888" y="393114"/>
                  </a:lnTo>
                  <a:lnTo>
                    <a:pt x="1004491" y="403438"/>
                  </a:lnTo>
                  <a:lnTo>
                    <a:pt x="1004094" y="412571"/>
                  </a:lnTo>
                  <a:lnTo>
                    <a:pt x="1003697" y="422101"/>
                  </a:lnTo>
                  <a:lnTo>
                    <a:pt x="1002904" y="430837"/>
                  </a:lnTo>
                  <a:lnTo>
                    <a:pt x="1002110" y="439175"/>
                  </a:lnTo>
                  <a:lnTo>
                    <a:pt x="1000919" y="447117"/>
                  </a:lnTo>
                  <a:lnTo>
                    <a:pt x="998935" y="454265"/>
                  </a:lnTo>
                  <a:lnTo>
                    <a:pt x="997744" y="461015"/>
                  </a:lnTo>
                  <a:lnTo>
                    <a:pt x="995760" y="467368"/>
                  </a:lnTo>
                  <a:lnTo>
                    <a:pt x="994172" y="472928"/>
                  </a:lnTo>
                  <a:lnTo>
                    <a:pt x="991791" y="478090"/>
                  </a:lnTo>
                  <a:lnTo>
                    <a:pt x="989807" y="481663"/>
                  </a:lnTo>
                  <a:lnTo>
                    <a:pt x="987822" y="485237"/>
                  </a:lnTo>
                  <a:lnTo>
                    <a:pt x="985044" y="487620"/>
                  </a:lnTo>
                  <a:lnTo>
                    <a:pt x="982663" y="488811"/>
                  </a:lnTo>
                  <a:lnTo>
                    <a:pt x="980282" y="489605"/>
                  </a:lnTo>
                  <a:lnTo>
                    <a:pt x="978694" y="489605"/>
                  </a:lnTo>
                  <a:lnTo>
                    <a:pt x="977504" y="488811"/>
                  </a:lnTo>
                  <a:lnTo>
                    <a:pt x="975122" y="487223"/>
                  </a:lnTo>
                  <a:lnTo>
                    <a:pt x="972741" y="484840"/>
                  </a:lnTo>
                  <a:lnTo>
                    <a:pt x="970360" y="481266"/>
                  </a:lnTo>
                  <a:lnTo>
                    <a:pt x="968375" y="476898"/>
                  </a:lnTo>
                  <a:lnTo>
                    <a:pt x="966391" y="471736"/>
                  </a:lnTo>
                  <a:lnTo>
                    <a:pt x="964010" y="465780"/>
                  </a:lnTo>
                  <a:lnTo>
                    <a:pt x="962422" y="459030"/>
                  </a:lnTo>
                  <a:lnTo>
                    <a:pt x="960438" y="476104"/>
                  </a:lnTo>
                  <a:lnTo>
                    <a:pt x="957263" y="491988"/>
                  </a:lnTo>
                  <a:lnTo>
                    <a:pt x="953691" y="507871"/>
                  </a:lnTo>
                  <a:lnTo>
                    <a:pt x="949325" y="523754"/>
                  </a:lnTo>
                  <a:lnTo>
                    <a:pt x="944563" y="538844"/>
                  </a:lnTo>
                  <a:lnTo>
                    <a:pt x="939404" y="553536"/>
                  </a:lnTo>
                  <a:lnTo>
                    <a:pt x="933451" y="567434"/>
                  </a:lnTo>
                  <a:lnTo>
                    <a:pt x="927101" y="581332"/>
                  </a:lnTo>
                  <a:lnTo>
                    <a:pt x="920354" y="594435"/>
                  </a:lnTo>
                  <a:lnTo>
                    <a:pt x="912813" y="607539"/>
                  </a:lnTo>
                  <a:lnTo>
                    <a:pt x="905272" y="619849"/>
                  </a:lnTo>
                  <a:lnTo>
                    <a:pt x="896938" y="631364"/>
                  </a:lnTo>
                  <a:lnTo>
                    <a:pt x="888604" y="642880"/>
                  </a:lnTo>
                  <a:lnTo>
                    <a:pt x="879872" y="653601"/>
                  </a:lnTo>
                  <a:lnTo>
                    <a:pt x="870347" y="663925"/>
                  </a:lnTo>
                  <a:lnTo>
                    <a:pt x="861219" y="673852"/>
                  </a:lnTo>
                  <a:lnTo>
                    <a:pt x="851694" y="682985"/>
                  </a:lnTo>
                  <a:lnTo>
                    <a:pt x="841772" y="691721"/>
                  </a:lnTo>
                  <a:lnTo>
                    <a:pt x="831851" y="700060"/>
                  </a:lnTo>
                  <a:lnTo>
                    <a:pt x="821532" y="707604"/>
                  </a:lnTo>
                  <a:lnTo>
                    <a:pt x="811610" y="714752"/>
                  </a:lnTo>
                  <a:lnTo>
                    <a:pt x="801291" y="721105"/>
                  </a:lnTo>
                  <a:lnTo>
                    <a:pt x="790972" y="727062"/>
                  </a:lnTo>
                  <a:lnTo>
                    <a:pt x="780257" y="732224"/>
                  </a:lnTo>
                  <a:lnTo>
                    <a:pt x="769938" y="736989"/>
                  </a:lnTo>
                  <a:lnTo>
                    <a:pt x="759619" y="741357"/>
                  </a:lnTo>
                  <a:lnTo>
                    <a:pt x="749301" y="744533"/>
                  </a:lnTo>
                  <a:lnTo>
                    <a:pt x="738585" y="747710"/>
                  </a:lnTo>
                  <a:lnTo>
                    <a:pt x="728663" y="750093"/>
                  </a:lnTo>
                  <a:lnTo>
                    <a:pt x="718344" y="751284"/>
                  </a:lnTo>
                  <a:lnTo>
                    <a:pt x="708819" y="752475"/>
                  </a:lnTo>
                  <a:lnTo>
                    <a:pt x="698897" y="752475"/>
                  </a:lnTo>
                  <a:lnTo>
                    <a:pt x="690960" y="752475"/>
                  </a:lnTo>
                  <a:lnTo>
                    <a:pt x="683022" y="751284"/>
                  </a:lnTo>
                  <a:lnTo>
                    <a:pt x="674688" y="749695"/>
                  </a:lnTo>
                  <a:lnTo>
                    <a:pt x="665560" y="747313"/>
                  </a:lnTo>
                  <a:lnTo>
                    <a:pt x="656432" y="744136"/>
                  </a:lnTo>
                  <a:lnTo>
                    <a:pt x="646907" y="740960"/>
                  </a:lnTo>
                  <a:lnTo>
                    <a:pt x="637779" y="736195"/>
                  </a:lnTo>
                  <a:lnTo>
                    <a:pt x="628254" y="731430"/>
                  </a:lnTo>
                  <a:lnTo>
                    <a:pt x="617935" y="725870"/>
                  </a:lnTo>
                  <a:lnTo>
                    <a:pt x="608410" y="719914"/>
                  </a:lnTo>
                  <a:lnTo>
                    <a:pt x="598091" y="713561"/>
                  </a:lnTo>
                  <a:lnTo>
                    <a:pt x="588169" y="706413"/>
                  </a:lnTo>
                  <a:lnTo>
                    <a:pt x="578247" y="698471"/>
                  </a:lnTo>
                  <a:lnTo>
                    <a:pt x="568325" y="690133"/>
                  </a:lnTo>
                  <a:lnTo>
                    <a:pt x="558007" y="681397"/>
                  </a:lnTo>
                  <a:lnTo>
                    <a:pt x="548482" y="671867"/>
                  </a:lnTo>
                  <a:lnTo>
                    <a:pt x="538560" y="662734"/>
                  </a:lnTo>
                  <a:lnTo>
                    <a:pt x="529035" y="652410"/>
                  </a:lnTo>
                  <a:lnTo>
                    <a:pt x="519510" y="641688"/>
                  </a:lnTo>
                  <a:lnTo>
                    <a:pt x="509985" y="630570"/>
                  </a:lnTo>
                  <a:lnTo>
                    <a:pt x="501254" y="619452"/>
                  </a:lnTo>
                  <a:lnTo>
                    <a:pt x="492522" y="607539"/>
                  </a:lnTo>
                  <a:lnTo>
                    <a:pt x="483791" y="595230"/>
                  </a:lnTo>
                  <a:lnTo>
                    <a:pt x="475854" y="582523"/>
                  </a:lnTo>
                  <a:lnTo>
                    <a:pt x="467916" y="569419"/>
                  </a:lnTo>
                  <a:lnTo>
                    <a:pt x="460772" y="556315"/>
                  </a:lnTo>
                  <a:lnTo>
                    <a:pt x="453629" y="542417"/>
                  </a:lnTo>
                  <a:lnTo>
                    <a:pt x="447279" y="528519"/>
                  </a:lnTo>
                  <a:lnTo>
                    <a:pt x="441325" y="514224"/>
                  </a:lnTo>
                  <a:lnTo>
                    <a:pt x="435769" y="499929"/>
                  </a:lnTo>
                  <a:lnTo>
                    <a:pt x="431007" y="485237"/>
                  </a:lnTo>
                  <a:lnTo>
                    <a:pt x="426244" y="470148"/>
                  </a:lnTo>
                  <a:lnTo>
                    <a:pt x="424657" y="474913"/>
                  </a:lnTo>
                  <a:lnTo>
                    <a:pt x="422672" y="480075"/>
                  </a:lnTo>
                  <a:lnTo>
                    <a:pt x="421085" y="484046"/>
                  </a:lnTo>
                  <a:lnTo>
                    <a:pt x="419101" y="487620"/>
                  </a:lnTo>
                  <a:lnTo>
                    <a:pt x="417116" y="490399"/>
                  </a:lnTo>
                  <a:lnTo>
                    <a:pt x="414735" y="492385"/>
                  </a:lnTo>
                  <a:lnTo>
                    <a:pt x="412354" y="493576"/>
                  </a:lnTo>
                  <a:lnTo>
                    <a:pt x="410369" y="493973"/>
                  </a:lnTo>
                  <a:lnTo>
                    <a:pt x="407591" y="493576"/>
                  </a:lnTo>
                  <a:lnTo>
                    <a:pt x="405210" y="491988"/>
                  </a:lnTo>
                  <a:lnTo>
                    <a:pt x="402829" y="490002"/>
                  </a:lnTo>
                  <a:lnTo>
                    <a:pt x="400447" y="486428"/>
                  </a:lnTo>
                  <a:lnTo>
                    <a:pt x="398463" y="482855"/>
                  </a:lnTo>
                  <a:lnTo>
                    <a:pt x="396082" y="477693"/>
                  </a:lnTo>
                  <a:lnTo>
                    <a:pt x="394494" y="472133"/>
                  </a:lnTo>
                  <a:lnTo>
                    <a:pt x="392907" y="465780"/>
                  </a:lnTo>
                  <a:lnTo>
                    <a:pt x="391319" y="459030"/>
                  </a:lnTo>
                  <a:lnTo>
                    <a:pt x="390129" y="451882"/>
                  </a:lnTo>
                  <a:lnTo>
                    <a:pt x="388541" y="443940"/>
                  </a:lnTo>
                  <a:lnTo>
                    <a:pt x="387351" y="435602"/>
                  </a:lnTo>
                  <a:lnTo>
                    <a:pt x="386557" y="426469"/>
                  </a:lnTo>
                  <a:lnTo>
                    <a:pt x="386160" y="417336"/>
                  </a:lnTo>
                  <a:lnTo>
                    <a:pt x="385763" y="407409"/>
                  </a:lnTo>
                  <a:lnTo>
                    <a:pt x="385763" y="397879"/>
                  </a:lnTo>
                  <a:lnTo>
                    <a:pt x="385763" y="388349"/>
                  </a:lnTo>
                  <a:lnTo>
                    <a:pt x="386160" y="378421"/>
                  </a:lnTo>
                  <a:lnTo>
                    <a:pt x="386557" y="369288"/>
                  </a:lnTo>
                  <a:lnTo>
                    <a:pt x="387351" y="360156"/>
                  </a:lnTo>
                  <a:lnTo>
                    <a:pt x="388541" y="351817"/>
                  </a:lnTo>
                  <a:lnTo>
                    <a:pt x="390129" y="344272"/>
                  </a:lnTo>
                  <a:lnTo>
                    <a:pt x="391319" y="336728"/>
                  </a:lnTo>
                  <a:lnTo>
                    <a:pt x="392907" y="329977"/>
                  </a:lnTo>
                  <a:lnTo>
                    <a:pt x="394494" y="323624"/>
                  </a:lnTo>
                  <a:lnTo>
                    <a:pt x="396082" y="318065"/>
                  </a:lnTo>
                  <a:lnTo>
                    <a:pt x="398463" y="313697"/>
                  </a:lnTo>
                  <a:lnTo>
                    <a:pt x="400447" y="309329"/>
                  </a:lnTo>
                  <a:lnTo>
                    <a:pt x="402829" y="305755"/>
                  </a:lnTo>
                  <a:lnTo>
                    <a:pt x="405210" y="303770"/>
                  </a:lnTo>
                  <a:lnTo>
                    <a:pt x="407591" y="302181"/>
                  </a:lnTo>
                  <a:lnTo>
                    <a:pt x="410369" y="301784"/>
                  </a:lnTo>
                  <a:lnTo>
                    <a:pt x="411560" y="302181"/>
                  </a:lnTo>
                  <a:lnTo>
                    <a:pt x="413147" y="302975"/>
                  </a:lnTo>
                  <a:lnTo>
                    <a:pt x="413544" y="289872"/>
                  </a:lnTo>
                  <a:lnTo>
                    <a:pt x="414338" y="277562"/>
                  </a:lnTo>
                  <a:lnTo>
                    <a:pt x="415925" y="266444"/>
                  </a:lnTo>
                  <a:lnTo>
                    <a:pt x="418307" y="255722"/>
                  </a:lnTo>
                  <a:lnTo>
                    <a:pt x="417116" y="242222"/>
                  </a:lnTo>
                  <a:lnTo>
                    <a:pt x="415925" y="229515"/>
                  </a:lnTo>
                  <a:lnTo>
                    <a:pt x="415925" y="217205"/>
                  </a:lnTo>
                  <a:lnTo>
                    <a:pt x="416322" y="206484"/>
                  </a:lnTo>
                  <a:lnTo>
                    <a:pt x="417910" y="195763"/>
                  </a:lnTo>
                  <a:lnTo>
                    <a:pt x="419497" y="185835"/>
                  </a:lnTo>
                  <a:lnTo>
                    <a:pt x="421482" y="176305"/>
                  </a:lnTo>
                  <a:lnTo>
                    <a:pt x="424260" y="167570"/>
                  </a:lnTo>
                  <a:lnTo>
                    <a:pt x="427435" y="159628"/>
                  </a:lnTo>
                  <a:lnTo>
                    <a:pt x="431007" y="152480"/>
                  </a:lnTo>
                  <a:lnTo>
                    <a:pt x="434975" y="145730"/>
                  </a:lnTo>
                  <a:lnTo>
                    <a:pt x="439341" y="139377"/>
                  </a:lnTo>
                  <a:lnTo>
                    <a:pt x="444501" y="133420"/>
                  </a:lnTo>
                  <a:lnTo>
                    <a:pt x="449660" y="128258"/>
                  </a:lnTo>
                  <a:lnTo>
                    <a:pt x="455613" y="123890"/>
                  </a:lnTo>
                  <a:lnTo>
                    <a:pt x="461566" y="119522"/>
                  </a:lnTo>
                  <a:lnTo>
                    <a:pt x="434182" y="119919"/>
                  </a:lnTo>
                  <a:lnTo>
                    <a:pt x="413147" y="120714"/>
                  </a:lnTo>
                  <a:lnTo>
                    <a:pt x="394891" y="121508"/>
                  </a:lnTo>
                  <a:lnTo>
                    <a:pt x="401241" y="118728"/>
                  </a:lnTo>
                  <a:lnTo>
                    <a:pt x="407591" y="115154"/>
                  </a:lnTo>
                  <a:lnTo>
                    <a:pt x="420291" y="107213"/>
                  </a:lnTo>
                  <a:lnTo>
                    <a:pt x="433388" y="98477"/>
                  </a:lnTo>
                  <a:lnTo>
                    <a:pt x="446485" y="88947"/>
                  </a:lnTo>
                  <a:lnTo>
                    <a:pt x="459185" y="79814"/>
                  </a:lnTo>
                  <a:lnTo>
                    <a:pt x="471488" y="71475"/>
                  </a:lnTo>
                  <a:lnTo>
                    <a:pt x="482601" y="63931"/>
                  </a:lnTo>
                  <a:lnTo>
                    <a:pt x="488157" y="60357"/>
                  </a:lnTo>
                  <a:lnTo>
                    <a:pt x="493316" y="57577"/>
                  </a:lnTo>
                  <a:lnTo>
                    <a:pt x="507604" y="50827"/>
                  </a:lnTo>
                  <a:lnTo>
                    <a:pt x="521891" y="44473"/>
                  </a:lnTo>
                  <a:lnTo>
                    <a:pt x="536179" y="38517"/>
                  </a:lnTo>
                  <a:lnTo>
                    <a:pt x="550069" y="32958"/>
                  </a:lnTo>
                  <a:lnTo>
                    <a:pt x="563563" y="27796"/>
                  </a:lnTo>
                  <a:lnTo>
                    <a:pt x="577057" y="23428"/>
                  </a:lnTo>
                  <a:lnTo>
                    <a:pt x="590551" y="19457"/>
                  </a:lnTo>
                  <a:lnTo>
                    <a:pt x="603647" y="15883"/>
                  </a:lnTo>
                  <a:lnTo>
                    <a:pt x="616744" y="12310"/>
                  </a:lnTo>
                  <a:lnTo>
                    <a:pt x="629841" y="9927"/>
                  </a:lnTo>
                  <a:lnTo>
                    <a:pt x="642541" y="7148"/>
                  </a:lnTo>
                  <a:lnTo>
                    <a:pt x="654844" y="5162"/>
                  </a:lnTo>
                  <a:lnTo>
                    <a:pt x="666751" y="3574"/>
                  </a:lnTo>
                  <a:lnTo>
                    <a:pt x="679054" y="2382"/>
                  </a:lnTo>
                  <a:lnTo>
                    <a:pt x="690960" y="1191"/>
                  </a:lnTo>
                  <a:lnTo>
                    <a:pt x="702866" y="397"/>
                  </a:lnTo>
                  <a:lnTo>
                    <a:pt x="713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556">
        <p15:prstTrans prst="pageCurlDouble"/>
      </p:transition>
    </mc:Choice>
    <mc:Fallback>
      <p:transition spd="slow" advTm="3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3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弧形 16"/>
          <p:cNvSpPr/>
          <p:nvPr/>
        </p:nvSpPr>
        <p:spPr>
          <a:xfrm>
            <a:off x="189161" y="1089805"/>
            <a:ext cx="5137018" cy="5137018"/>
          </a:xfrm>
          <a:prstGeom prst="arc">
            <a:avLst>
              <a:gd name="adj1" fmla="val 18743766"/>
              <a:gd name="adj2" fmla="val 2405686"/>
            </a:avLst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管理上的不足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" y="2168916"/>
            <a:ext cx="4429125" cy="32686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17111" y="1670673"/>
            <a:ext cx="651614" cy="651614"/>
            <a:chOff x="4317111" y="1670673"/>
            <a:chExt cx="651614" cy="651614"/>
          </a:xfrm>
        </p:grpSpPr>
        <p:sp>
          <p:nvSpPr>
            <p:cNvPr id="5" name="椭圆 4"/>
            <p:cNvSpPr/>
            <p:nvPr/>
          </p:nvSpPr>
          <p:spPr>
            <a:xfrm>
              <a:off x="4317111" y="1670673"/>
              <a:ext cx="651614" cy="651614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KSO_Shape"/>
            <p:cNvSpPr/>
            <p:nvPr/>
          </p:nvSpPr>
          <p:spPr bwMode="auto">
            <a:xfrm>
              <a:off x="4448326" y="1809347"/>
              <a:ext cx="389184" cy="374265"/>
            </a:xfrm>
            <a:custGeom>
              <a:avLst/>
              <a:gdLst/>
              <a:ahLst/>
              <a:cxnLst/>
              <a:rect l="0" t="0" r="r" b="b"/>
              <a:pathLst>
                <a:path w="2217738" h="2133600">
                  <a:moveTo>
                    <a:pt x="264726" y="2054225"/>
                  </a:moveTo>
                  <a:lnTo>
                    <a:pt x="1954996" y="2054225"/>
                  </a:lnTo>
                  <a:lnTo>
                    <a:pt x="1960156" y="2054622"/>
                  </a:lnTo>
                  <a:lnTo>
                    <a:pt x="1964920" y="2055019"/>
                  </a:lnTo>
                  <a:lnTo>
                    <a:pt x="1969286" y="2056210"/>
                  </a:lnTo>
                  <a:lnTo>
                    <a:pt x="1973653" y="2057400"/>
                  </a:lnTo>
                  <a:lnTo>
                    <a:pt x="1978019" y="2058988"/>
                  </a:lnTo>
                  <a:lnTo>
                    <a:pt x="1981989" y="2061369"/>
                  </a:lnTo>
                  <a:lnTo>
                    <a:pt x="1985959" y="2063353"/>
                  </a:lnTo>
                  <a:lnTo>
                    <a:pt x="1989134" y="2066131"/>
                  </a:lnTo>
                  <a:lnTo>
                    <a:pt x="1992310" y="2068910"/>
                  </a:lnTo>
                  <a:lnTo>
                    <a:pt x="1995089" y="2071688"/>
                  </a:lnTo>
                  <a:lnTo>
                    <a:pt x="1997470" y="2074863"/>
                  </a:lnTo>
                  <a:lnTo>
                    <a:pt x="1999455" y="2078435"/>
                  </a:lnTo>
                  <a:lnTo>
                    <a:pt x="2001440" y="2082403"/>
                  </a:lnTo>
                  <a:lnTo>
                    <a:pt x="2002631" y="2085975"/>
                  </a:lnTo>
                  <a:lnTo>
                    <a:pt x="2003028" y="2089944"/>
                  </a:lnTo>
                  <a:lnTo>
                    <a:pt x="2003425" y="2093913"/>
                  </a:lnTo>
                  <a:lnTo>
                    <a:pt x="2003028" y="2098278"/>
                  </a:lnTo>
                  <a:lnTo>
                    <a:pt x="2002631" y="2101850"/>
                  </a:lnTo>
                  <a:lnTo>
                    <a:pt x="2001440" y="2105819"/>
                  </a:lnTo>
                  <a:lnTo>
                    <a:pt x="1999455" y="2108994"/>
                  </a:lnTo>
                  <a:lnTo>
                    <a:pt x="1997470" y="2112566"/>
                  </a:lnTo>
                  <a:lnTo>
                    <a:pt x="1995089" y="2116138"/>
                  </a:lnTo>
                  <a:lnTo>
                    <a:pt x="1992310" y="2119313"/>
                  </a:lnTo>
                  <a:lnTo>
                    <a:pt x="1989134" y="2122091"/>
                  </a:lnTo>
                  <a:lnTo>
                    <a:pt x="1985959" y="2124472"/>
                  </a:lnTo>
                  <a:lnTo>
                    <a:pt x="1981989" y="2126853"/>
                  </a:lnTo>
                  <a:lnTo>
                    <a:pt x="1978019" y="2128838"/>
                  </a:lnTo>
                  <a:lnTo>
                    <a:pt x="1973653" y="2130822"/>
                  </a:lnTo>
                  <a:lnTo>
                    <a:pt x="1969286" y="2132013"/>
                  </a:lnTo>
                  <a:lnTo>
                    <a:pt x="1964920" y="2132806"/>
                  </a:lnTo>
                  <a:lnTo>
                    <a:pt x="1960156" y="2133203"/>
                  </a:lnTo>
                  <a:lnTo>
                    <a:pt x="1954996" y="2133600"/>
                  </a:lnTo>
                  <a:lnTo>
                    <a:pt x="264726" y="2133600"/>
                  </a:lnTo>
                  <a:lnTo>
                    <a:pt x="259566" y="2133203"/>
                  </a:lnTo>
                  <a:lnTo>
                    <a:pt x="254802" y="2132806"/>
                  </a:lnTo>
                  <a:lnTo>
                    <a:pt x="250436" y="2132013"/>
                  </a:lnTo>
                  <a:lnTo>
                    <a:pt x="246069" y="2130822"/>
                  </a:lnTo>
                  <a:lnTo>
                    <a:pt x="241306" y="2128838"/>
                  </a:lnTo>
                  <a:lnTo>
                    <a:pt x="237733" y="2126853"/>
                  </a:lnTo>
                  <a:lnTo>
                    <a:pt x="233763" y="2124472"/>
                  </a:lnTo>
                  <a:lnTo>
                    <a:pt x="230588" y="2122091"/>
                  </a:lnTo>
                  <a:lnTo>
                    <a:pt x="227015" y="2119313"/>
                  </a:lnTo>
                  <a:lnTo>
                    <a:pt x="224236" y="2116138"/>
                  </a:lnTo>
                  <a:lnTo>
                    <a:pt x="222251" y="2112566"/>
                  </a:lnTo>
                  <a:lnTo>
                    <a:pt x="219870" y="2108994"/>
                  </a:lnTo>
                  <a:lnTo>
                    <a:pt x="218282" y="2105819"/>
                  </a:lnTo>
                  <a:lnTo>
                    <a:pt x="217091" y="2101850"/>
                  </a:lnTo>
                  <a:lnTo>
                    <a:pt x="216297" y="2098278"/>
                  </a:lnTo>
                  <a:lnTo>
                    <a:pt x="215900" y="2093913"/>
                  </a:lnTo>
                  <a:lnTo>
                    <a:pt x="216297" y="2089944"/>
                  </a:lnTo>
                  <a:lnTo>
                    <a:pt x="217091" y="2085975"/>
                  </a:lnTo>
                  <a:lnTo>
                    <a:pt x="218282" y="2082403"/>
                  </a:lnTo>
                  <a:lnTo>
                    <a:pt x="219870" y="2078435"/>
                  </a:lnTo>
                  <a:lnTo>
                    <a:pt x="222251" y="2074863"/>
                  </a:lnTo>
                  <a:lnTo>
                    <a:pt x="224236" y="2071688"/>
                  </a:lnTo>
                  <a:lnTo>
                    <a:pt x="227015" y="2068910"/>
                  </a:lnTo>
                  <a:lnTo>
                    <a:pt x="230588" y="2066131"/>
                  </a:lnTo>
                  <a:lnTo>
                    <a:pt x="233763" y="2063353"/>
                  </a:lnTo>
                  <a:lnTo>
                    <a:pt x="237733" y="2061369"/>
                  </a:lnTo>
                  <a:lnTo>
                    <a:pt x="241306" y="2058988"/>
                  </a:lnTo>
                  <a:lnTo>
                    <a:pt x="246069" y="2057400"/>
                  </a:lnTo>
                  <a:lnTo>
                    <a:pt x="250436" y="2056210"/>
                  </a:lnTo>
                  <a:lnTo>
                    <a:pt x="254802" y="2055019"/>
                  </a:lnTo>
                  <a:lnTo>
                    <a:pt x="259566" y="2054622"/>
                  </a:lnTo>
                  <a:lnTo>
                    <a:pt x="264726" y="2054225"/>
                  </a:lnTo>
                  <a:close/>
                  <a:moveTo>
                    <a:pt x="259566" y="1952625"/>
                  </a:moveTo>
                  <a:lnTo>
                    <a:pt x="264726" y="1952625"/>
                  </a:lnTo>
                  <a:lnTo>
                    <a:pt x="1954996" y="1952625"/>
                  </a:lnTo>
                  <a:lnTo>
                    <a:pt x="1960156" y="1952625"/>
                  </a:lnTo>
                  <a:lnTo>
                    <a:pt x="1964920" y="1953423"/>
                  </a:lnTo>
                  <a:lnTo>
                    <a:pt x="1969286" y="1954220"/>
                  </a:lnTo>
                  <a:lnTo>
                    <a:pt x="1973653" y="1955417"/>
                  </a:lnTo>
                  <a:lnTo>
                    <a:pt x="1978019" y="1957411"/>
                  </a:lnTo>
                  <a:lnTo>
                    <a:pt x="1981989" y="1959007"/>
                  </a:lnTo>
                  <a:lnTo>
                    <a:pt x="1985959" y="1961799"/>
                  </a:lnTo>
                  <a:lnTo>
                    <a:pt x="1989134" y="1963793"/>
                  </a:lnTo>
                  <a:lnTo>
                    <a:pt x="1992310" y="1966984"/>
                  </a:lnTo>
                  <a:lnTo>
                    <a:pt x="1995089" y="1970175"/>
                  </a:lnTo>
                  <a:lnTo>
                    <a:pt x="1997470" y="1973366"/>
                  </a:lnTo>
                  <a:lnTo>
                    <a:pt x="1999455" y="1976956"/>
                  </a:lnTo>
                  <a:lnTo>
                    <a:pt x="2001440" y="1980147"/>
                  </a:lnTo>
                  <a:lnTo>
                    <a:pt x="2002631" y="1984136"/>
                  </a:lnTo>
                  <a:lnTo>
                    <a:pt x="2003028" y="1988124"/>
                  </a:lnTo>
                  <a:lnTo>
                    <a:pt x="2003425" y="1992113"/>
                  </a:lnTo>
                  <a:lnTo>
                    <a:pt x="2003028" y="1996501"/>
                  </a:lnTo>
                  <a:lnTo>
                    <a:pt x="2002631" y="2000489"/>
                  </a:lnTo>
                  <a:lnTo>
                    <a:pt x="2001440" y="2004079"/>
                  </a:lnTo>
                  <a:lnTo>
                    <a:pt x="1999455" y="2007669"/>
                  </a:lnTo>
                  <a:lnTo>
                    <a:pt x="1997470" y="2011259"/>
                  </a:lnTo>
                  <a:lnTo>
                    <a:pt x="1995089" y="2014848"/>
                  </a:lnTo>
                  <a:lnTo>
                    <a:pt x="1992310" y="2017641"/>
                  </a:lnTo>
                  <a:lnTo>
                    <a:pt x="1989134" y="2020433"/>
                  </a:lnTo>
                  <a:lnTo>
                    <a:pt x="1985959" y="2023225"/>
                  </a:lnTo>
                  <a:lnTo>
                    <a:pt x="1981989" y="2025219"/>
                  </a:lnTo>
                  <a:lnTo>
                    <a:pt x="1978019" y="2027612"/>
                  </a:lnTo>
                  <a:lnTo>
                    <a:pt x="1973653" y="2028809"/>
                  </a:lnTo>
                  <a:lnTo>
                    <a:pt x="1969286" y="2030006"/>
                  </a:lnTo>
                  <a:lnTo>
                    <a:pt x="1964920" y="2031601"/>
                  </a:lnTo>
                  <a:lnTo>
                    <a:pt x="1960156" y="2032000"/>
                  </a:lnTo>
                  <a:lnTo>
                    <a:pt x="1954996" y="2032000"/>
                  </a:lnTo>
                  <a:lnTo>
                    <a:pt x="264726" y="2032000"/>
                  </a:lnTo>
                  <a:lnTo>
                    <a:pt x="259566" y="2032000"/>
                  </a:lnTo>
                  <a:lnTo>
                    <a:pt x="254802" y="2031601"/>
                  </a:lnTo>
                  <a:lnTo>
                    <a:pt x="250436" y="2030006"/>
                  </a:lnTo>
                  <a:lnTo>
                    <a:pt x="246069" y="2028809"/>
                  </a:lnTo>
                  <a:lnTo>
                    <a:pt x="241306" y="2027612"/>
                  </a:lnTo>
                  <a:lnTo>
                    <a:pt x="237733" y="2025219"/>
                  </a:lnTo>
                  <a:lnTo>
                    <a:pt x="233763" y="2023225"/>
                  </a:lnTo>
                  <a:lnTo>
                    <a:pt x="230588" y="2020433"/>
                  </a:lnTo>
                  <a:lnTo>
                    <a:pt x="227015" y="2017641"/>
                  </a:lnTo>
                  <a:lnTo>
                    <a:pt x="224236" y="2014848"/>
                  </a:lnTo>
                  <a:lnTo>
                    <a:pt x="222251" y="2011259"/>
                  </a:lnTo>
                  <a:lnTo>
                    <a:pt x="219870" y="2007669"/>
                  </a:lnTo>
                  <a:lnTo>
                    <a:pt x="218282" y="2004079"/>
                  </a:lnTo>
                  <a:lnTo>
                    <a:pt x="217091" y="2000489"/>
                  </a:lnTo>
                  <a:lnTo>
                    <a:pt x="216297" y="1996501"/>
                  </a:lnTo>
                  <a:lnTo>
                    <a:pt x="215900" y="1992113"/>
                  </a:lnTo>
                  <a:lnTo>
                    <a:pt x="216297" y="1988124"/>
                  </a:lnTo>
                  <a:lnTo>
                    <a:pt x="217091" y="1984136"/>
                  </a:lnTo>
                  <a:lnTo>
                    <a:pt x="218282" y="1980147"/>
                  </a:lnTo>
                  <a:lnTo>
                    <a:pt x="219870" y="1976956"/>
                  </a:lnTo>
                  <a:lnTo>
                    <a:pt x="222251" y="1973366"/>
                  </a:lnTo>
                  <a:lnTo>
                    <a:pt x="224236" y="1970175"/>
                  </a:lnTo>
                  <a:lnTo>
                    <a:pt x="227015" y="1966984"/>
                  </a:lnTo>
                  <a:lnTo>
                    <a:pt x="230588" y="1963793"/>
                  </a:lnTo>
                  <a:lnTo>
                    <a:pt x="233763" y="1961799"/>
                  </a:lnTo>
                  <a:lnTo>
                    <a:pt x="237733" y="1959007"/>
                  </a:lnTo>
                  <a:lnTo>
                    <a:pt x="241306" y="1957411"/>
                  </a:lnTo>
                  <a:lnTo>
                    <a:pt x="246069" y="1955417"/>
                  </a:lnTo>
                  <a:lnTo>
                    <a:pt x="250436" y="1954220"/>
                  </a:lnTo>
                  <a:lnTo>
                    <a:pt x="254802" y="1953423"/>
                  </a:lnTo>
                  <a:lnTo>
                    <a:pt x="259566" y="1952625"/>
                  </a:lnTo>
                  <a:close/>
                  <a:moveTo>
                    <a:pt x="259566" y="1851025"/>
                  </a:moveTo>
                  <a:lnTo>
                    <a:pt x="264726" y="1851025"/>
                  </a:lnTo>
                  <a:lnTo>
                    <a:pt x="1954996" y="1851025"/>
                  </a:lnTo>
                  <a:lnTo>
                    <a:pt x="1960156" y="1851025"/>
                  </a:lnTo>
                  <a:lnTo>
                    <a:pt x="1964920" y="1851823"/>
                  </a:lnTo>
                  <a:lnTo>
                    <a:pt x="1969286" y="1853019"/>
                  </a:lnTo>
                  <a:lnTo>
                    <a:pt x="1973653" y="1854216"/>
                  </a:lnTo>
                  <a:lnTo>
                    <a:pt x="1978019" y="1855811"/>
                  </a:lnTo>
                  <a:lnTo>
                    <a:pt x="1981989" y="1857806"/>
                  </a:lnTo>
                  <a:lnTo>
                    <a:pt x="1985959" y="1860199"/>
                  </a:lnTo>
                  <a:lnTo>
                    <a:pt x="1989134" y="1862592"/>
                  </a:lnTo>
                  <a:lnTo>
                    <a:pt x="1992310" y="1865783"/>
                  </a:lnTo>
                  <a:lnTo>
                    <a:pt x="1995089" y="1868575"/>
                  </a:lnTo>
                  <a:lnTo>
                    <a:pt x="1997470" y="1871766"/>
                  </a:lnTo>
                  <a:lnTo>
                    <a:pt x="1999455" y="1875356"/>
                  </a:lnTo>
                  <a:lnTo>
                    <a:pt x="2001440" y="1878946"/>
                  </a:lnTo>
                  <a:lnTo>
                    <a:pt x="2002631" y="1882934"/>
                  </a:lnTo>
                  <a:lnTo>
                    <a:pt x="2003028" y="1886923"/>
                  </a:lnTo>
                  <a:lnTo>
                    <a:pt x="2003425" y="1890912"/>
                  </a:lnTo>
                  <a:lnTo>
                    <a:pt x="2003028" y="1895299"/>
                  </a:lnTo>
                  <a:lnTo>
                    <a:pt x="2002631" y="1898889"/>
                  </a:lnTo>
                  <a:lnTo>
                    <a:pt x="2001440" y="1902878"/>
                  </a:lnTo>
                  <a:lnTo>
                    <a:pt x="1999455" y="1906069"/>
                  </a:lnTo>
                  <a:lnTo>
                    <a:pt x="1997470" y="1909659"/>
                  </a:lnTo>
                  <a:lnTo>
                    <a:pt x="1995089" y="1913248"/>
                  </a:lnTo>
                  <a:lnTo>
                    <a:pt x="1992310" y="1916439"/>
                  </a:lnTo>
                  <a:lnTo>
                    <a:pt x="1989134" y="1918833"/>
                  </a:lnTo>
                  <a:lnTo>
                    <a:pt x="1985959" y="1921625"/>
                  </a:lnTo>
                  <a:lnTo>
                    <a:pt x="1981989" y="1924018"/>
                  </a:lnTo>
                  <a:lnTo>
                    <a:pt x="1978019" y="1926012"/>
                  </a:lnTo>
                  <a:lnTo>
                    <a:pt x="1973653" y="1927209"/>
                  </a:lnTo>
                  <a:lnTo>
                    <a:pt x="1969286" y="1928804"/>
                  </a:lnTo>
                  <a:lnTo>
                    <a:pt x="1964920" y="1930001"/>
                  </a:lnTo>
                  <a:lnTo>
                    <a:pt x="1960156" y="1930400"/>
                  </a:lnTo>
                  <a:lnTo>
                    <a:pt x="1954996" y="1930400"/>
                  </a:lnTo>
                  <a:lnTo>
                    <a:pt x="264726" y="1930400"/>
                  </a:lnTo>
                  <a:lnTo>
                    <a:pt x="259566" y="1930400"/>
                  </a:lnTo>
                  <a:lnTo>
                    <a:pt x="254802" y="1930001"/>
                  </a:lnTo>
                  <a:lnTo>
                    <a:pt x="250436" y="1928804"/>
                  </a:lnTo>
                  <a:lnTo>
                    <a:pt x="246069" y="1927209"/>
                  </a:lnTo>
                  <a:lnTo>
                    <a:pt x="241306" y="1926012"/>
                  </a:lnTo>
                  <a:lnTo>
                    <a:pt x="237733" y="1924018"/>
                  </a:lnTo>
                  <a:lnTo>
                    <a:pt x="233763" y="1921625"/>
                  </a:lnTo>
                  <a:lnTo>
                    <a:pt x="230588" y="1918833"/>
                  </a:lnTo>
                  <a:lnTo>
                    <a:pt x="227015" y="1916439"/>
                  </a:lnTo>
                  <a:lnTo>
                    <a:pt x="224236" y="1913248"/>
                  </a:lnTo>
                  <a:lnTo>
                    <a:pt x="222251" y="1909659"/>
                  </a:lnTo>
                  <a:lnTo>
                    <a:pt x="219870" y="1906069"/>
                  </a:lnTo>
                  <a:lnTo>
                    <a:pt x="218282" y="1902878"/>
                  </a:lnTo>
                  <a:lnTo>
                    <a:pt x="217091" y="1898889"/>
                  </a:lnTo>
                  <a:lnTo>
                    <a:pt x="216297" y="1895299"/>
                  </a:lnTo>
                  <a:lnTo>
                    <a:pt x="215900" y="1890912"/>
                  </a:lnTo>
                  <a:lnTo>
                    <a:pt x="216297" y="1886923"/>
                  </a:lnTo>
                  <a:lnTo>
                    <a:pt x="217091" y="1882934"/>
                  </a:lnTo>
                  <a:lnTo>
                    <a:pt x="218282" y="1878946"/>
                  </a:lnTo>
                  <a:lnTo>
                    <a:pt x="219870" y="1875356"/>
                  </a:lnTo>
                  <a:lnTo>
                    <a:pt x="222251" y="1871766"/>
                  </a:lnTo>
                  <a:lnTo>
                    <a:pt x="224236" y="1868575"/>
                  </a:lnTo>
                  <a:lnTo>
                    <a:pt x="227015" y="1865783"/>
                  </a:lnTo>
                  <a:lnTo>
                    <a:pt x="230588" y="1862592"/>
                  </a:lnTo>
                  <a:lnTo>
                    <a:pt x="233763" y="1860199"/>
                  </a:lnTo>
                  <a:lnTo>
                    <a:pt x="237733" y="1857806"/>
                  </a:lnTo>
                  <a:lnTo>
                    <a:pt x="241306" y="1855811"/>
                  </a:lnTo>
                  <a:lnTo>
                    <a:pt x="246069" y="1854216"/>
                  </a:lnTo>
                  <a:lnTo>
                    <a:pt x="250436" y="1853019"/>
                  </a:lnTo>
                  <a:lnTo>
                    <a:pt x="254802" y="1851823"/>
                  </a:lnTo>
                  <a:lnTo>
                    <a:pt x="259566" y="1851025"/>
                  </a:lnTo>
                  <a:close/>
                  <a:moveTo>
                    <a:pt x="558571" y="627063"/>
                  </a:moveTo>
                  <a:lnTo>
                    <a:pt x="563363" y="627063"/>
                  </a:lnTo>
                  <a:lnTo>
                    <a:pt x="568555" y="627063"/>
                  </a:lnTo>
                  <a:lnTo>
                    <a:pt x="573348" y="627461"/>
                  </a:lnTo>
                  <a:lnTo>
                    <a:pt x="578140" y="627858"/>
                  </a:lnTo>
                  <a:lnTo>
                    <a:pt x="582932" y="629449"/>
                  </a:lnTo>
                  <a:lnTo>
                    <a:pt x="591719" y="631835"/>
                  </a:lnTo>
                  <a:lnTo>
                    <a:pt x="600505" y="635413"/>
                  </a:lnTo>
                  <a:lnTo>
                    <a:pt x="608892" y="639787"/>
                  </a:lnTo>
                  <a:lnTo>
                    <a:pt x="616879" y="645354"/>
                  </a:lnTo>
                  <a:lnTo>
                    <a:pt x="624068" y="651318"/>
                  </a:lnTo>
                  <a:lnTo>
                    <a:pt x="631256" y="658475"/>
                  </a:lnTo>
                  <a:lnTo>
                    <a:pt x="637247" y="666030"/>
                  </a:lnTo>
                  <a:lnTo>
                    <a:pt x="642439" y="673584"/>
                  </a:lnTo>
                  <a:lnTo>
                    <a:pt x="647631" y="682730"/>
                  </a:lnTo>
                  <a:lnTo>
                    <a:pt x="651624" y="692272"/>
                  </a:lnTo>
                  <a:lnTo>
                    <a:pt x="654420" y="701815"/>
                  </a:lnTo>
                  <a:lnTo>
                    <a:pt x="656816" y="712153"/>
                  </a:lnTo>
                  <a:lnTo>
                    <a:pt x="658414" y="722491"/>
                  </a:lnTo>
                  <a:lnTo>
                    <a:pt x="658813" y="733625"/>
                  </a:lnTo>
                  <a:lnTo>
                    <a:pt x="658414" y="743962"/>
                  </a:lnTo>
                  <a:lnTo>
                    <a:pt x="656816" y="754698"/>
                  </a:lnTo>
                  <a:lnTo>
                    <a:pt x="654420" y="765036"/>
                  </a:lnTo>
                  <a:lnTo>
                    <a:pt x="651624" y="774976"/>
                  </a:lnTo>
                  <a:lnTo>
                    <a:pt x="647631" y="784122"/>
                  </a:lnTo>
                  <a:lnTo>
                    <a:pt x="642439" y="792869"/>
                  </a:lnTo>
                  <a:lnTo>
                    <a:pt x="637247" y="801219"/>
                  </a:lnTo>
                  <a:lnTo>
                    <a:pt x="631256" y="808774"/>
                  </a:lnTo>
                  <a:lnTo>
                    <a:pt x="624068" y="815533"/>
                  </a:lnTo>
                  <a:lnTo>
                    <a:pt x="616879" y="821498"/>
                  </a:lnTo>
                  <a:lnTo>
                    <a:pt x="608892" y="826667"/>
                  </a:lnTo>
                  <a:lnTo>
                    <a:pt x="600505" y="831438"/>
                  </a:lnTo>
                  <a:lnTo>
                    <a:pt x="591719" y="835017"/>
                  </a:lnTo>
                  <a:lnTo>
                    <a:pt x="582932" y="837800"/>
                  </a:lnTo>
                  <a:lnTo>
                    <a:pt x="578140" y="838595"/>
                  </a:lnTo>
                  <a:lnTo>
                    <a:pt x="573348" y="838993"/>
                  </a:lnTo>
                  <a:lnTo>
                    <a:pt x="568555" y="839390"/>
                  </a:lnTo>
                  <a:lnTo>
                    <a:pt x="563363" y="839788"/>
                  </a:lnTo>
                  <a:lnTo>
                    <a:pt x="558571" y="839390"/>
                  </a:lnTo>
                  <a:lnTo>
                    <a:pt x="553778" y="838993"/>
                  </a:lnTo>
                  <a:lnTo>
                    <a:pt x="548986" y="838595"/>
                  </a:lnTo>
                  <a:lnTo>
                    <a:pt x="544593" y="837800"/>
                  </a:lnTo>
                  <a:lnTo>
                    <a:pt x="535407" y="835017"/>
                  </a:lnTo>
                  <a:lnTo>
                    <a:pt x="526621" y="831438"/>
                  </a:lnTo>
                  <a:lnTo>
                    <a:pt x="518234" y="826667"/>
                  </a:lnTo>
                  <a:lnTo>
                    <a:pt x="510646" y="821498"/>
                  </a:lnTo>
                  <a:lnTo>
                    <a:pt x="503058" y="815533"/>
                  </a:lnTo>
                  <a:lnTo>
                    <a:pt x="496269" y="808774"/>
                  </a:lnTo>
                  <a:lnTo>
                    <a:pt x="492126" y="803549"/>
                  </a:lnTo>
                  <a:lnTo>
                    <a:pt x="492126" y="1749822"/>
                  </a:lnTo>
                  <a:lnTo>
                    <a:pt x="491728" y="1754982"/>
                  </a:lnTo>
                  <a:lnTo>
                    <a:pt x="491331" y="1760141"/>
                  </a:lnTo>
                  <a:lnTo>
                    <a:pt x="490138" y="1764904"/>
                  </a:lnTo>
                  <a:lnTo>
                    <a:pt x="488548" y="1769666"/>
                  </a:lnTo>
                  <a:lnTo>
                    <a:pt x="486957" y="1774825"/>
                  </a:lnTo>
                  <a:lnTo>
                    <a:pt x="484174" y="1778794"/>
                  </a:lnTo>
                  <a:lnTo>
                    <a:pt x="482186" y="1783160"/>
                  </a:lnTo>
                  <a:lnTo>
                    <a:pt x="479006" y="1786732"/>
                  </a:lnTo>
                  <a:lnTo>
                    <a:pt x="475825" y="1789907"/>
                  </a:lnTo>
                  <a:lnTo>
                    <a:pt x="472246" y="1793082"/>
                  </a:lnTo>
                  <a:lnTo>
                    <a:pt x="468271" y="1795860"/>
                  </a:lnTo>
                  <a:lnTo>
                    <a:pt x="464295" y="1797844"/>
                  </a:lnTo>
                  <a:lnTo>
                    <a:pt x="460716" y="1799828"/>
                  </a:lnTo>
                  <a:lnTo>
                    <a:pt x="455945" y="1801019"/>
                  </a:lnTo>
                  <a:lnTo>
                    <a:pt x="451572" y="1801416"/>
                  </a:lnTo>
                  <a:lnTo>
                    <a:pt x="446801" y="1801813"/>
                  </a:lnTo>
                  <a:lnTo>
                    <a:pt x="316391" y="1801813"/>
                  </a:lnTo>
                  <a:lnTo>
                    <a:pt x="312017" y="1801416"/>
                  </a:lnTo>
                  <a:lnTo>
                    <a:pt x="307644" y="1801019"/>
                  </a:lnTo>
                  <a:lnTo>
                    <a:pt x="303270" y="1799828"/>
                  </a:lnTo>
                  <a:lnTo>
                    <a:pt x="298499" y="1797844"/>
                  </a:lnTo>
                  <a:lnTo>
                    <a:pt x="294921" y="1795860"/>
                  </a:lnTo>
                  <a:lnTo>
                    <a:pt x="291343" y="1793082"/>
                  </a:lnTo>
                  <a:lnTo>
                    <a:pt x="287764" y="1789907"/>
                  </a:lnTo>
                  <a:lnTo>
                    <a:pt x="284584" y="1786732"/>
                  </a:lnTo>
                  <a:lnTo>
                    <a:pt x="281403" y="1783160"/>
                  </a:lnTo>
                  <a:lnTo>
                    <a:pt x="279017" y="1778794"/>
                  </a:lnTo>
                  <a:lnTo>
                    <a:pt x="276632" y="1774825"/>
                  </a:lnTo>
                  <a:lnTo>
                    <a:pt x="275041" y="1769666"/>
                  </a:lnTo>
                  <a:lnTo>
                    <a:pt x="273053" y="1764904"/>
                  </a:lnTo>
                  <a:lnTo>
                    <a:pt x="272258" y="1760141"/>
                  </a:lnTo>
                  <a:lnTo>
                    <a:pt x="271463" y="1754982"/>
                  </a:lnTo>
                  <a:lnTo>
                    <a:pt x="271463" y="1749822"/>
                  </a:lnTo>
                  <a:lnTo>
                    <a:pt x="271463" y="803989"/>
                  </a:lnTo>
                  <a:lnTo>
                    <a:pt x="267660" y="808774"/>
                  </a:lnTo>
                  <a:lnTo>
                    <a:pt x="260857" y="815533"/>
                  </a:lnTo>
                  <a:lnTo>
                    <a:pt x="253253" y="821498"/>
                  </a:lnTo>
                  <a:lnTo>
                    <a:pt x="245249" y="826667"/>
                  </a:lnTo>
                  <a:lnTo>
                    <a:pt x="237645" y="831438"/>
                  </a:lnTo>
                  <a:lnTo>
                    <a:pt x="228440" y="835017"/>
                  </a:lnTo>
                  <a:lnTo>
                    <a:pt x="219235" y="837800"/>
                  </a:lnTo>
                  <a:lnTo>
                    <a:pt x="214433" y="838595"/>
                  </a:lnTo>
                  <a:lnTo>
                    <a:pt x="210030" y="838993"/>
                  </a:lnTo>
                  <a:lnTo>
                    <a:pt x="205228" y="839390"/>
                  </a:lnTo>
                  <a:lnTo>
                    <a:pt x="200425" y="839788"/>
                  </a:lnTo>
                  <a:lnTo>
                    <a:pt x="195222" y="839390"/>
                  </a:lnTo>
                  <a:lnTo>
                    <a:pt x="190420" y="838993"/>
                  </a:lnTo>
                  <a:lnTo>
                    <a:pt x="185617" y="838595"/>
                  </a:lnTo>
                  <a:lnTo>
                    <a:pt x="180815" y="837800"/>
                  </a:lnTo>
                  <a:lnTo>
                    <a:pt x="171610" y="835017"/>
                  </a:lnTo>
                  <a:lnTo>
                    <a:pt x="163206" y="831438"/>
                  </a:lnTo>
                  <a:lnTo>
                    <a:pt x="154801" y="826667"/>
                  </a:lnTo>
                  <a:lnTo>
                    <a:pt x="146797" y="821498"/>
                  </a:lnTo>
                  <a:lnTo>
                    <a:pt x="139193" y="815533"/>
                  </a:lnTo>
                  <a:lnTo>
                    <a:pt x="132389" y="808774"/>
                  </a:lnTo>
                  <a:lnTo>
                    <a:pt x="126386" y="801219"/>
                  </a:lnTo>
                  <a:lnTo>
                    <a:pt x="121184" y="792869"/>
                  </a:lnTo>
                  <a:lnTo>
                    <a:pt x="115981" y="784122"/>
                  </a:lnTo>
                  <a:lnTo>
                    <a:pt x="112379" y="774976"/>
                  </a:lnTo>
                  <a:lnTo>
                    <a:pt x="109177" y="765036"/>
                  </a:lnTo>
                  <a:lnTo>
                    <a:pt x="106376" y="754698"/>
                  </a:lnTo>
                  <a:lnTo>
                    <a:pt x="105175" y="743962"/>
                  </a:lnTo>
                  <a:lnTo>
                    <a:pt x="104775" y="733625"/>
                  </a:lnTo>
                  <a:lnTo>
                    <a:pt x="105175" y="722491"/>
                  </a:lnTo>
                  <a:lnTo>
                    <a:pt x="106376" y="712153"/>
                  </a:lnTo>
                  <a:lnTo>
                    <a:pt x="109177" y="701815"/>
                  </a:lnTo>
                  <a:lnTo>
                    <a:pt x="112379" y="692273"/>
                  </a:lnTo>
                  <a:lnTo>
                    <a:pt x="115981" y="682730"/>
                  </a:lnTo>
                  <a:lnTo>
                    <a:pt x="121184" y="673585"/>
                  </a:lnTo>
                  <a:lnTo>
                    <a:pt x="126386" y="666030"/>
                  </a:lnTo>
                  <a:lnTo>
                    <a:pt x="132389" y="658475"/>
                  </a:lnTo>
                  <a:lnTo>
                    <a:pt x="139193" y="651318"/>
                  </a:lnTo>
                  <a:lnTo>
                    <a:pt x="146797" y="645354"/>
                  </a:lnTo>
                  <a:lnTo>
                    <a:pt x="154801" y="639787"/>
                  </a:lnTo>
                  <a:lnTo>
                    <a:pt x="163206" y="635413"/>
                  </a:lnTo>
                  <a:lnTo>
                    <a:pt x="171610" y="631835"/>
                  </a:lnTo>
                  <a:lnTo>
                    <a:pt x="180815" y="629449"/>
                  </a:lnTo>
                  <a:lnTo>
                    <a:pt x="185617" y="627859"/>
                  </a:lnTo>
                  <a:lnTo>
                    <a:pt x="190420" y="627461"/>
                  </a:lnTo>
                  <a:lnTo>
                    <a:pt x="195222" y="627063"/>
                  </a:lnTo>
                  <a:lnTo>
                    <a:pt x="197222" y="627063"/>
                  </a:lnTo>
                  <a:lnTo>
                    <a:pt x="200394" y="627063"/>
                  </a:lnTo>
                  <a:lnTo>
                    <a:pt x="200425" y="627063"/>
                  </a:lnTo>
                  <a:lnTo>
                    <a:pt x="205228" y="627063"/>
                  </a:lnTo>
                  <a:lnTo>
                    <a:pt x="558570" y="627063"/>
                  </a:lnTo>
                  <a:lnTo>
                    <a:pt x="558571" y="627063"/>
                  </a:lnTo>
                  <a:close/>
                  <a:moveTo>
                    <a:pt x="922944" y="627063"/>
                  </a:moveTo>
                  <a:lnTo>
                    <a:pt x="927696" y="627063"/>
                  </a:lnTo>
                  <a:lnTo>
                    <a:pt x="932449" y="627063"/>
                  </a:lnTo>
                  <a:lnTo>
                    <a:pt x="932450" y="627063"/>
                  </a:lnTo>
                  <a:lnTo>
                    <a:pt x="1286688" y="627063"/>
                  </a:lnTo>
                  <a:lnTo>
                    <a:pt x="1286689" y="627063"/>
                  </a:lnTo>
                  <a:lnTo>
                    <a:pt x="1291432" y="627063"/>
                  </a:lnTo>
                  <a:lnTo>
                    <a:pt x="1296174" y="627063"/>
                  </a:lnTo>
                  <a:lnTo>
                    <a:pt x="1300917" y="627461"/>
                  </a:lnTo>
                  <a:lnTo>
                    <a:pt x="1306054" y="627858"/>
                  </a:lnTo>
                  <a:lnTo>
                    <a:pt x="1310402" y="629449"/>
                  </a:lnTo>
                  <a:lnTo>
                    <a:pt x="1319492" y="631835"/>
                  </a:lnTo>
                  <a:lnTo>
                    <a:pt x="1328187" y="635413"/>
                  </a:lnTo>
                  <a:lnTo>
                    <a:pt x="1336486" y="639787"/>
                  </a:lnTo>
                  <a:lnTo>
                    <a:pt x="1343995" y="645353"/>
                  </a:lnTo>
                  <a:lnTo>
                    <a:pt x="1351504" y="651318"/>
                  </a:lnTo>
                  <a:lnTo>
                    <a:pt x="1357828" y="658475"/>
                  </a:lnTo>
                  <a:lnTo>
                    <a:pt x="1364151" y="666030"/>
                  </a:lnTo>
                  <a:lnTo>
                    <a:pt x="1369684" y="673584"/>
                  </a:lnTo>
                  <a:lnTo>
                    <a:pt x="1374427" y="682729"/>
                  </a:lnTo>
                  <a:lnTo>
                    <a:pt x="1378379" y="692272"/>
                  </a:lnTo>
                  <a:lnTo>
                    <a:pt x="1381541" y="701815"/>
                  </a:lnTo>
                  <a:lnTo>
                    <a:pt x="1383912" y="712153"/>
                  </a:lnTo>
                  <a:lnTo>
                    <a:pt x="1385493" y="722491"/>
                  </a:lnTo>
                  <a:lnTo>
                    <a:pt x="1385888" y="733624"/>
                  </a:lnTo>
                  <a:lnTo>
                    <a:pt x="1385493" y="743962"/>
                  </a:lnTo>
                  <a:lnTo>
                    <a:pt x="1383912" y="754698"/>
                  </a:lnTo>
                  <a:lnTo>
                    <a:pt x="1381541" y="765036"/>
                  </a:lnTo>
                  <a:lnTo>
                    <a:pt x="1378379" y="774976"/>
                  </a:lnTo>
                  <a:lnTo>
                    <a:pt x="1374427" y="784122"/>
                  </a:lnTo>
                  <a:lnTo>
                    <a:pt x="1369684" y="792869"/>
                  </a:lnTo>
                  <a:lnTo>
                    <a:pt x="1364151" y="801219"/>
                  </a:lnTo>
                  <a:lnTo>
                    <a:pt x="1357828" y="808774"/>
                  </a:lnTo>
                  <a:lnTo>
                    <a:pt x="1351504" y="815533"/>
                  </a:lnTo>
                  <a:lnTo>
                    <a:pt x="1343995" y="821498"/>
                  </a:lnTo>
                  <a:lnTo>
                    <a:pt x="1336486" y="826667"/>
                  </a:lnTo>
                  <a:lnTo>
                    <a:pt x="1328187" y="831438"/>
                  </a:lnTo>
                  <a:lnTo>
                    <a:pt x="1319492" y="835017"/>
                  </a:lnTo>
                  <a:lnTo>
                    <a:pt x="1310402" y="837800"/>
                  </a:lnTo>
                  <a:lnTo>
                    <a:pt x="1306054" y="838595"/>
                  </a:lnTo>
                  <a:lnTo>
                    <a:pt x="1300917" y="838993"/>
                  </a:lnTo>
                  <a:lnTo>
                    <a:pt x="1296174" y="839390"/>
                  </a:lnTo>
                  <a:lnTo>
                    <a:pt x="1291432" y="839788"/>
                  </a:lnTo>
                  <a:lnTo>
                    <a:pt x="1286689" y="839390"/>
                  </a:lnTo>
                  <a:lnTo>
                    <a:pt x="1281946" y="838993"/>
                  </a:lnTo>
                  <a:lnTo>
                    <a:pt x="1277204" y="838595"/>
                  </a:lnTo>
                  <a:lnTo>
                    <a:pt x="1272066" y="837800"/>
                  </a:lnTo>
                  <a:lnTo>
                    <a:pt x="1263371" y="835017"/>
                  </a:lnTo>
                  <a:lnTo>
                    <a:pt x="1254676" y="831438"/>
                  </a:lnTo>
                  <a:lnTo>
                    <a:pt x="1246377" y="826667"/>
                  </a:lnTo>
                  <a:lnTo>
                    <a:pt x="1238473" y="821498"/>
                  </a:lnTo>
                  <a:lnTo>
                    <a:pt x="1231754" y="815533"/>
                  </a:lnTo>
                  <a:lnTo>
                    <a:pt x="1224640" y="808774"/>
                  </a:lnTo>
                  <a:lnTo>
                    <a:pt x="1219201" y="802275"/>
                  </a:lnTo>
                  <a:lnTo>
                    <a:pt x="1219201" y="1749822"/>
                  </a:lnTo>
                  <a:lnTo>
                    <a:pt x="1218804" y="1754982"/>
                  </a:lnTo>
                  <a:lnTo>
                    <a:pt x="1218407" y="1760141"/>
                  </a:lnTo>
                  <a:lnTo>
                    <a:pt x="1216820" y="1764904"/>
                  </a:lnTo>
                  <a:lnTo>
                    <a:pt x="1215629" y="1769666"/>
                  </a:lnTo>
                  <a:lnTo>
                    <a:pt x="1213248" y="1774825"/>
                  </a:lnTo>
                  <a:lnTo>
                    <a:pt x="1211263" y="1778794"/>
                  </a:lnTo>
                  <a:lnTo>
                    <a:pt x="1208485" y="1783160"/>
                  </a:lnTo>
                  <a:lnTo>
                    <a:pt x="1206104" y="1786732"/>
                  </a:lnTo>
                  <a:lnTo>
                    <a:pt x="1202532" y="1789907"/>
                  </a:lnTo>
                  <a:lnTo>
                    <a:pt x="1198960" y="1793082"/>
                  </a:lnTo>
                  <a:lnTo>
                    <a:pt x="1195388" y="1795860"/>
                  </a:lnTo>
                  <a:lnTo>
                    <a:pt x="1191420" y="1797844"/>
                  </a:lnTo>
                  <a:lnTo>
                    <a:pt x="1187451" y="1799828"/>
                  </a:lnTo>
                  <a:lnTo>
                    <a:pt x="1183085" y="1801019"/>
                  </a:lnTo>
                  <a:lnTo>
                    <a:pt x="1178720" y="1801416"/>
                  </a:lnTo>
                  <a:lnTo>
                    <a:pt x="1173957" y="1801813"/>
                  </a:lnTo>
                  <a:lnTo>
                    <a:pt x="1043385" y="1801813"/>
                  </a:lnTo>
                  <a:lnTo>
                    <a:pt x="1038622" y="1801416"/>
                  </a:lnTo>
                  <a:lnTo>
                    <a:pt x="1034257" y="1801019"/>
                  </a:lnTo>
                  <a:lnTo>
                    <a:pt x="1030288" y="1799828"/>
                  </a:lnTo>
                  <a:lnTo>
                    <a:pt x="1025922" y="1797844"/>
                  </a:lnTo>
                  <a:lnTo>
                    <a:pt x="1021954" y="1795860"/>
                  </a:lnTo>
                  <a:lnTo>
                    <a:pt x="1018382" y="1793082"/>
                  </a:lnTo>
                  <a:lnTo>
                    <a:pt x="1015207" y="1789907"/>
                  </a:lnTo>
                  <a:lnTo>
                    <a:pt x="1012032" y="1786732"/>
                  </a:lnTo>
                  <a:lnTo>
                    <a:pt x="1008857" y="1783160"/>
                  </a:lnTo>
                  <a:lnTo>
                    <a:pt x="1006079" y="1778794"/>
                  </a:lnTo>
                  <a:lnTo>
                    <a:pt x="1004094" y="1774825"/>
                  </a:lnTo>
                  <a:lnTo>
                    <a:pt x="1002110" y="1769666"/>
                  </a:lnTo>
                  <a:lnTo>
                    <a:pt x="1000522" y="1764904"/>
                  </a:lnTo>
                  <a:lnTo>
                    <a:pt x="999729" y="1760141"/>
                  </a:lnTo>
                  <a:lnTo>
                    <a:pt x="998935" y="1754982"/>
                  </a:lnTo>
                  <a:lnTo>
                    <a:pt x="998538" y="1749822"/>
                  </a:lnTo>
                  <a:lnTo>
                    <a:pt x="998538" y="804112"/>
                  </a:lnTo>
                  <a:lnTo>
                    <a:pt x="994628" y="808774"/>
                  </a:lnTo>
                  <a:lnTo>
                    <a:pt x="987895" y="815533"/>
                  </a:lnTo>
                  <a:lnTo>
                    <a:pt x="980766" y="821498"/>
                  </a:lnTo>
                  <a:lnTo>
                    <a:pt x="972846" y="826667"/>
                  </a:lnTo>
                  <a:lnTo>
                    <a:pt x="964529" y="831438"/>
                  </a:lnTo>
                  <a:lnTo>
                    <a:pt x="955816" y="835017"/>
                  </a:lnTo>
                  <a:lnTo>
                    <a:pt x="947103" y="837800"/>
                  </a:lnTo>
                  <a:lnTo>
                    <a:pt x="942350" y="838595"/>
                  </a:lnTo>
                  <a:lnTo>
                    <a:pt x="937598" y="838993"/>
                  </a:lnTo>
                  <a:lnTo>
                    <a:pt x="932449" y="839390"/>
                  </a:lnTo>
                  <a:lnTo>
                    <a:pt x="927696" y="839788"/>
                  </a:lnTo>
                  <a:lnTo>
                    <a:pt x="922944" y="839390"/>
                  </a:lnTo>
                  <a:lnTo>
                    <a:pt x="918191" y="838993"/>
                  </a:lnTo>
                  <a:lnTo>
                    <a:pt x="913439" y="838595"/>
                  </a:lnTo>
                  <a:lnTo>
                    <a:pt x="909082" y="837800"/>
                  </a:lnTo>
                  <a:lnTo>
                    <a:pt x="899577" y="835017"/>
                  </a:lnTo>
                  <a:lnTo>
                    <a:pt x="890864" y="831438"/>
                  </a:lnTo>
                  <a:lnTo>
                    <a:pt x="882547" y="826667"/>
                  </a:lnTo>
                  <a:lnTo>
                    <a:pt x="875419" y="821498"/>
                  </a:lnTo>
                  <a:lnTo>
                    <a:pt x="867894" y="815533"/>
                  </a:lnTo>
                  <a:lnTo>
                    <a:pt x="861161" y="808774"/>
                  </a:lnTo>
                  <a:lnTo>
                    <a:pt x="855220" y="801219"/>
                  </a:lnTo>
                  <a:lnTo>
                    <a:pt x="849280" y="792869"/>
                  </a:lnTo>
                  <a:lnTo>
                    <a:pt x="844923" y="784122"/>
                  </a:lnTo>
                  <a:lnTo>
                    <a:pt x="840567" y="774976"/>
                  </a:lnTo>
                  <a:lnTo>
                    <a:pt x="837398" y="765036"/>
                  </a:lnTo>
                  <a:lnTo>
                    <a:pt x="835418" y="754698"/>
                  </a:lnTo>
                  <a:lnTo>
                    <a:pt x="834230" y="743962"/>
                  </a:lnTo>
                  <a:lnTo>
                    <a:pt x="833438" y="733625"/>
                  </a:lnTo>
                  <a:lnTo>
                    <a:pt x="834230" y="722491"/>
                  </a:lnTo>
                  <a:lnTo>
                    <a:pt x="835418" y="712153"/>
                  </a:lnTo>
                  <a:lnTo>
                    <a:pt x="837398" y="701815"/>
                  </a:lnTo>
                  <a:lnTo>
                    <a:pt x="840567" y="692272"/>
                  </a:lnTo>
                  <a:lnTo>
                    <a:pt x="844923" y="682729"/>
                  </a:lnTo>
                  <a:lnTo>
                    <a:pt x="849280" y="673584"/>
                  </a:lnTo>
                  <a:lnTo>
                    <a:pt x="855220" y="666030"/>
                  </a:lnTo>
                  <a:lnTo>
                    <a:pt x="861161" y="658475"/>
                  </a:lnTo>
                  <a:lnTo>
                    <a:pt x="867894" y="651318"/>
                  </a:lnTo>
                  <a:lnTo>
                    <a:pt x="875419" y="645354"/>
                  </a:lnTo>
                  <a:lnTo>
                    <a:pt x="882547" y="639787"/>
                  </a:lnTo>
                  <a:lnTo>
                    <a:pt x="890864" y="635413"/>
                  </a:lnTo>
                  <a:lnTo>
                    <a:pt x="899577" y="631835"/>
                  </a:lnTo>
                  <a:lnTo>
                    <a:pt x="909082" y="629449"/>
                  </a:lnTo>
                  <a:lnTo>
                    <a:pt x="913439" y="627858"/>
                  </a:lnTo>
                  <a:lnTo>
                    <a:pt x="918191" y="627461"/>
                  </a:lnTo>
                  <a:lnTo>
                    <a:pt x="922944" y="627063"/>
                  </a:lnTo>
                  <a:close/>
                  <a:moveTo>
                    <a:pt x="1650227" y="627063"/>
                  </a:moveTo>
                  <a:lnTo>
                    <a:pt x="1654970" y="627063"/>
                  </a:lnTo>
                  <a:lnTo>
                    <a:pt x="1659712" y="627063"/>
                  </a:lnTo>
                  <a:lnTo>
                    <a:pt x="1659713" y="627063"/>
                  </a:lnTo>
                  <a:lnTo>
                    <a:pt x="2013555" y="627063"/>
                  </a:lnTo>
                  <a:lnTo>
                    <a:pt x="2013556" y="627063"/>
                  </a:lnTo>
                  <a:lnTo>
                    <a:pt x="2018705" y="627063"/>
                  </a:lnTo>
                  <a:lnTo>
                    <a:pt x="2023457" y="627063"/>
                  </a:lnTo>
                  <a:lnTo>
                    <a:pt x="2028210" y="627461"/>
                  </a:lnTo>
                  <a:lnTo>
                    <a:pt x="2032566" y="627858"/>
                  </a:lnTo>
                  <a:lnTo>
                    <a:pt x="2037319" y="629449"/>
                  </a:lnTo>
                  <a:lnTo>
                    <a:pt x="2046824" y="631834"/>
                  </a:lnTo>
                  <a:lnTo>
                    <a:pt x="2055141" y="635413"/>
                  </a:lnTo>
                  <a:lnTo>
                    <a:pt x="2063458" y="639787"/>
                  </a:lnTo>
                  <a:lnTo>
                    <a:pt x="2071378" y="645353"/>
                  </a:lnTo>
                  <a:lnTo>
                    <a:pt x="2078507" y="651318"/>
                  </a:lnTo>
                  <a:lnTo>
                    <a:pt x="2085240" y="658475"/>
                  </a:lnTo>
                  <a:lnTo>
                    <a:pt x="2091181" y="666029"/>
                  </a:lnTo>
                  <a:lnTo>
                    <a:pt x="2096725" y="673584"/>
                  </a:lnTo>
                  <a:lnTo>
                    <a:pt x="2101478" y="682729"/>
                  </a:lnTo>
                  <a:lnTo>
                    <a:pt x="2105438" y="692272"/>
                  </a:lnTo>
                  <a:lnTo>
                    <a:pt x="2109003" y="701815"/>
                  </a:lnTo>
                  <a:lnTo>
                    <a:pt x="2110983" y="712153"/>
                  </a:lnTo>
                  <a:lnTo>
                    <a:pt x="2112567" y="722491"/>
                  </a:lnTo>
                  <a:lnTo>
                    <a:pt x="2112963" y="733624"/>
                  </a:lnTo>
                  <a:lnTo>
                    <a:pt x="2112567" y="743962"/>
                  </a:lnTo>
                  <a:lnTo>
                    <a:pt x="2110983" y="754698"/>
                  </a:lnTo>
                  <a:lnTo>
                    <a:pt x="2109003" y="765036"/>
                  </a:lnTo>
                  <a:lnTo>
                    <a:pt x="2105438" y="774976"/>
                  </a:lnTo>
                  <a:lnTo>
                    <a:pt x="2101478" y="784122"/>
                  </a:lnTo>
                  <a:lnTo>
                    <a:pt x="2096725" y="792869"/>
                  </a:lnTo>
                  <a:lnTo>
                    <a:pt x="2091181" y="801219"/>
                  </a:lnTo>
                  <a:lnTo>
                    <a:pt x="2085240" y="808774"/>
                  </a:lnTo>
                  <a:lnTo>
                    <a:pt x="2078507" y="815533"/>
                  </a:lnTo>
                  <a:lnTo>
                    <a:pt x="2071378" y="821498"/>
                  </a:lnTo>
                  <a:lnTo>
                    <a:pt x="2063458" y="826667"/>
                  </a:lnTo>
                  <a:lnTo>
                    <a:pt x="2055141" y="831438"/>
                  </a:lnTo>
                  <a:lnTo>
                    <a:pt x="2046824" y="835017"/>
                  </a:lnTo>
                  <a:lnTo>
                    <a:pt x="2037319" y="837800"/>
                  </a:lnTo>
                  <a:lnTo>
                    <a:pt x="2032566" y="838595"/>
                  </a:lnTo>
                  <a:lnTo>
                    <a:pt x="2028210" y="838993"/>
                  </a:lnTo>
                  <a:lnTo>
                    <a:pt x="2023457" y="839390"/>
                  </a:lnTo>
                  <a:lnTo>
                    <a:pt x="2018705" y="839788"/>
                  </a:lnTo>
                  <a:lnTo>
                    <a:pt x="2013556" y="839390"/>
                  </a:lnTo>
                  <a:lnTo>
                    <a:pt x="2008407" y="838993"/>
                  </a:lnTo>
                  <a:lnTo>
                    <a:pt x="2004051" y="838595"/>
                  </a:lnTo>
                  <a:lnTo>
                    <a:pt x="1999298" y="837800"/>
                  </a:lnTo>
                  <a:lnTo>
                    <a:pt x="1990189" y="835017"/>
                  </a:lnTo>
                  <a:lnTo>
                    <a:pt x="1981872" y="831438"/>
                  </a:lnTo>
                  <a:lnTo>
                    <a:pt x="1973556" y="826667"/>
                  </a:lnTo>
                  <a:lnTo>
                    <a:pt x="1965635" y="821498"/>
                  </a:lnTo>
                  <a:lnTo>
                    <a:pt x="1958110" y="815533"/>
                  </a:lnTo>
                  <a:lnTo>
                    <a:pt x="1951773" y="808774"/>
                  </a:lnTo>
                  <a:lnTo>
                    <a:pt x="1946276" y="802221"/>
                  </a:lnTo>
                  <a:lnTo>
                    <a:pt x="1946276" y="1749822"/>
                  </a:lnTo>
                  <a:lnTo>
                    <a:pt x="1946276" y="1754982"/>
                  </a:lnTo>
                  <a:lnTo>
                    <a:pt x="1945481" y="1760141"/>
                  </a:lnTo>
                  <a:lnTo>
                    <a:pt x="1944686" y="1764904"/>
                  </a:lnTo>
                  <a:lnTo>
                    <a:pt x="1943095" y="1769666"/>
                  </a:lnTo>
                  <a:lnTo>
                    <a:pt x="1941107" y="1774825"/>
                  </a:lnTo>
                  <a:lnTo>
                    <a:pt x="1939119" y="1778794"/>
                  </a:lnTo>
                  <a:lnTo>
                    <a:pt x="1936336" y="1783160"/>
                  </a:lnTo>
                  <a:lnTo>
                    <a:pt x="1933156" y="1786732"/>
                  </a:lnTo>
                  <a:lnTo>
                    <a:pt x="1930372" y="1789907"/>
                  </a:lnTo>
                  <a:lnTo>
                    <a:pt x="1926794" y="1793082"/>
                  </a:lnTo>
                  <a:lnTo>
                    <a:pt x="1923216" y="1795860"/>
                  </a:lnTo>
                  <a:lnTo>
                    <a:pt x="1919240" y="1797844"/>
                  </a:lnTo>
                  <a:lnTo>
                    <a:pt x="1914866" y="1799828"/>
                  </a:lnTo>
                  <a:lnTo>
                    <a:pt x="1910493" y="1801019"/>
                  </a:lnTo>
                  <a:lnTo>
                    <a:pt x="1906119" y="1801416"/>
                  </a:lnTo>
                  <a:lnTo>
                    <a:pt x="1901746" y="1801813"/>
                  </a:lnTo>
                  <a:lnTo>
                    <a:pt x="1770541" y="1801813"/>
                  </a:lnTo>
                  <a:lnTo>
                    <a:pt x="1766167" y="1801416"/>
                  </a:lnTo>
                  <a:lnTo>
                    <a:pt x="1761794" y="1801019"/>
                  </a:lnTo>
                  <a:lnTo>
                    <a:pt x="1757420" y="1799828"/>
                  </a:lnTo>
                  <a:lnTo>
                    <a:pt x="1753444" y="1797844"/>
                  </a:lnTo>
                  <a:lnTo>
                    <a:pt x="1749468" y="1795860"/>
                  </a:lnTo>
                  <a:lnTo>
                    <a:pt x="1745493" y="1793082"/>
                  </a:lnTo>
                  <a:lnTo>
                    <a:pt x="1741914" y="1789907"/>
                  </a:lnTo>
                  <a:lnTo>
                    <a:pt x="1738734" y="1786732"/>
                  </a:lnTo>
                  <a:lnTo>
                    <a:pt x="1735950" y="1783160"/>
                  </a:lnTo>
                  <a:lnTo>
                    <a:pt x="1733565" y="1778794"/>
                  </a:lnTo>
                  <a:lnTo>
                    <a:pt x="1731179" y="1774825"/>
                  </a:lnTo>
                  <a:lnTo>
                    <a:pt x="1729191" y="1769666"/>
                  </a:lnTo>
                  <a:lnTo>
                    <a:pt x="1727999" y="1764904"/>
                  </a:lnTo>
                  <a:lnTo>
                    <a:pt x="1726408" y="1760141"/>
                  </a:lnTo>
                  <a:lnTo>
                    <a:pt x="1726011" y="1754982"/>
                  </a:lnTo>
                  <a:lnTo>
                    <a:pt x="1725613" y="1749822"/>
                  </a:lnTo>
                  <a:lnTo>
                    <a:pt x="1725613" y="803700"/>
                  </a:lnTo>
                  <a:lnTo>
                    <a:pt x="1721366" y="808774"/>
                  </a:lnTo>
                  <a:lnTo>
                    <a:pt x="1714647" y="815533"/>
                  </a:lnTo>
                  <a:lnTo>
                    <a:pt x="1707928" y="821498"/>
                  </a:lnTo>
                  <a:lnTo>
                    <a:pt x="1700024" y="826667"/>
                  </a:lnTo>
                  <a:lnTo>
                    <a:pt x="1691725" y="831438"/>
                  </a:lnTo>
                  <a:lnTo>
                    <a:pt x="1683030" y="835017"/>
                  </a:lnTo>
                  <a:lnTo>
                    <a:pt x="1673940" y="837800"/>
                  </a:lnTo>
                  <a:lnTo>
                    <a:pt x="1669197" y="838595"/>
                  </a:lnTo>
                  <a:lnTo>
                    <a:pt x="1664455" y="838993"/>
                  </a:lnTo>
                  <a:lnTo>
                    <a:pt x="1659712" y="839390"/>
                  </a:lnTo>
                  <a:lnTo>
                    <a:pt x="1654970" y="839788"/>
                  </a:lnTo>
                  <a:lnTo>
                    <a:pt x="1650227" y="839390"/>
                  </a:lnTo>
                  <a:lnTo>
                    <a:pt x="1645484" y="838993"/>
                  </a:lnTo>
                  <a:lnTo>
                    <a:pt x="1640347" y="838595"/>
                  </a:lnTo>
                  <a:lnTo>
                    <a:pt x="1635604" y="837800"/>
                  </a:lnTo>
                  <a:lnTo>
                    <a:pt x="1626909" y="835017"/>
                  </a:lnTo>
                  <a:lnTo>
                    <a:pt x="1618214" y="831438"/>
                  </a:lnTo>
                  <a:lnTo>
                    <a:pt x="1609915" y="826667"/>
                  </a:lnTo>
                  <a:lnTo>
                    <a:pt x="1602011" y="821498"/>
                  </a:lnTo>
                  <a:lnTo>
                    <a:pt x="1594897" y="815533"/>
                  </a:lnTo>
                  <a:lnTo>
                    <a:pt x="1588178" y="808774"/>
                  </a:lnTo>
                  <a:lnTo>
                    <a:pt x="1581855" y="801219"/>
                  </a:lnTo>
                  <a:lnTo>
                    <a:pt x="1576717" y="792869"/>
                  </a:lnTo>
                  <a:lnTo>
                    <a:pt x="1571974" y="784122"/>
                  </a:lnTo>
                  <a:lnTo>
                    <a:pt x="1568022" y="774976"/>
                  </a:lnTo>
                  <a:lnTo>
                    <a:pt x="1564860" y="765036"/>
                  </a:lnTo>
                  <a:lnTo>
                    <a:pt x="1562094" y="754698"/>
                  </a:lnTo>
                  <a:lnTo>
                    <a:pt x="1560908" y="743962"/>
                  </a:lnTo>
                  <a:lnTo>
                    <a:pt x="1560513" y="733624"/>
                  </a:lnTo>
                  <a:lnTo>
                    <a:pt x="1560908" y="722491"/>
                  </a:lnTo>
                  <a:lnTo>
                    <a:pt x="1562094" y="712153"/>
                  </a:lnTo>
                  <a:lnTo>
                    <a:pt x="1564860" y="701815"/>
                  </a:lnTo>
                  <a:lnTo>
                    <a:pt x="1568022" y="692272"/>
                  </a:lnTo>
                  <a:lnTo>
                    <a:pt x="1571974" y="682729"/>
                  </a:lnTo>
                  <a:lnTo>
                    <a:pt x="1576717" y="673584"/>
                  </a:lnTo>
                  <a:lnTo>
                    <a:pt x="1581855" y="666029"/>
                  </a:lnTo>
                  <a:lnTo>
                    <a:pt x="1588178" y="658475"/>
                  </a:lnTo>
                  <a:lnTo>
                    <a:pt x="1594897" y="651318"/>
                  </a:lnTo>
                  <a:lnTo>
                    <a:pt x="1602011" y="645353"/>
                  </a:lnTo>
                  <a:lnTo>
                    <a:pt x="1609915" y="639787"/>
                  </a:lnTo>
                  <a:lnTo>
                    <a:pt x="1618214" y="635413"/>
                  </a:lnTo>
                  <a:lnTo>
                    <a:pt x="1626909" y="631834"/>
                  </a:lnTo>
                  <a:lnTo>
                    <a:pt x="1635604" y="629449"/>
                  </a:lnTo>
                  <a:lnTo>
                    <a:pt x="1640347" y="627858"/>
                  </a:lnTo>
                  <a:lnTo>
                    <a:pt x="1645484" y="627461"/>
                  </a:lnTo>
                  <a:lnTo>
                    <a:pt x="1650227" y="627063"/>
                  </a:lnTo>
                  <a:close/>
                  <a:moveTo>
                    <a:pt x="1109068" y="0"/>
                  </a:moveTo>
                  <a:lnTo>
                    <a:pt x="1663204" y="293093"/>
                  </a:lnTo>
                  <a:lnTo>
                    <a:pt x="2217738" y="585788"/>
                  </a:lnTo>
                  <a:lnTo>
                    <a:pt x="1109068" y="585788"/>
                  </a:lnTo>
                  <a:lnTo>
                    <a:pt x="0" y="585788"/>
                  </a:lnTo>
                  <a:lnTo>
                    <a:pt x="554534" y="293093"/>
                  </a:lnTo>
                  <a:lnTo>
                    <a:pt x="11090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033812" y="3301037"/>
            <a:ext cx="651614" cy="651614"/>
            <a:chOff x="5033812" y="3301037"/>
            <a:chExt cx="651614" cy="651614"/>
          </a:xfrm>
        </p:grpSpPr>
        <p:sp>
          <p:nvSpPr>
            <p:cNvPr id="8" name="椭圆 7"/>
            <p:cNvSpPr/>
            <p:nvPr/>
          </p:nvSpPr>
          <p:spPr>
            <a:xfrm>
              <a:off x="5033812" y="3301037"/>
              <a:ext cx="651614" cy="651614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5169350" y="3458615"/>
              <a:ext cx="418598" cy="285346"/>
            </a:xfrm>
            <a:custGeom>
              <a:avLst/>
              <a:gdLst/>
              <a:ahLst/>
              <a:cxnLst/>
              <a:rect l="0" t="0" r="r" b="b"/>
              <a:pathLst>
                <a:path w="2608263" h="1778000">
                  <a:moveTo>
                    <a:pt x="1956693" y="381000"/>
                  </a:moveTo>
                  <a:lnTo>
                    <a:pt x="1966217" y="381397"/>
                  </a:lnTo>
                  <a:lnTo>
                    <a:pt x="1975740" y="382192"/>
                  </a:lnTo>
                  <a:lnTo>
                    <a:pt x="1986057" y="382986"/>
                  </a:lnTo>
                  <a:lnTo>
                    <a:pt x="1995581" y="384575"/>
                  </a:lnTo>
                  <a:lnTo>
                    <a:pt x="2005501" y="386562"/>
                  </a:lnTo>
                  <a:lnTo>
                    <a:pt x="2015819" y="388548"/>
                  </a:lnTo>
                  <a:lnTo>
                    <a:pt x="2025739" y="391726"/>
                  </a:lnTo>
                  <a:lnTo>
                    <a:pt x="2035263" y="394904"/>
                  </a:lnTo>
                  <a:lnTo>
                    <a:pt x="2045580" y="398876"/>
                  </a:lnTo>
                  <a:lnTo>
                    <a:pt x="2055500" y="403246"/>
                  </a:lnTo>
                  <a:lnTo>
                    <a:pt x="2065421" y="408807"/>
                  </a:lnTo>
                  <a:lnTo>
                    <a:pt x="2075738" y="414766"/>
                  </a:lnTo>
                  <a:lnTo>
                    <a:pt x="2101927" y="438998"/>
                  </a:lnTo>
                  <a:lnTo>
                    <a:pt x="2143990" y="446149"/>
                  </a:lnTo>
                  <a:lnTo>
                    <a:pt x="2147958" y="448929"/>
                  </a:lnTo>
                  <a:lnTo>
                    <a:pt x="2151926" y="452107"/>
                  </a:lnTo>
                  <a:lnTo>
                    <a:pt x="2155497" y="455683"/>
                  </a:lnTo>
                  <a:lnTo>
                    <a:pt x="2158672" y="459655"/>
                  </a:lnTo>
                  <a:lnTo>
                    <a:pt x="2161847" y="464025"/>
                  </a:lnTo>
                  <a:lnTo>
                    <a:pt x="2164624" y="468395"/>
                  </a:lnTo>
                  <a:lnTo>
                    <a:pt x="2169783" y="477531"/>
                  </a:lnTo>
                  <a:lnTo>
                    <a:pt x="2173751" y="485874"/>
                  </a:lnTo>
                  <a:lnTo>
                    <a:pt x="2176529" y="493024"/>
                  </a:lnTo>
                  <a:lnTo>
                    <a:pt x="2179306" y="499380"/>
                  </a:lnTo>
                  <a:lnTo>
                    <a:pt x="2182878" y="516064"/>
                  </a:lnTo>
                  <a:lnTo>
                    <a:pt x="2186052" y="532749"/>
                  </a:lnTo>
                  <a:lnTo>
                    <a:pt x="2188036" y="549433"/>
                  </a:lnTo>
                  <a:lnTo>
                    <a:pt x="2189623" y="565720"/>
                  </a:lnTo>
                  <a:lnTo>
                    <a:pt x="2190417" y="582008"/>
                  </a:lnTo>
                  <a:lnTo>
                    <a:pt x="2190814" y="598692"/>
                  </a:lnTo>
                  <a:lnTo>
                    <a:pt x="2190814" y="615376"/>
                  </a:lnTo>
                  <a:lnTo>
                    <a:pt x="2190417" y="632855"/>
                  </a:lnTo>
                  <a:lnTo>
                    <a:pt x="2190020" y="642389"/>
                  </a:lnTo>
                  <a:lnTo>
                    <a:pt x="2188830" y="656293"/>
                  </a:lnTo>
                  <a:lnTo>
                    <a:pt x="2185259" y="692840"/>
                  </a:lnTo>
                  <a:lnTo>
                    <a:pt x="2183671" y="711908"/>
                  </a:lnTo>
                  <a:lnTo>
                    <a:pt x="2182878" y="730578"/>
                  </a:lnTo>
                  <a:lnTo>
                    <a:pt x="2182084" y="746468"/>
                  </a:lnTo>
                  <a:lnTo>
                    <a:pt x="2182481" y="753221"/>
                  </a:lnTo>
                  <a:lnTo>
                    <a:pt x="2182878" y="758386"/>
                  </a:lnTo>
                  <a:lnTo>
                    <a:pt x="2183671" y="765139"/>
                  </a:lnTo>
                  <a:lnTo>
                    <a:pt x="2184862" y="771098"/>
                  </a:lnTo>
                  <a:lnTo>
                    <a:pt x="2186449" y="775865"/>
                  </a:lnTo>
                  <a:lnTo>
                    <a:pt x="2188433" y="779837"/>
                  </a:lnTo>
                  <a:lnTo>
                    <a:pt x="2192798" y="787782"/>
                  </a:lnTo>
                  <a:lnTo>
                    <a:pt x="2195179" y="792152"/>
                  </a:lnTo>
                  <a:lnTo>
                    <a:pt x="2198353" y="798508"/>
                  </a:lnTo>
                  <a:lnTo>
                    <a:pt x="2200734" y="804069"/>
                  </a:lnTo>
                  <a:lnTo>
                    <a:pt x="2202719" y="810028"/>
                  </a:lnTo>
                  <a:lnTo>
                    <a:pt x="2204306" y="815987"/>
                  </a:lnTo>
                  <a:lnTo>
                    <a:pt x="2205496" y="822343"/>
                  </a:lnTo>
                  <a:lnTo>
                    <a:pt x="2206687" y="829096"/>
                  </a:lnTo>
                  <a:lnTo>
                    <a:pt x="2207480" y="835452"/>
                  </a:lnTo>
                  <a:lnTo>
                    <a:pt x="2207877" y="842205"/>
                  </a:lnTo>
                  <a:lnTo>
                    <a:pt x="2207877" y="848561"/>
                  </a:lnTo>
                  <a:lnTo>
                    <a:pt x="2207480" y="862465"/>
                  </a:lnTo>
                  <a:lnTo>
                    <a:pt x="2206290" y="875177"/>
                  </a:lnTo>
                  <a:lnTo>
                    <a:pt x="2204306" y="887889"/>
                  </a:lnTo>
                  <a:lnTo>
                    <a:pt x="2202321" y="899806"/>
                  </a:lnTo>
                  <a:lnTo>
                    <a:pt x="2199544" y="913312"/>
                  </a:lnTo>
                  <a:lnTo>
                    <a:pt x="2197560" y="920463"/>
                  </a:lnTo>
                  <a:lnTo>
                    <a:pt x="2195179" y="927613"/>
                  </a:lnTo>
                  <a:lnTo>
                    <a:pt x="2192798" y="934367"/>
                  </a:lnTo>
                  <a:lnTo>
                    <a:pt x="2190020" y="941517"/>
                  </a:lnTo>
                  <a:lnTo>
                    <a:pt x="2186846" y="947873"/>
                  </a:lnTo>
                  <a:lnTo>
                    <a:pt x="2183275" y="953037"/>
                  </a:lnTo>
                  <a:lnTo>
                    <a:pt x="2181291" y="955818"/>
                  </a:lnTo>
                  <a:lnTo>
                    <a:pt x="2178909" y="958201"/>
                  </a:lnTo>
                  <a:lnTo>
                    <a:pt x="2176132" y="960188"/>
                  </a:lnTo>
                  <a:lnTo>
                    <a:pt x="2173354" y="961777"/>
                  </a:lnTo>
                  <a:lnTo>
                    <a:pt x="2167799" y="965749"/>
                  </a:lnTo>
                  <a:lnTo>
                    <a:pt x="2162243" y="968530"/>
                  </a:lnTo>
                  <a:lnTo>
                    <a:pt x="2156291" y="971708"/>
                  </a:lnTo>
                  <a:lnTo>
                    <a:pt x="2151133" y="975283"/>
                  </a:lnTo>
                  <a:lnTo>
                    <a:pt x="2147958" y="977269"/>
                  </a:lnTo>
                  <a:lnTo>
                    <a:pt x="2145974" y="979653"/>
                  </a:lnTo>
                  <a:lnTo>
                    <a:pt x="2143593" y="982434"/>
                  </a:lnTo>
                  <a:lnTo>
                    <a:pt x="2142006" y="985612"/>
                  </a:lnTo>
                  <a:lnTo>
                    <a:pt x="2139625" y="990379"/>
                  </a:lnTo>
                  <a:lnTo>
                    <a:pt x="2137641" y="995543"/>
                  </a:lnTo>
                  <a:lnTo>
                    <a:pt x="2136450" y="1000707"/>
                  </a:lnTo>
                  <a:lnTo>
                    <a:pt x="2135260" y="1005871"/>
                  </a:lnTo>
                  <a:lnTo>
                    <a:pt x="2134466" y="1011433"/>
                  </a:lnTo>
                  <a:lnTo>
                    <a:pt x="2133673" y="1016597"/>
                  </a:lnTo>
                  <a:lnTo>
                    <a:pt x="2132879" y="1028514"/>
                  </a:lnTo>
                  <a:lnTo>
                    <a:pt x="2132085" y="1039637"/>
                  </a:lnTo>
                  <a:lnTo>
                    <a:pt x="2131292" y="1051158"/>
                  </a:lnTo>
                  <a:lnTo>
                    <a:pt x="2130895" y="1056719"/>
                  </a:lnTo>
                  <a:lnTo>
                    <a:pt x="2130101" y="1061883"/>
                  </a:lnTo>
                  <a:lnTo>
                    <a:pt x="2128911" y="1067445"/>
                  </a:lnTo>
                  <a:lnTo>
                    <a:pt x="2127721" y="1072212"/>
                  </a:lnTo>
                  <a:lnTo>
                    <a:pt x="2125736" y="1078170"/>
                  </a:lnTo>
                  <a:lnTo>
                    <a:pt x="2123355" y="1082937"/>
                  </a:lnTo>
                  <a:lnTo>
                    <a:pt x="2120578" y="1087307"/>
                  </a:lnTo>
                  <a:lnTo>
                    <a:pt x="2117800" y="1091280"/>
                  </a:lnTo>
                  <a:lnTo>
                    <a:pt x="2112245" y="1098430"/>
                  </a:lnTo>
                  <a:lnTo>
                    <a:pt x="2106293" y="1105183"/>
                  </a:lnTo>
                  <a:lnTo>
                    <a:pt x="2103515" y="1109156"/>
                  </a:lnTo>
                  <a:lnTo>
                    <a:pt x="2101134" y="1112731"/>
                  </a:lnTo>
                  <a:lnTo>
                    <a:pt x="2098356" y="1116703"/>
                  </a:lnTo>
                  <a:lnTo>
                    <a:pt x="2096372" y="1121470"/>
                  </a:lnTo>
                  <a:lnTo>
                    <a:pt x="2093991" y="1126237"/>
                  </a:lnTo>
                  <a:lnTo>
                    <a:pt x="2092801" y="1131799"/>
                  </a:lnTo>
                  <a:lnTo>
                    <a:pt x="2091610" y="1138155"/>
                  </a:lnTo>
                  <a:lnTo>
                    <a:pt x="2090817" y="1145305"/>
                  </a:lnTo>
                  <a:lnTo>
                    <a:pt x="2127721" y="1150470"/>
                  </a:lnTo>
                  <a:lnTo>
                    <a:pt x="2138435" y="1173907"/>
                  </a:lnTo>
                  <a:lnTo>
                    <a:pt x="2144783" y="1187016"/>
                  </a:lnTo>
                  <a:lnTo>
                    <a:pt x="2152323" y="1201317"/>
                  </a:lnTo>
                  <a:lnTo>
                    <a:pt x="2159863" y="1214426"/>
                  </a:lnTo>
                  <a:lnTo>
                    <a:pt x="2163831" y="1220782"/>
                  </a:lnTo>
                  <a:lnTo>
                    <a:pt x="2167799" y="1226741"/>
                  </a:lnTo>
                  <a:lnTo>
                    <a:pt x="2171767" y="1231905"/>
                  </a:lnTo>
                  <a:lnTo>
                    <a:pt x="2175735" y="1236672"/>
                  </a:lnTo>
                  <a:lnTo>
                    <a:pt x="2180497" y="1240645"/>
                  </a:lnTo>
                  <a:lnTo>
                    <a:pt x="2184862" y="1243823"/>
                  </a:lnTo>
                  <a:lnTo>
                    <a:pt x="2241606" y="1259713"/>
                  </a:lnTo>
                  <a:lnTo>
                    <a:pt x="2293192" y="1281164"/>
                  </a:lnTo>
                  <a:lnTo>
                    <a:pt x="2345572" y="1303807"/>
                  </a:lnTo>
                  <a:lnTo>
                    <a:pt x="2397951" y="1326053"/>
                  </a:lnTo>
                  <a:lnTo>
                    <a:pt x="2449140" y="1347902"/>
                  </a:lnTo>
                  <a:lnTo>
                    <a:pt x="2461045" y="1352669"/>
                  </a:lnTo>
                  <a:lnTo>
                    <a:pt x="2472552" y="1356641"/>
                  </a:lnTo>
                  <a:lnTo>
                    <a:pt x="2496361" y="1365381"/>
                  </a:lnTo>
                  <a:lnTo>
                    <a:pt x="2519773" y="1373723"/>
                  </a:lnTo>
                  <a:lnTo>
                    <a:pt x="2530884" y="1378093"/>
                  </a:lnTo>
                  <a:lnTo>
                    <a:pt x="2541995" y="1382860"/>
                  </a:lnTo>
                  <a:lnTo>
                    <a:pt x="2552312" y="1388421"/>
                  </a:lnTo>
                  <a:lnTo>
                    <a:pt x="2562233" y="1394380"/>
                  </a:lnTo>
                  <a:lnTo>
                    <a:pt x="2566597" y="1397558"/>
                  </a:lnTo>
                  <a:lnTo>
                    <a:pt x="2571756" y="1400736"/>
                  </a:lnTo>
                  <a:lnTo>
                    <a:pt x="2576121" y="1404311"/>
                  </a:lnTo>
                  <a:lnTo>
                    <a:pt x="2580089" y="1407886"/>
                  </a:lnTo>
                  <a:lnTo>
                    <a:pt x="2584057" y="1411859"/>
                  </a:lnTo>
                  <a:lnTo>
                    <a:pt x="2587629" y="1416228"/>
                  </a:lnTo>
                  <a:lnTo>
                    <a:pt x="2591200" y="1420598"/>
                  </a:lnTo>
                  <a:lnTo>
                    <a:pt x="2594375" y="1425365"/>
                  </a:lnTo>
                  <a:lnTo>
                    <a:pt x="2597946" y="1430132"/>
                  </a:lnTo>
                  <a:lnTo>
                    <a:pt x="2600723" y="1435296"/>
                  </a:lnTo>
                  <a:lnTo>
                    <a:pt x="2603105" y="1440858"/>
                  </a:lnTo>
                  <a:lnTo>
                    <a:pt x="2605089" y="1446817"/>
                  </a:lnTo>
                  <a:lnTo>
                    <a:pt x="2605485" y="1465487"/>
                  </a:lnTo>
                  <a:lnTo>
                    <a:pt x="2605882" y="1488528"/>
                  </a:lnTo>
                  <a:lnTo>
                    <a:pt x="2607073" y="1542951"/>
                  </a:lnTo>
                  <a:lnTo>
                    <a:pt x="2608263" y="1599757"/>
                  </a:lnTo>
                  <a:lnTo>
                    <a:pt x="2608263" y="1625975"/>
                  </a:lnTo>
                  <a:lnTo>
                    <a:pt x="2608263" y="1649413"/>
                  </a:lnTo>
                  <a:lnTo>
                    <a:pt x="2308271" y="1649413"/>
                  </a:lnTo>
                  <a:lnTo>
                    <a:pt x="2307081" y="1594196"/>
                  </a:lnTo>
                  <a:lnTo>
                    <a:pt x="2305493" y="1538581"/>
                  </a:lnTo>
                  <a:lnTo>
                    <a:pt x="2305097" y="1494486"/>
                  </a:lnTo>
                  <a:lnTo>
                    <a:pt x="2305097" y="1482172"/>
                  </a:lnTo>
                  <a:lnTo>
                    <a:pt x="2301129" y="1470651"/>
                  </a:lnTo>
                  <a:lnTo>
                    <a:pt x="2297557" y="1461117"/>
                  </a:lnTo>
                  <a:lnTo>
                    <a:pt x="2293986" y="1451981"/>
                  </a:lnTo>
                  <a:lnTo>
                    <a:pt x="2289224" y="1443241"/>
                  </a:lnTo>
                  <a:lnTo>
                    <a:pt x="2284859" y="1434899"/>
                  </a:lnTo>
                  <a:lnTo>
                    <a:pt x="2280097" y="1426954"/>
                  </a:lnTo>
                  <a:lnTo>
                    <a:pt x="2275335" y="1419406"/>
                  </a:lnTo>
                  <a:lnTo>
                    <a:pt x="2270177" y="1411859"/>
                  </a:lnTo>
                  <a:lnTo>
                    <a:pt x="2264621" y="1405106"/>
                  </a:lnTo>
                  <a:lnTo>
                    <a:pt x="2258669" y="1398352"/>
                  </a:lnTo>
                  <a:lnTo>
                    <a:pt x="2252717" y="1391996"/>
                  </a:lnTo>
                  <a:lnTo>
                    <a:pt x="2246765" y="1386435"/>
                  </a:lnTo>
                  <a:lnTo>
                    <a:pt x="2240416" y="1380079"/>
                  </a:lnTo>
                  <a:lnTo>
                    <a:pt x="2234067" y="1374915"/>
                  </a:lnTo>
                  <a:lnTo>
                    <a:pt x="2226924" y="1369750"/>
                  </a:lnTo>
                  <a:lnTo>
                    <a:pt x="2220178" y="1364983"/>
                  </a:lnTo>
                  <a:lnTo>
                    <a:pt x="2213433" y="1360217"/>
                  </a:lnTo>
                  <a:lnTo>
                    <a:pt x="2206290" y="1355450"/>
                  </a:lnTo>
                  <a:lnTo>
                    <a:pt x="2198750" y="1351080"/>
                  </a:lnTo>
                  <a:lnTo>
                    <a:pt x="2184465" y="1343532"/>
                  </a:lnTo>
                  <a:lnTo>
                    <a:pt x="2169386" y="1336382"/>
                  </a:lnTo>
                  <a:lnTo>
                    <a:pt x="2154307" y="1330026"/>
                  </a:lnTo>
                  <a:lnTo>
                    <a:pt x="2139228" y="1323670"/>
                  </a:lnTo>
                  <a:lnTo>
                    <a:pt x="2124546" y="1318108"/>
                  </a:lnTo>
                  <a:lnTo>
                    <a:pt x="2095578" y="1307780"/>
                  </a:lnTo>
                  <a:lnTo>
                    <a:pt x="2067405" y="1297849"/>
                  </a:lnTo>
                  <a:lnTo>
                    <a:pt x="2053913" y="1293082"/>
                  </a:lnTo>
                  <a:lnTo>
                    <a:pt x="2041215" y="1287917"/>
                  </a:lnTo>
                  <a:lnTo>
                    <a:pt x="1985264" y="1263685"/>
                  </a:lnTo>
                  <a:lnTo>
                    <a:pt x="1926932" y="1239056"/>
                  </a:lnTo>
                  <a:lnTo>
                    <a:pt x="1840427" y="1202112"/>
                  </a:lnTo>
                  <a:lnTo>
                    <a:pt x="1797571" y="1183441"/>
                  </a:lnTo>
                  <a:lnTo>
                    <a:pt x="1755111" y="1166359"/>
                  </a:lnTo>
                  <a:lnTo>
                    <a:pt x="1762651" y="1150470"/>
                  </a:lnTo>
                  <a:lnTo>
                    <a:pt x="1790031" y="1143716"/>
                  </a:lnTo>
                  <a:lnTo>
                    <a:pt x="1788047" y="1138155"/>
                  </a:lnTo>
                  <a:lnTo>
                    <a:pt x="1786460" y="1132196"/>
                  </a:lnTo>
                  <a:lnTo>
                    <a:pt x="1784873" y="1127429"/>
                  </a:lnTo>
                  <a:lnTo>
                    <a:pt x="1782492" y="1123457"/>
                  </a:lnTo>
                  <a:lnTo>
                    <a:pt x="1780111" y="1119484"/>
                  </a:lnTo>
                  <a:lnTo>
                    <a:pt x="1777730" y="1115909"/>
                  </a:lnTo>
                  <a:lnTo>
                    <a:pt x="1772571" y="1109950"/>
                  </a:lnTo>
                  <a:lnTo>
                    <a:pt x="1767413" y="1103594"/>
                  </a:lnTo>
                  <a:lnTo>
                    <a:pt x="1762254" y="1097636"/>
                  </a:lnTo>
                  <a:lnTo>
                    <a:pt x="1759476" y="1094458"/>
                  </a:lnTo>
                  <a:lnTo>
                    <a:pt x="1757095" y="1091280"/>
                  </a:lnTo>
                  <a:lnTo>
                    <a:pt x="1755111" y="1087307"/>
                  </a:lnTo>
                  <a:lnTo>
                    <a:pt x="1753524" y="1082937"/>
                  </a:lnTo>
                  <a:lnTo>
                    <a:pt x="1743207" y="973694"/>
                  </a:lnTo>
                  <a:lnTo>
                    <a:pt x="1743207" y="974091"/>
                  </a:lnTo>
                  <a:lnTo>
                    <a:pt x="1742413" y="974091"/>
                  </a:lnTo>
                  <a:lnTo>
                    <a:pt x="1739636" y="973694"/>
                  </a:lnTo>
                  <a:lnTo>
                    <a:pt x="1730112" y="972105"/>
                  </a:lnTo>
                  <a:lnTo>
                    <a:pt x="1720985" y="969324"/>
                  </a:lnTo>
                  <a:lnTo>
                    <a:pt x="1717414" y="968133"/>
                  </a:lnTo>
                  <a:lnTo>
                    <a:pt x="1715033" y="967338"/>
                  </a:lnTo>
                  <a:lnTo>
                    <a:pt x="1711065" y="963763"/>
                  </a:lnTo>
                  <a:lnTo>
                    <a:pt x="1707097" y="960188"/>
                  </a:lnTo>
                  <a:lnTo>
                    <a:pt x="1703129" y="955818"/>
                  </a:lnTo>
                  <a:lnTo>
                    <a:pt x="1699954" y="950654"/>
                  </a:lnTo>
                  <a:lnTo>
                    <a:pt x="1697177" y="945490"/>
                  </a:lnTo>
                  <a:lnTo>
                    <a:pt x="1694399" y="939531"/>
                  </a:lnTo>
                  <a:lnTo>
                    <a:pt x="1692018" y="932778"/>
                  </a:lnTo>
                  <a:lnTo>
                    <a:pt x="1689637" y="926422"/>
                  </a:lnTo>
                  <a:lnTo>
                    <a:pt x="1688050" y="919668"/>
                  </a:lnTo>
                  <a:lnTo>
                    <a:pt x="1686066" y="912518"/>
                  </a:lnTo>
                  <a:lnTo>
                    <a:pt x="1683288" y="897423"/>
                  </a:lnTo>
                  <a:lnTo>
                    <a:pt x="1681304" y="882327"/>
                  </a:lnTo>
                  <a:lnTo>
                    <a:pt x="1679717" y="867232"/>
                  </a:lnTo>
                  <a:lnTo>
                    <a:pt x="1684875" y="862465"/>
                  </a:lnTo>
                  <a:lnTo>
                    <a:pt x="1689637" y="857698"/>
                  </a:lnTo>
                  <a:lnTo>
                    <a:pt x="1694796" y="851739"/>
                  </a:lnTo>
                  <a:lnTo>
                    <a:pt x="1699161" y="845780"/>
                  </a:lnTo>
                  <a:lnTo>
                    <a:pt x="1703525" y="839424"/>
                  </a:lnTo>
                  <a:lnTo>
                    <a:pt x="1707891" y="832671"/>
                  </a:lnTo>
                  <a:lnTo>
                    <a:pt x="1711462" y="825918"/>
                  </a:lnTo>
                  <a:lnTo>
                    <a:pt x="1715033" y="818767"/>
                  </a:lnTo>
                  <a:lnTo>
                    <a:pt x="1718208" y="811617"/>
                  </a:lnTo>
                  <a:lnTo>
                    <a:pt x="1720985" y="804466"/>
                  </a:lnTo>
                  <a:lnTo>
                    <a:pt x="1726144" y="790166"/>
                  </a:lnTo>
                  <a:lnTo>
                    <a:pt x="1730509" y="776262"/>
                  </a:lnTo>
                  <a:lnTo>
                    <a:pt x="1734080" y="762755"/>
                  </a:lnTo>
                  <a:lnTo>
                    <a:pt x="1736858" y="750838"/>
                  </a:lnTo>
                  <a:lnTo>
                    <a:pt x="1738842" y="740510"/>
                  </a:lnTo>
                  <a:lnTo>
                    <a:pt x="1742413" y="720647"/>
                  </a:lnTo>
                  <a:lnTo>
                    <a:pt x="1743604" y="709524"/>
                  </a:lnTo>
                  <a:lnTo>
                    <a:pt x="1745191" y="698798"/>
                  </a:lnTo>
                  <a:lnTo>
                    <a:pt x="1746381" y="687278"/>
                  </a:lnTo>
                  <a:lnTo>
                    <a:pt x="1747175" y="675361"/>
                  </a:lnTo>
                  <a:lnTo>
                    <a:pt x="1747572" y="663443"/>
                  </a:lnTo>
                  <a:lnTo>
                    <a:pt x="1747572" y="651129"/>
                  </a:lnTo>
                  <a:lnTo>
                    <a:pt x="1747175" y="638814"/>
                  </a:lnTo>
                  <a:lnTo>
                    <a:pt x="1746381" y="626102"/>
                  </a:lnTo>
                  <a:lnTo>
                    <a:pt x="1744794" y="613787"/>
                  </a:lnTo>
                  <a:lnTo>
                    <a:pt x="1742810" y="601473"/>
                  </a:lnTo>
                  <a:lnTo>
                    <a:pt x="1740033" y="589158"/>
                  </a:lnTo>
                  <a:lnTo>
                    <a:pt x="1736461" y="576843"/>
                  </a:lnTo>
                  <a:lnTo>
                    <a:pt x="1732096" y="564529"/>
                  </a:lnTo>
                  <a:lnTo>
                    <a:pt x="1726937" y="553008"/>
                  </a:lnTo>
                  <a:lnTo>
                    <a:pt x="1723366" y="546255"/>
                  </a:lnTo>
                  <a:lnTo>
                    <a:pt x="1720192" y="539899"/>
                  </a:lnTo>
                  <a:lnTo>
                    <a:pt x="1715033" y="530365"/>
                  </a:lnTo>
                  <a:lnTo>
                    <a:pt x="1712652" y="526393"/>
                  </a:lnTo>
                  <a:lnTo>
                    <a:pt x="1711859" y="521229"/>
                  </a:lnTo>
                  <a:lnTo>
                    <a:pt x="1711859" y="516064"/>
                  </a:lnTo>
                  <a:lnTo>
                    <a:pt x="1711462" y="509708"/>
                  </a:lnTo>
                  <a:lnTo>
                    <a:pt x="1712255" y="493421"/>
                  </a:lnTo>
                  <a:lnTo>
                    <a:pt x="1716223" y="486271"/>
                  </a:lnTo>
                  <a:lnTo>
                    <a:pt x="1720192" y="479915"/>
                  </a:lnTo>
                  <a:lnTo>
                    <a:pt x="1724557" y="473559"/>
                  </a:lnTo>
                  <a:lnTo>
                    <a:pt x="1728922" y="467600"/>
                  </a:lnTo>
                  <a:lnTo>
                    <a:pt x="1734080" y="462039"/>
                  </a:lnTo>
                  <a:lnTo>
                    <a:pt x="1738842" y="456477"/>
                  </a:lnTo>
                  <a:lnTo>
                    <a:pt x="1743604" y="451313"/>
                  </a:lnTo>
                  <a:lnTo>
                    <a:pt x="1748762" y="446546"/>
                  </a:lnTo>
                  <a:lnTo>
                    <a:pt x="1754318" y="442176"/>
                  </a:lnTo>
                  <a:lnTo>
                    <a:pt x="1759476" y="438204"/>
                  </a:lnTo>
                  <a:lnTo>
                    <a:pt x="1765429" y="434231"/>
                  </a:lnTo>
                  <a:lnTo>
                    <a:pt x="1771381" y="430259"/>
                  </a:lnTo>
                  <a:lnTo>
                    <a:pt x="1776936" y="427081"/>
                  </a:lnTo>
                  <a:lnTo>
                    <a:pt x="1782888" y="424300"/>
                  </a:lnTo>
                  <a:lnTo>
                    <a:pt x="1789634" y="421917"/>
                  </a:lnTo>
                  <a:lnTo>
                    <a:pt x="1795587" y="419533"/>
                  </a:lnTo>
                  <a:lnTo>
                    <a:pt x="1820983" y="409999"/>
                  </a:lnTo>
                  <a:lnTo>
                    <a:pt x="1834871" y="404438"/>
                  </a:lnTo>
                  <a:lnTo>
                    <a:pt x="1849950" y="399273"/>
                  </a:lnTo>
                  <a:lnTo>
                    <a:pt x="1865823" y="394506"/>
                  </a:lnTo>
                  <a:lnTo>
                    <a:pt x="1882886" y="390137"/>
                  </a:lnTo>
                  <a:lnTo>
                    <a:pt x="1900742" y="386562"/>
                  </a:lnTo>
                  <a:lnTo>
                    <a:pt x="1909472" y="384973"/>
                  </a:lnTo>
                  <a:lnTo>
                    <a:pt x="1918599" y="383384"/>
                  </a:lnTo>
                  <a:lnTo>
                    <a:pt x="1927726" y="382589"/>
                  </a:lnTo>
                  <a:lnTo>
                    <a:pt x="1937249" y="381795"/>
                  </a:lnTo>
                  <a:lnTo>
                    <a:pt x="1946773" y="381397"/>
                  </a:lnTo>
                  <a:lnTo>
                    <a:pt x="1956693" y="381000"/>
                  </a:lnTo>
                  <a:close/>
                  <a:moveTo>
                    <a:pt x="674585" y="381000"/>
                  </a:moveTo>
                  <a:lnTo>
                    <a:pt x="684505" y="381397"/>
                  </a:lnTo>
                  <a:lnTo>
                    <a:pt x="694029" y="382192"/>
                  </a:lnTo>
                  <a:lnTo>
                    <a:pt x="703552" y="382986"/>
                  </a:lnTo>
                  <a:lnTo>
                    <a:pt x="713870" y="384575"/>
                  </a:lnTo>
                  <a:lnTo>
                    <a:pt x="723790" y="386562"/>
                  </a:lnTo>
                  <a:lnTo>
                    <a:pt x="733710" y="388548"/>
                  </a:lnTo>
                  <a:lnTo>
                    <a:pt x="743631" y="391726"/>
                  </a:lnTo>
                  <a:lnTo>
                    <a:pt x="753551" y="394904"/>
                  </a:lnTo>
                  <a:lnTo>
                    <a:pt x="763868" y="398876"/>
                  </a:lnTo>
                  <a:lnTo>
                    <a:pt x="773789" y="403246"/>
                  </a:lnTo>
                  <a:lnTo>
                    <a:pt x="783709" y="408807"/>
                  </a:lnTo>
                  <a:lnTo>
                    <a:pt x="793629" y="414766"/>
                  </a:lnTo>
                  <a:lnTo>
                    <a:pt x="820216" y="438998"/>
                  </a:lnTo>
                  <a:lnTo>
                    <a:pt x="861088" y="446149"/>
                  </a:lnTo>
                  <a:lnTo>
                    <a:pt x="863866" y="468792"/>
                  </a:lnTo>
                  <a:lnTo>
                    <a:pt x="867040" y="491832"/>
                  </a:lnTo>
                  <a:lnTo>
                    <a:pt x="871008" y="514873"/>
                  </a:lnTo>
                  <a:lnTo>
                    <a:pt x="876167" y="539105"/>
                  </a:lnTo>
                  <a:lnTo>
                    <a:pt x="871405" y="548241"/>
                  </a:lnTo>
                  <a:lnTo>
                    <a:pt x="868231" y="554200"/>
                  </a:lnTo>
                  <a:lnTo>
                    <a:pt x="864659" y="560556"/>
                  </a:lnTo>
                  <a:lnTo>
                    <a:pt x="861088" y="568501"/>
                  </a:lnTo>
                  <a:lnTo>
                    <a:pt x="858310" y="577241"/>
                  </a:lnTo>
                  <a:lnTo>
                    <a:pt x="855533" y="586377"/>
                  </a:lnTo>
                  <a:lnTo>
                    <a:pt x="854342" y="591144"/>
                  </a:lnTo>
                  <a:lnTo>
                    <a:pt x="853548" y="596309"/>
                  </a:lnTo>
                  <a:lnTo>
                    <a:pt x="853152" y="602267"/>
                  </a:lnTo>
                  <a:lnTo>
                    <a:pt x="852755" y="607431"/>
                  </a:lnTo>
                  <a:lnTo>
                    <a:pt x="852755" y="613390"/>
                  </a:lnTo>
                  <a:lnTo>
                    <a:pt x="853152" y="619349"/>
                  </a:lnTo>
                  <a:lnTo>
                    <a:pt x="854739" y="642786"/>
                  </a:lnTo>
                  <a:lnTo>
                    <a:pt x="856723" y="670991"/>
                  </a:lnTo>
                  <a:lnTo>
                    <a:pt x="857913" y="686087"/>
                  </a:lnTo>
                  <a:lnTo>
                    <a:pt x="859501" y="700785"/>
                  </a:lnTo>
                  <a:lnTo>
                    <a:pt x="861485" y="716675"/>
                  </a:lnTo>
                  <a:lnTo>
                    <a:pt x="863469" y="732167"/>
                  </a:lnTo>
                  <a:lnTo>
                    <a:pt x="866247" y="748057"/>
                  </a:lnTo>
                  <a:lnTo>
                    <a:pt x="869818" y="763153"/>
                  </a:lnTo>
                  <a:lnTo>
                    <a:pt x="873786" y="779043"/>
                  </a:lnTo>
                  <a:lnTo>
                    <a:pt x="878548" y="793741"/>
                  </a:lnTo>
                  <a:lnTo>
                    <a:pt x="883706" y="808439"/>
                  </a:lnTo>
                  <a:lnTo>
                    <a:pt x="886881" y="815589"/>
                  </a:lnTo>
                  <a:lnTo>
                    <a:pt x="890055" y="822343"/>
                  </a:lnTo>
                  <a:lnTo>
                    <a:pt x="893230" y="829493"/>
                  </a:lnTo>
                  <a:lnTo>
                    <a:pt x="896801" y="835849"/>
                  </a:lnTo>
                  <a:lnTo>
                    <a:pt x="901166" y="842205"/>
                  </a:lnTo>
                  <a:lnTo>
                    <a:pt x="905134" y="848561"/>
                  </a:lnTo>
                  <a:lnTo>
                    <a:pt x="909896" y="854520"/>
                  </a:lnTo>
                  <a:lnTo>
                    <a:pt x="914261" y="860081"/>
                  </a:lnTo>
                  <a:lnTo>
                    <a:pt x="919420" y="865643"/>
                  </a:lnTo>
                  <a:lnTo>
                    <a:pt x="924578" y="870807"/>
                  </a:lnTo>
                  <a:lnTo>
                    <a:pt x="922594" y="885902"/>
                  </a:lnTo>
                  <a:lnTo>
                    <a:pt x="920213" y="899806"/>
                  </a:lnTo>
                  <a:lnTo>
                    <a:pt x="917436" y="913312"/>
                  </a:lnTo>
                  <a:lnTo>
                    <a:pt x="915451" y="920463"/>
                  </a:lnTo>
                  <a:lnTo>
                    <a:pt x="913467" y="927613"/>
                  </a:lnTo>
                  <a:lnTo>
                    <a:pt x="911087" y="934367"/>
                  </a:lnTo>
                  <a:lnTo>
                    <a:pt x="908309" y="941517"/>
                  </a:lnTo>
                  <a:lnTo>
                    <a:pt x="905134" y="947873"/>
                  </a:lnTo>
                  <a:lnTo>
                    <a:pt x="901563" y="953037"/>
                  </a:lnTo>
                  <a:lnTo>
                    <a:pt x="899182" y="955818"/>
                  </a:lnTo>
                  <a:lnTo>
                    <a:pt x="896801" y="958201"/>
                  </a:lnTo>
                  <a:lnTo>
                    <a:pt x="894420" y="960188"/>
                  </a:lnTo>
                  <a:lnTo>
                    <a:pt x="891643" y="961777"/>
                  </a:lnTo>
                  <a:lnTo>
                    <a:pt x="886087" y="965749"/>
                  </a:lnTo>
                  <a:lnTo>
                    <a:pt x="880532" y="968530"/>
                  </a:lnTo>
                  <a:lnTo>
                    <a:pt x="874580" y="971708"/>
                  </a:lnTo>
                  <a:lnTo>
                    <a:pt x="869024" y="975283"/>
                  </a:lnTo>
                  <a:lnTo>
                    <a:pt x="866247" y="977269"/>
                  </a:lnTo>
                  <a:lnTo>
                    <a:pt x="863866" y="979653"/>
                  </a:lnTo>
                  <a:lnTo>
                    <a:pt x="861881" y="982434"/>
                  </a:lnTo>
                  <a:lnTo>
                    <a:pt x="859897" y="985612"/>
                  </a:lnTo>
                  <a:lnTo>
                    <a:pt x="857913" y="990379"/>
                  </a:lnTo>
                  <a:lnTo>
                    <a:pt x="855929" y="995543"/>
                  </a:lnTo>
                  <a:lnTo>
                    <a:pt x="854342" y="1000707"/>
                  </a:lnTo>
                  <a:lnTo>
                    <a:pt x="853152" y="1005871"/>
                  </a:lnTo>
                  <a:lnTo>
                    <a:pt x="852358" y="1011433"/>
                  </a:lnTo>
                  <a:lnTo>
                    <a:pt x="851961" y="1016597"/>
                  </a:lnTo>
                  <a:lnTo>
                    <a:pt x="851167" y="1028514"/>
                  </a:lnTo>
                  <a:lnTo>
                    <a:pt x="850374" y="1039637"/>
                  </a:lnTo>
                  <a:lnTo>
                    <a:pt x="849580" y="1051158"/>
                  </a:lnTo>
                  <a:lnTo>
                    <a:pt x="849183" y="1056719"/>
                  </a:lnTo>
                  <a:lnTo>
                    <a:pt x="848390" y="1061883"/>
                  </a:lnTo>
                  <a:lnTo>
                    <a:pt x="847199" y="1067445"/>
                  </a:lnTo>
                  <a:lnTo>
                    <a:pt x="845612" y="1072212"/>
                  </a:lnTo>
                  <a:lnTo>
                    <a:pt x="843231" y="1078170"/>
                  </a:lnTo>
                  <a:lnTo>
                    <a:pt x="841247" y="1082937"/>
                  </a:lnTo>
                  <a:lnTo>
                    <a:pt x="838469" y="1087307"/>
                  </a:lnTo>
                  <a:lnTo>
                    <a:pt x="836089" y="1091280"/>
                  </a:lnTo>
                  <a:lnTo>
                    <a:pt x="830136" y="1098430"/>
                  </a:lnTo>
                  <a:lnTo>
                    <a:pt x="824581" y="1105183"/>
                  </a:lnTo>
                  <a:lnTo>
                    <a:pt x="821803" y="1109156"/>
                  </a:lnTo>
                  <a:lnTo>
                    <a:pt x="819026" y="1112731"/>
                  </a:lnTo>
                  <a:lnTo>
                    <a:pt x="816248" y="1116703"/>
                  </a:lnTo>
                  <a:lnTo>
                    <a:pt x="814264" y="1121470"/>
                  </a:lnTo>
                  <a:lnTo>
                    <a:pt x="812280" y="1126237"/>
                  </a:lnTo>
                  <a:lnTo>
                    <a:pt x="810692" y="1131799"/>
                  </a:lnTo>
                  <a:lnTo>
                    <a:pt x="809899" y="1138155"/>
                  </a:lnTo>
                  <a:lnTo>
                    <a:pt x="809105" y="1145305"/>
                  </a:lnTo>
                  <a:lnTo>
                    <a:pt x="845612" y="1150470"/>
                  </a:lnTo>
                  <a:lnTo>
                    <a:pt x="853152" y="1166757"/>
                  </a:lnTo>
                  <a:lnTo>
                    <a:pt x="811089" y="1183838"/>
                  </a:lnTo>
                  <a:lnTo>
                    <a:pt x="768233" y="1202112"/>
                  </a:lnTo>
                  <a:lnTo>
                    <a:pt x="682521" y="1239056"/>
                  </a:lnTo>
                  <a:lnTo>
                    <a:pt x="624586" y="1263685"/>
                  </a:lnTo>
                  <a:lnTo>
                    <a:pt x="568635" y="1287917"/>
                  </a:lnTo>
                  <a:lnTo>
                    <a:pt x="555541" y="1293082"/>
                  </a:lnTo>
                  <a:lnTo>
                    <a:pt x="542446" y="1297849"/>
                  </a:lnTo>
                  <a:lnTo>
                    <a:pt x="514669" y="1307780"/>
                  </a:lnTo>
                  <a:lnTo>
                    <a:pt x="485304" y="1318108"/>
                  </a:lnTo>
                  <a:lnTo>
                    <a:pt x="470225" y="1323670"/>
                  </a:lnTo>
                  <a:lnTo>
                    <a:pt x="455146" y="1330026"/>
                  </a:lnTo>
                  <a:lnTo>
                    <a:pt x="440464" y="1336382"/>
                  </a:lnTo>
                  <a:lnTo>
                    <a:pt x="425385" y="1343532"/>
                  </a:lnTo>
                  <a:lnTo>
                    <a:pt x="410703" y="1351080"/>
                  </a:lnTo>
                  <a:lnTo>
                    <a:pt x="403561" y="1355450"/>
                  </a:lnTo>
                  <a:lnTo>
                    <a:pt x="396418" y="1360217"/>
                  </a:lnTo>
                  <a:lnTo>
                    <a:pt x="389275" y="1364983"/>
                  </a:lnTo>
                  <a:lnTo>
                    <a:pt x="382529" y="1369750"/>
                  </a:lnTo>
                  <a:lnTo>
                    <a:pt x="376180" y="1374915"/>
                  </a:lnTo>
                  <a:lnTo>
                    <a:pt x="369038" y="1380079"/>
                  </a:lnTo>
                  <a:lnTo>
                    <a:pt x="363085" y="1386435"/>
                  </a:lnTo>
                  <a:lnTo>
                    <a:pt x="356736" y="1391996"/>
                  </a:lnTo>
                  <a:lnTo>
                    <a:pt x="350784" y="1398352"/>
                  </a:lnTo>
                  <a:lnTo>
                    <a:pt x="345229" y="1405106"/>
                  </a:lnTo>
                  <a:lnTo>
                    <a:pt x="339277" y="1411859"/>
                  </a:lnTo>
                  <a:lnTo>
                    <a:pt x="334118" y="1419406"/>
                  </a:lnTo>
                  <a:lnTo>
                    <a:pt x="329356" y="1426954"/>
                  </a:lnTo>
                  <a:lnTo>
                    <a:pt x="324594" y="1434899"/>
                  </a:lnTo>
                  <a:lnTo>
                    <a:pt x="320229" y="1443241"/>
                  </a:lnTo>
                  <a:lnTo>
                    <a:pt x="315865" y="1451981"/>
                  </a:lnTo>
                  <a:lnTo>
                    <a:pt x="311896" y="1461117"/>
                  </a:lnTo>
                  <a:lnTo>
                    <a:pt x="308325" y="1470651"/>
                  </a:lnTo>
                  <a:lnTo>
                    <a:pt x="304357" y="1482172"/>
                  </a:lnTo>
                  <a:lnTo>
                    <a:pt x="304357" y="1494486"/>
                  </a:lnTo>
                  <a:lnTo>
                    <a:pt x="303960" y="1538581"/>
                  </a:lnTo>
                  <a:lnTo>
                    <a:pt x="302770" y="1594196"/>
                  </a:lnTo>
                  <a:lnTo>
                    <a:pt x="301182" y="1649413"/>
                  </a:lnTo>
                  <a:lnTo>
                    <a:pt x="0" y="1649413"/>
                  </a:lnTo>
                  <a:lnTo>
                    <a:pt x="0" y="1625975"/>
                  </a:lnTo>
                  <a:lnTo>
                    <a:pt x="0" y="1599757"/>
                  </a:lnTo>
                  <a:lnTo>
                    <a:pt x="1190" y="1542951"/>
                  </a:lnTo>
                  <a:lnTo>
                    <a:pt x="2381" y="1488528"/>
                  </a:lnTo>
                  <a:lnTo>
                    <a:pt x="2778" y="1465487"/>
                  </a:lnTo>
                  <a:lnTo>
                    <a:pt x="2778" y="1446817"/>
                  </a:lnTo>
                  <a:lnTo>
                    <a:pt x="5159" y="1440858"/>
                  </a:lnTo>
                  <a:lnTo>
                    <a:pt x="7539" y="1435296"/>
                  </a:lnTo>
                  <a:lnTo>
                    <a:pt x="10317" y="1430132"/>
                  </a:lnTo>
                  <a:lnTo>
                    <a:pt x="13889" y="1425365"/>
                  </a:lnTo>
                  <a:lnTo>
                    <a:pt x="17063" y="1420598"/>
                  </a:lnTo>
                  <a:lnTo>
                    <a:pt x="20634" y="1416228"/>
                  </a:lnTo>
                  <a:lnTo>
                    <a:pt x="24206" y="1411859"/>
                  </a:lnTo>
                  <a:lnTo>
                    <a:pt x="28174" y="1407886"/>
                  </a:lnTo>
                  <a:lnTo>
                    <a:pt x="32142" y="1404311"/>
                  </a:lnTo>
                  <a:lnTo>
                    <a:pt x="36507" y="1400736"/>
                  </a:lnTo>
                  <a:lnTo>
                    <a:pt x="41269" y="1397558"/>
                  </a:lnTo>
                  <a:lnTo>
                    <a:pt x="46031" y="1394380"/>
                  </a:lnTo>
                  <a:lnTo>
                    <a:pt x="55951" y="1388421"/>
                  </a:lnTo>
                  <a:lnTo>
                    <a:pt x="66665" y="1382860"/>
                  </a:lnTo>
                  <a:lnTo>
                    <a:pt x="77379" y="1378093"/>
                  </a:lnTo>
                  <a:lnTo>
                    <a:pt x="88490" y="1373723"/>
                  </a:lnTo>
                  <a:lnTo>
                    <a:pt x="111902" y="1365381"/>
                  </a:lnTo>
                  <a:lnTo>
                    <a:pt x="135711" y="1356641"/>
                  </a:lnTo>
                  <a:lnTo>
                    <a:pt x="147218" y="1352669"/>
                  </a:lnTo>
                  <a:lnTo>
                    <a:pt x="158726" y="1347902"/>
                  </a:lnTo>
                  <a:lnTo>
                    <a:pt x="210312" y="1326053"/>
                  </a:lnTo>
                  <a:lnTo>
                    <a:pt x="263088" y="1303807"/>
                  </a:lnTo>
                  <a:lnTo>
                    <a:pt x="315071" y="1281164"/>
                  </a:lnTo>
                  <a:lnTo>
                    <a:pt x="366260" y="1259713"/>
                  </a:lnTo>
                  <a:lnTo>
                    <a:pt x="423401" y="1243823"/>
                  </a:lnTo>
                  <a:lnTo>
                    <a:pt x="428163" y="1240645"/>
                  </a:lnTo>
                  <a:lnTo>
                    <a:pt x="432131" y="1236672"/>
                  </a:lnTo>
                  <a:lnTo>
                    <a:pt x="436496" y="1231905"/>
                  </a:lnTo>
                  <a:lnTo>
                    <a:pt x="440464" y="1226741"/>
                  </a:lnTo>
                  <a:lnTo>
                    <a:pt x="444432" y="1220782"/>
                  </a:lnTo>
                  <a:lnTo>
                    <a:pt x="448401" y="1214426"/>
                  </a:lnTo>
                  <a:lnTo>
                    <a:pt x="456337" y="1201317"/>
                  </a:lnTo>
                  <a:lnTo>
                    <a:pt x="463480" y="1187016"/>
                  </a:lnTo>
                  <a:lnTo>
                    <a:pt x="469829" y="1173907"/>
                  </a:lnTo>
                  <a:lnTo>
                    <a:pt x="480543" y="1150470"/>
                  </a:lnTo>
                  <a:lnTo>
                    <a:pt x="507526" y="1143716"/>
                  </a:lnTo>
                  <a:lnTo>
                    <a:pt x="506336" y="1138155"/>
                  </a:lnTo>
                  <a:lnTo>
                    <a:pt x="504748" y="1132196"/>
                  </a:lnTo>
                  <a:lnTo>
                    <a:pt x="502764" y="1127429"/>
                  </a:lnTo>
                  <a:lnTo>
                    <a:pt x="500780" y="1123457"/>
                  </a:lnTo>
                  <a:lnTo>
                    <a:pt x="498399" y="1119484"/>
                  </a:lnTo>
                  <a:lnTo>
                    <a:pt x="496018" y="1115909"/>
                  </a:lnTo>
                  <a:lnTo>
                    <a:pt x="490860" y="1109950"/>
                  </a:lnTo>
                  <a:lnTo>
                    <a:pt x="485701" y="1103594"/>
                  </a:lnTo>
                  <a:lnTo>
                    <a:pt x="480146" y="1097636"/>
                  </a:lnTo>
                  <a:lnTo>
                    <a:pt x="477765" y="1094458"/>
                  </a:lnTo>
                  <a:lnTo>
                    <a:pt x="475384" y="1091280"/>
                  </a:lnTo>
                  <a:lnTo>
                    <a:pt x="473400" y="1087307"/>
                  </a:lnTo>
                  <a:lnTo>
                    <a:pt x="471813" y="1082937"/>
                  </a:lnTo>
                  <a:lnTo>
                    <a:pt x="461495" y="973694"/>
                  </a:lnTo>
                  <a:lnTo>
                    <a:pt x="461099" y="974091"/>
                  </a:lnTo>
                  <a:lnTo>
                    <a:pt x="460305" y="974091"/>
                  </a:lnTo>
                  <a:lnTo>
                    <a:pt x="457527" y="973694"/>
                  </a:lnTo>
                  <a:lnTo>
                    <a:pt x="448401" y="972105"/>
                  </a:lnTo>
                  <a:lnTo>
                    <a:pt x="438877" y="969324"/>
                  </a:lnTo>
                  <a:lnTo>
                    <a:pt x="435306" y="968133"/>
                  </a:lnTo>
                  <a:lnTo>
                    <a:pt x="433322" y="967338"/>
                  </a:lnTo>
                  <a:lnTo>
                    <a:pt x="430147" y="964557"/>
                  </a:lnTo>
                  <a:lnTo>
                    <a:pt x="426973" y="962174"/>
                  </a:lnTo>
                  <a:lnTo>
                    <a:pt x="424195" y="958996"/>
                  </a:lnTo>
                  <a:lnTo>
                    <a:pt x="421417" y="955818"/>
                  </a:lnTo>
                  <a:lnTo>
                    <a:pt x="419036" y="952243"/>
                  </a:lnTo>
                  <a:lnTo>
                    <a:pt x="416655" y="948270"/>
                  </a:lnTo>
                  <a:lnTo>
                    <a:pt x="414671" y="944298"/>
                  </a:lnTo>
                  <a:lnTo>
                    <a:pt x="412687" y="939928"/>
                  </a:lnTo>
                  <a:lnTo>
                    <a:pt x="409116" y="929997"/>
                  </a:lnTo>
                  <a:lnTo>
                    <a:pt x="406338" y="920066"/>
                  </a:lnTo>
                  <a:lnTo>
                    <a:pt x="403957" y="908943"/>
                  </a:lnTo>
                  <a:lnTo>
                    <a:pt x="401576" y="898217"/>
                  </a:lnTo>
                  <a:lnTo>
                    <a:pt x="399989" y="887094"/>
                  </a:lnTo>
                  <a:lnTo>
                    <a:pt x="398402" y="875574"/>
                  </a:lnTo>
                  <a:lnTo>
                    <a:pt x="396418" y="854122"/>
                  </a:lnTo>
                  <a:lnTo>
                    <a:pt x="394831" y="834260"/>
                  </a:lnTo>
                  <a:lnTo>
                    <a:pt x="393640" y="817576"/>
                  </a:lnTo>
                  <a:lnTo>
                    <a:pt x="393640" y="814795"/>
                  </a:lnTo>
                  <a:lnTo>
                    <a:pt x="394037" y="811617"/>
                  </a:lnTo>
                  <a:lnTo>
                    <a:pt x="395227" y="808439"/>
                  </a:lnTo>
                  <a:lnTo>
                    <a:pt x="396418" y="805261"/>
                  </a:lnTo>
                  <a:lnTo>
                    <a:pt x="399989" y="798905"/>
                  </a:lnTo>
                  <a:lnTo>
                    <a:pt x="403561" y="791755"/>
                  </a:lnTo>
                  <a:lnTo>
                    <a:pt x="407132" y="784604"/>
                  </a:lnTo>
                  <a:lnTo>
                    <a:pt x="408322" y="780234"/>
                  </a:lnTo>
                  <a:lnTo>
                    <a:pt x="409513" y="776262"/>
                  </a:lnTo>
                  <a:lnTo>
                    <a:pt x="410306" y="771495"/>
                  </a:lnTo>
                  <a:lnTo>
                    <a:pt x="410703" y="766331"/>
                  </a:lnTo>
                  <a:lnTo>
                    <a:pt x="410306" y="761166"/>
                  </a:lnTo>
                  <a:lnTo>
                    <a:pt x="409513" y="755605"/>
                  </a:lnTo>
                  <a:lnTo>
                    <a:pt x="406338" y="738126"/>
                  </a:lnTo>
                  <a:lnTo>
                    <a:pt x="403561" y="721839"/>
                  </a:lnTo>
                  <a:lnTo>
                    <a:pt x="401180" y="705552"/>
                  </a:lnTo>
                  <a:lnTo>
                    <a:pt x="399196" y="689662"/>
                  </a:lnTo>
                  <a:lnTo>
                    <a:pt x="397608" y="673772"/>
                  </a:lnTo>
                  <a:lnTo>
                    <a:pt x="397211" y="659074"/>
                  </a:lnTo>
                  <a:lnTo>
                    <a:pt x="396815" y="643978"/>
                  </a:lnTo>
                  <a:lnTo>
                    <a:pt x="396815" y="629677"/>
                  </a:lnTo>
                  <a:lnTo>
                    <a:pt x="397608" y="615774"/>
                  </a:lnTo>
                  <a:lnTo>
                    <a:pt x="398799" y="602267"/>
                  </a:lnTo>
                  <a:lnTo>
                    <a:pt x="400386" y="588761"/>
                  </a:lnTo>
                  <a:lnTo>
                    <a:pt x="402370" y="576446"/>
                  </a:lnTo>
                  <a:lnTo>
                    <a:pt x="404751" y="563734"/>
                  </a:lnTo>
                  <a:lnTo>
                    <a:pt x="407529" y="552214"/>
                  </a:lnTo>
                  <a:lnTo>
                    <a:pt x="410703" y="540297"/>
                  </a:lnTo>
                  <a:lnTo>
                    <a:pt x="414275" y="529571"/>
                  </a:lnTo>
                  <a:lnTo>
                    <a:pt x="418243" y="519242"/>
                  </a:lnTo>
                  <a:lnTo>
                    <a:pt x="422211" y="508914"/>
                  </a:lnTo>
                  <a:lnTo>
                    <a:pt x="426973" y="499380"/>
                  </a:lnTo>
                  <a:lnTo>
                    <a:pt x="432131" y="490243"/>
                  </a:lnTo>
                  <a:lnTo>
                    <a:pt x="437290" y="481504"/>
                  </a:lnTo>
                  <a:lnTo>
                    <a:pt x="442845" y="473162"/>
                  </a:lnTo>
                  <a:lnTo>
                    <a:pt x="448797" y="465614"/>
                  </a:lnTo>
                  <a:lnTo>
                    <a:pt x="454750" y="458066"/>
                  </a:lnTo>
                  <a:lnTo>
                    <a:pt x="461495" y="451710"/>
                  </a:lnTo>
                  <a:lnTo>
                    <a:pt x="468241" y="445752"/>
                  </a:lnTo>
                  <a:lnTo>
                    <a:pt x="474987" y="440190"/>
                  </a:lnTo>
                  <a:lnTo>
                    <a:pt x="482130" y="435026"/>
                  </a:lnTo>
                  <a:lnTo>
                    <a:pt x="490066" y="429862"/>
                  </a:lnTo>
                  <a:lnTo>
                    <a:pt x="497606" y="425889"/>
                  </a:lnTo>
                  <a:lnTo>
                    <a:pt x="505542" y="422711"/>
                  </a:lnTo>
                  <a:lnTo>
                    <a:pt x="513875" y="419533"/>
                  </a:lnTo>
                  <a:lnTo>
                    <a:pt x="538478" y="409999"/>
                  </a:lnTo>
                  <a:lnTo>
                    <a:pt x="553160" y="404438"/>
                  </a:lnTo>
                  <a:lnTo>
                    <a:pt x="568239" y="399273"/>
                  </a:lnTo>
                  <a:lnTo>
                    <a:pt x="584111" y="394506"/>
                  </a:lnTo>
                  <a:lnTo>
                    <a:pt x="601174" y="390137"/>
                  </a:lnTo>
                  <a:lnTo>
                    <a:pt x="618634" y="386562"/>
                  </a:lnTo>
                  <a:lnTo>
                    <a:pt x="627761" y="384973"/>
                  </a:lnTo>
                  <a:lnTo>
                    <a:pt x="636888" y="383384"/>
                  </a:lnTo>
                  <a:lnTo>
                    <a:pt x="646014" y="382589"/>
                  </a:lnTo>
                  <a:lnTo>
                    <a:pt x="655538" y="381795"/>
                  </a:lnTo>
                  <a:lnTo>
                    <a:pt x="665061" y="381397"/>
                  </a:lnTo>
                  <a:lnTo>
                    <a:pt x="674585" y="381000"/>
                  </a:lnTo>
                  <a:close/>
                  <a:moveTo>
                    <a:pt x="1307704" y="0"/>
                  </a:moveTo>
                  <a:lnTo>
                    <a:pt x="1321601" y="0"/>
                  </a:lnTo>
                  <a:lnTo>
                    <a:pt x="1335100" y="0"/>
                  </a:lnTo>
                  <a:lnTo>
                    <a:pt x="1348997" y="1191"/>
                  </a:lnTo>
                  <a:lnTo>
                    <a:pt x="1362496" y="2381"/>
                  </a:lnTo>
                  <a:lnTo>
                    <a:pt x="1376790" y="4366"/>
                  </a:lnTo>
                  <a:lnTo>
                    <a:pt x="1390289" y="7144"/>
                  </a:lnTo>
                  <a:lnTo>
                    <a:pt x="1404583" y="10319"/>
                  </a:lnTo>
                  <a:lnTo>
                    <a:pt x="1418480" y="14684"/>
                  </a:lnTo>
                  <a:lnTo>
                    <a:pt x="1432773" y="19447"/>
                  </a:lnTo>
                  <a:lnTo>
                    <a:pt x="1446670" y="25003"/>
                  </a:lnTo>
                  <a:lnTo>
                    <a:pt x="1460566" y="31353"/>
                  </a:lnTo>
                  <a:lnTo>
                    <a:pt x="1474463" y="38497"/>
                  </a:lnTo>
                  <a:lnTo>
                    <a:pt x="1488757" y="46831"/>
                  </a:lnTo>
                  <a:lnTo>
                    <a:pt x="1525285" y="80963"/>
                  </a:lnTo>
                  <a:lnTo>
                    <a:pt x="1584841" y="90884"/>
                  </a:lnTo>
                  <a:lnTo>
                    <a:pt x="1590400" y="94853"/>
                  </a:lnTo>
                  <a:lnTo>
                    <a:pt x="1595958" y="99616"/>
                  </a:lnTo>
                  <a:lnTo>
                    <a:pt x="1600723" y="104775"/>
                  </a:lnTo>
                  <a:lnTo>
                    <a:pt x="1605487" y="110331"/>
                  </a:lnTo>
                  <a:lnTo>
                    <a:pt x="1609855" y="115888"/>
                  </a:lnTo>
                  <a:lnTo>
                    <a:pt x="1613825" y="122238"/>
                  </a:lnTo>
                  <a:lnTo>
                    <a:pt x="1617399" y="128984"/>
                  </a:lnTo>
                  <a:lnTo>
                    <a:pt x="1620575" y="134938"/>
                  </a:lnTo>
                  <a:lnTo>
                    <a:pt x="1626531" y="146447"/>
                  </a:lnTo>
                  <a:lnTo>
                    <a:pt x="1630898" y="156766"/>
                  </a:lnTo>
                  <a:lnTo>
                    <a:pt x="1634075" y="165894"/>
                  </a:lnTo>
                  <a:lnTo>
                    <a:pt x="1636854" y="177403"/>
                  </a:lnTo>
                  <a:lnTo>
                    <a:pt x="1639236" y="189309"/>
                  </a:lnTo>
                  <a:lnTo>
                    <a:pt x="1641619" y="200819"/>
                  </a:lnTo>
                  <a:lnTo>
                    <a:pt x="1643207" y="212725"/>
                  </a:lnTo>
                  <a:lnTo>
                    <a:pt x="1644795" y="223838"/>
                  </a:lnTo>
                  <a:lnTo>
                    <a:pt x="1646383" y="235347"/>
                  </a:lnTo>
                  <a:lnTo>
                    <a:pt x="1648368" y="258366"/>
                  </a:lnTo>
                  <a:lnTo>
                    <a:pt x="1649559" y="281781"/>
                  </a:lnTo>
                  <a:lnTo>
                    <a:pt x="1649957" y="304800"/>
                  </a:lnTo>
                  <a:lnTo>
                    <a:pt x="1649957" y="328613"/>
                  </a:lnTo>
                  <a:lnTo>
                    <a:pt x="1649559" y="352822"/>
                  </a:lnTo>
                  <a:lnTo>
                    <a:pt x="1648765" y="365919"/>
                  </a:lnTo>
                  <a:lnTo>
                    <a:pt x="1647177" y="385763"/>
                  </a:lnTo>
                  <a:lnTo>
                    <a:pt x="1642413" y="436959"/>
                  </a:lnTo>
                  <a:lnTo>
                    <a:pt x="1640427" y="464344"/>
                  </a:lnTo>
                  <a:lnTo>
                    <a:pt x="1638839" y="490141"/>
                  </a:lnTo>
                  <a:lnTo>
                    <a:pt x="1638442" y="501650"/>
                  </a:lnTo>
                  <a:lnTo>
                    <a:pt x="1638045" y="511969"/>
                  </a:lnTo>
                  <a:lnTo>
                    <a:pt x="1638442" y="521494"/>
                  </a:lnTo>
                  <a:lnTo>
                    <a:pt x="1638839" y="529034"/>
                  </a:lnTo>
                  <a:lnTo>
                    <a:pt x="1640030" y="538559"/>
                  </a:lnTo>
                  <a:lnTo>
                    <a:pt x="1642016" y="546497"/>
                  </a:lnTo>
                  <a:lnTo>
                    <a:pt x="1644001" y="553244"/>
                  </a:lnTo>
                  <a:lnTo>
                    <a:pt x="1646780" y="558800"/>
                  </a:lnTo>
                  <a:lnTo>
                    <a:pt x="1649559" y="563959"/>
                  </a:lnTo>
                  <a:lnTo>
                    <a:pt x="1653133" y="569516"/>
                  </a:lnTo>
                  <a:lnTo>
                    <a:pt x="1656706" y="576659"/>
                  </a:lnTo>
                  <a:lnTo>
                    <a:pt x="1661074" y="584597"/>
                  </a:lnTo>
                  <a:lnTo>
                    <a:pt x="1664250" y="592534"/>
                  </a:lnTo>
                  <a:lnTo>
                    <a:pt x="1667029" y="600869"/>
                  </a:lnTo>
                  <a:lnTo>
                    <a:pt x="1669412" y="609600"/>
                  </a:lnTo>
                  <a:lnTo>
                    <a:pt x="1671397" y="618331"/>
                  </a:lnTo>
                  <a:lnTo>
                    <a:pt x="1672588" y="627459"/>
                  </a:lnTo>
                  <a:lnTo>
                    <a:pt x="1673382" y="636984"/>
                  </a:lnTo>
                  <a:lnTo>
                    <a:pt x="1673779" y="646113"/>
                  </a:lnTo>
                  <a:lnTo>
                    <a:pt x="1674176" y="655241"/>
                  </a:lnTo>
                  <a:lnTo>
                    <a:pt x="1673779" y="665163"/>
                  </a:lnTo>
                  <a:lnTo>
                    <a:pt x="1673382" y="674291"/>
                  </a:lnTo>
                  <a:lnTo>
                    <a:pt x="1671794" y="692547"/>
                  </a:lnTo>
                  <a:lnTo>
                    <a:pt x="1669412" y="710009"/>
                  </a:lnTo>
                  <a:lnTo>
                    <a:pt x="1666632" y="726678"/>
                  </a:lnTo>
                  <a:lnTo>
                    <a:pt x="1664647" y="735806"/>
                  </a:lnTo>
                  <a:lnTo>
                    <a:pt x="1662662" y="745728"/>
                  </a:lnTo>
                  <a:lnTo>
                    <a:pt x="1659883" y="755650"/>
                  </a:lnTo>
                  <a:lnTo>
                    <a:pt x="1656706" y="765572"/>
                  </a:lnTo>
                  <a:lnTo>
                    <a:pt x="1653133" y="775891"/>
                  </a:lnTo>
                  <a:lnTo>
                    <a:pt x="1649162" y="785416"/>
                  </a:lnTo>
                  <a:lnTo>
                    <a:pt x="1644795" y="793750"/>
                  </a:lnTo>
                  <a:lnTo>
                    <a:pt x="1642413" y="798116"/>
                  </a:lnTo>
                  <a:lnTo>
                    <a:pt x="1639633" y="802084"/>
                  </a:lnTo>
                  <a:lnTo>
                    <a:pt x="1636854" y="805656"/>
                  </a:lnTo>
                  <a:lnTo>
                    <a:pt x="1633678" y="808831"/>
                  </a:lnTo>
                  <a:lnTo>
                    <a:pt x="1630104" y="811609"/>
                  </a:lnTo>
                  <a:lnTo>
                    <a:pt x="1626531" y="814388"/>
                  </a:lnTo>
                  <a:lnTo>
                    <a:pt x="1618193" y="818753"/>
                  </a:lnTo>
                  <a:lnTo>
                    <a:pt x="1610252" y="823119"/>
                  </a:lnTo>
                  <a:lnTo>
                    <a:pt x="1602311" y="827881"/>
                  </a:lnTo>
                  <a:lnTo>
                    <a:pt x="1598341" y="830263"/>
                  </a:lnTo>
                  <a:lnTo>
                    <a:pt x="1593973" y="832644"/>
                  </a:lnTo>
                  <a:lnTo>
                    <a:pt x="1590797" y="835819"/>
                  </a:lnTo>
                  <a:lnTo>
                    <a:pt x="1587223" y="838994"/>
                  </a:lnTo>
                  <a:lnTo>
                    <a:pt x="1584444" y="842963"/>
                  </a:lnTo>
                  <a:lnTo>
                    <a:pt x="1581665" y="846931"/>
                  </a:lnTo>
                  <a:lnTo>
                    <a:pt x="1578489" y="854075"/>
                  </a:lnTo>
                  <a:lnTo>
                    <a:pt x="1576106" y="860822"/>
                  </a:lnTo>
                  <a:lnTo>
                    <a:pt x="1574121" y="867966"/>
                  </a:lnTo>
                  <a:lnTo>
                    <a:pt x="1572533" y="875506"/>
                  </a:lnTo>
                  <a:lnTo>
                    <a:pt x="1571342" y="883444"/>
                  </a:lnTo>
                  <a:lnTo>
                    <a:pt x="1570151" y="890984"/>
                  </a:lnTo>
                  <a:lnTo>
                    <a:pt x="1568959" y="906859"/>
                  </a:lnTo>
                  <a:lnTo>
                    <a:pt x="1568165" y="923131"/>
                  </a:lnTo>
                  <a:lnTo>
                    <a:pt x="1566974" y="939006"/>
                  </a:lnTo>
                  <a:lnTo>
                    <a:pt x="1565783" y="946944"/>
                  </a:lnTo>
                  <a:lnTo>
                    <a:pt x="1564989" y="954484"/>
                  </a:lnTo>
                  <a:lnTo>
                    <a:pt x="1563401" y="961628"/>
                  </a:lnTo>
                  <a:lnTo>
                    <a:pt x="1561415" y="969169"/>
                  </a:lnTo>
                  <a:lnTo>
                    <a:pt x="1558636" y="976709"/>
                  </a:lnTo>
                  <a:lnTo>
                    <a:pt x="1555460" y="983456"/>
                  </a:lnTo>
                  <a:lnTo>
                    <a:pt x="1551887" y="989409"/>
                  </a:lnTo>
                  <a:lnTo>
                    <a:pt x="1548313" y="995363"/>
                  </a:lnTo>
                  <a:lnTo>
                    <a:pt x="1544343" y="1000522"/>
                  </a:lnTo>
                  <a:lnTo>
                    <a:pt x="1539578" y="1005284"/>
                  </a:lnTo>
                  <a:lnTo>
                    <a:pt x="1531637" y="1014809"/>
                  </a:lnTo>
                  <a:lnTo>
                    <a:pt x="1527667" y="1019969"/>
                  </a:lnTo>
                  <a:lnTo>
                    <a:pt x="1524093" y="1025525"/>
                  </a:lnTo>
                  <a:lnTo>
                    <a:pt x="1520520" y="1031081"/>
                  </a:lnTo>
                  <a:lnTo>
                    <a:pt x="1517741" y="1037431"/>
                  </a:lnTo>
                  <a:lnTo>
                    <a:pt x="1514961" y="1044178"/>
                  </a:lnTo>
                  <a:lnTo>
                    <a:pt x="1512976" y="1052513"/>
                  </a:lnTo>
                  <a:lnTo>
                    <a:pt x="1510991" y="1061244"/>
                  </a:lnTo>
                  <a:lnTo>
                    <a:pt x="1510197" y="1070769"/>
                  </a:lnTo>
                  <a:lnTo>
                    <a:pt x="1561415" y="1078309"/>
                  </a:lnTo>
                  <a:lnTo>
                    <a:pt x="1576900" y="1111250"/>
                  </a:lnTo>
                  <a:lnTo>
                    <a:pt x="1585635" y="1129903"/>
                  </a:lnTo>
                  <a:lnTo>
                    <a:pt x="1596355" y="1149350"/>
                  </a:lnTo>
                  <a:lnTo>
                    <a:pt x="1601517" y="1158478"/>
                  </a:lnTo>
                  <a:lnTo>
                    <a:pt x="1606679" y="1168003"/>
                  </a:lnTo>
                  <a:lnTo>
                    <a:pt x="1612237" y="1176734"/>
                  </a:lnTo>
                  <a:lnTo>
                    <a:pt x="1617796" y="1184672"/>
                  </a:lnTo>
                  <a:lnTo>
                    <a:pt x="1624149" y="1192609"/>
                  </a:lnTo>
                  <a:lnTo>
                    <a:pt x="1629707" y="1198959"/>
                  </a:lnTo>
                  <a:lnTo>
                    <a:pt x="1635663" y="1204516"/>
                  </a:lnTo>
                  <a:lnTo>
                    <a:pt x="1641619" y="1209278"/>
                  </a:lnTo>
                  <a:lnTo>
                    <a:pt x="1721821" y="1231106"/>
                  </a:lnTo>
                  <a:lnTo>
                    <a:pt x="1793687" y="1261269"/>
                  </a:lnTo>
                  <a:lnTo>
                    <a:pt x="1867537" y="1292622"/>
                  </a:lnTo>
                  <a:lnTo>
                    <a:pt x="1941387" y="1324372"/>
                  </a:lnTo>
                  <a:lnTo>
                    <a:pt x="2013649" y="1354931"/>
                  </a:lnTo>
                  <a:lnTo>
                    <a:pt x="2029531" y="1361678"/>
                  </a:lnTo>
                  <a:lnTo>
                    <a:pt x="2046207" y="1367631"/>
                  </a:lnTo>
                  <a:lnTo>
                    <a:pt x="2079161" y="1379141"/>
                  </a:lnTo>
                  <a:lnTo>
                    <a:pt x="2095440" y="1385094"/>
                  </a:lnTo>
                  <a:lnTo>
                    <a:pt x="2112116" y="1391444"/>
                  </a:lnTo>
                  <a:lnTo>
                    <a:pt x="2127998" y="1397397"/>
                  </a:lnTo>
                  <a:lnTo>
                    <a:pt x="2143085" y="1404144"/>
                  </a:lnTo>
                  <a:lnTo>
                    <a:pt x="2150232" y="1407716"/>
                  </a:lnTo>
                  <a:lnTo>
                    <a:pt x="2157776" y="1411684"/>
                  </a:lnTo>
                  <a:lnTo>
                    <a:pt x="2164923" y="1416050"/>
                  </a:lnTo>
                  <a:lnTo>
                    <a:pt x="2171673" y="1420019"/>
                  </a:lnTo>
                  <a:lnTo>
                    <a:pt x="2178423" y="1424384"/>
                  </a:lnTo>
                  <a:lnTo>
                    <a:pt x="2184775" y="1429147"/>
                  </a:lnTo>
                  <a:lnTo>
                    <a:pt x="2191128" y="1433909"/>
                  </a:lnTo>
                  <a:lnTo>
                    <a:pt x="2196687" y="1439069"/>
                  </a:lnTo>
                  <a:lnTo>
                    <a:pt x="2202245" y="1445022"/>
                  </a:lnTo>
                  <a:lnTo>
                    <a:pt x="2207804" y="1450578"/>
                  </a:lnTo>
                  <a:lnTo>
                    <a:pt x="2212965" y="1456928"/>
                  </a:lnTo>
                  <a:lnTo>
                    <a:pt x="2217333" y="1463278"/>
                  </a:lnTo>
                  <a:lnTo>
                    <a:pt x="2221700" y="1470422"/>
                  </a:lnTo>
                  <a:lnTo>
                    <a:pt x="2225274" y="1477566"/>
                  </a:lnTo>
                  <a:lnTo>
                    <a:pt x="2228847" y="1485503"/>
                  </a:lnTo>
                  <a:lnTo>
                    <a:pt x="2232023" y="1493441"/>
                  </a:lnTo>
                  <a:lnTo>
                    <a:pt x="2232023" y="1519634"/>
                  </a:lnTo>
                  <a:lnTo>
                    <a:pt x="2232817" y="1552178"/>
                  </a:lnTo>
                  <a:lnTo>
                    <a:pt x="2234406" y="1628378"/>
                  </a:lnTo>
                  <a:lnTo>
                    <a:pt x="2235597" y="1668859"/>
                  </a:lnTo>
                  <a:lnTo>
                    <a:pt x="2236391" y="1708150"/>
                  </a:lnTo>
                  <a:lnTo>
                    <a:pt x="2236788" y="1745059"/>
                  </a:lnTo>
                  <a:lnTo>
                    <a:pt x="2236391" y="1778000"/>
                  </a:lnTo>
                  <a:lnTo>
                    <a:pt x="374650" y="1778000"/>
                  </a:lnTo>
                  <a:lnTo>
                    <a:pt x="374650" y="1745059"/>
                  </a:lnTo>
                  <a:lnTo>
                    <a:pt x="374650" y="1708150"/>
                  </a:lnTo>
                  <a:lnTo>
                    <a:pt x="375444" y="1668859"/>
                  </a:lnTo>
                  <a:lnTo>
                    <a:pt x="376238" y="1628378"/>
                  </a:lnTo>
                  <a:lnTo>
                    <a:pt x="377826" y="1552178"/>
                  </a:lnTo>
                  <a:lnTo>
                    <a:pt x="378620" y="1519634"/>
                  </a:lnTo>
                  <a:lnTo>
                    <a:pt x="379017" y="1493441"/>
                  </a:lnTo>
                  <a:lnTo>
                    <a:pt x="381797" y="1485503"/>
                  </a:lnTo>
                  <a:lnTo>
                    <a:pt x="385370" y="1477566"/>
                  </a:lnTo>
                  <a:lnTo>
                    <a:pt x="389341" y="1470422"/>
                  </a:lnTo>
                  <a:lnTo>
                    <a:pt x="393311" y="1463278"/>
                  </a:lnTo>
                  <a:lnTo>
                    <a:pt x="398076" y="1456928"/>
                  </a:lnTo>
                  <a:lnTo>
                    <a:pt x="403237" y="1450578"/>
                  </a:lnTo>
                  <a:lnTo>
                    <a:pt x="408399" y="1445022"/>
                  </a:lnTo>
                  <a:lnTo>
                    <a:pt x="413957" y="1439069"/>
                  </a:lnTo>
                  <a:lnTo>
                    <a:pt x="419516" y="1433909"/>
                  </a:lnTo>
                  <a:lnTo>
                    <a:pt x="425869" y="1429147"/>
                  </a:lnTo>
                  <a:lnTo>
                    <a:pt x="432618" y="1424384"/>
                  </a:lnTo>
                  <a:lnTo>
                    <a:pt x="438971" y="1420019"/>
                  </a:lnTo>
                  <a:lnTo>
                    <a:pt x="445721" y="1416050"/>
                  </a:lnTo>
                  <a:lnTo>
                    <a:pt x="452868" y="1411684"/>
                  </a:lnTo>
                  <a:lnTo>
                    <a:pt x="460412" y="1407716"/>
                  </a:lnTo>
                  <a:lnTo>
                    <a:pt x="467558" y="1404144"/>
                  </a:lnTo>
                  <a:lnTo>
                    <a:pt x="482646" y="1397397"/>
                  </a:lnTo>
                  <a:lnTo>
                    <a:pt x="498925" y="1391444"/>
                  </a:lnTo>
                  <a:lnTo>
                    <a:pt x="515204" y="1385094"/>
                  </a:lnTo>
                  <a:lnTo>
                    <a:pt x="531483" y="1379141"/>
                  </a:lnTo>
                  <a:lnTo>
                    <a:pt x="564437" y="1367631"/>
                  </a:lnTo>
                  <a:lnTo>
                    <a:pt x="581113" y="1361678"/>
                  </a:lnTo>
                  <a:lnTo>
                    <a:pt x="597392" y="1354931"/>
                  </a:lnTo>
                  <a:lnTo>
                    <a:pt x="669257" y="1324372"/>
                  </a:lnTo>
                  <a:lnTo>
                    <a:pt x="743504" y="1292622"/>
                  </a:lnTo>
                  <a:lnTo>
                    <a:pt x="817354" y="1261269"/>
                  </a:lnTo>
                  <a:lnTo>
                    <a:pt x="888822" y="1231106"/>
                  </a:lnTo>
                  <a:lnTo>
                    <a:pt x="969025" y="1209278"/>
                  </a:lnTo>
                  <a:lnTo>
                    <a:pt x="974981" y="1204516"/>
                  </a:lnTo>
                  <a:lnTo>
                    <a:pt x="980937" y="1198959"/>
                  </a:lnTo>
                  <a:lnTo>
                    <a:pt x="986892" y="1192609"/>
                  </a:lnTo>
                  <a:lnTo>
                    <a:pt x="992848" y="1184672"/>
                  </a:lnTo>
                  <a:lnTo>
                    <a:pt x="998407" y="1176734"/>
                  </a:lnTo>
                  <a:lnTo>
                    <a:pt x="1003965" y="1168003"/>
                  </a:lnTo>
                  <a:lnTo>
                    <a:pt x="1009524" y="1158478"/>
                  </a:lnTo>
                  <a:lnTo>
                    <a:pt x="1015083" y="1149350"/>
                  </a:lnTo>
                  <a:lnTo>
                    <a:pt x="1025009" y="1129903"/>
                  </a:lnTo>
                  <a:lnTo>
                    <a:pt x="1034141" y="1111250"/>
                  </a:lnTo>
                  <a:lnTo>
                    <a:pt x="1049228" y="1078309"/>
                  </a:lnTo>
                  <a:lnTo>
                    <a:pt x="1087345" y="1068784"/>
                  </a:lnTo>
                  <a:lnTo>
                    <a:pt x="1085359" y="1060450"/>
                  </a:lnTo>
                  <a:lnTo>
                    <a:pt x="1082977" y="1053306"/>
                  </a:lnTo>
                  <a:lnTo>
                    <a:pt x="1080595" y="1046163"/>
                  </a:lnTo>
                  <a:lnTo>
                    <a:pt x="1077419" y="1040209"/>
                  </a:lnTo>
                  <a:lnTo>
                    <a:pt x="1074242" y="1034653"/>
                  </a:lnTo>
                  <a:lnTo>
                    <a:pt x="1071066" y="1029891"/>
                  </a:lnTo>
                  <a:lnTo>
                    <a:pt x="1067492" y="1025525"/>
                  </a:lnTo>
                  <a:lnTo>
                    <a:pt x="1063125" y="1020763"/>
                  </a:lnTo>
                  <a:lnTo>
                    <a:pt x="1055978" y="1012825"/>
                  </a:lnTo>
                  <a:lnTo>
                    <a:pt x="1048434" y="1004491"/>
                  </a:lnTo>
                  <a:lnTo>
                    <a:pt x="1045258" y="1000125"/>
                  </a:lnTo>
                  <a:lnTo>
                    <a:pt x="1042082" y="995363"/>
                  </a:lnTo>
                  <a:lnTo>
                    <a:pt x="1038905" y="989409"/>
                  </a:lnTo>
                  <a:lnTo>
                    <a:pt x="1036523" y="983456"/>
                  </a:lnTo>
                  <a:lnTo>
                    <a:pt x="1022229" y="830659"/>
                  </a:lnTo>
                  <a:lnTo>
                    <a:pt x="1021832" y="831056"/>
                  </a:lnTo>
                  <a:lnTo>
                    <a:pt x="1020641" y="831056"/>
                  </a:lnTo>
                  <a:lnTo>
                    <a:pt x="1016671" y="830659"/>
                  </a:lnTo>
                  <a:lnTo>
                    <a:pt x="1010715" y="829469"/>
                  </a:lnTo>
                  <a:lnTo>
                    <a:pt x="1003965" y="828278"/>
                  </a:lnTo>
                  <a:lnTo>
                    <a:pt x="990863" y="824309"/>
                  </a:lnTo>
                  <a:lnTo>
                    <a:pt x="985701" y="822325"/>
                  </a:lnTo>
                  <a:lnTo>
                    <a:pt x="982525" y="821134"/>
                  </a:lnTo>
                  <a:lnTo>
                    <a:pt x="978157" y="817959"/>
                  </a:lnTo>
                  <a:lnTo>
                    <a:pt x="973790" y="814388"/>
                  </a:lnTo>
                  <a:lnTo>
                    <a:pt x="969819" y="810419"/>
                  </a:lnTo>
                  <a:lnTo>
                    <a:pt x="966246" y="805656"/>
                  </a:lnTo>
                  <a:lnTo>
                    <a:pt x="962673" y="800497"/>
                  </a:lnTo>
                  <a:lnTo>
                    <a:pt x="959496" y="794941"/>
                  </a:lnTo>
                  <a:lnTo>
                    <a:pt x="956717" y="788988"/>
                  </a:lnTo>
                  <a:lnTo>
                    <a:pt x="953541" y="783034"/>
                  </a:lnTo>
                  <a:lnTo>
                    <a:pt x="951158" y="776684"/>
                  </a:lnTo>
                  <a:lnTo>
                    <a:pt x="948776" y="769541"/>
                  </a:lnTo>
                  <a:lnTo>
                    <a:pt x="944409" y="755253"/>
                  </a:lnTo>
                  <a:lnTo>
                    <a:pt x="941232" y="740172"/>
                  </a:lnTo>
                  <a:lnTo>
                    <a:pt x="938056" y="724694"/>
                  </a:lnTo>
                  <a:lnTo>
                    <a:pt x="935674" y="708819"/>
                  </a:lnTo>
                  <a:lnTo>
                    <a:pt x="934085" y="693341"/>
                  </a:lnTo>
                  <a:lnTo>
                    <a:pt x="932497" y="677466"/>
                  </a:lnTo>
                  <a:lnTo>
                    <a:pt x="931306" y="662781"/>
                  </a:lnTo>
                  <a:lnTo>
                    <a:pt x="929321" y="635000"/>
                  </a:lnTo>
                  <a:lnTo>
                    <a:pt x="926939" y="611981"/>
                  </a:lnTo>
                  <a:lnTo>
                    <a:pt x="926939" y="607616"/>
                  </a:lnTo>
                  <a:lnTo>
                    <a:pt x="927733" y="603250"/>
                  </a:lnTo>
                  <a:lnTo>
                    <a:pt x="929321" y="598884"/>
                  </a:lnTo>
                  <a:lnTo>
                    <a:pt x="931306" y="594519"/>
                  </a:lnTo>
                  <a:lnTo>
                    <a:pt x="935674" y="585391"/>
                  </a:lnTo>
                  <a:lnTo>
                    <a:pt x="940835" y="575866"/>
                  </a:lnTo>
                  <a:lnTo>
                    <a:pt x="943217" y="570706"/>
                  </a:lnTo>
                  <a:lnTo>
                    <a:pt x="945600" y="565150"/>
                  </a:lnTo>
                  <a:lnTo>
                    <a:pt x="947585" y="559594"/>
                  </a:lnTo>
                  <a:lnTo>
                    <a:pt x="949173" y="553641"/>
                  </a:lnTo>
                  <a:lnTo>
                    <a:pt x="950364" y="547291"/>
                  </a:lnTo>
                  <a:lnTo>
                    <a:pt x="950761" y="539750"/>
                  </a:lnTo>
                  <a:lnTo>
                    <a:pt x="950364" y="532606"/>
                  </a:lnTo>
                  <a:lnTo>
                    <a:pt x="949173" y="524669"/>
                  </a:lnTo>
                  <a:lnTo>
                    <a:pt x="944409" y="500856"/>
                  </a:lnTo>
                  <a:lnTo>
                    <a:pt x="940438" y="477441"/>
                  </a:lnTo>
                  <a:lnTo>
                    <a:pt x="937262" y="454422"/>
                  </a:lnTo>
                  <a:lnTo>
                    <a:pt x="934880" y="432197"/>
                  </a:lnTo>
                  <a:lnTo>
                    <a:pt x="933291" y="410766"/>
                  </a:lnTo>
                  <a:lnTo>
                    <a:pt x="932100" y="389334"/>
                  </a:lnTo>
                  <a:lnTo>
                    <a:pt x="931703" y="368300"/>
                  </a:lnTo>
                  <a:lnTo>
                    <a:pt x="932100" y="348059"/>
                  </a:lnTo>
                  <a:lnTo>
                    <a:pt x="932894" y="328613"/>
                  </a:lnTo>
                  <a:lnTo>
                    <a:pt x="934483" y="309563"/>
                  </a:lnTo>
                  <a:lnTo>
                    <a:pt x="936468" y="290909"/>
                  </a:lnTo>
                  <a:lnTo>
                    <a:pt x="939247" y="273447"/>
                  </a:lnTo>
                  <a:lnTo>
                    <a:pt x="942423" y="255984"/>
                  </a:lnTo>
                  <a:lnTo>
                    <a:pt x="946394" y="239713"/>
                  </a:lnTo>
                  <a:lnTo>
                    <a:pt x="950761" y="223441"/>
                  </a:lnTo>
                  <a:lnTo>
                    <a:pt x="956320" y="207566"/>
                  </a:lnTo>
                  <a:lnTo>
                    <a:pt x="961482" y="193278"/>
                  </a:lnTo>
                  <a:lnTo>
                    <a:pt x="967437" y="178991"/>
                  </a:lnTo>
                  <a:lnTo>
                    <a:pt x="973790" y="165497"/>
                  </a:lnTo>
                  <a:lnTo>
                    <a:pt x="980937" y="152400"/>
                  </a:lnTo>
                  <a:lnTo>
                    <a:pt x="988481" y="140494"/>
                  </a:lnTo>
                  <a:lnTo>
                    <a:pt x="996421" y="129381"/>
                  </a:lnTo>
                  <a:lnTo>
                    <a:pt x="1004362" y="118269"/>
                  </a:lnTo>
                  <a:lnTo>
                    <a:pt x="1013494" y="108347"/>
                  </a:lnTo>
                  <a:lnTo>
                    <a:pt x="1022229" y="99219"/>
                  </a:lnTo>
                  <a:lnTo>
                    <a:pt x="1031758" y="90091"/>
                  </a:lnTo>
                  <a:lnTo>
                    <a:pt x="1041685" y="82550"/>
                  </a:lnTo>
                  <a:lnTo>
                    <a:pt x="1051611" y="75406"/>
                  </a:lnTo>
                  <a:lnTo>
                    <a:pt x="1061934" y="68659"/>
                  </a:lnTo>
                  <a:lnTo>
                    <a:pt x="1073051" y="63103"/>
                  </a:lnTo>
                  <a:lnTo>
                    <a:pt x="1084168" y="58341"/>
                  </a:lnTo>
                  <a:lnTo>
                    <a:pt x="1095683" y="53975"/>
                  </a:lnTo>
                  <a:lnTo>
                    <a:pt x="1112358" y="47228"/>
                  </a:lnTo>
                  <a:lnTo>
                    <a:pt x="1131019" y="40084"/>
                  </a:lnTo>
                  <a:lnTo>
                    <a:pt x="1150872" y="32544"/>
                  </a:lnTo>
                  <a:lnTo>
                    <a:pt x="1171915" y="25400"/>
                  </a:lnTo>
                  <a:lnTo>
                    <a:pt x="1194547" y="18653"/>
                  </a:lnTo>
                  <a:lnTo>
                    <a:pt x="1206458" y="15875"/>
                  </a:lnTo>
                  <a:lnTo>
                    <a:pt x="1218369" y="12303"/>
                  </a:lnTo>
                  <a:lnTo>
                    <a:pt x="1230281" y="9525"/>
                  </a:lnTo>
                  <a:lnTo>
                    <a:pt x="1242986" y="7144"/>
                  </a:lnTo>
                  <a:lnTo>
                    <a:pt x="1255294" y="5159"/>
                  </a:lnTo>
                  <a:lnTo>
                    <a:pt x="1268397" y="3175"/>
                  </a:lnTo>
                  <a:lnTo>
                    <a:pt x="1281102" y="1588"/>
                  </a:lnTo>
                  <a:lnTo>
                    <a:pt x="1294602" y="794"/>
                  </a:lnTo>
                  <a:lnTo>
                    <a:pt x="13077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56262" y="4994920"/>
            <a:ext cx="651614" cy="651614"/>
            <a:chOff x="4456262" y="4994920"/>
            <a:chExt cx="651614" cy="651614"/>
          </a:xfrm>
        </p:grpSpPr>
        <p:sp>
          <p:nvSpPr>
            <p:cNvPr id="10" name="椭圆 9"/>
            <p:cNvSpPr/>
            <p:nvPr/>
          </p:nvSpPr>
          <p:spPr>
            <a:xfrm>
              <a:off x="4456262" y="4994920"/>
              <a:ext cx="651614" cy="651614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KSO_Shape"/>
            <p:cNvSpPr/>
            <p:nvPr/>
          </p:nvSpPr>
          <p:spPr bwMode="auto">
            <a:xfrm>
              <a:off x="4627580" y="5112011"/>
              <a:ext cx="329076" cy="417432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28155" y="1720989"/>
            <a:ext cx="5031845" cy="1198080"/>
            <a:chOff x="5128155" y="1720989"/>
            <a:chExt cx="5031845" cy="1198080"/>
          </a:xfrm>
        </p:grpSpPr>
        <p:sp>
          <p:nvSpPr>
            <p:cNvPr id="7" name="MH_SubTitle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5128155" y="1720989"/>
              <a:ext cx="3195637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部门管理问题</a:t>
              </a:r>
              <a:endParaRPr lang="en-US" altLang="zh-CN" sz="2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2" name="Rectangle 5"/>
            <p:cNvSpPr/>
            <p:nvPr/>
          </p:nvSpPr>
          <p:spPr bwMode="auto">
            <a:xfrm>
              <a:off x="5411788" y="2106561"/>
              <a:ext cx="4748212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20963" y="3390944"/>
            <a:ext cx="4905093" cy="1224827"/>
            <a:chOff x="5820963" y="3390944"/>
            <a:chExt cx="4905093" cy="1224827"/>
          </a:xfrm>
        </p:grpSpPr>
        <p:sp>
          <p:nvSpPr>
            <p:cNvPr id="13" name="MH_Sub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5820964" y="3390944"/>
              <a:ext cx="3195637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团队管理问题</a:t>
              </a:r>
              <a:endParaRPr lang="en-US" altLang="zh-CN" sz="2000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4" name="Rectangle 5"/>
            <p:cNvSpPr/>
            <p:nvPr/>
          </p:nvSpPr>
          <p:spPr bwMode="auto">
            <a:xfrm>
              <a:off x="5820963" y="3803263"/>
              <a:ext cx="4905093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98378" y="5026932"/>
            <a:ext cx="5106764" cy="1259973"/>
            <a:chOff x="5198378" y="5026932"/>
            <a:chExt cx="5106764" cy="1259973"/>
          </a:xfrm>
        </p:grpSpPr>
        <p:sp>
          <p:nvSpPr>
            <p:cNvPr id="15" name="MH_SubTitle_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5198378" y="5026932"/>
              <a:ext cx="3195637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zh-CN" altLang="en-US" sz="2000" dirty="0" smtClean="0">
                  <a:solidFill>
                    <a:schemeClr val="accent3"/>
                  </a:solidFill>
                  <a:latin typeface="+mn-ea"/>
                </a:rPr>
                <a:t>绩效管理问题</a:t>
              </a:r>
              <a:endParaRPr lang="en-US" altLang="zh-CN" sz="20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6" name="Rectangle 5"/>
            <p:cNvSpPr/>
            <p:nvPr/>
          </p:nvSpPr>
          <p:spPr bwMode="auto">
            <a:xfrm>
              <a:off x="5268273" y="5474397"/>
              <a:ext cx="5036869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532">
        <p15:prstTrans prst="pageCurlDouble"/>
      </p:transition>
    </mc:Choice>
    <mc:Fallback>
      <p:transition spd="slow" advTm="3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 bwMode="blackWhite">
          <a:xfrm>
            <a:off x="3068386" y="4692312"/>
            <a:ext cx="1256192" cy="12561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2286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>
              <a:solidFill>
                <a:schemeClr val="lt1"/>
              </a:solidFill>
            </a:endParaRPr>
          </a:p>
        </p:txBody>
      </p:sp>
      <p:sp>
        <p:nvSpPr>
          <p:cNvPr id="38" name="椭圆 37"/>
          <p:cNvSpPr/>
          <p:nvPr/>
        </p:nvSpPr>
        <p:spPr bwMode="blackWhite">
          <a:xfrm>
            <a:off x="4203700" y="3111601"/>
            <a:ext cx="1256192" cy="12561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2286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>
              <a:solidFill>
                <a:schemeClr val="lt1"/>
              </a:solidFill>
            </a:endParaRPr>
          </a:p>
        </p:txBody>
      </p:sp>
      <p:sp>
        <p:nvSpPr>
          <p:cNvPr id="33" name="椭圆 32"/>
          <p:cNvSpPr/>
          <p:nvPr/>
        </p:nvSpPr>
        <p:spPr bwMode="blackWhite">
          <a:xfrm>
            <a:off x="2717800" y="1630128"/>
            <a:ext cx="1256192" cy="12561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2286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>
              <a:solidFill>
                <a:schemeClr val="lt1"/>
              </a:solidFill>
            </a:endParaRPr>
          </a:p>
        </p:txBody>
      </p:sp>
      <p:sp>
        <p:nvSpPr>
          <p:cNvPr id="4" name="椭圆 3"/>
          <p:cNvSpPr/>
          <p:nvPr/>
        </p:nvSpPr>
        <p:spPr bwMode="blackWhite">
          <a:xfrm>
            <a:off x="1099234" y="2617790"/>
            <a:ext cx="2271710" cy="22717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2286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执行力的问题</a:t>
            </a:r>
            <a:endParaRPr lang="zh-CN" altLang="en-US" dirty="0"/>
          </a:p>
        </p:txBody>
      </p:sp>
      <p:cxnSp>
        <p:nvCxnSpPr>
          <p:cNvPr id="3" name="直接箭头连接符 2"/>
          <p:cNvCxnSpPr/>
          <p:nvPr/>
        </p:nvCxnSpPr>
        <p:spPr>
          <a:xfrm>
            <a:off x="3778705" y="2732543"/>
            <a:ext cx="620281" cy="47466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389643" y="2291218"/>
            <a:ext cx="0" cy="0"/>
          </a:xfrm>
          <a:prstGeom prst="line">
            <a:avLst/>
          </a:prstGeom>
          <a:ln w="19050">
            <a:solidFill>
              <a:srgbClr val="F7D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132468" y="2251530"/>
            <a:ext cx="584200" cy="350838"/>
            <a:chOff x="2132468" y="2251530"/>
            <a:chExt cx="584200" cy="350838"/>
          </a:xfrm>
        </p:grpSpPr>
        <p:cxnSp>
          <p:nvCxnSpPr>
            <p:cNvPr id="6" name="直接连接符 5"/>
            <p:cNvCxnSpPr/>
            <p:nvPr/>
          </p:nvCxnSpPr>
          <p:spPr bwMode="auto">
            <a:xfrm flipV="1">
              <a:off x="2132468" y="2251530"/>
              <a:ext cx="265112" cy="35083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2389643" y="2251530"/>
              <a:ext cx="327025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直接箭头连接符 7"/>
          <p:cNvCxnSpPr/>
          <p:nvPr/>
        </p:nvCxnSpPr>
        <p:spPr>
          <a:xfrm flipH="1">
            <a:off x="4068855" y="4239760"/>
            <a:ext cx="325800" cy="45277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2862912" y="1786005"/>
            <a:ext cx="958850" cy="958850"/>
            <a:chOff x="2862912" y="1786005"/>
            <a:chExt cx="958850" cy="958850"/>
          </a:xfrm>
        </p:grpSpPr>
        <p:sp>
          <p:nvSpPr>
            <p:cNvPr id="11" name="椭圆 10"/>
            <p:cNvSpPr/>
            <p:nvPr/>
          </p:nvSpPr>
          <p:spPr bwMode="auto">
            <a:xfrm>
              <a:off x="2862912" y="1786005"/>
              <a:ext cx="958850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920197" y="207310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accent1"/>
                  </a:solidFill>
                  <a:latin typeface="+mn-ea"/>
                </a:rPr>
                <a:t>不想做</a:t>
              </a:r>
              <a:endParaRPr lang="zh-CN" altLang="en-US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58143" y="3260272"/>
            <a:ext cx="958850" cy="958850"/>
            <a:chOff x="4358143" y="3260272"/>
            <a:chExt cx="958850" cy="958850"/>
          </a:xfrm>
        </p:grpSpPr>
        <p:sp>
          <p:nvSpPr>
            <p:cNvPr id="15" name="椭圆 14"/>
            <p:cNvSpPr/>
            <p:nvPr/>
          </p:nvSpPr>
          <p:spPr bwMode="auto">
            <a:xfrm>
              <a:off x="4358143" y="3260272"/>
              <a:ext cx="958850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398986" y="357249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accent2"/>
                  </a:solidFill>
                  <a:latin typeface="+mn-ea"/>
                </a:rPr>
                <a:t>不会做</a:t>
              </a:r>
              <a:endParaRPr lang="zh-CN" altLang="en-US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24213" y="4823962"/>
            <a:ext cx="957262" cy="958850"/>
            <a:chOff x="3224213" y="4823962"/>
            <a:chExt cx="957262" cy="958850"/>
          </a:xfrm>
        </p:grpSpPr>
        <p:sp>
          <p:nvSpPr>
            <p:cNvPr id="19" name="椭圆 18"/>
            <p:cNvSpPr/>
            <p:nvPr/>
          </p:nvSpPr>
          <p:spPr bwMode="auto">
            <a:xfrm>
              <a:off x="3224213" y="4823962"/>
              <a:ext cx="957262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264262" y="514513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3"/>
                  </a:solidFill>
                  <a:latin typeface="+mn-ea"/>
                </a:rPr>
                <a:t>做不好</a:t>
              </a:r>
              <a:endParaRPr lang="zh-CN" altLang="en-US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80318" y="1721089"/>
            <a:ext cx="6397399" cy="1065769"/>
            <a:chOff x="3980318" y="1721089"/>
            <a:chExt cx="6397399" cy="1065769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980318" y="2251530"/>
              <a:ext cx="122872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左中括号 22"/>
            <p:cNvSpPr/>
            <p:nvPr/>
          </p:nvSpPr>
          <p:spPr>
            <a:xfrm>
              <a:off x="5264605" y="1744778"/>
              <a:ext cx="123825" cy="1042080"/>
            </a:xfrm>
            <a:prstGeom prst="leftBracket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sp>
          <p:nvSpPr>
            <p:cNvPr id="24" name="Rectangle 5"/>
            <p:cNvSpPr/>
            <p:nvPr/>
          </p:nvSpPr>
          <p:spPr bwMode="auto">
            <a:xfrm>
              <a:off x="5580519" y="1721089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字以内，据统计每页幻灯片的最好控制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分钟之内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53518" y="3299971"/>
            <a:ext cx="5896655" cy="1011454"/>
            <a:chOff x="5453518" y="3299971"/>
            <a:chExt cx="5896655" cy="1011454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5453518" y="3806372"/>
              <a:ext cx="893762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左中括号 26"/>
            <p:cNvSpPr/>
            <p:nvPr/>
          </p:nvSpPr>
          <p:spPr>
            <a:xfrm>
              <a:off x="6411915" y="3309485"/>
              <a:ext cx="123825" cy="989920"/>
            </a:xfrm>
            <a:prstGeom prst="leftBracket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sp>
          <p:nvSpPr>
            <p:cNvPr id="28" name="Rectangle 5"/>
            <p:cNvSpPr/>
            <p:nvPr/>
          </p:nvSpPr>
          <p:spPr bwMode="auto">
            <a:xfrm>
              <a:off x="6654802" y="3299971"/>
              <a:ext cx="4695371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字以内，据统计每页幻灯片的最好控制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分钟之内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333875" y="4865176"/>
            <a:ext cx="6116412" cy="1031936"/>
            <a:chOff x="4333875" y="4865176"/>
            <a:chExt cx="6116412" cy="1031936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4333875" y="5361443"/>
              <a:ext cx="893763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左中括号 30"/>
            <p:cNvSpPr/>
            <p:nvPr/>
          </p:nvSpPr>
          <p:spPr>
            <a:xfrm>
              <a:off x="5327650" y="4865176"/>
              <a:ext cx="123825" cy="992534"/>
            </a:xfrm>
            <a:prstGeom prst="leftBracket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  <p:sp>
          <p:nvSpPr>
            <p:cNvPr id="32" name="Rectangle 5"/>
            <p:cNvSpPr/>
            <p:nvPr/>
          </p:nvSpPr>
          <p:spPr bwMode="auto">
            <a:xfrm>
              <a:off x="5653089" y="4885658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字以内，据统计每页幻灯片的最好控制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分钟之内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60492" y="2870770"/>
            <a:ext cx="1762804" cy="1762804"/>
            <a:chOff x="1360492" y="2870770"/>
            <a:chExt cx="1762804" cy="1762804"/>
          </a:xfrm>
        </p:grpSpPr>
        <p:sp>
          <p:nvSpPr>
            <p:cNvPr id="35" name="椭圆 34"/>
            <p:cNvSpPr/>
            <p:nvPr/>
          </p:nvSpPr>
          <p:spPr>
            <a:xfrm>
              <a:off x="1360492" y="2870770"/>
              <a:ext cx="1762804" cy="1762804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1880337" y="3145972"/>
              <a:ext cx="672818" cy="705754"/>
            </a:xfrm>
            <a:custGeom>
              <a:avLst/>
              <a:gdLst>
                <a:gd name="T0" fmla="*/ 1052180 w 1822450"/>
                <a:gd name="T1" fmla="*/ 1891814 h 1912938"/>
                <a:gd name="T2" fmla="*/ 834486 w 1822450"/>
                <a:gd name="T3" fmla="*/ 1843067 h 1912938"/>
                <a:gd name="T4" fmla="*/ 702457 w 1822450"/>
                <a:gd name="T5" fmla="*/ 1904601 h 1912938"/>
                <a:gd name="T6" fmla="*/ 1654740 w 1822450"/>
                <a:gd name="T7" fmla="*/ 1644404 h 1912938"/>
                <a:gd name="T8" fmla="*/ 1553494 w 1822450"/>
                <a:gd name="T9" fmla="*/ 1640423 h 1912938"/>
                <a:gd name="T10" fmla="*/ 1385313 w 1822450"/>
                <a:gd name="T11" fmla="*/ 1639229 h 1912938"/>
                <a:gd name="T12" fmla="*/ 1338497 w 1822450"/>
                <a:gd name="T13" fmla="*/ 1607788 h 1912938"/>
                <a:gd name="T14" fmla="*/ 436229 w 1822450"/>
                <a:gd name="T15" fmla="*/ 1649976 h 1912938"/>
                <a:gd name="T16" fmla="*/ 265376 w 1822450"/>
                <a:gd name="T17" fmla="*/ 1639229 h 1912938"/>
                <a:gd name="T18" fmla="*/ 148309 w 1822450"/>
                <a:gd name="T19" fmla="*/ 1649577 h 1912938"/>
                <a:gd name="T20" fmla="*/ 624432 w 1822450"/>
                <a:gd name="T21" fmla="*/ 1289910 h 1912938"/>
                <a:gd name="T22" fmla="*/ 583933 w 1822450"/>
                <a:gd name="T23" fmla="*/ 1302672 h 1912938"/>
                <a:gd name="T24" fmla="*/ 1245239 w 1822450"/>
                <a:gd name="T25" fmla="*/ 1301091 h 1912938"/>
                <a:gd name="T26" fmla="*/ 1203152 w 1822450"/>
                <a:gd name="T27" fmla="*/ 1281551 h 1912938"/>
                <a:gd name="T28" fmla="*/ 110393 w 1822450"/>
                <a:gd name="T29" fmla="*/ 1147347 h 1912938"/>
                <a:gd name="T30" fmla="*/ 86508 w 1822450"/>
                <a:gd name="T31" fmla="*/ 1182918 h 1912938"/>
                <a:gd name="T32" fmla="*/ 1760008 w 1822450"/>
                <a:gd name="T33" fmla="*/ 1169884 h 1912938"/>
                <a:gd name="T34" fmla="*/ 1709636 w 1822450"/>
                <a:gd name="T35" fmla="*/ 1166651 h 1912938"/>
                <a:gd name="T36" fmla="*/ 366123 w 1822450"/>
                <a:gd name="T37" fmla="*/ 583339 h 1912938"/>
                <a:gd name="T38" fmla="*/ 468306 w 1822450"/>
                <a:gd name="T39" fmla="*/ 1328065 h 1912938"/>
                <a:gd name="T40" fmla="*/ 96264 w 1822450"/>
                <a:gd name="T41" fmla="*/ 768237 h 1912938"/>
                <a:gd name="T42" fmla="*/ 1183 w 1822450"/>
                <a:gd name="T43" fmla="*/ 654059 h 1912938"/>
                <a:gd name="T44" fmla="*/ 1654601 w 1822450"/>
                <a:gd name="T45" fmla="*/ 539486 h 1912938"/>
                <a:gd name="T46" fmla="*/ 1777799 w 1822450"/>
                <a:gd name="T47" fmla="*/ 1076207 h 1912938"/>
                <a:gd name="T48" fmla="*/ 1669211 w 1822450"/>
                <a:gd name="T49" fmla="*/ 1082926 h 1912938"/>
                <a:gd name="T50" fmla="*/ 1379381 w 1822450"/>
                <a:gd name="T51" fmla="*/ 1258406 h 1912938"/>
                <a:gd name="T52" fmla="*/ 1596951 w 1822450"/>
                <a:gd name="T53" fmla="*/ 534744 h 1912938"/>
                <a:gd name="T54" fmla="*/ 1341509 w 1822450"/>
                <a:gd name="T55" fmla="*/ 631970 h 1912938"/>
                <a:gd name="T56" fmla="*/ 1211058 w 1822450"/>
                <a:gd name="T57" fmla="*/ 878592 h 1912938"/>
                <a:gd name="T58" fmla="*/ 913390 w 1822450"/>
                <a:gd name="T59" fmla="*/ 1388436 h 1912938"/>
                <a:gd name="T60" fmla="*/ 620862 w 1822450"/>
                <a:gd name="T61" fmla="*/ 1012575 h 1912938"/>
                <a:gd name="T62" fmla="*/ 490410 w 1822450"/>
                <a:gd name="T63" fmla="*/ 658450 h 1912938"/>
                <a:gd name="T64" fmla="*/ 791239 w 1822450"/>
                <a:gd name="T65" fmla="*/ 477436 h 1912938"/>
                <a:gd name="T66" fmla="*/ 930565 w 1822450"/>
                <a:gd name="T67" fmla="*/ 340686 h 1912938"/>
                <a:gd name="T68" fmla="*/ 1525019 w 1822450"/>
                <a:gd name="T69" fmla="*/ 348987 h 1912938"/>
                <a:gd name="T70" fmla="*/ 1543211 w 1822450"/>
                <a:gd name="T71" fmla="*/ 320925 h 1912938"/>
                <a:gd name="T72" fmla="*/ 361253 w 1822450"/>
                <a:gd name="T73" fmla="*/ 309859 h 1912938"/>
                <a:gd name="T74" fmla="*/ 388900 w 1822450"/>
                <a:gd name="T75" fmla="*/ 340686 h 1912938"/>
                <a:gd name="T76" fmla="*/ 1589483 w 1822450"/>
                <a:gd name="T77" fmla="*/ 183386 h 1912938"/>
                <a:gd name="T78" fmla="*/ 1537279 w 1822450"/>
                <a:gd name="T79" fmla="*/ 257688 h 1912938"/>
                <a:gd name="T80" fmla="*/ 1630219 w 1822450"/>
                <a:gd name="T81" fmla="*/ 376257 h 1912938"/>
                <a:gd name="T82" fmla="*/ 1556658 w 1822450"/>
                <a:gd name="T83" fmla="*/ 503916 h 1912938"/>
                <a:gd name="T84" fmla="*/ 1370381 w 1822450"/>
                <a:gd name="T85" fmla="*/ 446213 h 1912938"/>
                <a:gd name="T86" fmla="*/ 1339928 w 1822450"/>
                <a:gd name="T87" fmla="*/ 311439 h 1912938"/>
                <a:gd name="T88" fmla="*/ 1371963 w 1822450"/>
                <a:gd name="T89" fmla="*/ 194056 h 1912938"/>
                <a:gd name="T90" fmla="*/ 478954 w 1822450"/>
                <a:gd name="T91" fmla="*/ 223304 h 1912938"/>
                <a:gd name="T92" fmla="*/ 457626 w 1822450"/>
                <a:gd name="T93" fmla="*/ 275474 h 1912938"/>
                <a:gd name="T94" fmla="*/ 476585 w 1822450"/>
                <a:gd name="T95" fmla="*/ 405900 h 1912938"/>
                <a:gd name="T96" fmla="*/ 374682 w 1822450"/>
                <a:gd name="T97" fmla="*/ 531187 h 1912938"/>
                <a:gd name="T98" fmla="*/ 206423 w 1822450"/>
                <a:gd name="T99" fmla="*/ 401156 h 1912938"/>
                <a:gd name="T100" fmla="*/ 203659 w 1822450"/>
                <a:gd name="T101" fmla="*/ 280612 h 1912938"/>
                <a:gd name="T102" fmla="*/ 318991 w 1822450"/>
                <a:gd name="T103" fmla="*/ 160462 h 1912938"/>
                <a:gd name="T104" fmla="*/ 951483 w 1822450"/>
                <a:gd name="T105" fmla="*/ 193267 h 1912938"/>
                <a:gd name="T106" fmla="*/ 978320 w 1822450"/>
                <a:gd name="T107" fmla="*/ 240299 h 1912938"/>
                <a:gd name="T108" fmla="*/ 1028839 w 1822450"/>
                <a:gd name="T109" fmla="*/ 19762 h 1912938"/>
                <a:gd name="T110" fmla="*/ 985031 w 1822450"/>
                <a:gd name="T111" fmla="*/ 122916 h 1912938"/>
                <a:gd name="T112" fmla="*/ 1097906 w 1822450"/>
                <a:gd name="T113" fmla="*/ 194847 h 1912938"/>
                <a:gd name="T114" fmla="*/ 1067122 w 1822450"/>
                <a:gd name="T115" fmla="*/ 354520 h 1912938"/>
                <a:gd name="T116" fmla="*/ 893862 w 1822450"/>
                <a:gd name="T117" fmla="*/ 476646 h 1912938"/>
                <a:gd name="T118" fmla="*/ 745465 w 1822450"/>
                <a:gd name="T119" fmla="*/ 315392 h 1912938"/>
                <a:gd name="T120" fmla="*/ 746649 w 1822450"/>
                <a:gd name="T121" fmla="*/ 154929 h 1912938"/>
                <a:gd name="T122" fmla="*/ 892678 w 1822450"/>
                <a:gd name="T123" fmla="*/ 3162 h 19129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22450" h="1912938">
                  <a:moveTo>
                    <a:pt x="987425" y="1839913"/>
                  </a:moveTo>
                  <a:lnTo>
                    <a:pt x="1085699" y="1839913"/>
                  </a:lnTo>
                  <a:lnTo>
                    <a:pt x="1094850" y="1845932"/>
                  </a:lnTo>
                  <a:lnTo>
                    <a:pt x="1104399" y="1852753"/>
                  </a:lnTo>
                  <a:lnTo>
                    <a:pt x="1115141" y="1860778"/>
                  </a:lnTo>
                  <a:lnTo>
                    <a:pt x="1126282" y="1870407"/>
                  </a:lnTo>
                  <a:lnTo>
                    <a:pt x="1131454" y="1874821"/>
                  </a:lnTo>
                  <a:lnTo>
                    <a:pt x="1135831" y="1879636"/>
                  </a:lnTo>
                  <a:lnTo>
                    <a:pt x="1139809" y="1884450"/>
                  </a:lnTo>
                  <a:lnTo>
                    <a:pt x="1142594" y="1888864"/>
                  </a:lnTo>
                  <a:lnTo>
                    <a:pt x="1144982" y="1893679"/>
                  </a:lnTo>
                  <a:lnTo>
                    <a:pt x="1145777" y="1895685"/>
                  </a:lnTo>
                  <a:lnTo>
                    <a:pt x="1146175" y="1897691"/>
                  </a:lnTo>
                  <a:lnTo>
                    <a:pt x="1145777" y="1900500"/>
                  </a:lnTo>
                  <a:lnTo>
                    <a:pt x="1144982" y="1902907"/>
                  </a:lnTo>
                  <a:lnTo>
                    <a:pt x="1142992" y="1905315"/>
                  </a:lnTo>
                  <a:lnTo>
                    <a:pt x="1140605" y="1907321"/>
                  </a:lnTo>
                  <a:lnTo>
                    <a:pt x="1137422" y="1908926"/>
                  </a:lnTo>
                  <a:lnTo>
                    <a:pt x="1133046" y="1910531"/>
                  </a:lnTo>
                  <a:lnTo>
                    <a:pt x="1127475" y="1911735"/>
                  </a:lnTo>
                  <a:lnTo>
                    <a:pt x="1120712" y="1912537"/>
                  </a:lnTo>
                  <a:lnTo>
                    <a:pt x="1112754" y="1912938"/>
                  </a:lnTo>
                  <a:lnTo>
                    <a:pt x="1105195" y="1912938"/>
                  </a:lnTo>
                  <a:lnTo>
                    <a:pt x="1098033" y="1912537"/>
                  </a:lnTo>
                  <a:lnTo>
                    <a:pt x="1091269" y="1911735"/>
                  </a:lnTo>
                  <a:lnTo>
                    <a:pt x="1084903" y="1910130"/>
                  </a:lnTo>
                  <a:lnTo>
                    <a:pt x="1078537" y="1908525"/>
                  </a:lnTo>
                  <a:lnTo>
                    <a:pt x="1072569" y="1906920"/>
                  </a:lnTo>
                  <a:lnTo>
                    <a:pt x="1066601" y="1904914"/>
                  </a:lnTo>
                  <a:lnTo>
                    <a:pt x="1061031" y="1902105"/>
                  </a:lnTo>
                  <a:lnTo>
                    <a:pt x="1055859" y="1899697"/>
                  </a:lnTo>
                  <a:lnTo>
                    <a:pt x="1045514" y="1893679"/>
                  </a:lnTo>
                  <a:lnTo>
                    <a:pt x="1035965" y="1887259"/>
                  </a:lnTo>
                  <a:lnTo>
                    <a:pt x="1026416" y="1880438"/>
                  </a:lnTo>
                  <a:lnTo>
                    <a:pt x="1022438" y="1878031"/>
                  </a:lnTo>
                  <a:lnTo>
                    <a:pt x="1019255" y="1876827"/>
                  </a:lnTo>
                  <a:lnTo>
                    <a:pt x="1018459" y="1876827"/>
                  </a:lnTo>
                  <a:lnTo>
                    <a:pt x="1017663" y="1876827"/>
                  </a:lnTo>
                  <a:lnTo>
                    <a:pt x="1016470" y="1877629"/>
                  </a:lnTo>
                  <a:lnTo>
                    <a:pt x="1015674" y="1878833"/>
                  </a:lnTo>
                  <a:lnTo>
                    <a:pt x="1015276" y="1880037"/>
                  </a:lnTo>
                  <a:lnTo>
                    <a:pt x="1014083" y="1880839"/>
                  </a:lnTo>
                  <a:lnTo>
                    <a:pt x="1013685" y="1881241"/>
                  </a:lnTo>
                  <a:lnTo>
                    <a:pt x="1012889" y="1881241"/>
                  </a:lnTo>
                  <a:lnTo>
                    <a:pt x="1002146" y="1880839"/>
                  </a:lnTo>
                  <a:lnTo>
                    <a:pt x="995781" y="1880438"/>
                  </a:lnTo>
                  <a:lnTo>
                    <a:pt x="993393" y="1880037"/>
                  </a:lnTo>
                  <a:lnTo>
                    <a:pt x="991802" y="1879234"/>
                  </a:lnTo>
                  <a:lnTo>
                    <a:pt x="989812" y="1870006"/>
                  </a:lnTo>
                  <a:lnTo>
                    <a:pt x="988619" y="1861580"/>
                  </a:lnTo>
                  <a:lnTo>
                    <a:pt x="988221" y="1855160"/>
                  </a:lnTo>
                  <a:lnTo>
                    <a:pt x="988221" y="1850747"/>
                  </a:lnTo>
                  <a:lnTo>
                    <a:pt x="988221" y="1847136"/>
                  </a:lnTo>
                  <a:lnTo>
                    <a:pt x="988619" y="1844728"/>
                  </a:lnTo>
                  <a:lnTo>
                    <a:pt x="989017" y="1843123"/>
                  </a:lnTo>
                  <a:lnTo>
                    <a:pt x="987425" y="1839913"/>
                  </a:lnTo>
                  <a:close/>
                  <a:moveTo>
                    <a:pt x="739926" y="1839913"/>
                  </a:moveTo>
                  <a:lnTo>
                    <a:pt x="838200" y="1839913"/>
                  </a:lnTo>
                  <a:lnTo>
                    <a:pt x="836608" y="1843123"/>
                  </a:lnTo>
                  <a:lnTo>
                    <a:pt x="837006" y="1844728"/>
                  </a:lnTo>
                  <a:lnTo>
                    <a:pt x="837404" y="1847136"/>
                  </a:lnTo>
                  <a:lnTo>
                    <a:pt x="837404" y="1850747"/>
                  </a:lnTo>
                  <a:lnTo>
                    <a:pt x="837404" y="1855160"/>
                  </a:lnTo>
                  <a:lnTo>
                    <a:pt x="837006" y="1861580"/>
                  </a:lnTo>
                  <a:lnTo>
                    <a:pt x="835813" y="1870006"/>
                  </a:lnTo>
                  <a:lnTo>
                    <a:pt x="833823" y="1879234"/>
                  </a:lnTo>
                  <a:lnTo>
                    <a:pt x="831834" y="1880037"/>
                  </a:lnTo>
                  <a:lnTo>
                    <a:pt x="829447" y="1880438"/>
                  </a:lnTo>
                  <a:lnTo>
                    <a:pt x="823479" y="1880839"/>
                  </a:lnTo>
                  <a:lnTo>
                    <a:pt x="812338" y="1881241"/>
                  </a:lnTo>
                  <a:lnTo>
                    <a:pt x="811542" y="1881241"/>
                  </a:lnTo>
                  <a:lnTo>
                    <a:pt x="810747" y="1880839"/>
                  </a:lnTo>
                  <a:lnTo>
                    <a:pt x="810349" y="1880037"/>
                  </a:lnTo>
                  <a:lnTo>
                    <a:pt x="809553" y="1878833"/>
                  </a:lnTo>
                  <a:lnTo>
                    <a:pt x="809155" y="1877629"/>
                  </a:lnTo>
                  <a:lnTo>
                    <a:pt x="807962" y="1876827"/>
                  </a:lnTo>
                  <a:lnTo>
                    <a:pt x="807166" y="1876827"/>
                  </a:lnTo>
                  <a:lnTo>
                    <a:pt x="806370" y="1876827"/>
                  </a:lnTo>
                  <a:lnTo>
                    <a:pt x="803187" y="1878031"/>
                  </a:lnTo>
                  <a:lnTo>
                    <a:pt x="799209" y="1880438"/>
                  </a:lnTo>
                  <a:lnTo>
                    <a:pt x="789660" y="1887259"/>
                  </a:lnTo>
                  <a:lnTo>
                    <a:pt x="780111" y="1893679"/>
                  </a:lnTo>
                  <a:lnTo>
                    <a:pt x="769368" y="1899697"/>
                  </a:lnTo>
                  <a:lnTo>
                    <a:pt x="764594" y="1902105"/>
                  </a:lnTo>
                  <a:lnTo>
                    <a:pt x="758626" y="1904914"/>
                  </a:lnTo>
                  <a:lnTo>
                    <a:pt x="753056" y="1906920"/>
                  </a:lnTo>
                  <a:lnTo>
                    <a:pt x="747088" y="1908525"/>
                  </a:lnTo>
                  <a:lnTo>
                    <a:pt x="740722" y="1910130"/>
                  </a:lnTo>
                  <a:lnTo>
                    <a:pt x="733958" y="1911735"/>
                  </a:lnTo>
                  <a:lnTo>
                    <a:pt x="727194" y="1912537"/>
                  </a:lnTo>
                  <a:lnTo>
                    <a:pt x="720032" y="1912938"/>
                  </a:lnTo>
                  <a:lnTo>
                    <a:pt x="712473" y="1912938"/>
                  </a:lnTo>
                  <a:lnTo>
                    <a:pt x="704913" y="1912537"/>
                  </a:lnTo>
                  <a:lnTo>
                    <a:pt x="700139" y="1912136"/>
                  </a:lnTo>
                  <a:lnTo>
                    <a:pt x="695365" y="1911333"/>
                  </a:lnTo>
                  <a:lnTo>
                    <a:pt x="691386" y="1909728"/>
                  </a:lnTo>
                  <a:lnTo>
                    <a:pt x="687805" y="1908926"/>
                  </a:lnTo>
                  <a:lnTo>
                    <a:pt x="685020" y="1907321"/>
                  </a:lnTo>
                  <a:lnTo>
                    <a:pt x="683031" y="1905716"/>
                  </a:lnTo>
                  <a:lnTo>
                    <a:pt x="681041" y="1903710"/>
                  </a:lnTo>
                  <a:lnTo>
                    <a:pt x="680245" y="1902105"/>
                  </a:lnTo>
                  <a:lnTo>
                    <a:pt x="679450" y="1900099"/>
                  </a:lnTo>
                  <a:lnTo>
                    <a:pt x="679450" y="1898093"/>
                  </a:lnTo>
                  <a:lnTo>
                    <a:pt x="679848" y="1895685"/>
                  </a:lnTo>
                  <a:lnTo>
                    <a:pt x="680245" y="1893679"/>
                  </a:lnTo>
                  <a:lnTo>
                    <a:pt x="681439" y="1891673"/>
                  </a:lnTo>
                  <a:lnTo>
                    <a:pt x="684224" y="1886457"/>
                  </a:lnTo>
                  <a:lnTo>
                    <a:pt x="687805" y="1881642"/>
                  </a:lnTo>
                  <a:lnTo>
                    <a:pt x="692182" y="1876827"/>
                  </a:lnTo>
                  <a:lnTo>
                    <a:pt x="697354" y="1872012"/>
                  </a:lnTo>
                  <a:lnTo>
                    <a:pt x="702526" y="1866796"/>
                  </a:lnTo>
                  <a:lnTo>
                    <a:pt x="708494" y="1861981"/>
                  </a:lnTo>
                  <a:lnTo>
                    <a:pt x="720032" y="1853555"/>
                  </a:lnTo>
                  <a:lnTo>
                    <a:pt x="729581" y="1846333"/>
                  </a:lnTo>
                  <a:lnTo>
                    <a:pt x="739926" y="1839913"/>
                  </a:lnTo>
                  <a:close/>
                  <a:moveTo>
                    <a:pt x="1538288" y="1614488"/>
                  </a:moveTo>
                  <a:lnTo>
                    <a:pt x="1616076" y="1614488"/>
                  </a:lnTo>
                  <a:lnTo>
                    <a:pt x="1619648" y="1616486"/>
                  </a:lnTo>
                  <a:lnTo>
                    <a:pt x="1628379" y="1622880"/>
                  </a:lnTo>
                  <a:lnTo>
                    <a:pt x="1640286" y="1631273"/>
                  </a:lnTo>
                  <a:lnTo>
                    <a:pt x="1646239" y="1636069"/>
                  </a:lnTo>
                  <a:lnTo>
                    <a:pt x="1651795" y="1641264"/>
                  </a:lnTo>
                  <a:lnTo>
                    <a:pt x="1656557" y="1646060"/>
                  </a:lnTo>
                  <a:lnTo>
                    <a:pt x="1660526" y="1651256"/>
                  </a:lnTo>
                  <a:lnTo>
                    <a:pt x="1661717" y="1653653"/>
                  </a:lnTo>
                  <a:lnTo>
                    <a:pt x="1662907" y="1656451"/>
                  </a:lnTo>
                  <a:lnTo>
                    <a:pt x="1663701" y="1658449"/>
                  </a:lnTo>
                  <a:lnTo>
                    <a:pt x="1663701" y="1660448"/>
                  </a:lnTo>
                  <a:lnTo>
                    <a:pt x="1663304" y="1662845"/>
                  </a:lnTo>
                  <a:lnTo>
                    <a:pt x="1662511" y="1664444"/>
                  </a:lnTo>
                  <a:lnTo>
                    <a:pt x="1661320" y="1666043"/>
                  </a:lnTo>
                  <a:lnTo>
                    <a:pt x="1659336" y="1668041"/>
                  </a:lnTo>
                  <a:lnTo>
                    <a:pt x="1656161" y="1669240"/>
                  </a:lnTo>
                  <a:lnTo>
                    <a:pt x="1652986" y="1670039"/>
                  </a:lnTo>
                  <a:lnTo>
                    <a:pt x="1648620" y="1670838"/>
                  </a:lnTo>
                  <a:lnTo>
                    <a:pt x="1643461" y="1671238"/>
                  </a:lnTo>
                  <a:lnTo>
                    <a:pt x="1637904" y="1671638"/>
                  </a:lnTo>
                  <a:lnTo>
                    <a:pt x="1631951" y="1671638"/>
                  </a:lnTo>
                  <a:lnTo>
                    <a:pt x="1625998" y="1671238"/>
                  </a:lnTo>
                  <a:lnTo>
                    <a:pt x="1620442" y="1670838"/>
                  </a:lnTo>
                  <a:lnTo>
                    <a:pt x="1615282" y="1669640"/>
                  </a:lnTo>
                  <a:lnTo>
                    <a:pt x="1610520" y="1668441"/>
                  </a:lnTo>
                  <a:lnTo>
                    <a:pt x="1605757" y="1666842"/>
                  </a:lnTo>
                  <a:lnTo>
                    <a:pt x="1600995" y="1665243"/>
                  </a:lnTo>
                  <a:lnTo>
                    <a:pt x="1592660" y="1661646"/>
                  </a:lnTo>
                  <a:lnTo>
                    <a:pt x="1584723" y="1656851"/>
                  </a:lnTo>
                  <a:lnTo>
                    <a:pt x="1576785" y="1651655"/>
                  </a:lnTo>
                  <a:lnTo>
                    <a:pt x="1569245" y="1646060"/>
                  </a:lnTo>
                  <a:lnTo>
                    <a:pt x="1566070" y="1644062"/>
                  </a:lnTo>
                  <a:lnTo>
                    <a:pt x="1564085" y="1643263"/>
                  </a:lnTo>
                  <a:lnTo>
                    <a:pt x="1562101" y="1643263"/>
                  </a:lnTo>
                  <a:lnTo>
                    <a:pt x="1561307" y="1643662"/>
                  </a:lnTo>
                  <a:lnTo>
                    <a:pt x="1560513" y="1645660"/>
                  </a:lnTo>
                  <a:lnTo>
                    <a:pt x="1559720" y="1646460"/>
                  </a:lnTo>
                  <a:lnTo>
                    <a:pt x="1558926" y="1647259"/>
                  </a:lnTo>
                  <a:lnTo>
                    <a:pt x="1550195" y="1646460"/>
                  </a:lnTo>
                  <a:lnTo>
                    <a:pt x="1545035" y="1646060"/>
                  </a:lnTo>
                  <a:lnTo>
                    <a:pt x="1543448" y="1645660"/>
                  </a:lnTo>
                  <a:lnTo>
                    <a:pt x="1541860" y="1645261"/>
                  </a:lnTo>
                  <a:lnTo>
                    <a:pt x="1540273" y="1637667"/>
                  </a:lnTo>
                  <a:lnTo>
                    <a:pt x="1539479" y="1631273"/>
                  </a:lnTo>
                  <a:lnTo>
                    <a:pt x="1539082" y="1626877"/>
                  </a:lnTo>
                  <a:lnTo>
                    <a:pt x="1539082" y="1622880"/>
                  </a:lnTo>
                  <a:lnTo>
                    <a:pt x="1539082" y="1618085"/>
                  </a:lnTo>
                  <a:lnTo>
                    <a:pt x="1539479" y="1616486"/>
                  </a:lnTo>
                  <a:lnTo>
                    <a:pt x="1538288" y="1614488"/>
                  </a:lnTo>
                  <a:close/>
                  <a:moveTo>
                    <a:pt x="1343177" y="1614488"/>
                  </a:moveTo>
                  <a:lnTo>
                    <a:pt x="1420813" y="1614488"/>
                  </a:lnTo>
                  <a:lnTo>
                    <a:pt x="1419619" y="1616486"/>
                  </a:lnTo>
                  <a:lnTo>
                    <a:pt x="1420017" y="1618085"/>
                  </a:lnTo>
                  <a:lnTo>
                    <a:pt x="1420415" y="1622880"/>
                  </a:lnTo>
                  <a:lnTo>
                    <a:pt x="1420415" y="1626877"/>
                  </a:lnTo>
                  <a:lnTo>
                    <a:pt x="1420017" y="1631273"/>
                  </a:lnTo>
                  <a:lnTo>
                    <a:pt x="1419221" y="1637667"/>
                  </a:lnTo>
                  <a:lnTo>
                    <a:pt x="1417628" y="1645261"/>
                  </a:lnTo>
                  <a:lnTo>
                    <a:pt x="1416434" y="1645660"/>
                  </a:lnTo>
                  <a:lnTo>
                    <a:pt x="1414045" y="1646060"/>
                  </a:lnTo>
                  <a:lnTo>
                    <a:pt x="1409665" y="1646460"/>
                  </a:lnTo>
                  <a:lnTo>
                    <a:pt x="1400508" y="1647259"/>
                  </a:lnTo>
                  <a:lnTo>
                    <a:pt x="1399712" y="1646460"/>
                  </a:lnTo>
                  <a:lnTo>
                    <a:pt x="1398916" y="1645660"/>
                  </a:lnTo>
                  <a:lnTo>
                    <a:pt x="1398119" y="1643662"/>
                  </a:lnTo>
                  <a:lnTo>
                    <a:pt x="1397323" y="1643263"/>
                  </a:lnTo>
                  <a:lnTo>
                    <a:pt x="1395731" y="1643263"/>
                  </a:lnTo>
                  <a:lnTo>
                    <a:pt x="1393342" y="1644062"/>
                  </a:lnTo>
                  <a:lnTo>
                    <a:pt x="1390157" y="1646060"/>
                  </a:lnTo>
                  <a:lnTo>
                    <a:pt x="1382592" y="1651655"/>
                  </a:lnTo>
                  <a:lnTo>
                    <a:pt x="1375028" y="1656851"/>
                  </a:lnTo>
                  <a:lnTo>
                    <a:pt x="1366667" y="1661646"/>
                  </a:lnTo>
                  <a:lnTo>
                    <a:pt x="1357908" y="1665243"/>
                  </a:lnTo>
                  <a:lnTo>
                    <a:pt x="1353528" y="1666842"/>
                  </a:lnTo>
                  <a:lnTo>
                    <a:pt x="1348751" y="1668441"/>
                  </a:lnTo>
                  <a:lnTo>
                    <a:pt x="1343973" y="1669640"/>
                  </a:lnTo>
                  <a:lnTo>
                    <a:pt x="1338399" y="1670838"/>
                  </a:lnTo>
                  <a:lnTo>
                    <a:pt x="1333223" y="1671238"/>
                  </a:lnTo>
                  <a:lnTo>
                    <a:pt x="1327649" y="1671638"/>
                  </a:lnTo>
                  <a:lnTo>
                    <a:pt x="1321677" y="1671638"/>
                  </a:lnTo>
                  <a:lnTo>
                    <a:pt x="1315307" y="1671238"/>
                  </a:lnTo>
                  <a:lnTo>
                    <a:pt x="1310131" y="1670838"/>
                  </a:lnTo>
                  <a:lnTo>
                    <a:pt x="1306548" y="1670039"/>
                  </a:lnTo>
                  <a:lnTo>
                    <a:pt x="1302567" y="1669240"/>
                  </a:lnTo>
                  <a:lnTo>
                    <a:pt x="1300178" y="1668041"/>
                  </a:lnTo>
                  <a:lnTo>
                    <a:pt x="1297789" y="1666043"/>
                  </a:lnTo>
                  <a:lnTo>
                    <a:pt x="1296595" y="1664444"/>
                  </a:lnTo>
                  <a:lnTo>
                    <a:pt x="1295798" y="1662845"/>
                  </a:lnTo>
                  <a:lnTo>
                    <a:pt x="1295400" y="1660448"/>
                  </a:lnTo>
                  <a:lnTo>
                    <a:pt x="1295400" y="1658449"/>
                  </a:lnTo>
                  <a:lnTo>
                    <a:pt x="1296197" y="1656451"/>
                  </a:lnTo>
                  <a:lnTo>
                    <a:pt x="1296993" y="1653653"/>
                  </a:lnTo>
                  <a:lnTo>
                    <a:pt x="1298585" y="1651256"/>
                  </a:lnTo>
                  <a:lnTo>
                    <a:pt x="1302567" y="1646060"/>
                  </a:lnTo>
                  <a:lnTo>
                    <a:pt x="1307742" y="1641264"/>
                  </a:lnTo>
                  <a:lnTo>
                    <a:pt x="1312918" y="1636069"/>
                  </a:lnTo>
                  <a:lnTo>
                    <a:pt x="1318890" y="1631273"/>
                  </a:lnTo>
                  <a:lnTo>
                    <a:pt x="1330436" y="1622880"/>
                  </a:lnTo>
                  <a:lnTo>
                    <a:pt x="1339195" y="1616486"/>
                  </a:lnTo>
                  <a:lnTo>
                    <a:pt x="1343177" y="1614488"/>
                  </a:lnTo>
                  <a:close/>
                  <a:moveTo>
                    <a:pt x="392113" y="1614488"/>
                  </a:moveTo>
                  <a:lnTo>
                    <a:pt x="469901" y="1614488"/>
                  </a:lnTo>
                  <a:lnTo>
                    <a:pt x="473472" y="1616486"/>
                  </a:lnTo>
                  <a:lnTo>
                    <a:pt x="482204" y="1622880"/>
                  </a:lnTo>
                  <a:lnTo>
                    <a:pt x="493713" y="1631273"/>
                  </a:lnTo>
                  <a:lnTo>
                    <a:pt x="499269" y="1636069"/>
                  </a:lnTo>
                  <a:lnTo>
                    <a:pt x="505223" y="1641264"/>
                  </a:lnTo>
                  <a:lnTo>
                    <a:pt x="509985" y="1646060"/>
                  </a:lnTo>
                  <a:lnTo>
                    <a:pt x="514351" y="1651256"/>
                  </a:lnTo>
                  <a:lnTo>
                    <a:pt x="515541" y="1653653"/>
                  </a:lnTo>
                  <a:lnTo>
                    <a:pt x="516732" y="1656451"/>
                  </a:lnTo>
                  <a:lnTo>
                    <a:pt x="517129" y="1658449"/>
                  </a:lnTo>
                  <a:lnTo>
                    <a:pt x="517526" y="1660448"/>
                  </a:lnTo>
                  <a:lnTo>
                    <a:pt x="517129" y="1662845"/>
                  </a:lnTo>
                  <a:lnTo>
                    <a:pt x="516335" y="1664444"/>
                  </a:lnTo>
                  <a:lnTo>
                    <a:pt x="515144" y="1666043"/>
                  </a:lnTo>
                  <a:lnTo>
                    <a:pt x="512763" y="1668041"/>
                  </a:lnTo>
                  <a:lnTo>
                    <a:pt x="509985" y="1669240"/>
                  </a:lnTo>
                  <a:lnTo>
                    <a:pt x="506413" y="1670039"/>
                  </a:lnTo>
                  <a:lnTo>
                    <a:pt x="502444" y="1670838"/>
                  </a:lnTo>
                  <a:lnTo>
                    <a:pt x="497285" y="1671238"/>
                  </a:lnTo>
                  <a:lnTo>
                    <a:pt x="490935" y="1671638"/>
                  </a:lnTo>
                  <a:lnTo>
                    <a:pt x="484982" y="1671638"/>
                  </a:lnTo>
                  <a:lnTo>
                    <a:pt x="479426" y="1671238"/>
                  </a:lnTo>
                  <a:lnTo>
                    <a:pt x="474266" y="1670838"/>
                  </a:lnTo>
                  <a:lnTo>
                    <a:pt x="469107" y="1669640"/>
                  </a:lnTo>
                  <a:lnTo>
                    <a:pt x="463947" y="1668441"/>
                  </a:lnTo>
                  <a:lnTo>
                    <a:pt x="459582" y="1666842"/>
                  </a:lnTo>
                  <a:lnTo>
                    <a:pt x="454819" y="1665243"/>
                  </a:lnTo>
                  <a:lnTo>
                    <a:pt x="446088" y="1661646"/>
                  </a:lnTo>
                  <a:lnTo>
                    <a:pt x="437754" y="1656851"/>
                  </a:lnTo>
                  <a:lnTo>
                    <a:pt x="430213" y="1651655"/>
                  </a:lnTo>
                  <a:lnTo>
                    <a:pt x="422672" y="1646060"/>
                  </a:lnTo>
                  <a:lnTo>
                    <a:pt x="419497" y="1644062"/>
                  </a:lnTo>
                  <a:lnTo>
                    <a:pt x="417116" y="1643263"/>
                  </a:lnTo>
                  <a:lnTo>
                    <a:pt x="415925" y="1643263"/>
                  </a:lnTo>
                  <a:lnTo>
                    <a:pt x="415132" y="1643662"/>
                  </a:lnTo>
                  <a:lnTo>
                    <a:pt x="413941" y="1645660"/>
                  </a:lnTo>
                  <a:lnTo>
                    <a:pt x="413544" y="1646460"/>
                  </a:lnTo>
                  <a:lnTo>
                    <a:pt x="412750" y="1647259"/>
                  </a:lnTo>
                  <a:lnTo>
                    <a:pt x="403622" y="1646460"/>
                  </a:lnTo>
                  <a:lnTo>
                    <a:pt x="398860" y="1646060"/>
                  </a:lnTo>
                  <a:lnTo>
                    <a:pt x="396875" y="1645660"/>
                  </a:lnTo>
                  <a:lnTo>
                    <a:pt x="395685" y="1645261"/>
                  </a:lnTo>
                  <a:lnTo>
                    <a:pt x="394097" y="1637667"/>
                  </a:lnTo>
                  <a:lnTo>
                    <a:pt x="393303" y="1631273"/>
                  </a:lnTo>
                  <a:lnTo>
                    <a:pt x="392510" y="1626877"/>
                  </a:lnTo>
                  <a:lnTo>
                    <a:pt x="392510" y="1622880"/>
                  </a:lnTo>
                  <a:lnTo>
                    <a:pt x="392907" y="1618085"/>
                  </a:lnTo>
                  <a:lnTo>
                    <a:pt x="393303" y="1616486"/>
                  </a:lnTo>
                  <a:lnTo>
                    <a:pt x="392113" y="1614488"/>
                  </a:lnTo>
                  <a:close/>
                  <a:moveTo>
                    <a:pt x="195660" y="1614488"/>
                  </a:moveTo>
                  <a:lnTo>
                    <a:pt x="273051" y="1614488"/>
                  </a:lnTo>
                  <a:lnTo>
                    <a:pt x="271860" y="1616486"/>
                  </a:lnTo>
                  <a:lnTo>
                    <a:pt x="272257" y="1618085"/>
                  </a:lnTo>
                  <a:lnTo>
                    <a:pt x="272654" y="1622880"/>
                  </a:lnTo>
                  <a:lnTo>
                    <a:pt x="272654" y="1626877"/>
                  </a:lnTo>
                  <a:lnTo>
                    <a:pt x="271860" y="1631273"/>
                  </a:lnTo>
                  <a:lnTo>
                    <a:pt x="271066" y="1637667"/>
                  </a:lnTo>
                  <a:lnTo>
                    <a:pt x="269479" y="1645261"/>
                  </a:lnTo>
                  <a:lnTo>
                    <a:pt x="267891" y="1645660"/>
                  </a:lnTo>
                  <a:lnTo>
                    <a:pt x="266304" y="1646060"/>
                  </a:lnTo>
                  <a:lnTo>
                    <a:pt x="261541" y="1646460"/>
                  </a:lnTo>
                  <a:lnTo>
                    <a:pt x="252810" y="1647259"/>
                  </a:lnTo>
                  <a:lnTo>
                    <a:pt x="251619" y="1646460"/>
                  </a:lnTo>
                  <a:lnTo>
                    <a:pt x="251223" y="1645660"/>
                  </a:lnTo>
                  <a:lnTo>
                    <a:pt x="250032" y="1643662"/>
                  </a:lnTo>
                  <a:lnTo>
                    <a:pt x="249238" y="1643263"/>
                  </a:lnTo>
                  <a:lnTo>
                    <a:pt x="247651" y="1643263"/>
                  </a:lnTo>
                  <a:lnTo>
                    <a:pt x="245666" y="1644062"/>
                  </a:lnTo>
                  <a:lnTo>
                    <a:pt x="242491" y="1646060"/>
                  </a:lnTo>
                  <a:lnTo>
                    <a:pt x="234554" y="1651655"/>
                  </a:lnTo>
                  <a:lnTo>
                    <a:pt x="227013" y="1656851"/>
                  </a:lnTo>
                  <a:lnTo>
                    <a:pt x="219076" y="1661646"/>
                  </a:lnTo>
                  <a:lnTo>
                    <a:pt x="210344" y="1665243"/>
                  </a:lnTo>
                  <a:lnTo>
                    <a:pt x="205582" y="1666842"/>
                  </a:lnTo>
                  <a:lnTo>
                    <a:pt x="200819" y="1668441"/>
                  </a:lnTo>
                  <a:lnTo>
                    <a:pt x="196057" y="1669640"/>
                  </a:lnTo>
                  <a:lnTo>
                    <a:pt x="190897" y="1670838"/>
                  </a:lnTo>
                  <a:lnTo>
                    <a:pt x="185341" y="1671238"/>
                  </a:lnTo>
                  <a:lnTo>
                    <a:pt x="179785" y="1671638"/>
                  </a:lnTo>
                  <a:lnTo>
                    <a:pt x="173832" y="1671638"/>
                  </a:lnTo>
                  <a:lnTo>
                    <a:pt x="167482" y="1671238"/>
                  </a:lnTo>
                  <a:lnTo>
                    <a:pt x="162719" y="1670838"/>
                  </a:lnTo>
                  <a:lnTo>
                    <a:pt x="158353" y="1670039"/>
                  </a:lnTo>
                  <a:lnTo>
                    <a:pt x="155178" y="1669240"/>
                  </a:lnTo>
                  <a:lnTo>
                    <a:pt x="152003" y="1668041"/>
                  </a:lnTo>
                  <a:lnTo>
                    <a:pt x="150416" y="1666043"/>
                  </a:lnTo>
                  <a:lnTo>
                    <a:pt x="148828" y="1664444"/>
                  </a:lnTo>
                  <a:lnTo>
                    <a:pt x="148035" y="1662845"/>
                  </a:lnTo>
                  <a:lnTo>
                    <a:pt x="147638" y="1660448"/>
                  </a:lnTo>
                  <a:lnTo>
                    <a:pt x="148035" y="1658449"/>
                  </a:lnTo>
                  <a:lnTo>
                    <a:pt x="148828" y="1656451"/>
                  </a:lnTo>
                  <a:lnTo>
                    <a:pt x="149622" y="1653653"/>
                  </a:lnTo>
                  <a:lnTo>
                    <a:pt x="151210" y="1651256"/>
                  </a:lnTo>
                  <a:lnTo>
                    <a:pt x="155178" y="1646060"/>
                  </a:lnTo>
                  <a:lnTo>
                    <a:pt x="159544" y="1641264"/>
                  </a:lnTo>
                  <a:lnTo>
                    <a:pt x="165497" y="1636069"/>
                  </a:lnTo>
                  <a:lnTo>
                    <a:pt x="171450" y="1631273"/>
                  </a:lnTo>
                  <a:lnTo>
                    <a:pt x="182960" y="1622880"/>
                  </a:lnTo>
                  <a:lnTo>
                    <a:pt x="191691" y="1616486"/>
                  </a:lnTo>
                  <a:lnTo>
                    <a:pt x="195660" y="1614488"/>
                  </a:lnTo>
                  <a:close/>
                  <a:moveTo>
                    <a:pt x="538163" y="1219200"/>
                  </a:moveTo>
                  <a:lnTo>
                    <a:pt x="618247" y="1234417"/>
                  </a:lnTo>
                  <a:lnTo>
                    <a:pt x="620638" y="1235218"/>
                  </a:lnTo>
                  <a:lnTo>
                    <a:pt x="623427" y="1236419"/>
                  </a:lnTo>
                  <a:lnTo>
                    <a:pt x="625419" y="1238421"/>
                  </a:lnTo>
                  <a:lnTo>
                    <a:pt x="627013" y="1241225"/>
                  </a:lnTo>
                  <a:lnTo>
                    <a:pt x="629404" y="1244428"/>
                  </a:lnTo>
                  <a:lnTo>
                    <a:pt x="630599" y="1248032"/>
                  </a:lnTo>
                  <a:lnTo>
                    <a:pt x="632193" y="1252037"/>
                  </a:lnTo>
                  <a:lnTo>
                    <a:pt x="633388" y="1256442"/>
                  </a:lnTo>
                  <a:lnTo>
                    <a:pt x="635380" y="1266052"/>
                  </a:lnTo>
                  <a:lnTo>
                    <a:pt x="637372" y="1276464"/>
                  </a:lnTo>
                  <a:lnTo>
                    <a:pt x="639364" y="1296487"/>
                  </a:lnTo>
                  <a:lnTo>
                    <a:pt x="639763" y="1300491"/>
                  </a:lnTo>
                  <a:lnTo>
                    <a:pt x="639364" y="1303294"/>
                  </a:lnTo>
                  <a:lnTo>
                    <a:pt x="638567" y="1304896"/>
                  </a:lnTo>
                  <a:lnTo>
                    <a:pt x="637771" y="1305697"/>
                  </a:lnTo>
                  <a:lnTo>
                    <a:pt x="636177" y="1305697"/>
                  </a:lnTo>
                  <a:lnTo>
                    <a:pt x="634185" y="1304496"/>
                  </a:lnTo>
                  <a:lnTo>
                    <a:pt x="632591" y="1302894"/>
                  </a:lnTo>
                  <a:lnTo>
                    <a:pt x="630599" y="1300491"/>
                  </a:lnTo>
                  <a:lnTo>
                    <a:pt x="626615" y="1295285"/>
                  </a:lnTo>
                  <a:lnTo>
                    <a:pt x="623029" y="1288878"/>
                  </a:lnTo>
                  <a:lnTo>
                    <a:pt x="620240" y="1282471"/>
                  </a:lnTo>
                  <a:lnTo>
                    <a:pt x="619841" y="1279668"/>
                  </a:lnTo>
                  <a:lnTo>
                    <a:pt x="619443" y="1277265"/>
                  </a:lnTo>
                  <a:lnTo>
                    <a:pt x="619443" y="1275263"/>
                  </a:lnTo>
                  <a:lnTo>
                    <a:pt x="619044" y="1273261"/>
                  </a:lnTo>
                  <a:lnTo>
                    <a:pt x="618646" y="1271659"/>
                  </a:lnTo>
                  <a:lnTo>
                    <a:pt x="617849" y="1270457"/>
                  </a:lnTo>
                  <a:lnTo>
                    <a:pt x="617052" y="1269657"/>
                  </a:lnTo>
                  <a:lnTo>
                    <a:pt x="616255" y="1268856"/>
                  </a:lnTo>
                  <a:lnTo>
                    <a:pt x="615060" y="1268455"/>
                  </a:lnTo>
                  <a:lnTo>
                    <a:pt x="613865" y="1268455"/>
                  </a:lnTo>
                  <a:lnTo>
                    <a:pt x="613068" y="1268856"/>
                  </a:lnTo>
                  <a:lnTo>
                    <a:pt x="612271" y="1269256"/>
                  </a:lnTo>
                  <a:lnTo>
                    <a:pt x="611076" y="1270457"/>
                  </a:lnTo>
                  <a:lnTo>
                    <a:pt x="610677" y="1271659"/>
                  </a:lnTo>
                  <a:lnTo>
                    <a:pt x="609880" y="1273661"/>
                  </a:lnTo>
                  <a:lnTo>
                    <a:pt x="609482" y="1276064"/>
                  </a:lnTo>
                  <a:lnTo>
                    <a:pt x="609084" y="1278466"/>
                  </a:lnTo>
                  <a:lnTo>
                    <a:pt x="609084" y="1281670"/>
                  </a:lnTo>
                  <a:lnTo>
                    <a:pt x="608287" y="1285675"/>
                  </a:lnTo>
                  <a:lnTo>
                    <a:pt x="607888" y="1289279"/>
                  </a:lnTo>
                  <a:lnTo>
                    <a:pt x="607091" y="1292482"/>
                  </a:lnTo>
                  <a:lnTo>
                    <a:pt x="606295" y="1295686"/>
                  </a:lnTo>
                  <a:lnTo>
                    <a:pt x="604701" y="1298489"/>
                  </a:lnTo>
                  <a:lnTo>
                    <a:pt x="603107" y="1300892"/>
                  </a:lnTo>
                  <a:lnTo>
                    <a:pt x="600716" y="1302894"/>
                  </a:lnTo>
                  <a:lnTo>
                    <a:pt x="598724" y="1304896"/>
                  </a:lnTo>
                  <a:lnTo>
                    <a:pt x="594740" y="1306498"/>
                  </a:lnTo>
                  <a:lnTo>
                    <a:pt x="591154" y="1307699"/>
                  </a:lnTo>
                  <a:lnTo>
                    <a:pt x="585975" y="1308100"/>
                  </a:lnTo>
                  <a:lnTo>
                    <a:pt x="580396" y="1308100"/>
                  </a:lnTo>
                  <a:lnTo>
                    <a:pt x="578404" y="1307699"/>
                  </a:lnTo>
                  <a:lnTo>
                    <a:pt x="576014" y="1307299"/>
                  </a:lnTo>
                  <a:lnTo>
                    <a:pt x="571631" y="1305697"/>
                  </a:lnTo>
                  <a:lnTo>
                    <a:pt x="568045" y="1303294"/>
                  </a:lnTo>
                  <a:lnTo>
                    <a:pt x="564459" y="1299690"/>
                  </a:lnTo>
                  <a:lnTo>
                    <a:pt x="560475" y="1295285"/>
                  </a:lnTo>
                  <a:lnTo>
                    <a:pt x="557287" y="1290079"/>
                  </a:lnTo>
                  <a:lnTo>
                    <a:pt x="554498" y="1284073"/>
                  </a:lnTo>
                  <a:lnTo>
                    <a:pt x="551311" y="1277666"/>
                  </a:lnTo>
                  <a:lnTo>
                    <a:pt x="548920" y="1271258"/>
                  </a:lnTo>
                  <a:lnTo>
                    <a:pt x="546530" y="1264451"/>
                  </a:lnTo>
                  <a:lnTo>
                    <a:pt x="543342" y="1251236"/>
                  </a:lnTo>
                  <a:lnTo>
                    <a:pt x="540952" y="1238822"/>
                  </a:lnTo>
                  <a:lnTo>
                    <a:pt x="539358" y="1228811"/>
                  </a:lnTo>
                  <a:lnTo>
                    <a:pt x="538163" y="1219200"/>
                  </a:lnTo>
                  <a:close/>
                  <a:moveTo>
                    <a:pt x="1292225" y="1217613"/>
                  </a:moveTo>
                  <a:lnTo>
                    <a:pt x="1290632" y="1227624"/>
                  </a:lnTo>
                  <a:lnTo>
                    <a:pt x="1289436" y="1237635"/>
                  </a:lnTo>
                  <a:lnTo>
                    <a:pt x="1287046" y="1250049"/>
                  </a:lnTo>
                  <a:lnTo>
                    <a:pt x="1283061" y="1263665"/>
                  </a:lnTo>
                  <a:lnTo>
                    <a:pt x="1281069" y="1270472"/>
                  </a:lnTo>
                  <a:lnTo>
                    <a:pt x="1278679" y="1276879"/>
                  </a:lnTo>
                  <a:lnTo>
                    <a:pt x="1275491" y="1283287"/>
                  </a:lnTo>
                  <a:lnTo>
                    <a:pt x="1272702" y="1289293"/>
                  </a:lnTo>
                  <a:lnTo>
                    <a:pt x="1269116" y="1294099"/>
                  </a:lnTo>
                  <a:lnTo>
                    <a:pt x="1265530" y="1298504"/>
                  </a:lnTo>
                  <a:lnTo>
                    <a:pt x="1261546" y="1302108"/>
                  </a:lnTo>
                  <a:lnTo>
                    <a:pt x="1258359" y="1304110"/>
                  </a:lnTo>
                  <a:lnTo>
                    <a:pt x="1253976" y="1305712"/>
                  </a:lnTo>
                  <a:lnTo>
                    <a:pt x="1249593" y="1306513"/>
                  </a:lnTo>
                  <a:lnTo>
                    <a:pt x="1244015" y="1306513"/>
                  </a:lnTo>
                  <a:lnTo>
                    <a:pt x="1239632" y="1306112"/>
                  </a:lnTo>
                  <a:lnTo>
                    <a:pt x="1235250" y="1304911"/>
                  </a:lnTo>
                  <a:lnTo>
                    <a:pt x="1232062" y="1303309"/>
                  </a:lnTo>
                  <a:lnTo>
                    <a:pt x="1229273" y="1301707"/>
                  </a:lnTo>
                  <a:lnTo>
                    <a:pt x="1227281" y="1299305"/>
                  </a:lnTo>
                  <a:lnTo>
                    <a:pt x="1225687" y="1296902"/>
                  </a:lnTo>
                  <a:lnTo>
                    <a:pt x="1223695" y="1294099"/>
                  </a:lnTo>
                  <a:lnTo>
                    <a:pt x="1222898" y="1291296"/>
                  </a:lnTo>
                  <a:lnTo>
                    <a:pt x="1222101" y="1288092"/>
                  </a:lnTo>
                  <a:lnTo>
                    <a:pt x="1221703" y="1284088"/>
                  </a:lnTo>
                  <a:lnTo>
                    <a:pt x="1221304" y="1280083"/>
                  </a:lnTo>
                  <a:lnTo>
                    <a:pt x="1221304" y="1276879"/>
                  </a:lnTo>
                  <a:lnTo>
                    <a:pt x="1220906" y="1274477"/>
                  </a:lnTo>
                  <a:lnTo>
                    <a:pt x="1220508" y="1272074"/>
                  </a:lnTo>
                  <a:lnTo>
                    <a:pt x="1219711" y="1270072"/>
                  </a:lnTo>
                  <a:lnTo>
                    <a:pt x="1219312" y="1268870"/>
                  </a:lnTo>
                  <a:lnTo>
                    <a:pt x="1218117" y="1267669"/>
                  </a:lnTo>
                  <a:lnTo>
                    <a:pt x="1216922" y="1266868"/>
                  </a:lnTo>
                  <a:lnTo>
                    <a:pt x="1216125" y="1266468"/>
                  </a:lnTo>
                  <a:lnTo>
                    <a:pt x="1214930" y="1266468"/>
                  </a:lnTo>
                  <a:lnTo>
                    <a:pt x="1214133" y="1266868"/>
                  </a:lnTo>
                  <a:lnTo>
                    <a:pt x="1213336" y="1268070"/>
                  </a:lnTo>
                  <a:lnTo>
                    <a:pt x="1212539" y="1268870"/>
                  </a:lnTo>
                  <a:lnTo>
                    <a:pt x="1211742" y="1270072"/>
                  </a:lnTo>
                  <a:lnTo>
                    <a:pt x="1211344" y="1271674"/>
                  </a:lnTo>
                  <a:lnTo>
                    <a:pt x="1210945" y="1273275"/>
                  </a:lnTo>
                  <a:lnTo>
                    <a:pt x="1210945" y="1275678"/>
                  </a:lnTo>
                  <a:lnTo>
                    <a:pt x="1210945" y="1278081"/>
                  </a:lnTo>
                  <a:lnTo>
                    <a:pt x="1209750" y="1280483"/>
                  </a:lnTo>
                  <a:lnTo>
                    <a:pt x="1207359" y="1286891"/>
                  </a:lnTo>
                  <a:lnTo>
                    <a:pt x="1203773" y="1293298"/>
                  </a:lnTo>
                  <a:lnTo>
                    <a:pt x="1199789" y="1298904"/>
                  </a:lnTo>
                  <a:lnTo>
                    <a:pt x="1197797" y="1300906"/>
                  </a:lnTo>
                  <a:lnTo>
                    <a:pt x="1195805" y="1302909"/>
                  </a:lnTo>
                  <a:lnTo>
                    <a:pt x="1194211" y="1304110"/>
                  </a:lnTo>
                  <a:lnTo>
                    <a:pt x="1192617" y="1304110"/>
                  </a:lnTo>
                  <a:lnTo>
                    <a:pt x="1191821" y="1303710"/>
                  </a:lnTo>
                  <a:lnTo>
                    <a:pt x="1191024" y="1302108"/>
                  </a:lnTo>
                  <a:lnTo>
                    <a:pt x="1190625" y="1298904"/>
                  </a:lnTo>
                  <a:lnTo>
                    <a:pt x="1191024" y="1294900"/>
                  </a:lnTo>
                  <a:lnTo>
                    <a:pt x="1193016" y="1274877"/>
                  </a:lnTo>
                  <a:lnTo>
                    <a:pt x="1194610" y="1264465"/>
                  </a:lnTo>
                  <a:lnTo>
                    <a:pt x="1197000" y="1254855"/>
                  </a:lnTo>
                  <a:lnTo>
                    <a:pt x="1198195" y="1250450"/>
                  </a:lnTo>
                  <a:lnTo>
                    <a:pt x="1199789" y="1246045"/>
                  </a:lnTo>
                  <a:lnTo>
                    <a:pt x="1200984" y="1242841"/>
                  </a:lnTo>
                  <a:lnTo>
                    <a:pt x="1202977" y="1239237"/>
                  </a:lnTo>
                  <a:lnTo>
                    <a:pt x="1204969" y="1236834"/>
                  </a:lnTo>
                  <a:lnTo>
                    <a:pt x="1206961" y="1234832"/>
                  </a:lnTo>
                  <a:lnTo>
                    <a:pt x="1209352" y="1233631"/>
                  </a:lnTo>
                  <a:lnTo>
                    <a:pt x="1212141" y="1232429"/>
                  </a:lnTo>
                  <a:lnTo>
                    <a:pt x="1292225" y="1217613"/>
                  </a:lnTo>
                  <a:close/>
                  <a:moveTo>
                    <a:pt x="36513" y="1122363"/>
                  </a:moveTo>
                  <a:lnTo>
                    <a:pt x="98598" y="1134269"/>
                  </a:lnTo>
                  <a:lnTo>
                    <a:pt x="100956" y="1135063"/>
                  </a:lnTo>
                  <a:lnTo>
                    <a:pt x="102921" y="1135857"/>
                  </a:lnTo>
                  <a:lnTo>
                    <a:pt x="104492" y="1137444"/>
                  </a:lnTo>
                  <a:lnTo>
                    <a:pt x="105671" y="1139825"/>
                  </a:lnTo>
                  <a:lnTo>
                    <a:pt x="107636" y="1142207"/>
                  </a:lnTo>
                  <a:lnTo>
                    <a:pt x="108815" y="1145382"/>
                  </a:lnTo>
                  <a:lnTo>
                    <a:pt x="110779" y="1152128"/>
                  </a:lnTo>
                  <a:lnTo>
                    <a:pt x="112351" y="1159272"/>
                  </a:lnTo>
                  <a:lnTo>
                    <a:pt x="113923" y="1167210"/>
                  </a:lnTo>
                  <a:lnTo>
                    <a:pt x="115495" y="1183085"/>
                  </a:lnTo>
                  <a:lnTo>
                    <a:pt x="115888" y="1186260"/>
                  </a:lnTo>
                  <a:lnTo>
                    <a:pt x="115495" y="1188641"/>
                  </a:lnTo>
                  <a:lnTo>
                    <a:pt x="115102" y="1189832"/>
                  </a:lnTo>
                  <a:lnTo>
                    <a:pt x="114316" y="1190228"/>
                  </a:lnTo>
                  <a:lnTo>
                    <a:pt x="112744" y="1190228"/>
                  </a:lnTo>
                  <a:lnTo>
                    <a:pt x="111565" y="1189435"/>
                  </a:lnTo>
                  <a:lnTo>
                    <a:pt x="109994" y="1188244"/>
                  </a:lnTo>
                  <a:lnTo>
                    <a:pt x="108422" y="1186657"/>
                  </a:lnTo>
                  <a:lnTo>
                    <a:pt x="105278" y="1181894"/>
                  </a:lnTo>
                  <a:lnTo>
                    <a:pt x="102528" y="1177132"/>
                  </a:lnTo>
                  <a:lnTo>
                    <a:pt x="100563" y="1172369"/>
                  </a:lnTo>
                  <a:lnTo>
                    <a:pt x="100170" y="1169988"/>
                  </a:lnTo>
                  <a:lnTo>
                    <a:pt x="100170" y="1168003"/>
                  </a:lnTo>
                  <a:lnTo>
                    <a:pt x="99384" y="1164828"/>
                  </a:lnTo>
                  <a:lnTo>
                    <a:pt x="98598" y="1162447"/>
                  </a:lnTo>
                  <a:lnTo>
                    <a:pt x="97026" y="1161257"/>
                  </a:lnTo>
                  <a:lnTo>
                    <a:pt x="96633" y="1161257"/>
                  </a:lnTo>
                  <a:lnTo>
                    <a:pt x="95848" y="1161257"/>
                  </a:lnTo>
                  <a:lnTo>
                    <a:pt x="95062" y="1161257"/>
                  </a:lnTo>
                  <a:lnTo>
                    <a:pt x="94276" y="1161653"/>
                  </a:lnTo>
                  <a:lnTo>
                    <a:pt x="92704" y="1163638"/>
                  </a:lnTo>
                  <a:lnTo>
                    <a:pt x="91525" y="1167210"/>
                  </a:lnTo>
                  <a:lnTo>
                    <a:pt x="91525" y="1171178"/>
                  </a:lnTo>
                  <a:lnTo>
                    <a:pt x="91132" y="1176338"/>
                  </a:lnTo>
                  <a:lnTo>
                    <a:pt x="90346" y="1181100"/>
                  </a:lnTo>
                  <a:lnTo>
                    <a:pt x="89167" y="1184275"/>
                  </a:lnTo>
                  <a:lnTo>
                    <a:pt x="87989" y="1186260"/>
                  </a:lnTo>
                  <a:lnTo>
                    <a:pt x="86810" y="1187847"/>
                  </a:lnTo>
                  <a:lnTo>
                    <a:pt x="85238" y="1189038"/>
                  </a:lnTo>
                  <a:lnTo>
                    <a:pt x="83666" y="1189832"/>
                  </a:lnTo>
                  <a:lnTo>
                    <a:pt x="82094" y="1191022"/>
                  </a:lnTo>
                  <a:lnTo>
                    <a:pt x="80130" y="1191419"/>
                  </a:lnTo>
                  <a:lnTo>
                    <a:pt x="75414" y="1192213"/>
                  </a:lnTo>
                  <a:lnTo>
                    <a:pt x="69520" y="1192213"/>
                  </a:lnTo>
                  <a:lnTo>
                    <a:pt x="67163" y="1191816"/>
                  </a:lnTo>
                  <a:lnTo>
                    <a:pt x="64412" y="1191022"/>
                  </a:lnTo>
                  <a:lnTo>
                    <a:pt x="62447" y="1190228"/>
                  </a:lnTo>
                  <a:lnTo>
                    <a:pt x="60482" y="1188641"/>
                  </a:lnTo>
                  <a:lnTo>
                    <a:pt x="58125" y="1187053"/>
                  </a:lnTo>
                  <a:lnTo>
                    <a:pt x="56160" y="1185069"/>
                  </a:lnTo>
                  <a:lnTo>
                    <a:pt x="53016" y="1180703"/>
                  </a:lnTo>
                  <a:lnTo>
                    <a:pt x="49873" y="1175147"/>
                  </a:lnTo>
                  <a:lnTo>
                    <a:pt x="47122" y="1169194"/>
                  </a:lnTo>
                  <a:lnTo>
                    <a:pt x="44765" y="1162844"/>
                  </a:lnTo>
                  <a:lnTo>
                    <a:pt x="42800" y="1156494"/>
                  </a:lnTo>
                  <a:lnTo>
                    <a:pt x="41228" y="1150144"/>
                  </a:lnTo>
                  <a:lnTo>
                    <a:pt x="40049" y="1143794"/>
                  </a:lnTo>
                  <a:lnTo>
                    <a:pt x="37692" y="1133475"/>
                  </a:lnTo>
                  <a:lnTo>
                    <a:pt x="36513" y="1125538"/>
                  </a:lnTo>
                  <a:lnTo>
                    <a:pt x="36513" y="1122363"/>
                  </a:lnTo>
                  <a:close/>
                  <a:moveTo>
                    <a:pt x="1779588" y="1120775"/>
                  </a:moveTo>
                  <a:lnTo>
                    <a:pt x="1779588" y="1123616"/>
                  </a:lnTo>
                  <a:lnTo>
                    <a:pt x="1778404" y="1131734"/>
                  </a:lnTo>
                  <a:lnTo>
                    <a:pt x="1776824" y="1142693"/>
                  </a:lnTo>
                  <a:lnTo>
                    <a:pt x="1775244" y="1149188"/>
                  </a:lnTo>
                  <a:lnTo>
                    <a:pt x="1773665" y="1155682"/>
                  </a:lnTo>
                  <a:lnTo>
                    <a:pt x="1771690" y="1162176"/>
                  </a:lnTo>
                  <a:lnTo>
                    <a:pt x="1769321" y="1168671"/>
                  </a:lnTo>
                  <a:lnTo>
                    <a:pt x="1766162" y="1174759"/>
                  </a:lnTo>
                  <a:lnTo>
                    <a:pt x="1763397" y="1180442"/>
                  </a:lnTo>
                  <a:lnTo>
                    <a:pt x="1760238" y="1184907"/>
                  </a:lnTo>
                  <a:lnTo>
                    <a:pt x="1757869" y="1186530"/>
                  </a:lnTo>
                  <a:lnTo>
                    <a:pt x="1755894" y="1188560"/>
                  </a:lnTo>
                  <a:lnTo>
                    <a:pt x="1753920" y="1189777"/>
                  </a:lnTo>
                  <a:lnTo>
                    <a:pt x="1751550" y="1190995"/>
                  </a:lnTo>
                  <a:lnTo>
                    <a:pt x="1749181" y="1191807"/>
                  </a:lnTo>
                  <a:lnTo>
                    <a:pt x="1746812" y="1192213"/>
                  </a:lnTo>
                  <a:lnTo>
                    <a:pt x="1740888" y="1192213"/>
                  </a:lnTo>
                  <a:lnTo>
                    <a:pt x="1736149" y="1191401"/>
                  </a:lnTo>
                  <a:lnTo>
                    <a:pt x="1734175" y="1190589"/>
                  </a:lnTo>
                  <a:lnTo>
                    <a:pt x="1732200" y="1189777"/>
                  </a:lnTo>
                  <a:lnTo>
                    <a:pt x="1730621" y="1188966"/>
                  </a:lnTo>
                  <a:lnTo>
                    <a:pt x="1729436" y="1187748"/>
                  </a:lnTo>
                  <a:lnTo>
                    <a:pt x="1728251" y="1185718"/>
                  </a:lnTo>
                  <a:lnTo>
                    <a:pt x="1727461" y="1184095"/>
                  </a:lnTo>
                  <a:lnTo>
                    <a:pt x="1725487" y="1180442"/>
                  </a:lnTo>
                  <a:lnTo>
                    <a:pt x="1724697" y="1175977"/>
                  </a:lnTo>
                  <a:lnTo>
                    <a:pt x="1724697" y="1170700"/>
                  </a:lnTo>
                  <a:lnTo>
                    <a:pt x="1724302" y="1166235"/>
                  </a:lnTo>
                  <a:lnTo>
                    <a:pt x="1723117" y="1162988"/>
                  </a:lnTo>
                  <a:lnTo>
                    <a:pt x="1721933" y="1160959"/>
                  </a:lnTo>
                  <a:lnTo>
                    <a:pt x="1721143" y="1160553"/>
                  </a:lnTo>
                  <a:lnTo>
                    <a:pt x="1720748" y="1160147"/>
                  </a:lnTo>
                  <a:lnTo>
                    <a:pt x="1719958" y="1160553"/>
                  </a:lnTo>
                  <a:lnTo>
                    <a:pt x="1718774" y="1160553"/>
                  </a:lnTo>
                  <a:lnTo>
                    <a:pt x="1717589" y="1161770"/>
                  </a:lnTo>
                  <a:lnTo>
                    <a:pt x="1716404" y="1164206"/>
                  </a:lnTo>
                  <a:lnTo>
                    <a:pt x="1716009" y="1167453"/>
                  </a:lnTo>
                  <a:lnTo>
                    <a:pt x="1716009" y="1169482"/>
                  </a:lnTo>
                  <a:lnTo>
                    <a:pt x="1715614" y="1171512"/>
                  </a:lnTo>
                  <a:lnTo>
                    <a:pt x="1713640" y="1176383"/>
                  </a:lnTo>
                  <a:lnTo>
                    <a:pt x="1710481" y="1181659"/>
                  </a:lnTo>
                  <a:lnTo>
                    <a:pt x="1707716" y="1186124"/>
                  </a:lnTo>
                  <a:lnTo>
                    <a:pt x="1706137" y="1188154"/>
                  </a:lnTo>
                  <a:lnTo>
                    <a:pt x="1704557" y="1189371"/>
                  </a:lnTo>
                  <a:lnTo>
                    <a:pt x="1702978" y="1190183"/>
                  </a:lnTo>
                  <a:lnTo>
                    <a:pt x="1702188" y="1190183"/>
                  </a:lnTo>
                  <a:lnTo>
                    <a:pt x="1701003" y="1189777"/>
                  </a:lnTo>
                  <a:lnTo>
                    <a:pt x="1700608" y="1188560"/>
                  </a:lnTo>
                  <a:lnTo>
                    <a:pt x="1700213" y="1185718"/>
                  </a:lnTo>
                  <a:lnTo>
                    <a:pt x="1700608" y="1182877"/>
                  </a:lnTo>
                  <a:lnTo>
                    <a:pt x="1702188" y="1166641"/>
                  </a:lnTo>
                  <a:lnTo>
                    <a:pt x="1703767" y="1158117"/>
                  </a:lnTo>
                  <a:lnTo>
                    <a:pt x="1704952" y="1150811"/>
                  </a:lnTo>
                  <a:lnTo>
                    <a:pt x="1707716" y="1143911"/>
                  </a:lnTo>
                  <a:lnTo>
                    <a:pt x="1708901" y="1141070"/>
                  </a:lnTo>
                  <a:lnTo>
                    <a:pt x="1710086" y="1138634"/>
                  </a:lnTo>
                  <a:lnTo>
                    <a:pt x="1711665" y="1136199"/>
                  </a:lnTo>
                  <a:lnTo>
                    <a:pt x="1713640" y="1134575"/>
                  </a:lnTo>
                  <a:lnTo>
                    <a:pt x="1715219" y="1133763"/>
                  </a:lnTo>
                  <a:lnTo>
                    <a:pt x="1717194" y="1132952"/>
                  </a:lnTo>
                  <a:lnTo>
                    <a:pt x="1779588" y="1120775"/>
                  </a:lnTo>
                  <a:close/>
                  <a:moveTo>
                    <a:pt x="233586" y="538163"/>
                  </a:moveTo>
                  <a:lnTo>
                    <a:pt x="238336" y="538163"/>
                  </a:lnTo>
                  <a:lnTo>
                    <a:pt x="300494" y="768264"/>
                  </a:lnTo>
                  <a:lnTo>
                    <a:pt x="301682" y="758743"/>
                  </a:lnTo>
                  <a:lnTo>
                    <a:pt x="323061" y="601242"/>
                  </a:lnTo>
                  <a:lnTo>
                    <a:pt x="317122" y="585770"/>
                  </a:lnTo>
                  <a:lnTo>
                    <a:pt x="328999" y="565140"/>
                  </a:lnTo>
                  <a:lnTo>
                    <a:pt x="355921" y="565140"/>
                  </a:lnTo>
                  <a:lnTo>
                    <a:pt x="367403" y="585770"/>
                  </a:lnTo>
                  <a:lnTo>
                    <a:pt x="362256" y="604416"/>
                  </a:lnTo>
                  <a:lnTo>
                    <a:pt x="381259" y="770645"/>
                  </a:lnTo>
                  <a:lnTo>
                    <a:pt x="394720" y="710739"/>
                  </a:lnTo>
                  <a:lnTo>
                    <a:pt x="395908" y="741287"/>
                  </a:lnTo>
                  <a:lnTo>
                    <a:pt x="397096" y="773818"/>
                  </a:lnTo>
                  <a:lnTo>
                    <a:pt x="401055" y="844039"/>
                  </a:lnTo>
                  <a:lnTo>
                    <a:pt x="405806" y="918227"/>
                  </a:lnTo>
                  <a:lnTo>
                    <a:pt x="410952" y="992018"/>
                  </a:lnTo>
                  <a:lnTo>
                    <a:pt x="416891" y="1061048"/>
                  </a:lnTo>
                  <a:lnTo>
                    <a:pt x="423226" y="1122541"/>
                  </a:lnTo>
                  <a:lnTo>
                    <a:pt x="426393" y="1148725"/>
                  </a:lnTo>
                  <a:lnTo>
                    <a:pt x="428768" y="1171338"/>
                  </a:lnTo>
                  <a:lnTo>
                    <a:pt x="431936" y="1190381"/>
                  </a:lnTo>
                  <a:lnTo>
                    <a:pt x="434311" y="1204663"/>
                  </a:lnTo>
                  <a:lnTo>
                    <a:pt x="435499" y="1210218"/>
                  </a:lnTo>
                  <a:lnTo>
                    <a:pt x="436687" y="1215375"/>
                  </a:lnTo>
                  <a:lnTo>
                    <a:pt x="439062" y="1220532"/>
                  </a:lnTo>
                  <a:lnTo>
                    <a:pt x="440646" y="1225293"/>
                  </a:lnTo>
                  <a:lnTo>
                    <a:pt x="440646" y="1228467"/>
                  </a:lnTo>
                  <a:lnTo>
                    <a:pt x="441833" y="1238385"/>
                  </a:lnTo>
                  <a:lnTo>
                    <a:pt x="443021" y="1248700"/>
                  </a:lnTo>
                  <a:lnTo>
                    <a:pt x="444605" y="1258221"/>
                  </a:lnTo>
                  <a:lnTo>
                    <a:pt x="446584" y="1268140"/>
                  </a:lnTo>
                  <a:lnTo>
                    <a:pt x="448564" y="1277264"/>
                  </a:lnTo>
                  <a:lnTo>
                    <a:pt x="450939" y="1285992"/>
                  </a:lnTo>
                  <a:lnTo>
                    <a:pt x="453711" y="1295117"/>
                  </a:lnTo>
                  <a:lnTo>
                    <a:pt x="456086" y="1303448"/>
                  </a:lnTo>
                  <a:lnTo>
                    <a:pt x="459649" y="1311383"/>
                  </a:lnTo>
                  <a:lnTo>
                    <a:pt x="462816" y="1318921"/>
                  </a:lnTo>
                  <a:lnTo>
                    <a:pt x="466380" y="1326458"/>
                  </a:lnTo>
                  <a:lnTo>
                    <a:pt x="469943" y="1333599"/>
                  </a:lnTo>
                  <a:lnTo>
                    <a:pt x="473902" y="1340344"/>
                  </a:lnTo>
                  <a:lnTo>
                    <a:pt x="477861" y="1346691"/>
                  </a:lnTo>
                  <a:lnTo>
                    <a:pt x="482612" y="1353039"/>
                  </a:lnTo>
                  <a:lnTo>
                    <a:pt x="487363" y="1358990"/>
                  </a:lnTo>
                  <a:lnTo>
                    <a:pt x="469151" y="1598613"/>
                  </a:lnTo>
                  <a:lnTo>
                    <a:pt x="383239" y="1598613"/>
                  </a:lnTo>
                  <a:lnTo>
                    <a:pt x="340481" y="1260999"/>
                  </a:lnTo>
                  <a:lnTo>
                    <a:pt x="334938" y="1261395"/>
                  </a:lnTo>
                  <a:lnTo>
                    <a:pt x="329395" y="1261792"/>
                  </a:lnTo>
                  <a:lnTo>
                    <a:pt x="326228" y="1261792"/>
                  </a:lnTo>
                  <a:lnTo>
                    <a:pt x="322269" y="1261395"/>
                  </a:lnTo>
                  <a:lnTo>
                    <a:pt x="282282" y="1597423"/>
                  </a:lnTo>
                  <a:lnTo>
                    <a:pt x="193203" y="1598613"/>
                  </a:lnTo>
                  <a:lnTo>
                    <a:pt x="160738" y="1168165"/>
                  </a:lnTo>
                  <a:lnTo>
                    <a:pt x="154800" y="1158246"/>
                  </a:lnTo>
                  <a:lnTo>
                    <a:pt x="149257" y="1148725"/>
                  </a:lnTo>
                  <a:lnTo>
                    <a:pt x="144110" y="1139203"/>
                  </a:lnTo>
                  <a:lnTo>
                    <a:pt x="140151" y="1128889"/>
                  </a:lnTo>
                  <a:lnTo>
                    <a:pt x="139755" y="1124921"/>
                  </a:lnTo>
                  <a:lnTo>
                    <a:pt x="134609" y="1066999"/>
                  </a:lnTo>
                  <a:lnTo>
                    <a:pt x="128670" y="1003920"/>
                  </a:lnTo>
                  <a:lnTo>
                    <a:pt x="122335" y="924971"/>
                  </a:lnTo>
                  <a:lnTo>
                    <a:pt x="108875" y="730972"/>
                  </a:lnTo>
                  <a:lnTo>
                    <a:pt x="103728" y="726608"/>
                  </a:lnTo>
                  <a:lnTo>
                    <a:pt x="98185" y="721054"/>
                  </a:lnTo>
                  <a:lnTo>
                    <a:pt x="97789" y="721450"/>
                  </a:lnTo>
                  <a:lnTo>
                    <a:pt x="96997" y="723434"/>
                  </a:lnTo>
                  <a:lnTo>
                    <a:pt x="96601" y="727798"/>
                  </a:lnTo>
                  <a:lnTo>
                    <a:pt x="96601" y="733352"/>
                  </a:lnTo>
                  <a:lnTo>
                    <a:pt x="96205" y="749618"/>
                  </a:lnTo>
                  <a:lnTo>
                    <a:pt x="96601" y="771438"/>
                  </a:lnTo>
                  <a:lnTo>
                    <a:pt x="97789" y="826980"/>
                  </a:lnTo>
                  <a:lnTo>
                    <a:pt x="100165" y="893630"/>
                  </a:lnTo>
                  <a:lnTo>
                    <a:pt x="103332" y="962660"/>
                  </a:lnTo>
                  <a:lnTo>
                    <a:pt x="106499" y="1027327"/>
                  </a:lnTo>
                  <a:lnTo>
                    <a:pt x="109666" y="1079694"/>
                  </a:lnTo>
                  <a:lnTo>
                    <a:pt x="112042" y="1112226"/>
                  </a:lnTo>
                  <a:lnTo>
                    <a:pt x="97393" y="1112623"/>
                  </a:lnTo>
                  <a:lnTo>
                    <a:pt x="87891" y="1112623"/>
                  </a:lnTo>
                  <a:lnTo>
                    <a:pt x="76806" y="1111433"/>
                  </a:lnTo>
                  <a:lnTo>
                    <a:pt x="65325" y="1109449"/>
                  </a:lnTo>
                  <a:lnTo>
                    <a:pt x="59386" y="1108259"/>
                  </a:lnTo>
                  <a:lnTo>
                    <a:pt x="53843" y="1107069"/>
                  </a:lnTo>
                  <a:lnTo>
                    <a:pt x="47905" y="1104688"/>
                  </a:lnTo>
                  <a:lnTo>
                    <a:pt x="41966" y="1102308"/>
                  </a:lnTo>
                  <a:lnTo>
                    <a:pt x="36027" y="1099928"/>
                  </a:lnTo>
                  <a:lnTo>
                    <a:pt x="30485" y="1096357"/>
                  </a:lnTo>
                  <a:lnTo>
                    <a:pt x="27713" y="1079298"/>
                  </a:lnTo>
                  <a:lnTo>
                    <a:pt x="24546" y="1056684"/>
                  </a:lnTo>
                  <a:lnTo>
                    <a:pt x="21775" y="1030104"/>
                  </a:lnTo>
                  <a:lnTo>
                    <a:pt x="18607" y="1000349"/>
                  </a:lnTo>
                  <a:lnTo>
                    <a:pt x="15836" y="967024"/>
                  </a:lnTo>
                  <a:lnTo>
                    <a:pt x="13065" y="932509"/>
                  </a:lnTo>
                  <a:lnTo>
                    <a:pt x="7918" y="860305"/>
                  </a:lnTo>
                  <a:lnTo>
                    <a:pt x="3563" y="790084"/>
                  </a:lnTo>
                  <a:lnTo>
                    <a:pt x="2375" y="757949"/>
                  </a:lnTo>
                  <a:lnTo>
                    <a:pt x="1187" y="728591"/>
                  </a:lnTo>
                  <a:lnTo>
                    <a:pt x="396" y="702804"/>
                  </a:lnTo>
                  <a:lnTo>
                    <a:pt x="0" y="681778"/>
                  </a:lnTo>
                  <a:lnTo>
                    <a:pt x="396" y="666305"/>
                  </a:lnTo>
                  <a:lnTo>
                    <a:pt x="792" y="660751"/>
                  </a:lnTo>
                  <a:lnTo>
                    <a:pt x="1187" y="656784"/>
                  </a:lnTo>
                  <a:lnTo>
                    <a:pt x="1979" y="650436"/>
                  </a:lnTo>
                  <a:lnTo>
                    <a:pt x="3167" y="644089"/>
                  </a:lnTo>
                  <a:lnTo>
                    <a:pt x="5147" y="638535"/>
                  </a:lnTo>
                  <a:lnTo>
                    <a:pt x="7918" y="632584"/>
                  </a:lnTo>
                  <a:lnTo>
                    <a:pt x="11085" y="626633"/>
                  </a:lnTo>
                  <a:lnTo>
                    <a:pt x="15044" y="621475"/>
                  </a:lnTo>
                  <a:lnTo>
                    <a:pt x="19003" y="615921"/>
                  </a:lnTo>
                  <a:lnTo>
                    <a:pt x="24150" y="610764"/>
                  </a:lnTo>
                  <a:lnTo>
                    <a:pt x="29693" y="606003"/>
                  </a:lnTo>
                  <a:lnTo>
                    <a:pt x="35631" y="601242"/>
                  </a:lnTo>
                  <a:lnTo>
                    <a:pt x="41966" y="596482"/>
                  </a:lnTo>
                  <a:lnTo>
                    <a:pt x="48696" y="592514"/>
                  </a:lnTo>
                  <a:lnTo>
                    <a:pt x="55427" y="588150"/>
                  </a:lnTo>
                  <a:lnTo>
                    <a:pt x="62949" y="584580"/>
                  </a:lnTo>
                  <a:lnTo>
                    <a:pt x="70867" y="580612"/>
                  </a:lnTo>
                  <a:lnTo>
                    <a:pt x="78785" y="576645"/>
                  </a:lnTo>
                  <a:lnTo>
                    <a:pt x="96205" y="569504"/>
                  </a:lnTo>
                  <a:lnTo>
                    <a:pt x="114417" y="563950"/>
                  </a:lnTo>
                  <a:lnTo>
                    <a:pt x="132629" y="557999"/>
                  </a:lnTo>
                  <a:lnTo>
                    <a:pt x="152029" y="552842"/>
                  </a:lnTo>
                  <a:lnTo>
                    <a:pt x="171428" y="548478"/>
                  </a:lnTo>
                  <a:lnTo>
                    <a:pt x="190828" y="544510"/>
                  </a:lnTo>
                  <a:lnTo>
                    <a:pt x="210227" y="540940"/>
                  </a:lnTo>
                  <a:lnTo>
                    <a:pt x="229627" y="538559"/>
                  </a:lnTo>
                  <a:lnTo>
                    <a:pt x="233586" y="538163"/>
                  </a:lnTo>
                  <a:close/>
                  <a:moveTo>
                    <a:pt x="1612045" y="536575"/>
                  </a:moveTo>
                  <a:lnTo>
                    <a:pt x="1621555" y="536972"/>
                  </a:lnTo>
                  <a:lnTo>
                    <a:pt x="1631461" y="537369"/>
                  </a:lnTo>
                  <a:lnTo>
                    <a:pt x="1640970" y="538559"/>
                  </a:lnTo>
                  <a:lnTo>
                    <a:pt x="1650480" y="540147"/>
                  </a:lnTo>
                  <a:lnTo>
                    <a:pt x="1660386" y="541734"/>
                  </a:lnTo>
                  <a:lnTo>
                    <a:pt x="1669896" y="544512"/>
                  </a:lnTo>
                  <a:lnTo>
                    <a:pt x="1679406" y="546894"/>
                  </a:lnTo>
                  <a:lnTo>
                    <a:pt x="1688916" y="550465"/>
                  </a:lnTo>
                  <a:lnTo>
                    <a:pt x="1698030" y="553640"/>
                  </a:lnTo>
                  <a:lnTo>
                    <a:pt x="1707539" y="557212"/>
                  </a:lnTo>
                  <a:lnTo>
                    <a:pt x="1716257" y="560784"/>
                  </a:lnTo>
                  <a:lnTo>
                    <a:pt x="1724974" y="565150"/>
                  </a:lnTo>
                  <a:lnTo>
                    <a:pt x="1742409" y="573484"/>
                  </a:lnTo>
                  <a:lnTo>
                    <a:pt x="1758259" y="582215"/>
                  </a:lnTo>
                  <a:lnTo>
                    <a:pt x="1772523" y="591344"/>
                  </a:lnTo>
                  <a:lnTo>
                    <a:pt x="1785600" y="600472"/>
                  </a:lnTo>
                  <a:lnTo>
                    <a:pt x="1797091" y="608806"/>
                  </a:lnTo>
                  <a:lnTo>
                    <a:pt x="1806997" y="616744"/>
                  </a:lnTo>
                  <a:lnTo>
                    <a:pt x="1814129" y="623887"/>
                  </a:lnTo>
                  <a:lnTo>
                    <a:pt x="1816903" y="627062"/>
                  </a:lnTo>
                  <a:lnTo>
                    <a:pt x="1818884" y="629840"/>
                  </a:lnTo>
                  <a:lnTo>
                    <a:pt x="1820865" y="632619"/>
                  </a:lnTo>
                  <a:lnTo>
                    <a:pt x="1821658" y="634603"/>
                  </a:lnTo>
                  <a:lnTo>
                    <a:pt x="1822054" y="638572"/>
                  </a:lnTo>
                  <a:lnTo>
                    <a:pt x="1822450" y="644128"/>
                  </a:lnTo>
                  <a:lnTo>
                    <a:pt x="1822450" y="660797"/>
                  </a:lnTo>
                  <a:lnTo>
                    <a:pt x="1821658" y="682625"/>
                  </a:lnTo>
                  <a:lnTo>
                    <a:pt x="1819677" y="710009"/>
                  </a:lnTo>
                  <a:lnTo>
                    <a:pt x="1818092" y="741362"/>
                  </a:lnTo>
                  <a:lnTo>
                    <a:pt x="1815714" y="775494"/>
                  </a:lnTo>
                  <a:lnTo>
                    <a:pt x="1809374" y="850106"/>
                  </a:lnTo>
                  <a:lnTo>
                    <a:pt x="1802242" y="926306"/>
                  </a:lnTo>
                  <a:lnTo>
                    <a:pt x="1794713" y="998141"/>
                  </a:lnTo>
                  <a:lnTo>
                    <a:pt x="1790751" y="1029494"/>
                  </a:lnTo>
                  <a:lnTo>
                    <a:pt x="1787581" y="1057672"/>
                  </a:lnTo>
                  <a:lnTo>
                    <a:pt x="1784015" y="1080691"/>
                  </a:lnTo>
                  <a:lnTo>
                    <a:pt x="1781241" y="1097756"/>
                  </a:lnTo>
                  <a:lnTo>
                    <a:pt x="1770146" y="1102122"/>
                  </a:lnTo>
                  <a:lnTo>
                    <a:pt x="1759844" y="1106091"/>
                  </a:lnTo>
                  <a:lnTo>
                    <a:pt x="1749938" y="1108472"/>
                  </a:lnTo>
                  <a:lnTo>
                    <a:pt x="1740824" y="1110456"/>
                  </a:lnTo>
                  <a:lnTo>
                    <a:pt x="1731710" y="1112044"/>
                  </a:lnTo>
                  <a:lnTo>
                    <a:pt x="1724182" y="1112441"/>
                  </a:lnTo>
                  <a:lnTo>
                    <a:pt x="1720616" y="1112044"/>
                  </a:lnTo>
                  <a:lnTo>
                    <a:pt x="1717446" y="1111250"/>
                  </a:lnTo>
                  <a:lnTo>
                    <a:pt x="1714276" y="1110853"/>
                  </a:lnTo>
                  <a:lnTo>
                    <a:pt x="1711502" y="1110059"/>
                  </a:lnTo>
                  <a:lnTo>
                    <a:pt x="1712691" y="1096566"/>
                  </a:lnTo>
                  <a:lnTo>
                    <a:pt x="1713879" y="1077119"/>
                  </a:lnTo>
                  <a:lnTo>
                    <a:pt x="1715464" y="1025128"/>
                  </a:lnTo>
                  <a:lnTo>
                    <a:pt x="1717049" y="960041"/>
                  </a:lnTo>
                  <a:lnTo>
                    <a:pt x="1718238" y="890587"/>
                  </a:lnTo>
                  <a:lnTo>
                    <a:pt x="1719031" y="823912"/>
                  </a:lnTo>
                  <a:lnTo>
                    <a:pt x="1718238" y="794544"/>
                  </a:lnTo>
                  <a:lnTo>
                    <a:pt x="1717842" y="768747"/>
                  </a:lnTo>
                  <a:lnTo>
                    <a:pt x="1717446" y="747315"/>
                  </a:lnTo>
                  <a:lnTo>
                    <a:pt x="1716257" y="731440"/>
                  </a:lnTo>
                  <a:lnTo>
                    <a:pt x="1715464" y="726281"/>
                  </a:lnTo>
                  <a:lnTo>
                    <a:pt x="1715068" y="722312"/>
                  </a:lnTo>
                  <a:lnTo>
                    <a:pt x="1713879" y="720725"/>
                  </a:lnTo>
                  <a:lnTo>
                    <a:pt x="1713483" y="720328"/>
                  </a:lnTo>
                  <a:lnTo>
                    <a:pt x="1713087" y="720725"/>
                  </a:lnTo>
                  <a:lnTo>
                    <a:pt x="1707539" y="727869"/>
                  </a:lnTo>
                  <a:lnTo>
                    <a:pt x="1702388" y="735409"/>
                  </a:lnTo>
                  <a:lnTo>
                    <a:pt x="1701200" y="737394"/>
                  </a:lnTo>
                  <a:lnTo>
                    <a:pt x="1683765" y="992584"/>
                  </a:lnTo>
                  <a:lnTo>
                    <a:pt x="1675047" y="1087438"/>
                  </a:lnTo>
                  <a:lnTo>
                    <a:pt x="1671877" y="1124744"/>
                  </a:lnTo>
                  <a:lnTo>
                    <a:pt x="1671085" y="1128316"/>
                  </a:lnTo>
                  <a:lnTo>
                    <a:pt x="1669104" y="1134269"/>
                  </a:lnTo>
                  <a:lnTo>
                    <a:pt x="1667123" y="1140222"/>
                  </a:lnTo>
                  <a:lnTo>
                    <a:pt x="1664349" y="1145778"/>
                  </a:lnTo>
                  <a:lnTo>
                    <a:pt x="1661971" y="1151334"/>
                  </a:lnTo>
                  <a:lnTo>
                    <a:pt x="1655631" y="1162447"/>
                  </a:lnTo>
                  <a:lnTo>
                    <a:pt x="1648499" y="1173956"/>
                  </a:lnTo>
                  <a:lnTo>
                    <a:pt x="1616403" y="1598613"/>
                  </a:lnTo>
                  <a:lnTo>
                    <a:pt x="1531211" y="1598613"/>
                  </a:lnTo>
                  <a:lnTo>
                    <a:pt x="1488020" y="1260872"/>
                  </a:lnTo>
                  <a:lnTo>
                    <a:pt x="1482869" y="1261269"/>
                  </a:lnTo>
                  <a:lnTo>
                    <a:pt x="1477322" y="1261666"/>
                  </a:lnTo>
                  <a:lnTo>
                    <a:pt x="1473359" y="1261666"/>
                  </a:lnTo>
                  <a:lnTo>
                    <a:pt x="1470189" y="1261269"/>
                  </a:lnTo>
                  <a:lnTo>
                    <a:pt x="1429772" y="1597422"/>
                  </a:lnTo>
                  <a:lnTo>
                    <a:pt x="1340617" y="1598613"/>
                  </a:lnTo>
                  <a:lnTo>
                    <a:pt x="1323975" y="1376760"/>
                  </a:lnTo>
                  <a:lnTo>
                    <a:pt x="1330315" y="1370806"/>
                  </a:lnTo>
                  <a:lnTo>
                    <a:pt x="1336655" y="1364456"/>
                  </a:lnTo>
                  <a:lnTo>
                    <a:pt x="1342995" y="1357710"/>
                  </a:lnTo>
                  <a:lnTo>
                    <a:pt x="1348542" y="1350566"/>
                  </a:lnTo>
                  <a:lnTo>
                    <a:pt x="1354090" y="1342628"/>
                  </a:lnTo>
                  <a:lnTo>
                    <a:pt x="1358845" y="1334294"/>
                  </a:lnTo>
                  <a:lnTo>
                    <a:pt x="1363600" y="1325563"/>
                  </a:lnTo>
                  <a:lnTo>
                    <a:pt x="1368355" y="1316435"/>
                  </a:lnTo>
                  <a:lnTo>
                    <a:pt x="1371921" y="1306513"/>
                  </a:lnTo>
                  <a:lnTo>
                    <a:pt x="1375883" y="1296591"/>
                  </a:lnTo>
                  <a:lnTo>
                    <a:pt x="1379053" y="1285875"/>
                  </a:lnTo>
                  <a:lnTo>
                    <a:pt x="1381827" y="1275160"/>
                  </a:lnTo>
                  <a:lnTo>
                    <a:pt x="1384204" y="1263650"/>
                  </a:lnTo>
                  <a:lnTo>
                    <a:pt x="1386186" y="1251347"/>
                  </a:lnTo>
                  <a:lnTo>
                    <a:pt x="1388563" y="1239044"/>
                  </a:lnTo>
                  <a:lnTo>
                    <a:pt x="1389752" y="1226344"/>
                  </a:lnTo>
                  <a:lnTo>
                    <a:pt x="1389752" y="1222375"/>
                  </a:lnTo>
                  <a:lnTo>
                    <a:pt x="1389752" y="1218009"/>
                  </a:lnTo>
                  <a:lnTo>
                    <a:pt x="1389356" y="1209675"/>
                  </a:lnTo>
                  <a:lnTo>
                    <a:pt x="1390148" y="1207294"/>
                  </a:lnTo>
                  <a:lnTo>
                    <a:pt x="1392129" y="1194594"/>
                  </a:lnTo>
                  <a:lnTo>
                    <a:pt x="1394903" y="1177925"/>
                  </a:lnTo>
                  <a:lnTo>
                    <a:pt x="1400450" y="1134269"/>
                  </a:lnTo>
                  <a:lnTo>
                    <a:pt x="1407186" y="1078309"/>
                  </a:lnTo>
                  <a:lnTo>
                    <a:pt x="1413923" y="1013619"/>
                  </a:lnTo>
                  <a:lnTo>
                    <a:pt x="1421055" y="943769"/>
                  </a:lnTo>
                  <a:lnTo>
                    <a:pt x="1427791" y="871537"/>
                  </a:lnTo>
                  <a:lnTo>
                    <a:pt x="1433735" y="800894"/>
                  </a:lnTo>
                  <a:lnTo>
                    <a:pt x="1438886" y="734219"/>
                  </a:lnTo>
                  <a:lnTo>
                    <a:pt x="1447603" y="767953"/>
                  </a:lnTo>
                  <a:lnTo>
                    <a:pt x="1449188" y="758428"/>
                  </a:lnTo>
                  <a:lnTo>
                    <a:pt x="1470586" y="600869"/>
                  </a:lnTo>
                  <a:lnTo>
                    <a:pt x="1464642" y="585390"/>
                  </a:lnTo>
                  <a:lnTo>
                    <a:pt x="1476529" y="564753"/>
                  </a:lnTo>
                  <a:lnTo>
                    <a:pt x="1503870" y="564753"/>
                  </a:lnTo>
                  <a:lnTo>
                    <a:pt x="1514569" y="585390"/>
                  </a:lnTo>
                  <a:lnTo>
                    <a:pt x="1509814" y="604044"/>
                  </a:lnTo>
                  <a:lnTo>
                    <a:pt x="1528833" y="770334"/>
                  </a:lnTo>
                  <a:lnTo>
                    <a:pt x="1579949" y="545306"/>
                  </a:lnTo>
                  <a:lnTo>
                    <a:pt x="1585893" y="542131"/>
                  </a:lnTo>
                  <a:lnTo>
                    <a:pt x="1589855" y="540147"/>
                  </a:lnTo>
                  <a:lnTo>
                    <a:pt x="1592629" y="538559"/>
                  </a:lnTo>
                  <a:lnTo>
                    <a:pt x="1593025" y="538162"/>
                  </a:lnTo>
                  <a:lnTo>
                    <a:pt x="1602535" y="536972"/>
                  </a:lnTo>
                  <a:lnTo>
                    <a:pt x="1612045" y="536575"/>
                  </a:lnTo>
                  <a:close/>
                  <a:moveTo>
                    <a:pt x="1080417" y="477838"/>
                  </a:moveTo>
                  <a:lnTo>
                    <a:pt x="1092318" y="478235"/>
                  </a:lnTo>
                  <a:lnTo>
                    <a:pt x="1104616" y="478632"/>
                  </a:lnTo>
                  <a:lnTo>
                    <a:pt x="1116913" y="480219"/>
                  </a:lnTo>
                  <a:lnTo>
                    <a:pt x="1128814" y="482600"/>
                  </a:lnTo>
                  <a:lnTo>
                    <a:pt x="1141111" y="484982"/>
                  </a:lnTo>
                  <a:lnTo>
                    <a:pt x="1153409" y="487760"/>
                  </a:lnTo>
                  <a:lnTo>
                    <a:pt x="1165706" y="491332"/>
                  </a:lnTo>
                  <a:lnTo>
                    <a:pt x="1178003" y="494903"/>
                  </a:lnTo>
                  <a:lnTo>
                    <a:pt x="1189507" y="499269"/>
                  </a:lnTo>
                  <a:lnTo>
                    <a:pt x="1201011" y="504032"/>
                  </a:lnTo>
                  <a:lnTo>
                    <a:pt x="1212515" y="508397"/>
                  </a:lnTo>
                  <a:lnTo>
                    <a:pt x="1223623" y="513557"/>
                  </a:lnTo>
                  <a:lnTo>
                    <a:pt x="1234730" y="519113"/>
                  </a:lnTo>
                  <a:lnTo>
                    <a:pt x="1245441" y="524669"/>
                  </a:lnTo>
                  <a:lnTo>
                    <a:pt x="1255358" y="530225"/>
                  </a:lnTo>
                  <a:lnTo>
                    <a:pt x="1265672" y="536178"/>
                  </a:lnTo>
                  <a:lnTo>
                    <a:pt x="1283920" y="547291"/>
                  </a:lnTo>
                  <a:lnTo>
                    <a:pt x="1300581" y="558403"/>
                  </a:lnTo>
                  <a:lnTo>
                    <a:pt x="1314862" y="569119"/>
                  </a:lnTo>
                  <a:lnTo>
                    <a:pt x="1327159" y="579438"/>
                  </a:lnTo>
                  <a:lnTo>
                    <a:pt x="1331919" y="584200"/>
                  </a:lnTo>
                  <a:lnTo>
                    <a:pt x="1336283" y="588169"/>
                  </a:lnTo>
                  <a:lnTo>
                    <a:pt x="1339456" y="592535"/>
                  </a:lnTo>
                  <a:lnTo>
                    <a:pt x="1342630" y="595710"/>
                  </a:lnTo>
                  <a:lnTo>
                    <a:pt x="1344217" y="599282"/>
                  </a:lnTo>
                  <a:lnTo>
                    <a:pt x="1345407" y="601663"/>
                  </a:lnTo>
                  <a:lnTo>
                    <a:pt x="1346200" y="606822"/>
                  </a:lnTo>
                  <a:lnTo>
                    <a:pt x="1346200" y="613966"/>
                  </a:lnTo>
                  <a:lnTo>
                    <a:pt x="1346200" y="634603"/>
                  </a:lnTo>
                  <a:lnTo>
                    <a:pt x="1345407" y="662782"/>
                  </a:lnTo>
                  <a:lnTo>
                    <a:pt x="1343820" y="696913"/>
                  </a:lnTo>
                  <a:lnTo>
                    <a:pt x="1341043" y="736600"/>
                  </a:lnTo>
                  <a:lnTo>
                    <a:pt x="1337870" y="779860"/>
                  </a:lnTo>
                  <a:lnTo>
                    <a:pt x="1334299" y="825897"/>
                  </a:lnTo>
                  <a:lnTo>
                    <a:pt x="1330333" y="873919"/>
                  </a:lnTo>
                  <a:lnTo>
                    <a:pt x="1325572" y="922735"/>
                  </a:lnTo>
                  <a:lnTo>
                    <a:pt x="1321209" y="970757"/>
                  </a:lnTo>
                  <a:lnTo>
                    <a:pt x="1316448" y="1017588"/>
                  </a:lnTo>
                  <a:lnTo>
                    <a:pt x="1311291" y="1061244"/>
                  </a:lnTo>
                  <a:lnTo>
                    <a:pt x="1306928" y="1101328"/>
                  </a:lnTo>
                  <a:lnTo>
                    <a:pt x="1302564" y="1136253"/>
                  </a:lnTo>
                  <a:lnTo>
                    <a:pt x="1298201" y="1166019"/>
                  </a:lnTo>
                  <a:lnTo>
                    <a:pt x="1294630" y="1187847"/>
                  </a:lnTo>
                  <a:lnTo>
                    <a:pt x="1280746" y="1193403"/>
                  </a:lnTo>
                  <a:lnTo>
                    <a:pt x="1267655" y="1197372"/>
                  </a:lnTo>
                  <a:lnTo>
                    <a:pt x="1254961" y="1201341"/>
                  </a:lnTo>
                  <a:lnTo>
                    <a:pt x="1243061" y="1203722"/>
                  </a:lnTo>
                  <a:lnTo>
                    <a:pt x="1232350" y="1205310"/>
                  </a:lnTo>
                  <a:lnTo>
                    <a:pt x="1227193" y="1205310"/>
                  </a:lnTo>
                  <a:lnTo>
                    <a:pt x="1222433" y="1205707"/>
                  </a:lnTo>
                  <a:lnTo>
                    <a:pt x="1217672" y="1205310"/>
                  </a:lnTo>
                  <a:lnTo>
                    <a:pt x="1213706" y="1204913"/>
                  </a:lnTo>
                  <a:lnTo>
                    <a:pt x="1209739" y="1204119"/>
                  </a:lnTo>
                  <a:lnTo>
                    <a:pt x="1206565" y="1202928"/>
                  </a:lnTo>
                  <a:lnTo>
                    <a:pt x="1207755" y="1186260"/>
                  </a:lnTo>
                  <a:lnTo>
                    <a:pt x="1208945" y="1161653"/>
                  </a:lnTo>
                  <a:lnTo>
                    <a:pt x="1211722" y="1094978"/>
                  </a:lnTo>
                  <a:lnTo>
                    <a:pt x="1213706" y="1013222"/>
                  </a:lnTo>
                  <a:lnTo>
                    <a:pt x="1214896" y="925116"/>
                  </a:lnTo>
                  <a:lnTo>
                    <a:pt x="1215292" y="882253"/>
                  </a:lnTo>
                  <a:lnTo>
                    <a:pt x="1215292" y="841375"/>
                  </a:lnTo>
                  <a:lnTo>
                    <a:pt x="1215292" y="804069"/>
                  </a:lnTo>
                  <a:lnTo>
                    <a:pt x="1214499" y="771128"/>
                  </a:lnTo>
                  <a:lnTo>
                    <a:pt x="1213706" y="744141"/>
                  </a:lnTo>
                  <a:lnTo>
                    <a:pt x="1212515" y="724297"/>
                  </a:lnTo>
                  <a:lnTo>
                    <a:pt x="1211722" y="717153"/>
                  </a:lnTo>
                  <a:lnTo>
                    <a:pt x="1210532" y="712788"/>
                  </a:lnTo>
                  <a:lnTo>
                    <a:pt x="1209739" y="711200"/>
                  </a:lnTo>
                  <a:lnTo>
                    <a:pt x="1209342" y="710407"/>
                  </a:lnTo>
                  <a:lnTo>
                    <a:pt x="1208945" y="710010"/>
                  </a:lnTo>
                  <a:lnTo>
                    <a:pt x="1208152" y="710407"/>
                  </a:lnTo>
                  <a:lnTo>
                    <a:pt x="1201408" y="719932"/>
                  </a:lnTo>
                  <a:lnTo>
                    <a:pt x="1194664" y="729457"/>
                  </a:lnTo>
                  <a:lnTo>
                    <a:pt x="1193078" y="731838"/>
                  </a:lnTo>
                  <a:lnTo>
                    <a:pt x="1171260" y="1054497"/>
                  </a:lnTo>
                  <a:lnTo>
                    <a:pt x="1165309" y="1121966"/>
                  </a:lnTo>
                  <a:lnTo>
                    <a:pt x="1160549" y="1174750"/>
                  </a:lnTo>
                  <a:lnTo>
                    <a:pt x="1155789" y="1221582"/>
                  </a:lnTo>
                  <a:lnTo>
                    <a:pt x="1155392" y="1225947"/>
                  </a:lnTo>
                  <a:lnTo>
                    <a:pt x="1153012" y="1233488"/>
                  </a:lnTo>
                  <a:lnTo>
                    <a:pt x="1149838" y="1241028"/>
                  </a:lnTo>
                  <a:lnTo>
                    <a:pt x="1147062" y="1248172"/>
                  </a:lnTo>
                  <a:lnTo>
                    <a:pt x="1143888" y="1255316"/>
                  </a:lnTo>
                  <a:lnTo>
                    <a:pt x="1139921" y="1262460"/>
                  </a:lnTo>
                  <a:lnTo>
                    <a:pt x="1135557" y="1269603"/>
                  </a:lnTo>
                  <a:lnTo>
                    <a:pt x="1131591" y="1276350"/>
                  </a:lnTo>
                  <a:lnTo>
                    <a:pt x="1126830" y="1283494"/>
                  </a:lnTo>
                  <a:lnTo>
                    <a:pt x="1086368" y="1820863"/>
                  </a:lnTo>
                  <a:lnTo>
                    <a:pt x="977674" y="1820863"/>
                  </a:lnTo>
                  <a:lnTo>
                    <a:pt x="923328" y="1393428"/>
                  </a:lnTo>
                  <a:lnTo>
                    <a:pt x="916584" y="1394222"/>
                  </a:lnTo>
                  <a:lnTo>
                    <a:pt x="909840" y="1394619"/>
                  </a:lnTo>
                  <a:lnTo>
                    <a:pt x="905080" y="1394222"/>
                  </a:lnTo>
                  <a:lnTo>
                    <a:pt x="900716" y="1393825"/>
                  </a:lnTo>
                  <a:lnTo>
                    <a:pt x="849543" y="1819275"/>
                  </a:lnTo>
                  <a:lnTo>
                    <a:pt x="736486" y="1820863"/>
                  </a:lnTo>
                  <a:lnTo>
                    <a:pt x="695627" y="1276350"/>
                  </a:lnTo>
                  <a:lnTo>
                    <a:pt x="687693" y="1264047"/>
                  </a:lnTo>
                  <a:lnTo>
                    <a:pt x="680553" y="1251744"/>
                  </a:lnTo>
                  <a:lnTo>
                    <a:pt x="677776" y="1245394"/>
                  </a:lnTo>
                  <a:lnTo>
                    <a:pt x="674602" y="1239044"/>
                  </a:lnTo>
                  <a:lnTo>
                    <a:pt x="671826" y="1232694"/>
                  </a:lnTo>
                  <a:lnTo>
                    <a:pt x="669842" y="1226741"/>
                  </a:lnTo>
                  <a:lnTo>
                    <a:pt x="669049" y="1221582"/>
                  </a:lnTo>
                  <a:lnTo>
                    <a:pt x="661908" y="1148160"/>
                  </a:lnTo>
                  <a:lnTo>
                    <a:pt x="654768" y="1068388"/>
                  </a:lnTo>
                  <a:lnTo>
                    <a:pt x="646437" y="968375"/>
                  </a:lnTo>
                  <a:lnTo>
                    <a:pt x="630173" y="723503"/>
                  </a:lnTo>
                  <a:lnTo>
                    <a:pt x="626603" y="720725"/>
                  </a:lnTo>
                  <a:lnTo>
                    <a:pt x="623826" y="717550"/>
                  </a:lnTo>
                  <a:lnTo>
                    <a:pt x="616686" y="710407"/>
                  </a:lnTo>
                  <a:lnTo>
                    <a:pt x="616289" y="710407"/>
                  </a:lnTo>
                  <a:lnTo>
                    <a:pt x="615892" y="710803"/>
                  </a:lnTo>
                  <a:lnTo>
                    <a:pt x="614702" y="713978"/>
                  </a:lnTo>
                  <a:lnTo>
                    <a:pt x="614305" y="719138"/>
                  </a:lnTo>
                  <a:lnTo>
                    <a:pt x="613909" y="726678"/>
                  </a:lnTo>
                  <a:lnTo>
                    <a:pt x="613909" y="746919"/>
                  </a:lnTo>
                  <a:lnTo>
                    <a:pt x="613909" y="774303"/>
                  </a:lnTo>
                  <a:lnTo>
                    <a:pt x="614702" y="807641"/>
                  </a:lnTo>
                  <a:lnTo>
                    <a:pt x="615892" y="844947"/>
                  </a:lnTo>
                  <a:lnTo>
                    <a:pt x="619066" y="929085"/>
                  </a:lnTo>
                  <a:lnTo>
                    <a:pt x="623033" y="1016794"/>
                  </a:lnTo>
                  <a:lnTo>
                    <a:pt x="627000" y="1098550"/>
                  </a:lnTo>
                  <a:lnTo>
                    <a:pt x="630966" y="1164035"/>
                  </a:lnTo>
                  <a:lnTo>
                    <a:pt x="632553" y="1188641"/>
                  </a:lnTo>
                  <a:lnTo>
                    <a:pt x="634140" y="1205310"/>
                  </a:lnTo>
                  <a:lnTo>
                    <a:pt x="625810" y="1205310"/>
                  </a:lnTo>
                  <a:lnTo>
                    <a:pt x="615099" y="1205707"/>
                  </a:lnTo>
                  <a:lnTo>
                    <a:pt x="603198" y="1205310"/>
                  </a:lnTo>
                  <a:lnTo>
                    <a:pt x="589711" y="1204516"/>
                  </a:lnTo>
                  <a:lnTo>
                    <a:pt x="582570" y="1203325"/>
                  </a:lnTo>
                  <a:lnTo>
                    <a:pt x="575033" y="1202135"/>
                  </a:lnTo>
                  <a:lnTo>
                    <a:pt x="567496" y="1200944"/>
                  </a:lnTo>
                  <a:lnTo>
                    <a:pt x="559959" y="1198563"/>
                  </a:lnTo>
                  <a:lnTo>
                    <a:pt x="552422" y="1196182"/>
                  </a:lnTo>
                  <a:lnTo>
                    <a:pt x="544885" y="1193403"/>
                  </a:lnTo>
                  <a:lnTo>
                    <a:pt x="537744" y="1189435"/>
                  </a:lnTo>
                  <a:lnTo>
                    <a:pt x="530604" y="1185466"/>
                  </a:lnTo>
                  <a:lnTo>
                    <a:pt x="528620" y="1175544"/>
                  </a:lnTo>
                  <a:lnTo>
                    <a:pt x="526637" y="1163638"/>
                  </a:lnTo>
                  <a:lnTo>
                    <a:pt x="523067" y="1135460"/>
                  </a:lnTo>
                  <a:lnTo>
                    <a:pt x="519100" y="1101725"/>
                  </a:lnTo>
                  <a:lnTo>
                    <a:pt x="515530" y="1064022"/>
                  </a:lnTo>
                  <a:lnTo>
                    <a:pt x="511959" y="1021953"/>
                  </a:lnTo>
                  <a:lnTo>
                    <a:pt x="508389" y="978297"/>
                  </a:lnTo>
                  <a:lnTo>
                    <a:pt x="504819" y="932657"/>
                  </a:lnTo>
                  <a:lnTo>
                    <a:pt x="502042" y="886619"/>
                  </a:lnTo>
                  <a:lnTo>
                    <a:pt x="498868" y="841772"/>
                  </a:lnTo>
                  <a:lnTo>
                    <a:pt x="496885" y="798116"/>
                  </a:lnTo>
                  <a:lnTo>
                    <a:pt x="494902" y="757238"/>
                  </a:lnTo>
                  <a:lnTo>
                    <a:pt x="492918" y="720328"/>
                  </a:lnTo>
                  <a:lnTo>
                    <a:pt x="492125" y="687785"/>
                  </a:lnTo>
                  <a:lnTo>
                    <a:pt x="492125" y="661194"/>
                  </a:lnTo>
                  <a:lnTo>
                    <a:pt x="492125" y="641350"/>
                  </a:lnTo>
                  <a:lnTo>
                    <a:pt x="492521" y="634603"/>
                  </a:lnTo>
                  <a:lnTo>
                    <a:pt x="493315" y="629444"/>
                  </a:lnTo>
                  <a:lnTo>
                    <a:pt x="494505" y="621507"/>
                  </a:lnTo>
                  <a:lnTo>
                    <a:pt x="496092" y="613569"/>
                  </a:lnTo>
                  <a:lnTo>
                    <a:pt x="498472" y="606028"/>
                  </a:lnTo>
                  <a:lnTo>
                    <a:pt x="502042" y="598885"/>
                  </a:lnTo>
                  <a:lnTo>
                    <a:pt x="506009" y="591741"/>
                  </a:lnTo>
                  <a:lnTo>
                    <a:pt x="510769" y="584597"/>
                  </a:lnTo>
                  <a:lnTo>
                    <a:pt x="516323" y="578247"/>
                  </a:lnTo>
                  <a:lnTo>
                    <a:pt x="522670" y="571500"/>
                  </a:lnTo>
                  <a:lnTo>
                    <a:pt x="529414" y="565547"/>
                  </a:lnTo>
                  <a:lnTo>
                    <a:pt x="536951" y="559594"/>
                  </a:lnTo>
                  <a:lnTo>
                    <a:pt x="544885" y="553641"/>
                  </a:lnTo>
                  <a:lnTo>
                    <a:pt x="553215" y="548085"/>
                  </a:lnTo>
                  <a:lnTo>
                    <a:pt x="562339" y="542925"/>
                  </a:lnTo>
                  <a:lnTo>
                    <a:pt x="571860" y="537766"/>
                  </a:lnTo>
                  <a:lnTo>
                    <a:pt x="581777" y="533003"/>
                  </a:lnTo>
                  <a:lnTo>
                    <a:pt x="592091" y="528241"/>
                  </a:lnTo>
                  <a:lnTo>
                    <a:pt x="602801" y="523875"/>
                  </a:lnTo>
                  <a:lnTo>
                    <a:pt x="613512" y="519510"/>
                  </a:lnTo>
                  <a:lnTo>
                    <a:pt x="625016" y="515144"/>
                  </a:lnTo>
                  <a:lnTo>
                    <a:pt x="636520" y="511572"/>
                  </a:lnTo>
                  <a:lnTo>
                    <a:pt x="659925" y="504428"/>
                  </a:lnTo>
                  <a:lnTo>
                    <a:pt x="684520" y="498078"/>
                  </a:lnTo>
                  <a:lnTo>
                    <a:pt x="709115" y="492522"/>
                  </a:lnTo>
                  <a:lnTo>
                    <a:pt x="733709" y="487363"/>
                  </a:lnTo>
                  <a:lnTo>
                    <a:pt x="758701" y="483394"/>
                  </a:lnTo>
                  <a:lnTo>
                    <a:pt x="782502" y="479425"/>
                  </a:lnTo>
                  <a:lnTo>
                    <a:pt x="788056" y="479028"/>
                  </a:lnTo>
                  <a:lnTo>
                    <a:pt x="794006" y="479425"/>
                  </a:lnTo>
                  <a:lnTo>
                    <a:pt x="872948" y="770335"/>
                  </a:lnTo>
                  <a:lnTo>
                    <a:pt x="874138" y="758428"/>
                  </a:lnTo>
                  <a:lnTo>
                    <a:pt x="901510" y="559197"/>
                  </a:lnTo>
                  <a:lnTo>
                    <a:pt x="893576" y="539353"/>
                  </a:lnTo>
                  <a:lnTo>
                    <a:pt x="908650" y="513557"/>
                  </a:lnTo>
                  <a:lnTo>
                    <a:pt x="943162" y="513160"/>
                  </a:lnTo>
                  <a:lnTo>
                    <a:pt x="957443" y="539353"/>
                  </a:lnTo>
                  <a:lnTo>
                    <a:pt x="950699" y="563166"/>
                  </a:lnTo>
                  <a:lnTo>
                    <a:pt x="975294" y="773510"/>
                  </a:lnTo>
                  <a:lnTo>
                    <a:pt x="1039558" y="488950"/>
                  </a:lnTo>
                  <a:lnTo>
                    <a:pt x="1046699" y="485378"/>
                  </a:lnTo>
                  <a:lnTo>
                    <a:pt x="1052252" y="482600"/>
                  </a:lnTo>
                  <a:lnTo>
                    <a:pt x="1055823" y="480219"/>
                  </a:lnTo>
                  <a:lnTo>
                    <a:pt x="1056616" y="479822"/>
                  </a:lnTo>
                  <a:lnTo>
                    <a:pt x="1056616" y="479425"/>
                  </a:lnTo>
                  <a:lnTo>
                    <a:pt x="1068120" y="478235"/>
                  </a:lnTo>
                  <a:lnTo>
                    <a:pt x="1080417" y="477838"/>
                  </a:lnTo>
                  <a:close/>
                  <a:moveTo>
                    <a:pt x="1485107" y="451247"/>
                  </a:moveTo>
                  <a:lnTo>
                    <a:pt x="1485107" y="475853"/>
                  </a:lnTo>
                  <a:lnTo>
                    <a:pt x="1508523" y="475853"/>
                  </a:lnTo>
                  <a:lnTo>
                    <a:pt x="1508523" y="451247"/>
                  </a:lnTo>
                  <a:lnTo>
                    <a:pt x="1485107" y="451247"/>
                  </a:lnTo>
                  <a:close/>
                  <a:moveTo>
                    <a:pt x="328429" y="426244"/>
                  </a:moveTo>
                  <a:lnTo>
                    <a:pt x="328429" y="449263"/>
                  </a:lnTo>
                  <a:lnTo>
                    <a:pt x="350229" y="449263"/>
                  </a:lnTo>
                  <a:lnTo>
                    <a:pt x="350229" y="426244"/>
                  </a:lnTo>
                  <a:lnTo>
                    <a:pt x="328429" y="426244"/>
                  </a:lnTo>
                  <a:close/>
                  <a:moveTo>
                    <a:pt x="904908" y="342106"/>
                  </a:moveTo>
                  <a:lnTo>
                    <a:pt x="904908" y="371872"/>
                  </a:lnTo>
                  <a:lnTo>
                    <a:pt x="933819" y="371872"/>
                  </a:lnTo>
                  <a:lnTo>
                    <a:pt x="933819" y="342106"/>
                  </a:lnTo>
                  <a:lnTo>
                    <a:pt x="904908" y="342106"/>
                  </a:lnTo>
                  <a:close/>
                  <a:moveTo>
                    <a:pt x="1494632" y="300037"/>
                  </a:moveTo>
                  <a:lnTo>
                    <a:pt x="1489473" y="300434"/>
                  </a:lnTo>
                  <a:lnTo>
                    <a:pt x="1483123" y="301228"/>
                  </a:lnTo>
                  <a:lnTo>
                    <a:pt x="1477169" y="302419"/>
                  </a:lnTo>
                  <a:lnTo>
                    <a:pt x="1465660" y="304800"/>
                  </a:lnTo>
                  <a:lnTo>
                    <a:pt x="1460501" y="306784"/>
                  </a:lnTo>
                  <a:lnTo>
                    <a:pt x="1456532" y="307975"/>
                  </a:lnTo>
                  <a:lnTo>
                    <a:pt x="1456532" y="331391"/>
                  </a:lnTo>
                  <a:lnTo>
                    <a:pt x="1457723" y="331391"/>
                  </a:lnTo>
                  <a:lnTo>
                    <a:pt x="1460898" y="329406"/>
                  </a:lnTo>
                  <a:lnTo>
                    <a:pt x="1465263" y="327819"/>
                  </a:lnTo>
                  <a:lnTo>
                    <a:pt x="1475582" y="323453"/>
                  </a:lnTo>
                  <a:lnTo>
                    <a:pt x="1480741" y="321866"/>
                  </a:lnTo>
                  <a:lnTo>
                    <a:pt x="1486694" y="320675"/>
                  </a:lnTo>
                  <a:lnTo>
                    <a:pt x="1492648" y="319484"/>
                  </a:lnTo>
                  <a:lnTo>
                    <a:pt x="1498998" y="319484"/>
                  </a:lnTo>
                  <a:lnTo>
                    <a:pt x="1505744" y="320278"/>
                  </a:lnTo>
                  <a:lnTo>
                    <a:pt x="1511698" y="321469"/>
                  </a:lnTo>
                  <a:lnTo>
                    <a:pt x="1517254" y="323056"/>
                  </a:lnTo>
                  <a:lnTo>
                    <a:pt x="1519635" y="324644"/>
                  </a:lnTo>
                  <a:lnTo>
                    <a:pt x="1521619" y="325834"/>
                  </a:lnTo>
                  <a:lnTo>
                    <a:pt x="1524001" y="327819"/>
                  </a:lnTo>
                  <a:lnTo>
                    <a:pt x="1525588" y="329803"/>
                  </a:lnTo>
                  <a:lnTo>
                    <a:pt x="1527176" y="331787"/>
                  </a:lnTo>
                  <a:lnTo>
                    <a:pt x="1528366" y="334169"/>
                  </a:lnTo>
                  <a:lnTo>
                    <a:pt x="1529160" y="336550"/>
                  </a:lnTo>
                  <a:lnTo>
                    <a:pt x="1530351" y="339328"/>
                  </a:lnTo>
                  <a:lnTo>
                    <a:pt x="1530748" y="342503"/>
                  </a:lnTo>
                  <a:lnTo>
                    <a:pt x="1530748" y="345281"/>
                  </a:lnTo>
                  <a:lnTo>
                    <a:pt x="1530351" y="350441"/>
                  </a:lnTo>
                  <a:lnTo>
                    <a:pt x="1529954" y="354806"/>
                  </a:lnTo>
                  <a:lnTo>
                    <a:pt x="1528366" y="358378"/>
                  </a:lnTo>
                  <a:lnTo>
                    <a:pt x="1526779" y="361950"/>
                  </a:lnTo>
                  <a:lnTo>
                    <a:pt x="1524794" y="365125"/>
                  </a:lnTo>
                  <a:lnTo>
                    <a:pt x="1522413" y="368300"/>
                  </a:lnTo>
                  <a:lnTo>
                    <a:pt x="1519635" y="371475"/>
                  </a:lnTo>
                  <a:lnTo>
                    <a:pt x="1516857" y="374650"/>
                  </a:lnTo>
                  <a:lnTo>
                    <a:pt x="1513285" y="377031"/>
                  </a:lnTo>
                  <a:lnTo>
                    <a:pt x="1510110" y="379413"/>
                  </a:lnTo>
                  <a:lnTo>
                    <a:pt x="1502569" y="384572"/>
                  </a:lnTo>
                  <a:lnTo>
                    <a:pt x="1485901" y="393700"/>
                  </a:lnTo>
                  <a:lnTo>
                    <a:pt x="1485901" y="429419"/>
                  </a:lnTo>
                  <a:lnTo>
                    <a:pt x="1506538" y="429419"/>
                  </a:lnTo>
                  <a:lnTo>
                    <a:pt x="1506538" y="403225"/>
                  </a:lnTo>
                  <a:lnTo>
                    <a:pt x="1515666" y="397669"/>
                  </a:lnTo>
                  <a:lnTo>
                    <a:pt x="1524794" y="392113"/>
                  </a:lnTo>
                  <a:lnTo>
                    <a:pt x="1532732" y="386159"/>
                  </a:lnTo>
                  <a:lnTo>
                    <a:pt x="1539479" y="379413"/>
                  </a:lnTo>
                  <a:lnTo>
                    <a:pt x="1542654" y="376238"/>
                  </a:lnTo>
                  <a:lnTo>
                    <a:pt x="1545432" y="372269"/>
                  </a:lnTo>
                  <a:lnTo>
                    <a:pt x="1547813" y="368300"/>
                  </a:lnTo>
                  <a:lnTo>
                    <a:pt x="1550194" y="363934"/>
                  </a:lnTo>
                  <a:lnTo>
                    <a:pt x="1552179" y="359172"/>
                  </a:lnTo>
                  <a:lnTo>
                    <a:pt x="1553369" y="354806"/>
                  </a:lnTo>
                  <a:lnTo>
                    <a:pt x="1553766" y="349250"/>
                  </a:lnTo>
                  <a:lnTo>
                    <a:pt x="1554163" y="343694"/>
                  </a:lnTo>
                  <a:lnTo>
                    <a:pt x="1553766" y="338931"/>
                  </a:lnTo>
                  <a:lnTo>
                    <a:pt x="1553369" y="334566"/>
                  </a:lnTo>
                  <a:lnTo>
                    <a:pt x="1552179" y="330200"/>
                  </a:lnTo>
                  <a:lnTo>
                    <a:pt x="1550591" y="325834"/>
                  </a:lnTo>
                  <a:lnTo>
                    <a:pt x="1548607" y="322262"/>
                  </a:lnTo>
                  <a:lnTo>
                    <a:pt x="1546226" y="318294"/>
                  </a:lnTo>
                  <a:lnTo>
                    <a:pt x="1543448" y="315119"/>
                  </a:lnTo>
                  <a:lnTo>
                    <a:pt x="1539876" y="311944"/>
                  </a:lnTo>
                  <a:lnTo>
                    <a:pt x="1535907" y="309166"/>
                  </a:lnTo>
                  <a:lnTo>
                    <a:pt x="1531938" y="306784"/>
                  </a:lnTo>
                  <a:lnTo>
                    <a:pt x="1527573" y="304403"/>
                  </a:lnTo>
                  <a:lnTo>
                    <a:pt x="1522413" y="302816"/>
                  </a:lnTo>
                  <a:lnTo>
                    <a:pt x="1517651" y="301625"/>
                  </a:lnTo>
                  <a:lnTo>
                    <a:pt x="1512491" y="300831"/>
                  </a:lnTo>
                  <a:lnTo>
                    <a:pt x="1506538" y="300037"/>
                  </a:lnTo>
                  <a:lnTo>
                    <a:pt x="1500585" y="300037"/>
                  </a:lnTo>
                  <a:lnTo>
                    <a:pt x="1494632" y="300037"/>
                  </a:lnTo>
                  <a:close/>
                  <a:moveTo>
                    <a:pt x="342698" y="286941"/>
                  </a:moveTo>
                  <a:lnTo>
                    <a:pt x="337545" y="287337"/>
                  </a:lnTo>
                  <a:lnTo>
                    <a:pt x="332393" y="287734"/>
                  </a:lnTo>
                  <a:lnTo>
                    <a:pt x="321295" y="289322"/>
                  </a:lnTo>
                  <a:lnTo>
                    <a:pt x="310593" y="291703"/>
                  </a:lnTo>
                  <a:lnTo>
                    <a:pt x="302270" y="294481"/>
                  </a:lnTo>
                  <a:lnTo>
                    <a:pt x="302270" y="316309"/>
                  </a:lnTo>
                  <a:lnTo>
                    <a:pt x="303063" y="316309"/>
                  </a:lnTo>
                  <a:lnTo>
                    <a:pt x="306630" y="314325"/>
                  </a:lnTo>
                  <a:lnTo>
                    <a:pt x="310197" y="312341"/>
                  </a:lnTo>
                  <a:lnTo>
                    <a:pt x="319709" y="308769"/>
                  </a:lnTo>
                  <a:lnTo>
                    <a:pt x="324862" y="307181"/>
                  </a:lnTo>
                  <a:lnTo>
                    <a:pt x="330015" y="305991"/>
                  </a:lnTo>
                  <a:lnTo>
                    <a:pt x="335564" y="305197"/>
                  </a:lnTo>
                  <a:lnTo>
                    <a:pt x="341509" y="305197"/>
                  </a:lnTo>
                  <a:lnTo>
                    <a:pt x="347454" y="305197"/>
                  </a:lnTo>
                  <a:lnTo>
                    <a:pt x="353003" y="306784"/>
                  </a:lnTo>
                  <a:lnTo>
                    <a:pt x="357759" y="308372"/>
                  </a:lnTo>
                  <a:lnTo>
                    <a:pt x="362516" y="311150"/>
                  </a:lnTo>
                  <a:lnTo>
                    <a:pt x="364101" y="312341"/>
                  </a:lnTo>
                  <a:lnTo>
                    <a:pt x="366083" y="314722"/>
                  </a:lnTo>
                  <a:lnTo>
                    <a:pt x="367272" y="316309"/>
                  </a:lnTo>
                  <a:lnTo>
                    <a:pt x="368461" y="318294"/>
                  </a:lnTo>
                  <a:lnTo>
                    <a:pt x="369254" y="321072"/>
                  </a:lnTo>
                  <a:lnTo>
                    <a:pt x="370046" y="323453"/>
                  </a:lnTo>
                  <a:lnTo>
                    <a:pt x="370443" y="325834"/>
                  </a:lnTo>
                  <a:lnTo>
                    <a:pt x="370443" y="329009"/>
                  </a:lnTo>
                  <a:lnTo>
                    <a:pt x="370046" y="333772"/>
                  </a:lnTo>
                  <a:lnTo>
                    <a:pt x="369650" y="337344"/>
                  </a:lnTo>
                  <a:lnTo>
                    <a:pt x="368461" y="341312"/>
                  </a:lnTo>
                  <a:lnTo>
                    <a:pt x="367272" y="344091"/>
                  </a:lnTo>
                  <a:lnTo>
                    <a:pt x="365290" y="347266"/>
                  </a:lnTo>
                  <a:lnTo>
                    <a:pt x="362912" y="350044"/>
                  </a:lnTo>
                  <a:lnTo>
                    <a:pt x="360534" y="352822"/>
                  </a:lnTo>
                  <a:lnTo>
                    <a:pt x="357363" y="355600"/>
                  </a:lnTo>
                  <a:lnTo>
                    <a:pt x="351814" y="360759"/>
                  </a:lnTo>
                  <a:lnTo>
                    <a:pt x="344283" y="365125"/>
                  </a:lnTo>
                  <a:lnTo>
                    <a:pt x="329222" y="373459"/>
                  </a:lnTo>
                  <a:lnTo>
                    <a:pt x="329222" y="406400"/>
                  </a:lnTo>
                  <a:lnTo>
                    <a:pt x="348643" y="406400"/>
                  </a:lnTo>
                  <a:lnTo>
                    <a:pt x="348643" y="382588"/>
                  </a:lnTo>
                  <a:lnTo>
                    <a:pt x="356967" y="377428"/>
                  </a:lnTo>
                  <a:lnTo>
                    <a:pt x="365290" y="371872"/>
                  </a:lnTo>
                  <a:lnTo>
                    <a:pt x="372424" y="366316"/>
                  </a:lnTo>
                  <a:lnTo>
                    <a:pt x="378370" y="360759"/>
                  </a:lnTo>
                  <a:lnTo>
                    <a:pt x="381541" y="357188"/>
                  </a:lnTo>
                  <a:lnTo>
                    <a:pt x="384315" y="354013"/>
                  </a:lnTo>
                  <a:lnTo>
                    <a:pt x="386693" y="350044"/>
                  </a:lnTo>
                  <a:lnTo>
                    <a:pt x="388675" y="346075"/>
                  </a:lnTo>
                  <a:lnTo>
                    <a:pt x="390260" y="342106"/>
                  </a:lnTo>
                  <a:lnTo>
                    <a:pt x="391053" y="337344"/>
                  </a:lnTo>
                  <a:lnTo>
                    <a:pt x="391846" y="332581"/>
                  </a:lnTo>
                  <a:lnTo>
                    <a:pt x="392638" y="327819"/>
                  </a:lnTo>
                  <a:lnTo>
                    <a:pt x="391846" y="323056"/>
                  </a:lnTo>
                  <a:lnTo>
                    <a:pt x="391449" y="318691"/>
                  </a:lnTo>
                  <a:lnTo>
                    <a:pt x="390260" y="314722"/>
                  </a:lnTo>
                  <a:lnTo>
                    <a:pt x="389071" y="310753"/>
                  </a:lnTo>
                  <a:lnTo>
                    <a:pt x="387089" y="307578"/>
                  </a:lnTo>
                  <a:lnTo>
                    <a:pt x="384711" y="304006"/>
                  </a:lnTo>
                  <a:lnTo>
                    <a:pt x="381937" y="301228"/>
                  </a:lnTo>
                  <a:lnTo>
                    <a:pt x="379162" y="298053"/>
                  </a:lnTo>
                  <a:lnTo>
                    <a:pt x="375595" y="295672"/>
                  </a:lnTo>
                  <a:lnTo>
                    <a:pt x="372028" y="293291"/>
                  </a:lnTo>
                  <a:lnTo>
                    <a:pt x="367668" y="291306"/>
                  </a:lnTo>
                  <a:lnTo>
                    <a:pt x="363308" y="289719"/>
                  </a:lnTo>
                  <a:lnTo>
                    <a:pt x="358948" y="288528"/>
                  </a:lnTo>
                  <a:lnTo>
                    <a:pt x="353796" y="287734"/>
                  </a:lnTo>
                  <a:lnTo>
                    <a:pt x="348247" y="287337"/>
                  </a:lnTo>
                  <a:lnTo>
                    <a:pt x="342698" y="286941"/>
                  </a:lnTo>
                  <a:close/>
                  <a:moveTo>
                    <a:pt x="1500585" y="158750"/>
                  </a:moveTo>
                  <a:lnTo>
                    <a:pt x="1511301" y="159147"/>
                  </a:lnTo>
                  <a:lnTo>
                    <a:pt x="1521223" y="159940"/>
                  </a:lnTo>
                  <a:lnTo>
                    <a:pt x="1531541" y="161528"/>
                  </a:lnTo>
                  <a:lnTo>
                    <a:pt x="1540669" y="163115"/>
                  </a:lnTo>
                  <a:lnTo>
                    <a:pt x="1550194" y="165894"/>
                  </a:lnTo>
                  <a:lnTo>
                    <a:pt x="1558529" y="168275"/>
                  </a:lnTo>
                  <a:lnTo>
                    <a:pt x="1566863" y="171450"/>
                  </a:lnTo>
                  <a:lnTo>
                    <a:pt x="1574404" y="174228"/>
                  </a:lnTo>
                  <a:lnTo>
                    <a:pt x="1581548" y="177403"/>
                  </a:lnTo>
                  <a:lnTo>
                    <a:pt x="1588294" y="180975"/>
                  </a:lnTo>
                  <a:lnTo>
                    <a:pt x="1595041" y="184150"/>
                  </a:lnTo>
                  <a:lnTo>
                    <a:pt x="1606154" y="191690"/>
                  </a:lnTo>
                  <a:lnTo>
                    <a:pt x="1615679" y="198437"/>
                  </a:lnTo>
                  <a:lnTo>
                    <a:pt x="1622823" y="203994"/>
                  </a:lnTo>
                  <a:lnTo>
                    <a:pt x="1628379" y="208756"/>
                  </a:lnTo>
                  <a:lnTo>
                    <a:pt x="1632744" y="213122"/>
                  </a:lnTo>
                  <a:lnTo>
                    <a:pt x="1631554" y="216297"/>
                  </a:lnTo>
                  <a:lnTo>
                    <a:pt x="1629173" y="219869"/>
                  </a:lnTo>
                  <a:lnTo>
                    <a:pt x="1626791" y="224234"/>
                  </a:lnTo>
                  <a:lnTo>
                    <a:pt x="1623219" y="229394"/>
                  </a:lnTo>
                  <a:lnTo>
                    <a:pt x="1619251" y="234950"/>
                  </a:lnTo>
                  <a:lnTo>
                    <a:pt x="1614091" y="240903"/>
                  </a:lnTo>
                  <a:lnTo>
                    <a:pt x="1607741" y="246459"/>
                  </a:lnTo>
                  <a:lnTo>
                    <a:pt x="1604566" y="248840"/>
                  </a:lnTo>
                  <a:lnTo>
                    <a:pt x="1600994" y="251222"/>
                  </a:lnTo>
                  <a:lnTo>
                    <a:pt x="1597423" y="253603"/>
                  </a:lnTo>
                  <a:lnTo>
                    <a:pt x="1593057" y="255587"/>
                  </a:lnTo>
                  <a:lnTo>
                    <a:pt x="1588691" y="257175"/>
                  </a:lnTo>
                  <a:lnTo>
                    <a:pt x="1584723" y="258762"/>
                  </a:lnTo>
                  <a:lnTo>
                    <a:pt x="1579563" y="259953"/>
                  </a:lnTo>
                  <a:lnTo>
                    <a:pt x="1574801" y="260747"/>
                  </a:lnTo>
                  <a:lnTo>
                    <a:pt x="1569244" y="261144"/>
                  </a:lnTo>
                  <a:lnTo>
                    <a:pt x="1564085" y="261144"/>
                  </a:lnTo>
                  <a:lnTo>
                    <a:pt x="1558529" y="260747"/>
                  </a:lnTo>
                  <a:lnTo>
                    <a:pt x="1552179" y="259953"/>
                  </a:lnTo>
                  <a:lnTo>
                    <a:pt x="1545829" y="257969"/>
                  </a:lnTo>
                  <a:lnTo>
                    <a:pt x="1539479" y="255984"/>
                  </a:lnTo>
                  <a:lnTo>
                    <a:pt x="1532732" y="253603"/>
                  </a:lnTo>
                  <a:lnTo>
                    <a:pt x="1525588" y="250031"/>
                  </a:lnTo>
                  <a:lnTo>
                    <a:pt x="1517651" y="246062"/>
                  </a:lnTo>
                  <a:lnTo>
                    <a:pt x="1509316" y="242490"/>
                  </a:lnTo>
                  <a:lnTo>
                    <a:pt x="1542654" y="258762"/>
                  </a:lnTo>
                  <a:lnTo>
                    <a:pt x="1558926" y="266303"/>
                  </a:lnTo>
                  <a:lnTo>
                    <a:pt x="1566069" y="269081"/>
                  </a:lnTo>
                  <a:lnTo>
                    <a:pt x="1573610" y="271462"/>
                  </a:lnTo>
                  <a:lnTo>
                    <a:pt x="1580754" y="273844"/>
                  </a:lnTo>
                  <a:lnTo>
                    <a:pt x="1587501" y="275431"/>
                  </a:lnTo>
                  <a:lnTo>
                    <a:pt x="1593851" y="276622"/>
                  </a:lnTo>
                  <a:lnTo>
                    <a:pt x="1599804" y="277019"/>
                  </a:lnTo>
                  <a:lnTo>
                    <a:pt x="1605757" y="276622"/>
                  </a:lnTo>
                  <a:lnTo>
                    <a:pt x="1611313" y="275431"/>
                  </a:lnTo>
                  <a:lnTo>
                    <a:pt x="1615679" y="273844"/>
                  </a:lnTo>
                  <a:lnTo>
                    <a:pt x="1618457" y="271859"/>
                  </a:lnTo>
                  <a:lnTo>
                    <a:pt x="1620441" y="270669"/>
                  </a:lnTo>
                  <a:lnTo>
                    <a:pt x="1621632" y="282178"/>
                  </a:lnTo>
                  <a:lnTo>
                    <a:pt x="1622029" y="292497"/>
                  </a:lnTo>
                  <a:lnTo>
                    <a:pt x="1621632" y="302419"/>
                  </a:lnTo>
                  <a:lnTo>
                    <a:pt x="1621235" y="311944"/>
                  </a:lnTo>
                  <a:lnTo>
                    <a:pt x="1622823" y="310356"/>
                  </a:lnTo>
                  <a:lnTo>
                    <a:pt x="1623616" y="309959"/>
                  </a:lnTo>
                  <a:lnTo>
                    <a:pt x="1625204" y="309562"/>
                  </a:lnTo>
                  <a:lnTo>
                    <a:pt x="1626394" y="309959"/>
                  </a:lnTo>
                  <a:lnTo>
                    <a:pt x="1627188" y="310753"/>
                  </a:lnTo>
                  <a:lnTo>
                    <a:pt x="1628379" y="311944"/>
                  </a:lnTo>
                  <a:lnTo>
                    <a:pt x="1629569" y="313928"/>
                  </a:lnTo>
                  <a:lnTo>
                    <a:pt x="1631951" y="317897"/>
                  </a:lnTo>
                  <a:lnTo>
                    <a:pt x="1633538" y="323850"/>
                  </a:lnTo>
                  <a:lnTo>
                    <a:pt x="1634729" y="331391"/>
                  </a:lnTo>
                  <a:lnTo>
                    <a:pt x="1635919" y="339328"/>
                  </a:lnTo>
                  <a:lnTo>
                    <a:pt x="1636316" y="348853"/>
                  </a:lnTo>
                  <a:lnTo>
                    <a:pt x="1636713" y="358775"/>
                  </a:lnTo>
                  <a:lnTo>
                    <a:pt x="1636316" y="368697"/>
                  </a:lnTo>
                  <a:lnTo>
                    <a:pt x="1635919" y="377825"/>
                  </a:lnTo>
                  <a:lnTo>
                    <a:pt x="1634729" y="385763"/>
                  </a:lnTo>
                  <a:lnTo>
                    <a:pt x="1633538" y="393303"/>
                  </a:lnTo>
                  <a:lnTo>
                    <a:pt x="1631951" y="399256"/>
                  </a:lnTo>
                  <a:lnTo>
                    <a:pt x="1629569" y="404019"/>
                  </a:lnTo>
                  <a:lnTo>
                    <a:pt x="1628379" y="405209"/>
                  </a:lnTo>
                  <a:lnTo>
                    <a:pt x="1627188" y="406400"/>
                  </a:lnTo>
                  <a:lnTo>
                    <a:pt x="1626394" y="407194"/>
                  </a:lnTo>
                  <a:lnTo>
                    <a:pt x="1625204" y="407591"/>
                  </a:lnTo>
                  <a:lnTo>
                    <a:pt x="1623616" y="407194"/>
                  </a:lnTo>
                  <a:lnTo>
                    <a:pt x="1622426" y="406400"/>
                  </a:lnTo>
                  <a:lnTo>
                    <a:pt x="1621235" y="405209"/>
                  </a:lnTo>
                  <a:lnTo>
                    <a:pt x="1620044" y="403622"/>
                  </a:lnTo>
                  <a:lnTo>
                    <a:pt x="1618060" y="398463"/>
                  </a:lnTo>
                  <a:lnTo>
                    <a:pt x="1616076" y="392113"/>
                  </a:lnTo>
                  <a:lnTo>
                    <a:pt x="1614885" y="400447"/>
                  </a:lnTo>
                  <a:lnTo>
                    <a:pt x="1613694" y="409178"/>
                  </a:lnTo>
                  <a:lnTo>
                    <a:pt x="1612107" y="417116"/>
                  </a:lnTo>
                  <a:lnTo>
                    <a:pt x="1609726" y="425053"/>
                  </a:lnTo>
                  <a:lnTo>
                    <a:pt x="1607344" y="432594"/>
                  </a:lnTo>
                  <a:lnTo>
                    <a:pt x="1604963" y="440135"/>
                  </a:lnTo>
                  <a:lnTo>
                    <a:pt x="1601788" y="447278"/>
                  </a:lnTo>
                  <a:lnTo>
                    <a:pt x="1599010" y="454025"/>
                  </a:lnTo>
                  <a:lnTo>
                    <a:pt x="1595438" y="460772"/>
                  </a:lnTo>
                  <a:lnTo>
                    <a:pt x="1592263" y="467519"/>
                  </a:lnTo>
                  <a:lnTo>
                    <a:pt x="1588294" y="473869"/>
                  </a:lnTo>
                  <a:lnTo>
                    <a:pt x="1584326" y="479822"/>
                  </a:lnTo>
                  <a:lnTo>
                    <a:pt x="1579960" y="485775"/>
                  </a:lnTo>
                  <a:lnTo>
                    <a:pt x="1575594" y="491331"/>
                  </a:lnTo>
                  <a:lnTo>
                    <a:pt x="1571626" y="496491"/>
                  </a:lnTo>
                  <a:lnTo>
                    <a:pt x="1566863" y="501253"/>
                  </a:lnTo>
                  <a:lnTo>
                    <a:pt x="1562101" y="506016"/>
                  </a:lnTo>
                  <a:lnTo>
                    <a:pt x="1557735" y="510778"/>
                  </a:lnTo>
                  <a:lnTo>
                    <a:pt x="1552576" y="514747"/>
                  </a:lnTo>
                  <a:lnTo>
                    <a:pt x="1547416" y="518716"/>
                  </a:lnTo>
                  <a:lnTo>
                    <a:pt x="1542257" y="521891"/>
                  </a:lnTo>
                  <a:lnTo>
                    <a:pt x="1537494" y="525463"/>
                  </a:lnTo>
                  <a:lnTo>
                    <a:pt x="1532335" y="528241"/>
                  </a:lnTo>
                  <a:lnTo>
                    <a:pt x="1527176" y="531416"/>
                  </a:lnTo>
                  <a:lnTo>
                    <a:pt x="1522016" y="533400"/>
                  </a:lnTo>
                  <a:lnTo>
                    <a:pt x="1517254" y="535385"/>
                  </a:lnTo>
                  <a:lnTo>
                    <a:pt x="1512094" y="537766"/>
                  </a:lnTo>
                  <a:lnTo>
                    <a:pt x="1506935" y="538957"/>
                  </a:lnTo>
                  <a:lnTo>
                    <a:pt x="1502569" y="540147"/>
                  </a:lnTo>
                  <a:lnTo>
                    <a:pt x="1497410" y="540941"/>
                  </a:lnTo>
                  <a:lnTo>
                    <a:pt x="1492648" y="541338"/>
                  </a:lnTo>
                  <a:lnTo>
                    <a:pt x="1487488" y="541338"/>
                  </a:lnTo>
                  <a:lnTo>
                    <a:pt x="1483916" y="541338"/>
                  </a:lnTo>
                  <a:lnTo>
                    <a:pt x="1479948" y="540941"/>
                  </a:lnTo>
                  <a:lnTo>
                    <a:pt x="1475979" y="540147"/>
                  </a:lnTo>
                  <a:lnTo>
                    <a:pt x="1471613" y="538957"/>
                  </a:lnTo>
                  <a:lnTo>
                    <a:pt x="1466851" y="537369"/>
                  </a:lnTo>
                  <a:lnTo>
                    <a:pt x="1462485" y="535385"/>
                  </a:lnTo>
                  <a:lnTo>
                    <a:pt x="1452960" y="531019"/>
                  </a:lnTo>
                  <a:lnTo>
                    <a:pt x="1443435" y="525066"/>
                  </a:lnTo>
                  <a:lnTo>
                    <a:pt x="1433513" y="517922"/>
                  </a:lnTo>
                  <a:lnTo>
                    <a:pt x="1423988" y="509985"/>
                  </a:lnTo>
                  <a:lnTo>
                    <a:pt x="1414066" y="500460"/>
                  </a:lnTo>
                  <a:lnTo>
                    <a:pt x="1404938" y="490538"/>
                  </a:lnTo>
                  <a:lnTo>
                    <a:pt x="1395810" y="479425"/>
                  </a:lnTo>
                  <a:lnTo>
                    <a:pt x="1386682" y="467519"/>
                  </a:lnTo>
                  <a:lnTo>
                    <a:pt x="1378744" y="454819"/>
                  </a:lnTo>
                  <a:lnTo>
                    <a:pt x="1375173" y="448072"/>
                  </a:lnTo>
                  <a:lnTo>
                    <a:pt x="1371601" y="441325"/>
                  </a:lnTo>
                  <a:lnTo>
                    <a:pt x="1368426" y="434578"/>
                  </a:lnTo>
                  <a:lnTo>
                    <a:pt x="1364854" y="427434"/>
                  </a:lnTo>
                  <a:lnTo>
                    <a:pt x="1362076" y="420291"/>
                  </a:lnTo>
                  <a:lnTo>
                    <a:pt x="1359298" y="412750"/>
                  </a:lnTo>
                  <a:lnTo>
                    <a:pt x="1356916" y="405209"/>
                  </a:lnTo>
                  <a:lnTo>
                    <a:pt x="1354932" y="397669"/>
                  </a:lnTo>
                  <a:lnTo>
                    <a:pt x="1352948" y="402828"/>
                  </a:lnTo>
                  <a:lnTo>
                    <a:pt x="1350963" y="406400"/>
                  </a:lnTo>
                  <a:lnTo>
                    <a:pt x="1350169" y="408384"/>
                  </a:lnTo>
                  <a:lnTo>
                    <a:pt x="1349376" y="409178"/>
                  </a:lnTo>
                  <a:lnTo>
                    <a:pt x="1348185" y="409972"/>
                  </a:lnTo>
                  <a:lnTo>
                    <a:pt x="1346994" y="409972"/>
                  </a:lnTo>
                  <a:lnTo>
                    <a:pt x="1345407" y="409972"/>
                  </a:lnTo>
                  <a:lnTo>
                    <a:pt x="1344613" y="409178"/>
                  </a:lnTo>
                  <a:lnTo>
                    <a:pt x="1343423" y="407591"/>
                  </a:lnTo>
                  <a:lnTo>
                    <a:pt x="1342232" y="406003"/>
                  </a:lnTo>
                  <a:lnTo>
                    <a:pt x="1340248" y="401638"/>
                  </a:lnTo>
                  <a:lnTo>
                    <a:pt x="1338263" y="395684"/>
                  </a:lnTo>
                  <a:lnTo>
                    <a:pt x="1337073" y="388541"/>
                  </a:lnTo>
                  <a:lnTo>
                    <a:pt x="1335882" y="379809"/>
                  </a:lnTo>
                  <a:lnTo>
                    <a:pt x="1335088" y="371078"/>
                  </a:lnTo>
                  <a:lnTo>
                    <a:pt x="1335088" y="361156"/>
                  </a:lnTo>
                  <a:lnTo>
                    <a:pt x="1335088" y="351234"/>
                  </a:lnTo>
                  <a:lnTo>
                    <a:pt x="1335882" y="342106"/>
                  </a:lnTo>
                  <a:lnTo>
                    <a:pt x="1337073" y="333772"/>
                  </a:lnTo>
                  <a:lnTo>
                    <a:pt x="1338263" y="326231"/>
                  </a:lnTo>
                  <a:lnTo>
                    <a:pt x="1340248" y="320675"/>
                  </a:lnTo>
                  <a:lnTo>
                    <a:pt x="1342232" y="315912"/>
                  </a:lnTo>
                  <a:lnTo>
                    <a:pt x="1343423" y="314325"/>
                  </a:lnTo>
                  <a:lnTo>
                    <a:pt x="1344613" y="312737"/>
                  </a:lnTo>
                  <a:lnTo>
                    <a:pt x="1345407" y="312341"/>
                  </a:lnTo>
                  <a:lnTo>
                    <a:pt x="1346994" y="311944"/>
                  </a:lnTo>
                  <a:lnTo>
                    <a:pt x="1347788" y="311944"/>
                  </a:lnTo>
                  <a:lnTo>
                    <a:pt x="1348582" y="312341"/>
                  </a:lnTo>
                  <a:lnTo>
                    <a:pt x="1348979" y="300037"/>
                  </a:lnTo>
                  <a:lnTo>
                    <a:pt x="1349773" y="294084"/>
                  </a:lnTo>
                  <a:lnTo>
                    <a:pt x="1350566" y="288528"/>
                  </a:lnTo>
                  <a:lnTo>
                    <a:pt x="1350169" y="281781"/>
                  </a:lnTo>
                  <a:lnTo>
                    <a:pt x="1349773" y="275431"/>
                  </a:lnTo>
                  <a:lnTo>
                    <a:pt x="1349773" y="269081"/>
                  </a:lnTo>
                  <a:lnTo>
                    <a:pt x="1350169" y="263525"/>
                  </a:lnTo>
                  <a:lnTo>
                    <a:pt x="1350566" y="257969"/>
                  </a:lnTo>
                  <a:lnTo>
                    <a:pt x="1351360" y="253206"/>
                  </a:lnTo>
                  <a:lnTo>
                    <a:pt x="1352154" y="248444"/>
                  </a:lnTo>
                  <a:lnTo>
                    <a:pt x="1353741" y="243681"/>
                  </a:lnTo>
                  <a:lnTo>
                    <a:pt x="1355329" y="240109"/>
                  </a:lnTo>
                  <a:lnTo>
                    <a:pt x="1356916" y="236140"/>
                  </a:lnTo>
                  <a:lnTo>
                    <a:pt x="1358901" y="232569"/>
                  </a:lnTo>
                  <a:lnTo>
                    <a:pt x="1361282" y="229394"/>
                  </a:lnTo>
                  <a:lnTo>
                    <a:pt x="1363663" y="226615"/>
                  </a:lnTo>
                  <a:lnTo>
                    <a:pt x="1366044" y="223837"/>
                  </a:lnTo>
                  <a:lnTo>
                    <a:pt x="1369219" y="221456"/>
                  </a:lnTo>
                  <a:lnTo>
                    <a:pt x="1371998" y="219472"/>
                  </a:lnTo>
                  <a:lnTo>
                    <a:pt x="1358504" y="219869"/>
                  </a:lnTo>
                  <a:lnTo>
                    <a:pt x="1348582" y="219869"/>
                  </a:lnTo>
                  <a:lnTo>
                    <a:pt x="1339454" y="220662"/>
                  </a:lnTo>
                  <a:lnTo>
                    <a:pt x="1345407" y="217090"/>
                  </a:lnTo>
                  <a:lnTo>
                    <a:pt x="1351757" y="213122"/>
                  </a:lnTo>
                  <a:lnTo>
                    <a:pt x="1358107" y="208756"/>
                  </a:lnTo>
                  <a:lnTo>
                    <a:pt x="1364457" y="203597"/>
                  </a:lnTo>
                  <a:lnTo>
                    <a:pt x="1376760" y="194865"/>
                  </a:lnTo>
                  <a:lnTo>
                    <a:pt x="1382316" y="190897"/>
                  </a:lnTo>
                  <a:lnTo>
                    <a:pt x="1387476" y="187722"/>
                  </a:lnTo>
                  <a:lnTo>
                    <a:pt x="1401763" y="180975"/>
                  </a:lnTo>
                  <a:lnTo>
                    <a:pt x="1415257" y="175022"/>
                  </a:lnTo>
                  <a:lnTo>
                    <a:pt x="1428751" y="170259"/>
                  </a:lnTo>
                  <a:lnTo>
                    <a:pt x="1441054" y="166687"/>
                  </a:lnTo>
                  <a:lnTo>
                    <a:pt x="1453754" y="163115"/>
                  </a:lnTo>
                  <a:lnTo>
                    <a:pt x="1466057" y="161131"/>
                  </a:lnTo>
                  <a:lnTo>
                    <a:pt x="1477963" y="159544"/>
                  </a:lnTo>
                  <a:lnTo>
                    <a:pt x="1489473" y="159147"/>
                  </a:lnTo>
                  <a:lnTo>
                    <a:pt x="1500585" y="158750"/>
                  </a:lnTo>
                  <a:close/>
                  <a:moveTo>
                    <a:pt x="354192" y="158750"/>
                  </a:moveTo>
                  <a:lnTo>
                    <a:pt x="365290" y="159147"/>
                  </a:lnTo>
                  <a:lnTo>
                    <a:pt x="375199" y="159940"/>
                  </a:lnTo>
                  <a:lnTo>
                    <a:pt x="385108" y="161528"/>
                  </a:lnTo>
                  <a:lnTo>
                    <a:pt x="394620" y="163115"/>
                  </a:lnTo>
                  <a:lnTo>
                    <a:pt x="403340" y="165894"/>
                  </a:lnTo>
                  <a:lnTo>
                    <a:pt x="412060" y="168275"/>
                  </a:lnTo>
                  <a:lnTo>
                    <a:pt x="420383" y="171450"/>
                  </a:lnTo>
                  <a:lnTo>
                    <a:pt x="428310" y="174228"/>
                  </a:lnTo>
                  <a:lnTo>
                    <a:pt x="435445" y="177403"/>
                  </a:lnTo>
                  <a:lnTo>
                    <a:pt x="442183" y="180975"/>
                  </a:lnTo>
                  <a:lnTo>
                    <a:pt x="448524" y="184150"/>
                  </a:lnTo>
                  <a:lnTo>
                    <a:pt x="460019" y="191690"/>
                  </a:lnTo>
                  <a:lnTo>
                    <a:pt x="469135" y="198437"/>
                  </a:lnTo>
                  <a:lnTo>
                    <a:pt x="476665" y="203994"/>
                  </a:lnTo>
                  <a:lnTo>
                    <a:pt x="482214" y="208756"/>
                  </a:lnTo>
                  <a:lnTo>
                    <a:pt x="486178" y="213122"/>
                  </a:lnTo>
                  <a:lnTo>
                    <a:pt x="484592" y="216297"/>
                  </a:lnTo>
                  <a:lnTo>
                    <a:pt x="483007" y="219869"/>
                  </a:lnTo>
                  <a:lnTo>
                    <a:pt x="480629" y="224234"/>
                  </a:lnTo>
                  <a:lnTo>
                    <a:pt x="477062" y="229394"/>
                  </a:lnTo>
                  <a:lnTo>
                    <a:pt x="472306" y="234950"/>
                  </a:lnTo>
                  <a:lnTo>
                    <a:pt x="467549" y="240903"/>
                  </a:lnTo>
                  <a:lnTo>
                    <a:pt x="461604" y="246459"/>
                  </a:lnTo>
                  <a:lnTo>
                    <a:pt x="458037" y="248840"/>
                  </a:lnTo>
                  <a:lnTo>
                    <a:pt x="454866" y="251222"/>
                  </a:lnTo>
                  <a:lnTo>
                    <a:pt x="450902" y="253603"/>
                  </a:lnTo>
                  <a:lnTo>
                    <a:pt x="446939" y="255587"/>
                  </a:lnTo>
                  <a:lnTo>
                    <a:pt x="442579" y="257175"/>
                  </a:lnTo>
                  <a:lnTo>
                    <a:pt x="437823" y="258762"/>
                  </a:lnTo>
                  <a:lnTo>
                    <a:pt x="433463" y="259953"/>
                  </a:lnTo>
                  <a:lnTo>
                    <a:pt x="428310" y="260747"/>
                  </a:lnTo>
                  <a:lnTo>
                    <a:pt x="423158" y="261144"/>
                  </a:lnTo>
                  <a:lnTo>
                    <a:pt x="417609" y="261144"/>
                  </a:lnTo>
                  <a:lnTo>
                    <a:pt x="411663" y="260747"/>
                  </a:lnTo>
                  <a:lnTo>
                    <a:pt x="406114" y="259953"/>
                  </a:lnTo>
                  <a:lnTo>
                    <a:pt x="399773" y="257969"/>
                  </a:lnTo>
                  <a:lnTo>
                    <a:pt x="393431" y="255984"/>
                  </a:lnTo>
                  <a:lnTo>
                    <a:pt x="386693" y="253603"/>
                  </a:lnTo>
                  <a:lnTo>
                    <a:pt x="379559" y="250031"/>
                  </a:lnTo>
                  <a:lnTo>
                    <a:pt x="371235" y="246062"/>
                  </a:lnTo>
                  <a:lnTo>
                    <a:pt x="362912" y="242490"/>
                  </a:lnTo>
                  <a:lnTo>
                    <a:pt x="396602" y="258762"/>
                  </a:lnTo>
                  <a:lnTo>
                    <a:pt x="412060" y="266303"/>
                  </a:lnTo>
                  <a:lnTo>
                    <a:pt x="419987" y="269081"/>
                  </a:lnTo>
                  <a:lnTo>
                    <a:pt x="427518" y="271462"/>
                  </a:lnTo>
                  <a:lnTo>
                    <a:pt x="434256" y="273844"/>
                  </a:lnTo>
                  <a:lnTo>
                    <a:pt x="440994" y="275431"/>
                  </a:lnTo>
                  <a:lnTo>
                    <a:pt x="447732" y="276622"/>
                  </a:lnTo>
                  <a:lnTo>
                    <a:pt x="453677" y="277019"/>
                  </a:lnTo>
                  <a:lnTo>
                    <a:pt x="459226" y="276622"/>
                  </a:lnTo>
                  <a:lnTo>
                    <a:pt x="464378" y="275431"/>
                  </a:lnTo>
                  <a:lnTo>
                    <a:pt x="469531" y="273844"/>
                  </a:lnTo>
                  <a:lnTo>
                    <a:pt x="471513" y="271859"/>
                  </a:lnTo>
                  <a:lnTo>
                    <a:pt x="473891" y="270669"/>
                  </a:lnTo>
                  <a:lnTo>
                    <a:pt x="475080" y="282178"/>
                  </a:lnTo>
                  <a:lnTo>
                    <a:pt x="475476" y="292497"/>
                  </a:lnTo>
                  <a:lnTo>
                    <a:pt x="475476" y="302419"/>
                  </a:lnTo>
                  <a:lnTo>
                    <a:pt x="475080" y="311944"/>
                  </a:lnTo>
                  <a:lnTo>
                    <a:pt x="476665" y="310356"/>
                  </a:lnTo>
                  <a:lnTo>
                    <a:pt x="477458" y="309959"/>
                  </a:lnTo>
                  <a:lnTo>
                    <a:pt x="478251" y="309562"/>
                  </a:lnTo>
                  <a:lnTo>
                    <a:pt x="479440" y="309959"/>
                  </a:lnTo>
                  <a:lnTo>
                    <a:pt x="481025" y="310753"/>
                  </a:lnTo>
                  <a:lnTo>
                    <a:pt x="482214" y="311944"/>
                  </a:lnTo>
                  <a:lnTo>
                    <a:pt x="483007" y="313928"/>
                  </a:lnTo>
                  <a:lnTo>
                    <a:pt x="484989" y="317897"/>
                  </a:lnTo>
                  <a:lnTo>
                    <a:pt x="486574" y="323850"/>
                  </a:lnTo>
                  <a:lnTo>
                    <a:pt x="488556" y="331391"/>
                  </a:lnTo>
                  <a:lnTo>
                    <a:pt x="489349" y="339328"/>
                  </a:lnTo>
                  <a:lnTo>
                    <a:pt x="490141" y="348853"/>
                  </a:lnTo>
                  <a:lnTo>
                    <a:pt x="490538" y="358775"/>
                  </a:lnTo>
                  <a:lnTo>
                    <a:pt x="490141" y="368697"/>
                  </a:lnTo>
                  <a:lnTo>
                    <a:pt x="489349" y="377825"/>
                  </a:lnTo>
                  <a:lnTo>
                    <a:pt x="488556" y="385763"/>
                  </a:lnTo>
                  <a:lnTo>
                    <a:pt x="486574" y="393303"/>
                  </a:lnTo>
                  <a:lnTo>
                    <a:pt x="484989" y="399256"/>
                  </a:lnTo>
                  <a:lnTo>
                    <a:pt x="483007" y="404019"/>
                  </a:lnTo>
                  <a:lnTo>
                    <a:pt x="482214" y="405209"/>
                  </a:lnTo>
                  <a:lnTo>
                    <a:pt x="481025" y="406400"/>
                  </a:lnTo>
                  <a:lnTo>
                    <a:pt x="479440" y="407194"/>
                  </a:lnTo>
                  <a:lnTo>
                    <a:pt x="478251" y="407591"/>
                  </a:lnTo>
                  <a:lnTo>
                    <a:pt x="477062" y="407194"/>
                  </a:lnTo>
                  <a:lnTo>
                    <a:pt x="475873" y="406400"/>
                  </a:lnTo>
                  <a:lnTo>
                    <a:pt x="475080" y="405209"/>
                  </a:lnTo>
                  <a:lnTo>
                    <a:pt x="473891" y="403622"/>
                  </a:lnTo>
                  <a:lnTo>
                    <a:pt x="471513" y="398463"/>
                  </a:lnTo>
                  <a:lnTo>
                    <a:pt x="469927" y="392113"/>
                  </a:lnTo>
                  <a:lnTo>
                    <a:pt x="468738" y="400447"/>
                  </a:lnTo>
                  <a:lnTo>
                    <a:pt x="467549" y="409178"/>
                  </a:lnTo>
                  <a:lnTo>
                    <a:pt x="465171" y="417116"/>
                  </a:lnTo>
                  <a:lnTo>
                    <a:pt x="463586" y="425053"/>
                  </a:lnTo>
                  <a:lnTo>
                    <a:pt x="461208" y="432594"/>
                  </a:lnTo>
                  <a:lnTo>
                    <a:pt x="458433" y="440135"/>
                  </a:lnTo>
                  <a:lnTo>
                    <a:pt x="455659" y="447278"/>
                  </a:lnTo>
                  <a:lnTo>
                    <a:pt x="452488" y="454025"/>
                  </a:lnTo>
                  <a:lnTo>
                    <a:pt x="449317" y="460772"/>
                  </a:lnTo>
                  <a:lnTo>
                    <a:pt x="445353" y="467519"/>
                  </a:lnTo>
                  <a:lnTo>
                    <a:pt x="441786" y="473869"/>
                  </a:lnTo>
                  <a:lnTo>
                    <a:pt x="437823" y="479822"/>
                  </a:lnTo>
                  <a:lnTo>
                    <a:pt x="433859" y="485775"/>
                  </a:lnTo>
                  <a:lnTo>
                    <a:pt x="429499" y="491331"/>
                  </a:lnTo>
                  <a:lnTo>
                    <a:pt x="424743" y="496491"/>
                  </a:lnTo>
                  <a:lnTo>
                    <a:pt x="420780" y="501253"/>
                  </a:lnTo>
                  <a:lnTo>
                    <a:pt x="416023" y="506016"/>
                  </a:lnTo>
                  <a:lnTo>
                    <a:pt x="410871" y="510778"/>
                  </a:lnTo>
                  <a:lnTo>
                    <a:pt x="406511" y="514747"/>
                  </a:lnTo>
                  <a:lnTo>
                    <a:pt x="401358" y="518716"/>
                  </a:lnTo>
                  <a:lnTo>
                    <a:pt x="396206" y="521891"/>
                  </a:lnTo>
                  <a:lnTo>
                    <a:pt x="391053" y="525463"/>
                  </a:lnTo>
                  <a:lnTo>
                    <a:pt x="386297" y="528241"/>
                  </a:lnTo>
                  <a:lnTo>
                    <a:pt x="381144" y="531416"/>
                  </a:lnTo>
                  <a:lnTo>
                    <a:pt x="375992" y="533400"/>
                  </a:lnTo>
                  <a:lnTo>
                    <a:pt x="370839" y="535385"/>
                  </a:lnTo>
                  <a:lnTo>
                    <a:pt x="366083" y="537766"/>
                  </a:lnTo>
                  <a:lnTo>
                    <a:pt x="360930" y="538957"/>
                  </a:lnTo>
                  <a:lnTo>
                    <a:pt x="355778" y="540147"/>
                  </a:lnTo>
                  <a:lnTo>
                    <a:pt x="351021" y="540941"/>
                  </a:lnTo>
                  <a:lnTo>
                    <a:pt x="346265" y="541338"/>
                  </a:lnTo>
                  <a:lnTo>
                    <a:pt x="341509" y="541338"/>
                  </a:lnTo>
                  <a:lnTo>
                    <a:pt x="337545" y="541338"/>
                  </a:lnTo>
                  <a:lnTo>
                    <a:pt x="333582" y="540941"/>
                  </a:lnTo>
                  <a:lnTo>
                    <a:pt x="329222" y="540147"/>
                  </a:lnTo>
                  <a:lnTo>
                    <a:pt x="325258" y="538957"/>
                  </a:lnTo>
                  <a:lnTo>
                    <a:pt x="320898" y="537369"/>
                  </a:lnTo>
                  <a:lnTo>
                    <a:pt x="316142" y="535385"/>
                  </a:lnTo>
                  <a:lnTo>
                    <a:pt x="307026" y="531019"/>
                  </a:lnTo>
                  <a:lnTo>
                    <a:pt x="297117" y="525066"/>
                  </a:lnTo>
                  <a:lnTo>
                    <a:pt x="287605" y="517922"/>
                  </a:lnTo>
                  <a:lnTo>
                    <a:pt x="278092" y="509985"/>
                  </a:lnTo>
                  <a:lnTo>
                    <a:pt x="268183" y="500460"/>
                  </a:lnTo>
                  <a:lnTo>
                    <a:pt x="258671" y="490538"/>
                  </a:lnTo>
                  <a:lnTo>
                    <a:pt x="249555" y="479425"/>
                  </a:lnTo>
                  <a:lnTo>
                    <a:pt x="240835" y="467519"/>
                  </a:lnTo>
                  <a:lnTo>
                    <a:pt x="232908" y="454819"/>
                  </a:lnTo>
                  <a:lnTo>
                    <a:pt x="228944" y="448072"/>
                  </a:lnTo>
                  <a:lnTo>
                    <a:pt x="225377" y="441325"/>
                  </a:lnTo>
                  <a:lnTo>
                    <a:pt x="221810" y="434578"/>
                  </a:lnTo>
                  <a:lnTo>
                    <a:pt x="219036" y="427434"/>
                  </a:lnTo>
                  <a:lnTo>
                    <a:pt x="215865" y="420291"/>
                  </a:lnTo>
                  <a:lnTo>
                    <a:pt x="213090" y="412750"/>
                  </a:lnTo>
                  <a:lnTo>
                    <a:pt x="211109" y="405209"/>
                  </a:lnTo>
                  <a:lnTo>
                    <a:pt x="208730" y="397669"/>
                  </a:lnTo>
                  <a:lnTo>
                    <a:pt x="207145" y="402828"/>
                  </a:lnTo>
                  <a:lnTo>
                    <a:pt x="205163" y="406400"/>
                  </a:lnTo>
                  <a:lnTo>
                    <a:pt x="204371" y="408384"/>
                  </a:lnTo>
                  <a:lnTo>
                    <a:pt x="203181" y="409178"/>
                  </a:lnTo>
                  <a:lnTo>
                    <a:pt x="201992" y="409972"/>
                  </a:lnTo>
                  <a:lnTo>
                    <a:pt x="200803" y="409972"/>
                  </a:lnTo>
                  <a:lnTo>
                    <a:pt x="199614" y="409972"/>
                  </a:lnTo>
                  <a:lnTo>
                    <a:pt x="198425" y="409178"/>
                  </a:lnTo>
                  <a:lnTo>
                    <a:pt x="197236" y="407591"/>
                  </a:lnTo>
                  <a:lnTo>
                    <a:pt x="196443" y="406003"/>
                  </a:lnTo>
                  <a:lnTo>
                    <a:pt x="194065" y="401638"/>
                  </a:lnTo>
                  <a:lnTo>
                    <a:pt x="192480" y="395684"/>
                  </a:lnTo>
                  <a:lnTo>
                    <a:pt x="190895" y="388541"/>
                  </a:lnTo>
                  <a:lnTo>
                    <a:pt x="190102" y="379809"/>
                  </a:lnTo>
                  <a:lnTo>
                    <a:pt x="188913" y="371078"/>
                  </a:lnTo>
                  <a:lnTo>
                    <a:pt x="188913" y="361156"/>
                  </a:lnTo>
                  <a:lnTo>
                    <a:pt x="188913" y="351234"/>
                  </a:lnTo>
                  <a:lnTo>
                    <a:pt x="190102" y="342106"/>
                  </a:lnTo>
                  <a:lnTo>
                    <a:pt x="190895" y="333772"/>
                  </a:lnTo>
                  <a:lnTo>
                    <a:pt x="192480" y="326231"/>
                  </a:lnTo>
                  <a:lnTo>
                    <a:pt x="194065" y="320675"/>
                  </a:lnTo>
                  <a:lnTo>
                    <a:pt x="196443" y="315912"/>
                  </a:lnTo>
                  <a:lnTo>
                    <a:pt x="197236" y="314325"/>
                  </a:lnTo>
                  <a:lnTo>
                    <a:pt x="198425" y="312737"/>
                  </a:lnTo>
                  <a:lnTo>
                    <a:pt x="199614" y="312341"/>
                  </a:lnTo>
                  <a:lnTo>
                    <a:pt x="200803" y="311944"/>
                  </a:lnTo>
                  <a:lnTo>
                    <a:pt x="201596" y="311944"/>
                  </a:lnTo>
                  <a:lnTo>
                    <a:pt x="201992" y="312341"/>
                  </a:lnTo>
                  <a:lnTo>
                    <a:pt x="203181" y="300037"/>
                  </a:lnTo>
                  <a:lnTo>
                    <a:pt x="203974" y="294084"/>
                  </a:lnTo>
                  <a:lnTo>
                    <a:pt x="204767" y="288528"/>
                  </a:lnTo>
                  <a:lnTo>
                    <a:pt x="204371" y="281781"/>
                  </a:lnTo>
                  <a:lnTo>
                    <a:pt x="203974" y="275431"/>
                  </a:lnTo>
                  <a:lnTo>
                    <a:pt x="203974" y="269081"/>
                  </a:lnTo>
                  <a:lnTo>
                    <a:pt x="203974" y="263525"/>
                  </a:lnTo>
                  <a:lnTo>
                    <a:pt x="204767" y="257969"/>
                  </a:lnTo>
                  <a:lnTo>
                    <a:pt x="205560" y="253206"/>
                  </a:lnTo>
                  <a:lnTo>
                    <a:pt x="206352" y="248444"/>
                  </a:lnTo>
                  <a:lnTo>
                    <a:pt x="207541" y="243681"/>
                  </a:lnTo>
                  <a:lnTo>
                    <a:pt x="209127" y="240109"/>
                  </a:lnTo>
                  <a:lnTo>
                    <a:pt x="211109" y="236140"/>
                  </a:lnTo>
                  <a:lnTo>
                    <a:pt x="213090" y="232569"/>
                  </a:lnTo>
                  <a:lnTo>
                    <a:pt x="215072" y="229394"/>
                  </a:lnTo>
                  <a:lnTo>
                    <a:pt x="217847" y="226615"/>
                  </a:lnTo>
                  <a:lnTo>
                    <a:pt x="220225" y="223837"/>
                  </a:lnTo>
                  <a:lnTo>
                    <a:pt x="222603" y="221456"/>
                  </a:lnTo>
                  <a:lnTo>
                    <a:pt x="225774" y="219472"/>
                  </a:lnTo>
                  <a:lnTo>
                    <a:pt x="212694" y="219869"/>
                  </a:lnTo>
                  <a:lnTo>
                    <a:pt x="201992" y="219869"/>
                  </a:lnTo>
                  <a:lnTo>
                    <a:pt x="193273" y="220662"/>
                  </a:lnTo>
                  <a:lnTo>
                    <a:pt x="199614" y="217090"/>
                  </a:lnTo>
                  <a:lnTo>
                    <a:pt x="205956" y="213122"/>
                  </a:lnTo>
                  <a:lnTo>
                    <a:pt x="212298" y="208756"/>
                  </a:lnTo>
                  <a:lnTo>
                    <a:pt x="218639" y="203597"/>
                  </a:lnTo>
                  <a:lnTo>
                    <a:pt x="230926" y="194865"/>
                  </a:lnTo>
                  <a:lnTo>
                    <a:pt x="236079" y="190897"/>
                  </a:lnTo>
                  <a:lnTo>
                    <a:pt x="241231" y="187722"/>
                  </a:lnTo>
                  <a:lnTo>
                    <a:pt x="255104" y="180975"/>
                  </a:lnTo>
                  <a:lnTo>
                    <a:pt x="268976" y="175022"/>
                  </a:lnTo>
                  <a:lnTo>
                    <a:pt x="282056" y="170259"/>
                  </a:lnTo>
                  <a:lnTo>
                    <a:pt x="295135" y="166687"/>
                  </a:lnTo>
                  <a:lnTo>
                    <a:pt x="307819" y="163115"/>
                  </a:lnTo>
                  <a:lnTo>
                    <a:pt x="320106" y="161131"/>
                  </a:lnTo>
                  <a:lnTo>
                    <a:pt x="331996" y="159544"/>
                  </a:lnTo>
                  <a:lnTo>
                    <a:pt x="343094" y="159147"/>
                  </a:lnTo>
                  <a:lnTo>
                    <a:pt x="354192" y="158750"/>
                  </a:lnTo>
                  <a:close/>
                  <a:moveTo>
                    <a:pt x="923918" y="157956"/>
                  </a:moveTo>
                  <a:lnTo>
                    <a:pt x="917185" y="158353"/>
                  </a:lnTo>
                  <a:lnTo>
                    <a:pt x="910056" y="158750"/>
                  </a:lnTo>
                  <a:lnTo>
                    <a:pt x="902928" y="159544"/>
                  </a:lnTo>
                  <a:lnTo>
                    <a:pt x="895403" y="161131"/>
                  </a:lnTo>
                  <a:lnTo>
                    <a:pt x="881937" y="164306"/>
                  </a:lnTo>
                  <a:lnTo>
                    <a:pt x="875996" y="165894"/>
                  </a:lnTo>
                  <a:lnTo>
                    <a:pt x="870451" y="167878"/>
                  </a:lnTo>
                  <a:lnTo>
                    <a:pt x="870451" y="196453"/>
                  </a:lnTo>
                  <a:lnTo>
                    <a:pt x="871640" y="196453"/>
                  </a:lnTo>
                  <a:lnTo>
                    <a:pt x="876392" y="194072"/>
                  </a:lnTo>
                  <a:lnTo>
                    <a:pt x="881145" y="191691"/>
                  </a:lnTo>
                  <a:lnTo>
                    <a:pt x="887086" y="189309"/>
                  </a:lnTo>
                  <a:lnTo>
                    <a:pt x="893422" y="186928"/>
                  </a:lnTo>
                  <a:lnTo>
                    <a:pt x="900551" y="184944"/>
                  </a:lnTo>
                  <a:lnTo>
                    <a:pt x="907680" y="182959"/>
                  </a:lnTo>
                  <a:lnTo>
                    <a:pt x="914809" y="182166"/>
                  </a:lnTo>
                  <a:lnTo>
                    <a:pt x="922334" y="182166"/>
                  </a:lnTo>
                  <a:lnTo>
                    <a:pt x="926294" y="182166"/>
                  </a:lnTo>
                  <a:lnTo>
                    <a:pt x="930255" y="182562"/>
                  </a:lnTo>
                  <a:lnTo>
                    <a:pt x="934215" y="182959"/>
                  </a:lnTo>
                  <a:lnTo>
                    <a:pt x="937384" y="183753"/>
                  </a:lnTo>
                  <a:lnTo>
                    <a:pt x="940948" y="185341"/>
                  </a:lnTo>
                  <a:lnTo>
                    <a:pt x="944117" y="186531"/>
                  </a:lnTo>
                  <a:lnTo>
                    <a:pt x="947285" y="188119"/>
                  </a:lnTo>
                  <a:lnTo>
                    <a:pt x="950057" y="189706"/>
                  </a:lnTo>
                  <a:lnTo>
                    <a:pt x="952434" y="192087"/>
                  </a:lnTo>
                  <a:lnTo>
                    <a:pt x="954810" y="194072"/>
                  </a:lnTo>
                  <a:lnTo>
                    <a:pt x="956394" y="196850"/>
                  </a:lnTo>
                  <a:lnTo>
                    <a:pt x="957978" y="199628"/>
                  </a:lnTo>
                  <a:lnTo>
                    <a:pt x="959167" y="202803"/>
                  </a:lnTo>
                  <a:lnTo>
                    <a:pt x="959959" y="206375"/>
                  </a:lnTo>
                  <a:lnTo>
                    <a:pt x="960751" y="209550"/>
                  </a:lnTo>
                  <a:lnTo>
                    <a:pt x="960751" y="213519"/>
                  </a:lnTo>
                  <a:lnTo>
                    <a:pt x="959959" y="219472"/>
                  </a:lnTo>
                  <a:lnTo>
                    <a:pt x="959167" y="224234"/>
                  </a:lnTo>
                  <a:lnTo>
                    <a:pt x="957978" y="229394"/>
                  </a:lnTo>
                  <a:lnTo>
                    <a:pt x="955998" y="233759"/>
                  </a:lnTo>
                  <a:lnTo>
                    <a:pt x="954018" y="237331"/>
                  </a:lnTo>
                  <a:lnTo>
                    <a:pt x="950850" y="241300"/>
                  </a:lnTo>
                  <a:lnTo>
                    <a:pt x="947681" y="245269"/>
                  </a:lnTo>
                  <a:lnTo>
                    <a:pt x="943325" y="248444"/>
                  </a:lnTo>
                  <a:lnTo>
                    <a:pt x="939760" y="252016"/>
                  </a:lnTo>
                  <a:lnTo>
                    <a:pt x="935800" y="254794"/>
                  </a:lnTo>
                  <a:lnTo>
                    <a:pt x="931047" y="257969"/>
                  </a:lnTo>
                  <a:lnTo>
                    <a:pt x="925898" y="261144"/>
                  </a:lnTo>
                  <a:lnTo>
                    <a:pt x="906096" y="272653"/>
                  </a:lnTo>
                  <a:lnTo>
                    <a:pt x="906096" y="315516"/>
                  </a:lnTo>
                  <a:lnTo>
                    <a:pt x="931443" y="315516"/>
                  </a:lnTo>
                  <a:lnTo>
                    <a:pt x="931443" y="283766"/>
                  </a:lnTo>
                  <a:lnTo>
                    <a:pt x="942929" y="277019"/>
                  </a:lnTo>
                  <a:lnTo>
                    <a:pt x="953226" y="270272"/>
                  </a:lnTo>
                  <a:lnTo>
                    <a:pt x="958374" y="266700"/>
                  </a:lnTo>
                  <a:lnTo>
                    <a:pt x="963127" y="262731"/>
                  </a:lnTo>
                  <a:lnTo>
                    <a:pt x="967484" y="259159"/>
                  </a:lnTo>
                  <a:lnTo>
                    <a:pt x="971444" y="255191"/>
                  </a:lnTo>
                  <a:lnTo>
                    <a:pt x="975405" y="250825"/>
                  </a:lnTo>
                  <a:lnTo>
                    <a:pt x="978573" y="246459"/>
                  </a:lnTo>
                  <a:lnTo>
                    <a:pt x="981741" y="241300"/>
                  </a:lnTo>
                  <a:lnTo>
                    <a:pt x="984514" y="236141"/>
                  </a:lnTo>
                  <a:lnTo>
                    <a:pt x="986494" y="230187"/>
                  </a:lnTo>
                  <a:lnTo>
                    <a:pt x="988079" y="224234"/>
                  </a:lnTo>
                  <a:lnTo>
                    <a:pt x="989267" y="218281"/>
                  </a:lnTo>
                  <a:lnTo>
                    <a:pt x="989267" y="211534"/>
                  </a:lnTo>
                  <a:lnTo>
                    <a:pt x="989267" y="205581"/>
                  </a:lnTo>
                  <a:lnTo>
                    <a:pt x="988475" y="200025"/>
                  </a:lnTo>
                  <a:lnTo>
                    <a:pt x="986494" y="194866"/>
                  </a:lnTo>
                  <a:lnTo>
                    <a:pt x="984910" y="189706"/>
                  </a:lnTo>
                  <a:lnTo>
                    <a:pt x="982534" y="185341"/>
                  </a:lnTo>
                  <a:lnTo>
                    <a:pt x="979365" y="180578"/>
                  </a:lnTo>
                  <a:lnTo>
                    <a:pt x="975801" y="176212"/>
                  </a:lnTo>
                  <a:lnTo>
                    <a:pt x="971840" y="172641"/>
                  </a:lnTo>
                  <a:lnTo>
                    <a:pt x="967484" y="169069"/>
                  </a:lnTo>
                  <a:lnTo>
                    <a:pt x="962335" y="166291"/>
                  </a:lnTo>
                  <a:lnTo>
                    <a:pt x="956790" y="163512"/>
                  </a:lnTo>
                  <a:lnTo>
                    <a:pt x="951246" y="161528"/>
                  </a:lnTo>
                  <a:lnTo>
                    <a:pt x="944909" y="159941"/>
                  </a:lnTo>
                  <a:lnTo>
                    <a:pt x="938176" y="159147"/>
                  </a:lnTo>
                  <a:lnTo>
                    <a:pt x="931443" y="158353"/>
                  </a:lnTo>
                  <a:lnTo>
                    <a:pt x="923918" y="157956"/>
                  </a:lnTo>
                  <a:close/>
                  <a:moveTo>
                    <a:pt x="925106" y="0"/>
                  </a:moveTo>
                  <a:lnTo>
                    <a:pt x="938968" y="0"/>
                  </a:lnTo>
                  <a:lnTo>
                    <a:pt x="952434" y="397"/>
                  </a:lnTo>
                  <a:lnTo>
                    <a:pt x="965503" y="1984"/>
                  </a:lnTo>
                  <a:lnTo>
                    <a:pt x="978177" y="3572"/>
                  </a:lnTo>
                  <a:lnTo>
                    <a:pt x="990059" y="5953"/>
                  </a:lnTo>
                  <a:lnTo>
                    <a:pt x="1001544" y="9128"/>
                  </a:lnTo>
                  <a:lnTo>
                    <a:pt x="1012238" y="12303"/>
                  </a:lnTo>
                  <a:lnTo>
                    <a:pt x="1022931" y="15875"/>
                  </a:lnTo>
                  <a:lnTo>
                    <a:pt x="1032436" y="19844"/>
                  </a:lnTo>
                  <a:lnTo>
                    <a:pt x="1041942" y="24209"/>
                  </a:lnTo>
                  <a:lnTo>
                    <a:pt x="1050259" y="28178"/>
                  </a:lnTo>
                  <a:lnTo>
                    <a:pt x="1058180" y="32544"/>
                  </a:lnTo>
                  <a:lnTo>
                    <a:pt x="1065704" y="37306"/>
                  </a:lnTo>
                  <a:lnTo>
                    <a:pt x="1072437" y="41275"/>
                  </a:lnTo>
                  <a:lnTo>
                    <a:pt x="1084715" y="50006"/>
                  </a:lnTo>
                  <a:lnTo>
                    <a:pt x="1093824" y="57547"/>
                  </a:lnTo>
                  <a:lnTo>
                    <a:pt x="1100557" y="63500"/>
                  </a:lnTo>
                  <a:lnTo>
                    <a:pt x="1106102" y="68659"/>
                  </a:lnTo>
                  <a:lnTo>
                    <a:pt x="1104121" y="73025"/>
                  </a:lnTo>
                  <a:lnTo>
                    <a:pt x="1101745" y="77390"/>
                  </a:lnTo>
                  <a:lnTo>
                    <a:pt x="1098577" y="83344"/>
                  </a:lnTo>
                  <a:lnTo>
                    <a:pt x="1094220" y="89694"/>
                  </a:lnTo>
                  <a:lnTo>
                    <a:pt x="1089071" y="96837"/>
                  </a:lnTo>
                  <a:lnTo>
                    <a:pt x="1082339" y="103981"/>
                  </a:lnTo>
                  <a:lnTo>
                    <a:pt x="1078774" y="107156"/>
                  </a:lnTo>
                  <a:lnTo>
                    <a:pt x="1074418" y="111125"/>
                  </a:lnTo>
                  <a:lnTo>
                    <a:pt x="1070457" y="113903"/>
                  </a:lnTo>
                  <a:lnTo>
                    <a:pt x="1066101" y="117475"/>
                  </a:lnTo>
                  <a:lnTo>
                    <a:pt x="1060952" y="119856"/>
                  </a:lnTo>
                  <a:lnTo>
                    <a:pt x="1056199" y="122237"/>
                  </a:lnTo>
                  <a:lnTo>
                    <a:pt x="1050655" y="125016"/>
                  </a:lnTo>
                  <a:lnTo>
                    <a:pt x="1045110" y="126603"/>
                  </a:lnTo>
                  <a:lnTo>
                    <a:pt x="1039169" y="128191"/>
                  </a:lnTo>
                  <a:lnTo>
                    <a:pt x="1032832" y="128984"/>
                  </a:lnTo>
                  <a:lnTo>
                    <a:pt x="1026100" y="129381"/>
                  </a:lnTo>
                  <a:lnTo>
                    <a:pt x="1018971" y="129381"/>
                  </a:lnTo>
                  <a:lnTo>
                    <a:pt x="1011842" y="128984"/>
                  </a:lnTo>
                  <a:lnTo>
                    <a:pt x="1004317" y="127794"/>
                  </a:lnTo>
                  <a:lnTo>
                    <a:pt x="996792" y="125809"/>
                  </a:lnTo>
                  <a:lnTo>
                    <a:pt x="988475" y="123428"/>
                  </a:lnTo>
                  <a:lnTo>
                    <a:pt x="979761" y="119856"/>
                  </a:lnTo>
                  <a:lnTo>
                    <a:pt x="971048" y="115490"/>
                  </a:lnTo>
                  <a:lnTo>
                    <a:pt x="960751" y="110728"/>
                  </a:lnTo>
                  <a:lnTo>
                    <a:pt x="950057" y="105965"/>
                  </a:lnTo>
                  <a:lnTo>
                    <a:pt x="992435" y="126603"/>
                  </a:lnTo>
                  <a:lnTo>
                    <a:pt x="1012634" y="135334"/>
                  </a:lnTo>
                  <a:lnTo>
                    <a:pt x="1022139" y="139700"/>
                  </a:lnTo>
                  <a:lnTo>
                    <a:pt x="1031248" y="142875"/>
                  </a:lnTo>
                  <a:lnTo>
                    <a:pt x="1039961" y="145653"/>
                  </a:lnTo>
                  <a:lnTo>
                    <a:pt x="1049070" y="147637"/>
                  </a:lnTo>
                  <a:lnTo>
                    <a:pt x="1056991" y="149225"/>
                  </a:lnTo>
                  <a:lnTo>
                    <a:pt x="1064516" y="149622"/>
                  </a:lnTo>
                  <a:lnTo>
                    <a:pt x="1068081" y="149622"/>
                  </a:lnTo>
                  <a:lnTo>
                    <a:pt x="1071645" y="149225"/>
                  </a:lnTo>
                  <a:lnTo>
                    <a:pt x="1075606" y="148431"/>
                  </a:lnTo>
                  <a:lnTo>
                    <a:pt x="1078378" y="147637"/>
                  </a:lnTo>
                  <a:lnTo>
                    <a:pt x="1081546" y="146844"/>
                  </a:lnTo>
                  <a:lnTo>
                    <a:pt x="1084715" y="145256"/>
                  </a:lnTo>
                  <a:lnTo>
                    <a:pt x="1087487" y="143272"/>
                  </a:lnTo>
                  <a:lnTo>
                    <a:pt x="1090260" y="141287"/>
                  </a:lnTo>
                  <a:lnTo>
                    <a:pt x="1091844" y="155972"/>
                  </a:lnTo>
                  <a:lnTo>
                    <a:pt x="1092240" y="169069"/>
                  </a:lnTo>
                  <a:lnTo>
                    <a:pt x="1092240" y="181769"/>
                  </a:lnTo>
                  <a:lnTo>
                    <a:pt x="1091448" y="194072"/>
                  </a:lnTo>
                  <a:lnTo>
                    <a:pt x="1093824" y="192087"/>
                  </a:lnTo>
                  <a:lnTo>
                    <a:pt x="1094616" y="191294"/>
                  </a:lnTo>
                  <a:lnTo>
                    <a:pt x="1096200" y="191294"/>
                  </a:lnTo>
                  <a:lnTo>
                    <a:pt x="1097785" y="191691"/>
                  </a:lnTo>
                  <a:lnTo>
                    <a:pt x="1098973" y="192484"/>
                  </a:lnTo>
                  <a:lnTo>
                    <a:pt x="1100557" y="194072"/>
                  </a:lnTo>
                  <a:lnTo>
                    <a:pt x="1101745" y="195659"/>
                  </a:lnTo>
                  <a:lnTo>
                    <a:pt x="1103329" y="198834"/>
                  </a:lnTo>
                  <a:lnTo>
                    <a:pt x="1104517" y="201612"/>
                  </a:lnTo>
                  <a:lnTo>
                    <a:pt x="1106894" y="209153"/>
                  </a:lnTo>
                  <a:lnTo>
                    <a:pt x="1108478" y="218678"/>
                  </a:lnTo>
                  <a:lnTo>
                    <a:pt x="1110062" y="228997"/>
                  </a:lnTo>
                  <a:lnTo>
                    <a:pt x="1110854" y="240506"/>
                  </a:lnTo>
                  <a:lnTo>
                    <a:pt x="1111250" y="253206"/>
                  </a:lnTo>
                  <a:lnTo>
                    <a:pt x="1110854" y="265113"/>
                  </a:lnTo>
                  <a:lnTo>
                    <a:pt x="1110062" y="277019"/>
                  </a:lnTo>
                  <a:lnTo>
                    <a:pt x="1108478" y="287734"/>
                  </a:lnTo>
                  <a:lnTo>
                    <a:pt x="1106894" y="296466"/>
                  </a:lnTo>
                  <a:lnTo>
                    <a:pt x="1104517" y="304006"/>
                  </a:lnTo>
                  <a:lnTo>
                    <a:pt x="1103329" y="307578"/>
                  </a:lnTo>
                  <a:lnTo>
                    <a:pt x="1101745" y="309959"/>
                  </a:lnTo>
                  <a:lnTo>
                    <a:pt x="1100557" y="311944"/>
                  </a:lnTo>
                  <a:lnTo>
                    <a:pt x="1098973" y="313531"/>
                  </a:lnTo>
                  <a:lnTo>
                    <a:pt x="1097785" y="314722"/>
                  </a:lnTo>
                  <a:lnTo>
                    <a:pt x="1096200" y="314722"/>
                  </a:lnTo>
                  <a:lnTo>
                    <a:pt x="1094220" y="314722"/>
                  </a:lnTo>
                  <a:lnTo>
                    <a:pt x="1093032" y="313531"/>
                  </a:lnTo>
                  <a:lnTo>
                    <a:pt x="1091448" y="311547"/>
                  </a:lnTo>
                  <a:lnTo>
                    <a:pt x="1090260" y="309563"/>
                  </a:lnTo>
                  <a:lnTo>
                    <a:pt x="1088279" y="306784"/>
                  </a:lnTo>
                  <a:lnTo>
                    <a:pt x="1087091" y="303213"/>
                  </a:lnTo>
                  <a:lnTo>
                    <a:pt x="1085111" y="295275"/>
                  </a:lnTo>
                  <a:lnTo>
                    <a:pt x="1083923" y="305594"/>
                  </a:lnTo>
                  <a:lnTo>
                    <a:pt x="1081546" y="316309"/>
                  </a:lnTo>
                  <a:lnTo>
                    <a:pt x="1079566" y="327025"/>
                  </a:lnTo>
                  <a:lnTo>
                    <a:pt x="1077190" y="336550"/>
                  </a:lnTo>
                  <a:lnTo>
                    <a:pt x="1074022" y="346075"/>
                  </a:lnTo>
                  <a:lnTo>
                    <a:pt x="1070853" y="355997"/>
                  </a:lnTo>
                  <a:lnTo>
                    <a:pt x="1067289" y="364728"/>
                  </a:lnTo>
                  <a:lnTo>
                    <a:pt x="1063328" y="373460"/>
                  </a:lnTo>
                  <a:lnTo>
                    <a:pt x="1058972" y="382588"/>
                  </a:lnTo>
                  <a:lnTo>
                    <a:pt x="1054219" y="390525"/>
                  </a:lnTo>
                  <a:lnTo>
                    <a:pt x="1049863" y="398463"/>
                  </a:lnTo>
                  <a:lnTo>
                    <a:pt x="1044714" y="406003"/>
                  </a:lnTo>
                  <a:lnTo>
                    <a:pt x="1039565" y="413147"/>
                  </a:lnTo>
                  <a:lnTo>
                    <a:pt x="1034021" y="420291"/>
                  </a:lnTo>
                  <a:lnTo>
                    <a:pt x="1028872" y="427038"/>
                  </a:lnTo>
                  <a:lnTo>
                    <a:pt x="1022931" y="433388"/>
                  </a:lnTo>
                  <a:lnTo>
                    <a:pt x="1016990" y="439341"/>
                  </a:lnTo>
                  <a:lnTo>
                    <a:pt x="1011050" y="444897"/>
                  </a:lnTo>
                  <a:lnTo>
                    <a:pt x="1004713" y="450453"/>
                  </a:lnTo>
                  <a:lnTo>
                    <a:pt x="998376" y="455216"/>
                  </a:lnTo>
                  <a:lnTo>
                    <a:pt x="992039" y="459581"/>
                  </a:lnTo>
                  <a:lnTo>
                    <a:pt x="985702" y="463947"/>
                  </a:lnTo>
                  <a:lnTo>
                    <a:pt x="979365" y="467519"/>
                  </a:lnTo>
                  <a:lnTo>
                    <a:pt x="973028" y="471091"/>
                  </a:lnTo>
                  <a:lnTo>
                    <a:pt x="966692" y="473869"/>
                  </a:lnTo>
                  <a:lnTo>
                    <a:pt x="959959" y="477044"/>
                  </a:lnTo>
                  <a:lnTo>
                    <a:pt x="954018" y="479028"/>
                  </a:lnTo>
                  <a:lnTo>
                    <a:pt x="947681" y="480616"/>
                  </a:lnTo>
                  <a:lnTo>
                    <a:pt x="941344" y="482600"/>
                  </a:lnTo>
                  <a:lnTo>
                    <a:pt x="935404" y="483394"/>
                  </a:lnTo>
                  <a:lnTo>
                    <a:pt x="929067" y="484188"/>
                  </a:lnTo>
                  <a:lnTo>
                    <a:pt x="923126" y="484188"/>
                  </a:lnTo>
                  <a:lnTo>
                    <a:pt x="917977" y="484188"/>
                  </a:lnTo>
                  <a:lnTo>
                    <a:pt x="912829" y="483394"/>
                  </a:lnTo>
                  <a:lnTo>
                    <a:pt x="908076" y="482203"/>
                  </a:lnTo>
                  <a:lnTo>
                    <a:pt x="902531" y="480616"/>
                  </a:lnTo>
                  <a:lnTo>
                    <a:pt x="896987" y="478632"/>
                  </a:lnTo>
                  <a:lnTo>
                    <a:pt x="891046" y="476647"/>
                  </a:lnTo>
                  <a:lnTo>
                    <a:pt x="885105" y="473472"/>
                  </a:lnTo>
                  <a:lnTo>
                    <a:pt x="879561" y="470694"/>
                  </a:lnTo>
                  <a:lnTo>
                    <a:pt x="873620" y="466725"/>
                  </a:lnTo>
                  <a:lnTo>
                    <a:pt x="867283" y="463153"/>
                  </a:lnTo>
                  <a:lnTo>
                    <a:pt x="861342" y="458788"/>
                  </a:lnTo>
                  <a:lnTo>
                    <a:pt x="855005" y="454025"/>
                  </a:lnTo>
                  <a:lnTo>
                    <a:pt x="848669" y="449263"/>
                  </a:lnTo>
                  <a:lnTo>
                    <a:pt x="842728" y="444103"/>
                  </a:lnTo>
                  <a:lnTo>
                    <a:pt x="836391" y="438150"/>
                  </a:lnTo>
                  <a:lnTo>
                    <a:pt x="830450" y="432197"/>
                  </a:lnTo>
                  <a:lnTo>
                    <a:pt x="824114" y="425847"/>
                  </a:lnTo>
                  <a:lnTo>
                    <a:pt x="818173" y="419497"/>
                  </a:lnTo>
                  <a:lnTo>
                    <a:pt x="812628" y="412750"/>
                  </a:lnTo>
                  <a:lnTo>
                    <a:pt x="807083" y="405606"/>
                  </a:lnTo>
                  <a:lnTo>
                    <a:pt x="801539" y="398463"/>
                  </a:lnTo>
                  <a:lnTo>
                    <a:pt x="795994" y="390525"/>
                  </a:lnTo>
                  <a:lnTo>
                    <a:pt x="790845" y="382985"/>
                  </a:lnTo>
                  <a:lnTo>
                    <a:pt x="786093" y="374650"/>
                  </a:lnTo>
                  <a:lnTo>
                    <a:pt x="780944" y="366316"/>
                  </a:lnTo>
                  <a:lnTo>
                    <a:pt x="776588" y="357585"/>
                  </a:lnTo>
                  <a:lnTo>
                    <a:pt x="772231" y="349250"/>
                  </a:lnTo>
                  <a:lnTo>
                    <a:pt x="768271" y="340122"/>
                  </a:lnTo>
                  <a:lnTo>
                    <a:pt x="764706" y="330597"/>
                  </a:lnTo>
                  <a:lnTo>
                    <a:pt x="761142" y="321469"/>
                  </a:lnTo>
                  <a:lnTo>
                    <a:pt x="758369" y="311944"/>
                  </a:lnTo>
                  <a:lnTo>
                    <a:pt x="755201" y="302419"/>
                  </a:lnTo>
                  <a:lnTo>
                    <a:pt x="753221" y="308769"/>
                  </a:lnTo>
                  <a:lnTo>
                    <a:pt x="750448" y="313531"/>
                  </a:lnTo>
                  <a:lnTo>
                    <a:pt x="749260" y="315516"/>
                  </a:lnTo>
                  <a:lnTo>
                    <a:pt x="748072" y="316706"/>
                  </a:lnTo>
                  <a:lnTo>
                    <a:pt x="746884" y="317500"/>
                  </a:lnTo>
                  <a:lnTo>
                    <a:pt x="745696" y="317500"/>
                  </a:lnTo>
                  <a:lnTo>
                    <a:pt x="743715" y="317500"/>
                  </a:lnTo>
                  <a:lnTo>
                    <a:pt x="742131" y="316309"/>
                  </a:lnTo>
                  <a:lnTo>
                    <a:pt x="740943" y="315119"/>
                  </a:lnTo>
                  <a:lnTo>
                    <a:pt x="739755" y="313134"/>
                  </a:lnTo>
                  <a:lnTo>
                    <a:pt x="738567" y="310356"/>
                  </a:lnTo>
                  <a:lnTo>
                    <a:pt x="736983" y="307181"/>
                  </a:lnTo>
                  <a:lnTo>
                    <a:pt x="734606" y="299641"/>
                  </a:lnTo>
                  <a:lnTo>
                    <a:pt x="733022" y="290513"/>
                  </a:lnTo>
                  <a:lnTo>
                    <a:pt x="731834" y="280194"/>
                  </a:lnTo>
                  <a:lnTo>
                    <a:pt x="730250" y="268288"/>
                  </a:lnTo>
                  <a:lnTo>
                    <a:pt x="730250" y="255984"/>
                  </a:lnTo>
                  <a:lnTo>
                    <a:pt x="730250" y="243284"/>
                  </a:lnTo>
                  <a:lnTo>
                    <a:pt x="731834" y="231775"/>
                  </a:lnTo>
                  <a:lnTo>
                    <a:pt x="733022" y="221456"/>
                  </a:lnTo>
                  <a:lnTo>
                    <a:pt x="734606" y="212328"/>
                  </a:lnTo>
                  <a:lnTo>
                    <a:pt x="736983" y="204787"/>
                  </a:lnTo>
                  <a:lnTo>
                    <a:pt x="738567" y="201612"/>
                  </a:lnTo>
                  <a:lnTo>
                    <a:pt x="739755" y="198834"/>
                  </a:lnTo>
                  <a:lnTo>
                    <a:pt x="740943" y="196453"/>
                  </a:lnTo>
                  <a:lnTo>
                    <a:pt x="742131" y="195262"/>
                  </a:lnTo>
                  <a:lnTo>
                    <a:pt x="743715" y="194469"/>
                  </a:lnTo>
                  <a:lnTo>
                    <a:pt x="745696" y="194072"/>
                  </a:lnTo>
                  <a:lnTo>
                    <a:pt x="746488" y="194072"/>
                  </a:lnTo>
                  <a:lnTo>
                    <a:pt x="747280" y="194866"/>
                  </a:lnTo>
                  <a:lnTo>
                    <a:pt x="747676" y="186531"/>
                  </a:lnTo>
                  <a:lnTo>
                    <a:pt x="748072" y="178594"/>
                  </a:lnTo>
                  <a:lnTo>
                    <a:pt x="748864" y="171450"/>
                  </a:lnTo>
                  <a:lnTo>
                    <a:pt x="750052" y="164306"/>
                  </a:lnTo>
                  <a:lnTo>
                    <a:pt x="749260" y="155575"/>
                  </a:lnTo>
                  <a:lnTo>
                    <a:pt x="748864" y="147637"/>
                  </a:lnTo>
                  <a:lnTo>
                    <a:pt x="748864" y="139700"/>
                  </a:lnTo>
                  <a:lnTo>
                    <a:pt x="749260" y="132556"/>
                  </a:lnTo>
                  <a:lnTo>
                    <a:pt x="750052" y="125809"/>
                  </a:lnTo>
                  <a:lnTo>
                    <a:pt x="751240" y="119459"/>
                  </a:lnTo>
                  <a:lnTo>
                    <a:pt x="752429" y="113506"/>
                  </a:lnTo>
                  <a:lnTo>
                    <a:pt x="754013" y="107553"/>
                  </a:lnTo>
                  <a:lnTo>
                    <a:pt x="755993" y="102394"/>
                  </a:lnTo>
                  <a:lnTo>
                    <a:pt x="758369" y="98028"/>
                  </a:lnTo>
                  <a:lnTo>
                    <a:pt x="760746" y="93265"/>
                  </a:lnTo>
                  <a:lnTo>
                    <a:pt x="763122" y="89694"/>
                  </a:lnTo>
                  <a:lnTo>
                    <a:pt x="766686" y="85725"/>
                  </a:lnTo>
                  <a:lnTo>
                    <a:pt x="769459" y="82153"/>
                  </a:lnTo>
                  <a:lnTo>
                    <a:pt x="773419" y="79375"/>
                  </a:lnTo>
                  <a:lnTo>
                    <a:pt x="776984" y="76994"/>
                  </a:lnTo>
                  <a:lnTo>
                    <a:pt x="760350" y="76994"/>
                  </a:lnTo>
                  <a:lnTo>
                    <a:pt x="747280" y="77390"/>
                  </a:lnTo>
                  <a:lnTo>
                    <a:pt x="735794" y="78184"/>
                  </a:lnTo>
                  <a:lnTo>
                    <a:pt x="743715" y="73819"/>
                  </a:lnTo>
                  <a:lnTo>
                    <a:pt x="752032" y="68659"/>
                  </a:lnTo>
                  <a:lnTo>
                    <a:pt x="759953" y="63500"/>
                  </a:lnTo>
                  <a:lnTo>
                    <a:pt x="767874" y="57150"/>
                  </a:lnTo>
                  <a:lnTo>
                    <a:pt x="782924" y="45640"/>
                  </a:lnTo>
                  <a:lnTo>
                    <a:pt x="790053" y="40878"/>
                  </a:lnTo>
                  <a:lnTo>
                    <a:pt x="796390" y="36909"/>
                  </a:lnTo>
                  <a:lnTo>
                    <a:pt x="814212" y="28178"/>
                  </a:lnTo>
                  <a:lnTo>
                    <a:pt x="831242" y="21034"/>
                  </a:lnTo>
                  <a:lnTo>
                    <a:pt x="848273" y="15081"/>
                  </a:lnTo>
                  <a:lnTo>
                    <a:pt x="864511" y="9922"/>
                  </a:lnTo>
                  <a:lnTo>
                    <a:pt x="880749" y="5953"/>
                  </a:lnTo>
                  <a:lnTo>
                    <a:pt x="895799" y="3175"/>
                  </a:lnTo>
                  <a:lnTo>
                    <a:pt x="910849" y="1587"/>
                  </a:lnTo>
                  <a:lnTo>
                    <a:pt x="9251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710330" y="3898993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执行力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512">
        <p15:prstTrans prst="pageCurlDouble"/>
      </p:transition>
    </mc:Choice>
    <mc:Fallback>
      <p:transition spd="slow" advTm="7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3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改善不足的对策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714589" y="1519176"/>
            <a:ext cx="2044719" cy="4312498"/>
            <a:chOff x="1714589" y="1519176"/>
            <a:chExt cx="2044719" cy="4312498"/>
          </a:xfrm>
        </p:grpSpPr>
        <p:sp>
          <p:nvSpPr>
            <p:cNvPr id="39" name="圆角矩形 38"/>
            <p:cNvSpPr/>
            <p:nvPr/>
          </p:nvSpPr>
          <p:spPr>
            <a:xfrm>
              <a:off x="1714589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981705" y="1701002"/>
              <a:ext cx="1510486" cy="15104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124953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092871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513970" y="5166832"/>
              <a:ext cx="4459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</a:rPr>
                <a:t>01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1905919" y="5207576"/>
              <a:ext cx="1662059" cy="31862"/>
              <a:chOff x="3060700" y="4724400"/>
              <a:chExt cx="5955507" cy="7880"/>
            </a:xfrm>
          </p:grpSpPr>
          <p:cxnSp>
            <p:nvCxnSpPr>
              <p:cNvPr id="80" name="直接连接符 79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5"/>
            <p:cNvSpPr/>
            <p:nvPr/>
          </p:nvSpPr>
          <p:spPr bwMode="auto">
            <a:xfrm>
              <a:off x="1879168" y="3840778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生动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131654" y="33771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创新思路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8" name="KSO_Shape"/>
            <p:cNvSpPr/>
            <p:nvPr/>
          </p:nvSpPr>
          <p:spPr bwMode="auto">
            <a:xfrm>
              <a:off x="2467428" y="2153178"/>
              <a:ext cx="539040" cy="50310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99067" y="1519176"/>
            <a:ext cx="2044719" cy="4312498"/>
            <a:chOff x="3999067" y="1519176"/>
            <a:chExt cx="2044719" cy="4312498"/>
          </a:xfrm>
        </p:grpSpPr>
        <p:sp>
          <p:nvSpPr>
            <p:cNvPr id="45" name="圆角矩形 44"/>
            <p:cNvSpPr/>
            <p:nvPr/>
          </p:nvSpPr>
          <p:spPr>
            <a:xfrm>
              <a:off x="3999067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4266183" y="1701002"/>
              <a:ext cx="1510486" cy="1510484"/>
            </a:xfrm>
            <a:prstGeom prst="ellipse">
              <a:avLst/>
            </a:prstGeom>
            <a:solidFill>
              <a:schemeClr val="accent2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409431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4377349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759976" y="5185494"/>
              <a:ext cx="5229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</a:rPr>
                <a:t>02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4190397" y="5207576"/>
              <a:ext cx="1662059" cy="31862"/>
              <a:chOff x="3060700" y="4724400"/>
              <a:chExt cx="5955507" cy="7880"/>
            </a:xfrm>
          </p:grpSpPr>
          <p:cxnSp>
            <p:nvCxnSpPr>
              <p:cNvPr id="83" name="直接连接符 82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矩形 28"/>
            <p:cNvSpPr/>
            <p:nvPr/>
          </p:nvSpPr>
          <p:spPr>
            <a:xfrm>
              <a:off x="4416132" y="33771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2"/>
                  </a:solidFill>
                  <a:latin typeface="+mn-ea"/>
                </a:rPr>
                <a:t>加强沟通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0" name="KSO_Shape"/>
            <p:cNvSpPr/>
            <p:nvPr/>
          </p:nvSpPr>
          <p:spPr bwMode="auto">
            <a:xfrm>
              <a:off x="4721680" y="2131928"/>
              <a:ext cx="599492" cy="559526"/>
            </a:xfrm>
            <a:custGeom>
              <a:avLst/>
              <a:gdLst>
                <a:gd name="T0" fmla="*/ 1555232 w 2741613"/>
                <a:gd name="T1" fmla="*/ 1766302 h 2557463"/>
                <a:gd name="T2" fmla="*/ 1500877 w 2741613"/>
                <a:gd name="T3" fmla="*/ 1732308 h 2557463"/>
                <a:gd name="T4" fmla="*/ 410527 w 2741613"/>
                <a:gd name="T5" fmla="*/ 1777780 h 2557463"/>
                <a:gd name="T6" fmla="*/ 294306 w 2741613"/>
                <a:gd name="T7" fmla="*/ 1747980 h 2557463"/>
                <a:gd name="T8" fmla="*/ 1473436 w 2741613"/>
                <a:gd name="T9" fmla="*/ 1657260 h 2557463"/>
                <a:gd name="T10" fmla="*/ 1387009 w 2741613"/>
                <a:gd name="T11" fmla="*/ 1662603 h 2557463"/>
                <a:gd name="T12" fmla="*/ 511578 w 2741613"/>
                <a:gd name="T13" fmla="*/ 1682417 h 2557463"/>
                <a:gd name="T14" fmla="*/ 414761 w 2741613"/>
                <a:gd name="T15" fmla="*/ 1659264 h 2557463"/>
                <a:gd name="T16" fmla="*/ 1116006 w 2741613"/>
                <a:gd name="T17" fmla="*/ 1639146 h 2557463"/>
                <a:gd name="T18" fmla="*/ 1025639 w 2741613"/>
                <a:gd name="T19" fmla="*/ 1606463 h 2557463"/>
                <a:gd name="T20" fmla="*/ 902419 w 2741613"/>
                <a:gd name="T21" fmla="*/ 1619000 h 2557463"/>
                <a:gd name="T22" fmla="*/ 844427 w 2741613"/>
                <a:gd name="T23" fmla="*/ 1606240 h 2557463"/>
                <a:gd name="T24" fmla="*/ 445447 w 2741613"/>
                <a:gd name="T25" fmla="*/ 1163753 h 2557463"/>
                <a:gd name="T26" fmla="*/ 787487 w 2741613"/>
                <a:gd name="T27" fmla="*/ 791326 h 2557463"/>
                <a:gd name="T28" fmla="*/ 436007 w 2741613"/>
                <a:gd name="T29" fmla="*/ 849224 h 2557463"/>
                <a:gd name="T30" fmla="*/ 288609 w 2741613"/>
                <a:gd name="T31" fmla="*/ 1698536 h 2557463"/>
                <a:gd name="T32" fmla="*/ 48617 w 2741613"/>
                <a:gd name="T33" fmla="*/ 1149773 h 2557463"/>
                <a:gd name="T34" fmla="*/ 9281 w 2741613"/>
                <a:gd name="T35" fmla="*/ 859603 h 2557463"/>
                <a:gd name="T36" fmla="*/ 145851 w 2741613"/>
                <a:gd name="T37" fmla="*/ 699059 h 2557463"/>
                <a:gd name="T38" fmla="*/ 1592699 w 2741613"/>
                <a:gd name="T39" fmla="*/ 734392 h 2557463"/>
                <a:gd name="T40" fmla="*/ 1871083 w 2741613"/>
                <a:gd name="T41" fmla="*/ 787391 h 2557463"/>
                <a:gd name="T42" fmla="*/ 1890905 w 2741613"/>
                <a:gd name="T43" fmla="*/ 1065196 h 2557463"/>
                <a:gd name="T44" fmla="*/ 1812940 w 2741613"/>
                <a:gd name="T45" fmla="*/ 1357575 h 2557463"/>
                <a:gd name="T46" fmla="*/ 1457031 w 2741613"/>
                <a:gd name="T47" fmla="*/ 968693 h 2557463"/>
                <a:gd name="T48" fmla="*/ 1541163 w 2741613"/>
                <a:gd name="T49" fmla="*/ 700164 h 2557463"/>
                <a:gd name="T50" fmla="*/ 1241834 w 2741613"/>
                <a:gd name="T51" fmla="*/ 723340 h 2557463"/>
                <a:gd name="T52" fmla="*/ 1102527 w 2741613"/>
                <a:gd name="T53" fmla="*/ 893083 h 2557463"/>
                <a:gd name="T54" fmla="*/ 798746 w 2741613"/>
                <a:gd name="T55" fmla="*/ 901471 h 2557463"/>
                <a:gd name="T56" fmla="*/ 624337 w 2741613"/>
                <a:gd name="T57" fmla="*/ 850924 h 2557463"/>
                <a:gd name="T58" fmla="*/ 750839 w 2741613"/>
                <a:gd name="T59" fmla="*/ 677208 h 2557463"/>
                <a:gd name="T60" fmla="*/ 1062788 w 2741613"/>
                <a:gd name="T61" fmla="*/ 640566 h 2557463"/>
                <a:gd name="T62" fmla="*/ 137222 w 2741613"/>
                <a:gd name="T63" fmla="*/ 399417 h 2557463"/>
                <a:gd name="T64" fmla="*/ 292755 w 2741613"/>
                <a:gd name="T65" fmla="*/ 345682 h 2557463"/>
                <a:gd name="T66" fmla="*/ 334009 w 2741613"/>
                <a:gd name="T67" fmla="*/ 437452 h 2557463"/>
                <a:gd name="T68" fmla="*/ 372176 w 2741613"/>
                <a:gd name="T69" fmla="*/ 447403 h 2557463"/>
                <a:gd name="T70" fmla="*/ 362248 w 2741613"/>
                <a:gd name="T71" fmla="*/ 593130 h 2557463"/>
                <a:gd name="T72" fmla="*/ 240028 w 2741613"/>
                <a:gd name="T73" fmla="*/ 702591 h 2557463"/>
                <a:gd name="T74" fmla="*/ 122440 w 2741613"/>
                <a:gd name="T75" fmla="*/ 567478 h 2557463"/>
                <a:gd name="T76" fmla="*/ 107439 w 2741613"/>
                <a:gd name="T77" fmla="*/ 480131 h 2557463"/>
                <a:gd name="T78" fmla="*/ 170093 w 2741613"/>
                <a:gd name="T79" fmla="*/ 347893 h 2557463"/>
                <a:gd name="T80" fmla="*/ 1776846 w 2741613"/>
                <a:gd name="T81" fmla="*/ 366247 h 2557463"/>
                <a:gd name="T82" fmla="*/ 1798449 w 2741613"/>
                <a:gd name="T83" fmla="*/ 502465 h 2557463"/>
                <a:gd name="T84" fmla="*/ 1760093 w 2741613"/>
                <a:gd name="T85" fmla="*/ 621435 h 2557463"/>
                <a:gd name="T86" fmla="*/ 1630031 w 2741613"/>
                <a:gd name="T87" fmla="*/ 697505 h 2557463"/>
                <a:gd name="T88" fmla="*/ 1535902 w 2741613"/>
                <a:gd name="T89" fmla="*/ 561508 h 2557463"/>
                <a:gd name="T90" fmla="*/ 1552215 w 2741613"/>
                <a:gd name="T91" fmla="*/ 453594 h 2557463"/>
                <a:gd name="T92" fmla="*/ 1541854 w 2741613"/>
                <a:gd name="T93" fmla="*/ 422193 h 2557463"/>
                <a:gd name="T94" fmla="*/ 1010412 w 2741613"/>
                <a:gd name="T95" fmla="*/ 326683 h 2557463"/>
                <a:gd name="T96" fmla="*/ 1058285 w 2741613"/>
                <a:gd name="T97" fmla="*/ 408958 h 2557463"/>
                <a:gd name="T98" fmla="*/ 1092921 w 2741613"/>
                <a:gd name="T99" fmla="*/ 435649 h 2557463"/>
                <a:gd name="T100" fmla="*/ 1092260 w 2741613"/>
                <a:gd name="T101" fmla="*/ 528071 h 2557463"/>
                <a:gd name="T102" fmla="*/ 1006661 w 2741613"/>
                <a:gd name="T103" fmla="*/ 635492 h 2557463"/>
                <a:gd name="T104" fmla="*/ 893265 w 2741613"/>
                <a:gd name="T105" fmla="*/ 569098 h 2557463"/>
                <a:gd name="T106" fmla="*/ 861497 w 2741613"/>
                <a:gd name="T107" fmla="*/ 458589 h 2557463"/>
                <a:gd name="T108" fmla="*/ 868115 w 2741613"/>
                <a:gd name="T109" fmla="*/ 376093 h 2557463"/>
                <a:gd name="T110" fmla="*/ 514509 w 2741613"/>
                <a:gd name="T111" fmla="*/ 219583 h 2557463"/>
                <a:gd name="T112" fmla="*/ 515613 w 2741613"/>
                <a:gd name="T113" fmla="*/ 155869 h 2557463"/>
                <a:gd name="T114" fmla="*/ 520248 w 2741613"/>
                <a:gd name="T115" fmla="*/ 152562 h 2557463"/>
                <a:gd name="T116" fmla="*/ 791747 w 2741613"/>
                <a:gd name="T117" fmla="*/ 99650 h 2557463"/>
                <a:gd name="T118" fmla="*/ 848917 w 2741613"/>
                <a:gd name="T119" fmla="*/ 59085 h 2557463"/>
                <a:gd name="T120" fmla="*/ 813158 w 2741613"/>
                <a:gd name="T121" fmla="*/ 292558 h 2557463"/>
                <a:gd name="T122" fmla="*/ 481620 w 2741613"/>
                <a:gd name="T123" fmla="*/ 286605 h 2557463"/>
                <a:gd name="T124" fmla="*/ 458664 w 2741613"/>
                <a:gd name="T125" fmla="*/ 50267 h 2557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41613" h="2557463">
                  <a:moveTo>
                    <a:pt x="2199444" y="2463800"/>
                  </a:moveTo>
                  <a:lnTo>
                    <a:pt x="2327275" y="2463800"/>
                  </a:lnTo>
                  <a:lnTo>
                    <a:pt x="2325367" y="2467928"/>
                  </a:lnTo>
                  <a:lnTo>
                    <a:pt x="2325685" y="2470150"/>
                  </a:lnTo>
                  <a:lnTo>
                    <a:pt x="2326003" y="2473325"/>
                  </a:lnTo>
                  <a:lnTo>
                    <a:pt x="2326321" y="2477770"/>
                  </a:lnTo>
                  <a:lnTo>
                    <a:pt x="2326321" y="2483803"/>
                  </a:lnTo>
                  <a:lnTo>
                    <a:pt x="2325685" y="2492058"/>
                  </a:lnTo>
                  <a:lnTo>
                    <a:pt x="2323777" y="2502218"/>
                  </a:lnTo>
                  <a:lnTo>
                    <a:pt x="2321233" y="2514283"/>
                  </a:lnTo>
                  <a:lnTo>
                    <a:pt x="2319326" y="2515235"/>
                  </a:lnTo>
                  <a:lnTo>
                    <a:pt x="2316464" y="2515870"/>
                  </a:lnTo>
                  <a:lnTo>
                    <a:pt x="2308514" y="2516505"/>
                  </a:lnTo>
                  <a:lnTo>
                    <a:pt x="2293568" y="2517140"/>
                  </a:lnTo>
                  <a:lnTo>
                    <a:pt x="2292614" y="2517140"/>
                  </a:lnTo>
                  <a:lnTo>
                    <a:pt x="2292296" y="2516823"/>
                  </a:lnTo>
                  <a:lnTo>
                    <a:pt x="2291024" y="2515235"/>
                  </a:lnTo>
                  <a:lnTo>
                    <a:pt x="2290388" y="2513965"/>
                  </a:lnTo>
                  <a:lnTo>
                    <a:pt x="2289435" y="2512060"/>
                  </a:lnTo>
                  <a:lnTo>
                    <a:pt x="2288799" y="2511425"/>
                  </a:lnTo>
                  <a:lnTo>
                    <a:pt x="2288163" y="2511108"/>
                  </a:lnTo>
                  <a:lnTo>
                    <a:pt x="2286891" y="2510790"/>
                  </a:lnTo>
                  <a:lnTo>
                    <a:pt x="2285937" y="2511108"/>
                  </a:lnTo>
                  <a:lnTo>
                    <a:pt x="2284029" y="2511425"/>
                  </a:lnTo>
                  <a:lnTo>
                    <a:pt x="2282121" y="2512695"/>
                  </a:lnTo>
                  <a:lnTo>
                    <a:pt x="2276397" y="2516188"/>
                  </a:lnTo>
                  <a:lnTo>
                    <a:pt x="2264313" y="2525078"/>
                  </a:lnTo>
                  <a:lnTo>
                    <a:pt x="2251594" y="2533333"/>
                  </a:lnTo>
                  <a:lnTo>
                    <a:pt x="2245234" y="2537143"/>
                  </a:lnTo>
                  <a:lnTo>
                    <a:pt x="2238238" y="2540636"/>
                  </a:lnTo>
                  <a:lnTo>
                    <a:pt x="2231243" y="2543811"/>
                  </a:lnTo>
                  <a:lnTo>
                    <a:pt x="2223929" y="2547303"/>
                  </a:lnTo>
                  <a:lnTo>
                    <a:pt x="2216615" y="2549843"/>
                  </a:lnTo>
                  <a:lnTo>
                    <a:pt x="2208665" y="2552066"/>
                  </a:lnTo>
                  <a:lnTo>
                    <a:pt x="2200716" y="2554606"/>
                  </a:lnTo>
                  <a:lnTo>
                    <a:pt x="2192130" y="2555876"/>
                  </a:lnTo>
                  <a:lnTo>
                    <a:pt x="2183226" y="2557146"/>
                  </a:lnTo>
                  <a:lnTo>
                    <a:pt x="2174004" y="2557463"/>
                  </a:lnTo>
                  <a:lnTo>
                    <a:pt x="2164147" y="2557463"/>
                  </a:lnTo>
                  <a:lnTo>
                    <a:pt x="2153971" y="2557146"/>
                  </a:lnTo>
                  <a:lnTo>
                    <a:pt x="2145703" y="2556193"/>
                  </a:lnTo>
                  <a:lnTo>
                    <a:pt x="2139026" y="2554923"/>
                  </a:lnTo>
                  <a:lnTo>
                    <a:pt x="2133302" y="2553336"/>
                  </a:lnTo>
                  <a:lnTo>
                    <a:pt x="2128850" y="2551113"/>
                  </a:lnTo>
                  <a:lnTo>
                    <a:pt x="2125352" y="2548891"/>
                  </a:lnTo>
                  <a:lnTo>
                    <a:pt x="2123762" y="2547303"/>
                  </a:lnTo>
                  <a:lnTo>
                    <a:pt x="2122808" y="2545716"/>
                  </a:lnTo>
                  <a:lnTo>
                    <a:pt x="2121854" y="2544446"/>
                  </a:lnTo>
                  <a:lnTo>
                    <a:pt x="2121536" y="2542858"/>
                  </a:lnTo>
                  <a:lnTo>
                    <a:pt x="2120900" y="2539366"/>
                  </a:lnTo>
                  <a:lnTo>
                    <a:pt x="2121218" y="2535873"/>
                  </a:lnTo>
                  <a:lnTo>
                    <a:pt x="2122490" y="2532380"/>
                  </a:lnTo>
                  <a:lnTo>
                    <a:pt x="2124398" y="2528570"/>
                  </a:lnTo>
                  <a:lnTo>
                    <a:pt x="2126624" y="2524443"/>
                  </a:lnTo>
                  <a:lnTo>
                    <a:pt x="2129486" y="2520633"/>
                  </a:lnTo>
                  <a:lnTo>
                    <a:pt x="2132984" y="2516505"/>
                  </a:lnTo>
                  <a:lnTo>
                    <a:pt x="2137118" y="2512060"/>
                  </a:lnTo>
                  <a:lnTo>
                    <a:pt x="2141252" y="2507933"/>
                  </a:lnTo>
                  <a:lnTo>
                    <a:pt x="2150155" y="2499678"/>
                  </a:lnTo>
                  <a:lnTo>
                    <a:pt x="2160013" y="2491740"/>
                  </a:lnTo>
                  <a:lnTo>
                    <a:pt x="2169871" y="2484120"/>
                  </a:lnTo>
                  <a:lnTo>
                    <a:pt x="2178774" y="2477770"/>
                  </a:lnTo>
                  <a:lnTo>
                    <a:pt x="2193402" y="2467610"/>
                  </a:lnTo>
                  <a:lnTo>
                    <a:pt x="2199444" y="2463800"/>
                  </a:lnTo>
                  <a:close/>
                  <a:moveTo>
                    <a:pt x="417513" y="2463800"/>
                  </a:moveTo>
                  <a:lnTo>
                    <a:pt x="545027" y="2463800"/>
                  </a:lnTo>
                  <a:lnTo>
                    <a:pt x="551069" y="2467610"/>
                  </a:lnTo>
                  <a:lnTo>
                    <a:pt x="565696" y="2477770"/>
                  </a:lnTo>
                  <a:lnTo>
                    <a:pt x="574918" y="2484120"/>
                  </a:lnTo>
                  <a:lnTo>
                    <a:pt x="584775" y="2491740"/>
                  </a:lnTo>
                  <a:lnTo>
                    <a:pt x="594315" y="2499678"/>
                  </a:lnTo>
                  <a:lnTo>
                    <a:pt x="603537" y="2507933"/>
                  </a:lnTo>
                  <a:lnTo>
                    <a:pt x="607671" y="2512060"/>
                  </a:lnTo>
                  <a:lnTo>
                    <a:pt x="611805" y="2516505"/>
                  </a:lnTo>
                  <a:lnTo>
                    <a:pt x="614984" y="2520633"/>
                  </a:lnTo>
                  <a:lnTo>
                    <a:pt x="618164" y="2524443"/>
                  </a:lnTo>
                  <a:lnTo>
                    <a:pt x="620390" y="2528570"/>
                  </a:lnTo>
                  <a:lnTo>
                    <a:pt x="622298" y="2532380"/>
                  </a:lnTo>
                  <a:lnTo>
                    <a:pt x="623570" y="2535873"/>
                  </a:lnTo>
                  <a:lnTo>
                    <a:pt x="623888" y="2539366"/>
                  </a:lnTo>
                  <a:lnTo>
                    <a:pt x="622934" y="2542858"/>
                  </a:lnTo>
                  <a:lnTo>
                    <a:pt x="622616" y="2544446"/>
                  </a:lnTo>
                  <a:lnTo>
                    <a:pt x="621980" y="2545716"/>
                  </a:lnTo>
                  <a:lnTo>
                    <a:pt x="620708" y="2547303"/>
                  </a:lnTo>
                  <a:lnTo>
                    <a:pt x="619436" y="2548891"/>
                  </a:lnTo>
                  <a:lnTo>
                    <a:pt x="615938" y="2551113"/>
                  </a:lnTo>
                  <a:lnTo>
                    <a:pt x="611487" y="2553336"/>
                  </a:lnTo>
                  <a:lnTo>
                    <a:pt x="605763" y="2554923"/>
                  </a:lnTo>
                  <a:lnTo>
                    <a:pt x="599085" y="2556193"/>
                  </a:lnTo>
                  <a:lnTo>
                    <a:pt x="590817" y="2557146"/>
                  </a:lnTo>
                  <a:lnTo>
                    <a:pt x="580642" y="2557463"/>
                  </a:lnTo>
                  <a:lnTo>
                    <a:pt x="570784" y="2557463"/>
                  </a:lnTo>
                  <a:lnTo>
                    <a:pt x="561244" y="2557146"/>
                  </a:lnTo>
                  <a:lnTo>
                    <a:pt x="552659" y="2555876"/>
                  </a:lnTo>
                  <a:lnTo>
                    <a:pt x="544073" y="2554606"/>
                  </a:lnTo>
                  <a:lnTo>
                    <a:pt x="536123" y="2552066"/>
                  </a:lnTo>
                  <a:lnTo>
                    <a:pt x="528173" y="2549843"/>
                  </a:lnTo>
                  <a:lnTo>
                    <a:pt x="520542" y="2547303"/>
                  </a:lnTo>
                  <a:lnTo>
                    <a:pt x="513546" y="2543811"/>
                  </a:lnTo>
                  <a:lnTo>
                    <a:pt x="506232" y="2540636"/>
                  </a:lnTo>
                  <a:lnTo>
                    <a:pt x="499554" y="2537143"/>
                  </a:lnTo>
                  <a:lnTo>
                    <a:pt x="493195" y="2533333"/>
                  </a:lnTo>
                  <a:lnTo>
                    <a:pt x="480475" y="2525078"/>
                  </a:lnTo>
                  <a:lnTo>
                    <a:pt x="468391" y="2516188"/>
                  </a:lnTo>
                  <a:lnTo>
                    <a:pt x="462668" y="2512695"/>
                  </a:lnTo>
                  <a:lnTo>
                    <a:pt x="460760" y="2511425"/>
                  </a:lnTo>
                  <a:lnTo>
                    <a:pt x="458852" y="2511108"/>
                  </a:lnTo>
                  <a:lnTo>
                    <a:pt x="457580" y="2510790"/>
                  </a:lnTo>
                  <a:lnTo>
                    <a:pt x="456626" y="2511108"/>
                  </a:lnTo>
                  <a:lnTo>
                    <a:pt x="455990" y="2511425"/>
                  </a:lnTo>
                  <a:lnTo>
                    <a:pt x="455036" y="2512060"/>
                  </a:lnTo>
                  <a:lnTo>
                    <a:pt x="454400" y="2513965"/>
                  </a:lnTo>
                  <a:lnTo>
                    <a:pt x="453446" y="2515235"/>
                  </a:lnTo>
                  <a:lnTo>
                    <a:pt x="452492" y="2516823"/>
                  </a:lnTo>
                  <a:lnTo>
                    <a:pt x="452174" y="2517140"/>
                  </a:lnTo>
                  <a:lnTo>
                    <a:pt x="450902" y="2517140"/>
                  </a:lnTo>
                  <a:lnTo>
                    <a:pt x="436274" y="2516505"/>
                  </a:lnTo>
                  <a:lnTo>
                    <a:pt x="428325" y="2515870"/>
                  </a:lnTo>
                  <a:lnTo>
                    <a:pt x="425463" y="2515235"/>
                  </a:lnTo>
                  <a:lnTo>
                    <a:pt x="423555" y="2514283"/>
                  </a:lnTo>
                  <a:lnTo>
                    <a:pt x="420693" y="2502218"/>
                  </a:lnTo>
                  <a:lnTo>
                    <a:pt x="419421" y="2492058"/>
                  </a:lnTo>
                  <a:lnTo>
                    <a:pt x="418149" y="2483803"/>
                  </a:lnTo>
                  <a:lnTo>
                    <a:pt x="418149" y="2477770"/>
                  </a:lnTo>
                  <a:lnTo>
                    <a:pt x="418467" y="2473325"/>
                  </a:lnTo>
                  <a:lnTo>
                    <a:pt x="418785" y="2470150"/>
                  </a:lnTo>
                  <a:lnTo>
                    <a:pt x="419421" y="2467928"/>
                  </a:lnTo>
                  <a:lnTo>
                    <a:pt x="417513" y="2463800"/>
                  </a:lnTo>
                  <a:close/>
                  <a:moveTo>
                    <a:pt x="2051490" y="2346325"/>
                  </a:moveTo>
                  <a:lnTo>
                    <a:pt x="2152651" y="2346325"/>
                  </a:lnTo>
                  <a:lnTo>
                    <a:pt x="2151061" y="2349527"/>
                  </a:lnTo>
                  <a:lnTo>
                    <a:pt x="2151697" y="2351449"/>
                  </a:lnTo>
                  <a:lnTo>
                    <a:pt x="2152015" y="2353690"/>
                  </a:lnTo>
                  <a:lnTo>
                    <a:pt x="2152333" y="2357533"/>
                  </a:lnTo>
                  <a:lnTo>
                    <a:pt x="2152015" y="2362336"/>
                  </a:lnTo>
                  <a:lnTo>
                    <a:pt x="2151697" y="2368741"/>
                  </a:lnTo>
                  <a:lnTo>
                    <a:pt x="2150106" y="2376747"/>
                  </a:lnTo>
                  <a:lnTo>
                    <a:pt x="2148198" y="2386674"/>
                  </a:lnTo>
                  <a:lnTo>
                    <a:pt x="2146289" y="2387314"/>
                  </a:lnTo>
                  <a:lnTo>
                    <a:pt x="2144062" y="2387634"/>
                  </a:lnTo>
                  <a:lnTo>
                    <a:pt x="2137700" y="2388595"/>
                  </a:lnTo>
                  <a:lnTo>
                    <a:pt x="2125929" y="2388915"/>
                  </a:lnTo>
                  <a:lnTo>
                    <a:pt x="2125611" y="2388915"/>
                  </a:lnTo>
                  <a:lnTo>
                    <a:pt x="2124975" y="2388595"/>
                  </a:lnTo>
                  <a:lnTo>
                    <a:pt x="2124021" y="2387314"/>
                  </a:lnTo>
                  <a:lnTo>
                    <a:pt x="2123702" y="2386354"/>
                  </a:lnTo>
                  <a:lnTo>
                    <a:pt x="2123066" y="2384752"/>
                  </a:lnTo>
                  <a:lnTo>
                    <a:pt x="2122112" y="2384432"/>
                  </a:lnTo>
                  <a:lnTo>
                    <a:pt x="2121794" y="2383792"/>
                  </a:lnTo>
                  <a:lnTo>
                    <a:pt x="2120521" y="2383792"/>
                  </a:lnTo>
                  <a:lnTo>
                    <a:pt x="2119885" y="2383792"/>
                  </a:lnTo>
                  <a:lnTo>
                    <a:pt x="2117022" y="2385073"/>
                  </a:lnTo>
                  <a:lnTo>
                    <a:pt x="2112250" y="2387955"/>
                  </a:lnTo>
                  <a:lnTo>
                    <a:pt x="2103025" y="2395000"/>
                  </a:lnTo>
                  <a:lnTo>
                    <a:pt x="2092845" y="2401724"/>
                  </a:lnTo>
                  <a:lnTo>
                    <a:pt x="2087437" y="2404927"/>
                  </a:lnTo>
                  <a:lnTo>
                    <a:pt x="2082347" y="2407489"/>
                  </a:lnTo>
                  <a:lnTo>
                    <a:pt x="2076621" y="2410371"/>
                  </a:lnTo>
                  <a:lnTo>
                    <a:pt x="2070895" y="2412612"/>
                  </a:lnTo>
                  <a:lnTo>
                    <a:pt x="2064850" y="2415174"/>
                  </a:lnTo>
                  <a:lnTo>
                    <a:pt x="2058806" y="2416775"/>
                  </a:lnTo>
                  <a:lnTo>
                    <a:pt x="2052444" y="2418376"/>
                  </a:lnTo>
                  <a:lnTo>
                    <a:pt x="2045763" y="2419657"/>
                  </a:lnTo>
                  <a:lnTo>
                    <a:pt x="2038447" y="2420618"/>
                  </a:lnTo>
                  <a:lnTo>
                    <a:pt x="2031448" y="2420938"/>
                  </a:lnTo>
                  <a:lnTo>
                    <a:pt x="2023495" y="2420938"/>
                  </a:lnTo>
                  <a:lnTo>
                    <a:pt x="2015542" y="2420618"/>
                  </a:lnTo>
                  <a:lnTo>
                    <a:pt x="2008862" y="2419977"/>
                  </a:lnTo>
                  <a:lnTo>
                    <a:pt x="2003454" y="2418697"/>
                  </a:lnTo>
                  <a:lnTo>
                    <a:pt x="1999000" y="2417736"/>
                  </a:lnTo>
                  <a:lnTo>
                    <a:pt x="1995501" y="2415814"/>
                  </a:lnTo>
                  <a:lnTo>
                    <a:pt x="1992638" y="2413893"/>
                  </a:lnTo>
                  <a:lnTo>
                    <a:pt x="1990729" y="2411652"/>
                  </a:lnTo>
                  <a:lnTo>
                    <a:pt x="1989456" y="2409410"/>
                  </a:lnTo>
                  <a:lnTo>
                    <a:pt x="1989138" y="2406528"/>
                  </a:lnTo>
                  <a:lnTo>
                    <a:pt x="1989456" y="2403966"/>
                  </a:lnTo>
                  <a:lnTo>
                    <a:pt x="1990411" y="2401084"/>
                  </a:lnTo>
                  <a:lnTo>
                    <a:pt x="1991683" y="2397882"/>
                  </a:lnTo>
                  <a:lnTo>
                    <a:pt x="1993592" y="2394679"/>
                  </a:lnTo>
                  <a:lnTo>
                    <a:pt x="1996137" y="2391477"/>
                  </a:lnTo>
                  <a:lnTo>
                    <a:pt x="1999000" y="2387955"/>
                  </a:lnTo>
                  <a:lnTo>
                    <a:pt x="2005362" y="2381230"/>
                  </a:lnTo>
                  <a:lnTo>
                    <a:pt x="2012679" y="2374825"/>
                  </a:lnTo>
                  <a:lnTo>
                    <a:pt x="2019996" y="2368421"/>
                  </a:lnTo>
                  <a:lnTo>
                    <a:pt x="2027949" y="2362336"/>
                  </a:lnTo>
                  <a:lnTo>
                    <a:pt x="2035265" y="2356893"/>
                  </a:lnTo>
                  <a:lnTo>
                    <a:pt x="2046718" y="2349527"/>
                  </a:lnTo>
                  <a:lnTo>
                    <a:pt x="2051490" y="2346325"/>
                  </a:lnTo>
                  <a:close/>
                  <a:moveTo>
                    <a:pt x="592138" y="2346325"/>
                  </a:moveTo>
                  <a:lnTo>
                    <a:pt x="693618" y="2346325"/>
                  </a:lnTo>
                  <a:lnTo>
                    <a:pt x="698072" y="2349527"/>
                  </a:lnTo>
                  <a:lnTo>
                    <a:pt x="709842" y="2356893"/>
                  </a:lnTo>
                  <a:lnTo>
                    <a:pt x="716841" y="2362336"/>
                  </a:lnTo>
                  <a:lnTo>
                    <a:pt x="724794" y="2368421"/>
                  </a:lnTo>
                  <a:lnTo>
                    <a:pt x="732428" y="2374825"/>
                  </a:lnTo>
                  <a:lnTo>
                    <a:pt x="739427" y="2381230"/>
                  </a:lnTo>
                  <a:lnTo>
                    <a:pt x="746108" y="2387955"/>
                  </a:lnTo>
                  <a:lnTo>
                    <a:pt x="748971" y="2391477"/>
                  </a:lnTo>
                  <a:lnTo>
                    <a:pt x="751197" y="2394679"/>
                  </a:lnTo>
                  <a:lnTo>
                    <a:pt x="753106" y="2397882"/>
                  </a:lnTo>
                  <a:lnTo>
                    <a:pt x="754697" y="2401084"/>
                  </a:lnTo>
                  <a:lnTo>
                    <a:pt x="755333" y="2403966"/>
                  </a:lnTo>
                  <a:lnTo>
                    <a:pt x="755651" y="2406528"/>
                  </a:lnTo>
                  <a:lnTo>
                    <a:pt x="755333" y="2409410"/>
                  </a:lnTo>
                  <a:lnTo>
                    <a:pt x="754379" y="2411652"/>
                  </a:lnTo>
                  <a:lnTo>
                    <a:pt x="752470" y="2413893"/>
                  </a:lnTo>
                  <a:lnTo>
                    <a:pt x="749607" y="2415814"/>
                  </a:lnTo>
                  <a:lnTo>
                    <a:pt x="746108" y="2417736"/>
                  </a:lnTo>
                  <a:lnTo>
                    <a:pt x="741336" y="2418697"/>
                  </a:lnTo>
                  <a:lnTo>
                    <a:pt x="736246" y="2419977"/>
                  </a:lnTo>
                  <a:lnTo>
                    <a:pt x="729565" y="2420618"/>
                  </a:lnTo>
                  <a:lnTo>
                    <a:pt x="721612" y="2420938"/>
                  </a:lnTo>
                  <a:lnTo>
                    <a:pt x="713659" y="2420938"/>
                  </a:lnTo>
                  <a:lnTo>
                    <a:pt x="706343" y="2420618"/>
                  </a:lnTo>
                  <a:lnTo>
                    <a:pt x="699344" y="2419657"/>
                  </a:lnTo>
                  <a:lnTo>
                    <a:pt x="692346" y="2418376"/>
                  </a:lnTo>
                  <a:lnTo>
                    <a:pt x="685983" y="2416775"/>
                  </a:lnTo>
                  <a:lnTo>
                    <a:pt x="679939" y="2415174"/>
                  </a:lnTo>
                  <a:lnTo>
                    <a:pt x="673895" y="2412612"/>
                  </a:lnTo>
                  <a:lnTo>
                    <a:pt x="668487" y="2410371"/>
                  </a:lnTo>
                  <a:lnTo>
                    <a:pt x="662760" y="2407489"/>
                  </a:lnTo>
                  <a:lnTo>
                    <a:pt x="657352" y="2404927"/>
                  </a:lnTo>
                  <a:lnTo>
                    <a:pt x="652263" y="2401724"/>
                  </a:lnTo>
                  <a:lnTo>
                    <a:pt x="642083" y="2395000"/>
                  </a:lnTo>
                  <a:lnTo>
                    <a:pt x="632539" y="2387955"/>
                  </a:lnTo>
                  <a:lnTo>
                    <a:pt x="628086" y="2385073"/>
                  </a:lnTo>
                  <a:lnTo>
                    <a:pt x="624904" y="2383792"/>
                  </a:lnTo>
                  <a:lnTo>
                    <a:pt x="624268" y="2383792"/>
                  </a:lnTo>
                  <a:lnTo>
                    <a:pt x="623314" y="2383792"/>
                  </a:lnTo>
                  <a:lnTo>
                    <a:pt x="622678" y="2384432"/>
                  </a:lnTo>
                  <a:lnTo>
                    <a:pt x="622041" y="2384752"/>
                  </a:lnTo>
                  <a:lnTo>
                    <a:pt x="621405" y="2386354"/>
                  </a:lnTo>
                  <a:lnTo>
                    <a:pt x="620769" y="2387314"/>
                  </a:lnTo>
                  <a:lnTo>
                    <a:pt x="620133" y="2388595"/>
                  </a:lnTo>
                  <a:lnTo>
                    <a:pt x="619496" y="2388915"/>
                  </a:lnTo>
                  <a:lnTo>
                    <a:pt x="619178" y="2388915"/>
                  </a:lnTo>
                  <a:lnTo>
                    <a:pt x="607408" y="2388595"/>
                  </a:lnTo>
                  <a:lnTo>
                    <a:pt x="601045" y="2387634"/>
                  </a:lnTo>
                  <a:lnTo>
                    <a:pt x="598819" y="2387314"/>
                  </a:lnTo>
                  <a:lnTo>
                    <a:pt x="596910" y="2386674"/>
                  </a:lnTo>
                  <a:lnTo>
                    <a:pt x="595001" y="2376747"/>
                  </a:lnTo>
                  <a:lnTo>
                    <a:pt x="593411" y="2368741"/>
                  </a:lnTo>
                  <a:lnTo>
                    <a:pt x="593092" y="2362336"/>
                  </a:lnTo>
                  <a:lnTo>
                    <a:pt x="592774" y="2357533"/>
                  </a:lnTo>
                  <a:lnTo>
                    <a:pt x="593092" y="2353690"/>
                  </a:lnTo>
                  <a:lnTo>
                    <a:pt x="593411" y="2351449"/>
                  </a:lnTo>
                  <a:lnTo>
                    <a:pt x="593729" y="2349527"/>
                  </a:lnTo>
                  <a:lnTo>
                    <a:pt x="592138" y="2346325"/>
                  </a:lnTo>
                  <a:close/>
                  <a:moveTo>
                    <a:pt x="1474788" y="2290762"/>
                  </a:moveTo>
                  <a:lnTo>
                    <a:pt x="1567135" y="2290762"/>
                  </a:lnTo>
                  <a:lnTo>
                    <a:pt x="1571609" y="2293338"/>
                  </a:lnTo>
                  <a:lnTo>
                    <a:pt x="1582473" y="2300422"/>
                  </a:lnTo>
                  <a:lnTo>
                    <a:pt x="1588864" y="2305252"/>
                  </a:lnTo>
                  <a:lnTo>
                    <a:pt x="1595894" y="2310404"/>
                  </a:lnTo>
                  <a:lnTo>
                    <a:pt x="1602924" y="2316522"/>
                  </a:lnTo>
                  <a:lnTo>
                    <a:pt x="1609634" y="2322640"/>
                  </a:lnTo>
                  <a:lnTo>
                    <a:pt x="1615386" y="2328758"/>
                  </a:lnTo>
                  <a:lnTo>
                    <a:pt x="1617942" y="2331978"/>
                  </a:lnTo>
                  <a:lnTo>
                    <a:pt x="1620179" y="2334875"/>
                  </a:lnTo>
                  <a:lnTo>
                    <a:pt x="1621776" y="2337451"/>
                  </a:lnTo>
                  <a:lnTo>
                    <a:pt x="1623374" y="2340671"/>
                  </a:lnTo>
                  <a:lnTo>
                    <a:pt x="1624013" y="2343247"/>
                  </a:lnTo>
                  <a:lnTo>
                    <a:pt x="1624013" y="2345501"/>
                  </a:lnTo>
                  <a:lnTo>
                    <a:pt x="1623694" y="2348399"/>
                  </a:lnTo>
                  <a:lnTo>
                    <a:pt x="1622735" y="2350009"/>
                  </a:lnTo>
                  <a:lnTo>
                    <a:pt x="1620818" y="2352585"/>
                  </a:lnTo>
                  <a:lnTo>
                    <a:pt x="1618581" y="2353873"/>
                  </a:lnTo>
                  <a:lnTo>
                    <a:pt x="1615386" y="2355483"/>
                  </a:lnTo>
                  <a:lnTo>
                    <a:pt x="1611232" y="2357093"/>
                  </a:lnTo>
                  <a:lnTo>
                    <a:pt x="1606119" y="2357737"/>
                  </a:lnTo>
                  <a:lnTo>
                    <a:pt x="1600048" y="2358703"/>
                  </a:lnTo>
                  <a:lnTo>
                    <a:pt x="1593018" y="2359025"/>
                  </a:lnTo>
                  <a:lnTo>
                    <a:pt x="1585668" y="2359025"/>
                  </a:lnTo>
                  <a:lnTo>
                    <a:pt x="1578958" y="2358703"/>
                  </a:lnTo>
                  <a:lnTo>
                    <a:pt x="1572567" y="2357415"/>
                  </a:lnTo>
                  <a:lnTo>
                    <a:pt x="1566496" y="2356127"/>
                  </a:lnTo>
                  <a:lnTo>
                    <a:pt x="1560744" y="2355161"/>
                  </a:lnTo>
                  <a:lnTo>
                    <a:pt x="1554993" y="2353229"/>
                  </a:lnTo>
                  <a:lnTo>
                    <a:pt x="1549560" y="2351297"/>
                  </a:lnTo>
                  <a:lnTo>
                    <a:pt x="1544128" y="2349043"/>
                  </a:lnTo>
                  <a:lnTo>
                    <a:pt x="1539335" y="2346467"/>
                  </a:lnTo>
                  <a:lnTo>
                    <a:pt x="1529749" y="2340993"/>
                  </a:lnTo>
                  <a:lnTo>
                    <a:pt x="1520802" y="2334875"/>
                  </a:lnTo>
                  <a:lnTo>
                    <a:pt x="1511535" y="2328758"/>
                  </a:lnTo>
                  <a:lnTo>
                    <a:pt x="1507701" y="2326182"/>
                  </a:lnTo>
                  <a:lnTo>
                    <a:pt x="1505144" y="2324894"/>
                  </a:lnTo>
                  <a:lnTo>
                    <a:pt x="1503866" y="2324572"/>
                  </a:lnTo>
                  <a:lnTo>
                    <a:pt x="1503227" y="2324894"/>
                  </a:lnTo>
                  <a:lnTo>
                    <a:pt x="1502269" y="2325860"/>
                  </a:lnTo>
                  <a:lnTo>
                    <a:pt x="1501629" y="2326826"/>
                  </a:lnTo>
                  <a:lnTo>
                    <a:pt x="1500990" y="2328114"/>
                  </a:lnTo>
                  <a:lnTo>
                    <a:pt x="1500351" y="2329080"/>
                  </a:lnTo>
                  <a:lnTo>
                    <a:pt x="1499712" y="2329080"/>
                  </a:lnTo>
                  <a:lnTo>
                    <a:pt x="1499073" y="2329080"/>
                  </a:lnTo>
                  <a:lnTo>
                    <a:pt x="1488528" y="2328758"/>
                  </a:lnTo>
                  <a:lnTo>
                    <a:pt x="1482777" y="2328436"/>
                  </a:lnTo>
                  <a:lnTo>
                    <a:pt x="1480540" y="2328114"/>
                  </a:lnTo>
                  <a:lnTo>
                    <a:pt x="1478942" y="2327148"/>
                  </a:lnTo>
                  <a:lnTo>
                    <a:pt x="1477025" y="2318132"/>
                  </a:lnTo>
                  <a:lnTo>
                    <a:pt x="1476066" y="2310726"/>
                  </a:lnTo>
                  <a:lnTo>
                    <a:pt x="1475747" y="2305252"/>
                  </a:lnTo>
                  <a:lnTo>
                    <a:pt x="1475108" y="2300422"/>
                  </a:lnTo>
                  <a:lnTo>
                    <a:pt x="1475747" y="2297202"/>
                  </a:lnTo>
                  <a:lnTo>
                    <a:pt x="1476066" y="2294948"/>
                  </a:lnTo>
                  <a:lnTo>
                    <a:pt x="1476386" y="2293338"/>
                  </a:lnTo>
                  <a:lnTo>
                    <a:pt x="1474788" y="2290762"/>
                  </a:lnTo>
                  <a:close/>
                  <a:moveTo>
                    <a:pt x="1243723" y="2290762"/>
                  </a:moveTo>
                  <a:lnTo>
                    <a:pt x="1335088" y="2290762"/>
                  </a:lnTo>
                  <a:lnTo>
                    <a:pt x="1333507" y="2293338"/>
                  </a:lnTo>
                  <a:lnTo>
                    <a:pt x="1334140" y="2294948"/>
                  </a:lnTo>
                  <a:lnTo>
                    <a:pt x="1334140" y="2297202"/>
                  </a:lnTo>
                  <a:lnTo>
                    <a:pt x="1334456" y="2300422"/>
                  </a:lnTo>
                  <a:lnTo>
                    <a:pt x="1334456" y="2305252"/>
                  </a:lnTo>
                  <a:lnTo>
                    <a:pt x="1333824" y="2310726"/>
                  </a:lnTo>
                  <a:lnTo>
                    <a:pt x="1332559" y="2318132"/>
                  </a:lnTo>
                  <a:lnTo>
                    <a:pt x="1330978" y="2327148"/>
                  </a:lnTo>
                  <a:lnTo>
                    <a:pt x="1329398" y="2328114"/>
                  </a:lnTo>
                  <a:lnTo>
                    <a:pt x="1327185" y="2328436"/>
                  </a:lnTo>
                  <a:lnTo>
                    <a:pt x="1321494" y="2328758"/>
                  </a:lnTo>
                  <a:lnTo>
                    <a:pt x="1311061" y="2329080"/>
                  </a:lnTo>
                  <a:lnTo>
                    <a:pt x="1310113" y="2329080"/>
                  </a:lnTo>
                  <a:lnTo>
                    <a:pt x="1309797" y="2329080"/>
                  </a:lnTo>
                  <a:lnTo>
                    <a:pt x="1309165" y="2328114"/>
                  </a:lnTo>
                  <a:lnTo>
                    <a:pt x="1308848" y="2326826"/>
                  </a:lnTo>
                  <a:lnTo>
                    <a:pt x="1307900" y="2325860"/>
                  </a:lnTo>
                  <a:lnTo>
                    <a:pt x="1306952" y="2324894"/>
                  </a:lnTo>
                  <a:lnTo>
                    <a:pt x="1306003" y="2324572"/>
                  </a:lnTo>
                  <a:lnTo>
                    <a:pt x="1305371" y="2324894"/>
                  </a:lnTo>
                  <a:lnTo>
                    <a:pt x="1302842" y="2326182"/>
                  </a:lnTo>
                  <a:lnTo>
                    <a:pt x="1298732" y="2328758"/>
                  </a:lnTo>
                  <a:lnTo>
                    <a:pt x="1289880" y="2334875"/>
                  </a:lnTo>
                  <a:lnTo>
                    <a:pt x="1281028" y="2340993"/>
                  </a:lnTo>
                  <a:lnTo>
                    <a:pt x="1271228" y="2346467"/>
                  </a:lnTo>
                  <a:lnTo>
                    <a:pt x="1266485" y="2349043"/>
                  </a:lnTo>
                  <a:lnTo>
                    <a:pt x="1261111" y="2351297"/>
                  </a:lnTo>
                  <a:lnTo>
                    <a:pt x="1256053" y="2353229"/>
                  </a:lnTo>
                  <a:lnTo>
                    <a:pt x="1250362" y="2355161"/>
                  </a:lnTo>
                  <a:lnTo>
                    <a:pt x="1244356" y="2356127"/>
                  </a:lnTo>
                  <a:lnTo>
                    <a:pt x="1238349" y="2357415"/>
                  </a:lnTo>
                  <a:lnTo>
                    <a:pt x="1232026" y="2358703"/>
                  </a:lnTo>
                  <a:lnTo>
                    <a:pt x="1225387" y="2359025"/>
                  </a:lnTo>
                  <a:lnTo>
                    <a:pt x="1218116" y="2359025"/>
                  </a:lnTo>
                  <a:lnTo>
                    <a:pt x="1211161" y="2358703"/>
                  </a:lnTo>
                  <a:lnTo>
                    <a:pt x="1205154" y="2357737"/>
                  </a:lnTo>
                  <a:lnTo>
                    <a:pt x="1200096" y="2357093"/>
                  </a:lnTo>
                  <a:lnTo>
                    <a:pt x="1195986" y="2355483"/>
                  </a:lnTo>
                  <a:lnTo>
                    <a:pt x="1193141" y="2353873"/>
                  </a:lnTo>
                  <a:lnTo>
                    <a:pt x="1190295" y="2352585"/>
                  </a:lnTo>
                  <a:lnTo>
                    <a:pt x="1189031" y="2350009"/>
                  </a:lnTo>
                  <a:lnTo>
                    <a:pt x="1187766" y="2348399"/>
                  </a:lnTo>
                  <a:lnTo>
                    <a:pt x="1187450" y="2345501"/>
                  </a:lnTo>
                  <a:lnTo>
                    <a:pt x="1187766" y="2343247"/>
                  </a:lnTo>
                  <a:lnTo>
                    <a:pt x="1188715" y="2340671"/>
                  </a:lnTo>
                  <a:lnTo>
                    <a:pt x="1189663" y="2337451"/>
                  </a:lnTo>
                  <a:lnTo>
                    <a:pt x="1191560" y="2334875"/>
                  </a:lnTo>
                  <a:lnTo>
                    <a:pt x="1193457" y="2331978"/>
                  </a:lnTo>
                  <a:lnTo>
                    <a:pt x="1195986" y="2328758"/>
                  </a:lnTo>
                  <a:lnTo>
                    <a:pt x="1201676" y="2322640"/>
                  </a:lnTo>
                  <a:lnTo>
                    <a:pt x="1208315" y="2316522"/>
                  </a:lnTo>
                  <a:lnTo>
                    <a:pt x="1215271" y="2310404"/>
                  </a:lnTo>
                  <a:lnTo>
                    <a:pt x="1222226" y="2305252"/>
                  </a:lnTo>
                  <a:lnTo>
                    <a:pt x="1228865" y="2300422"/>
                  </a:lnTo>
                  <a:lnTo>
                    <a:pt x="1239613" y="2293338"/>
                  </a:lnTo>
                  <a:lnTo>
                    <a:pt x="1243723" y="2290762"/>
                  </a:lnTo>
                  <a:close/>
                  <a:moveTo>
                    <a:pt x="1481543" y="1798637"/>
                  </a:moveTo>
                  <a:lnTo>
                    <a:pt x="1701801" y="1798637"/>
                  </a:lnTo>
                  <a:lnTo>
                    <a:pt x="1567093" y="2273300"/>
                  </a:lnTo>
                  <a:lnTo>
                    <a:pt x="1465263" y="2273300"/>
                  </a:lnTo>
                  <a:lnTo>
                    <a:pt x="1481543" y="1798637"/>
                  </a:lnTo>
                  <a:close/>
                  <a:moveTo>
                    <a:pt x="1119188" y="1798637"/>
                  </a:moveTo>
                  <a:lnTo>
                    <a:pt x="1336331" y="1798637"/>
                  </a:lnTo>
                  <a:lnTo>
                    <a:pt x="1346201" y="2272028"/>
                  </a:lnTo>
                  <a:lnTo>
                    <a:pt x="1240177" y="2273300"/>
                  </a:lnTo>
                  <a:lnTo>
                    <a:pt x="1119188" y="1798637"/>
                  </a:lnTo>
                  <a:close/>
                  <a:moveTo>
                    <a:pt x="2677270" y="1559805"/>
                  </a:moveTo>
                  <a:lnTo>
                    <a:pt x="2530833" y="1600780"/>
                  </a:lnTo>
                  <a:lnTo>
                    <a:pt x="2674417" y="1589663"/>
                  </a:lnTo>
                  <a:lnTo>
                    <a:pt x="2677270" y="1559805"/>
                  </a:lnTo>
                  <a:close/>
                  <a:moveTo>
                    <a:pt x="64561" y="1559805"/>
                  </a:moveTo>
                  <a:lnTo>
                    <a:pt x="67742" y="1589663"/>
                  </a:lnTo>
                  <a:lnTo>
                    <a:pt x="211812" y="1600780"/>
                  </a:lnTo>
                  <a:lnTo>
                    <a:pt x="64561" y="1559805"/>
                  </a:lnTo>
                  <a:close/>
                  <a:moveTo>
                    <a:pt x="1743293" y="1510232"/>
                  </a:moveTo>
                  <a:lnTo>
                    <a:pt x="1815377" y="1673934"/>
                  </a:lnTo>
                  <a:lnTo>
                    <a:pt x="2196121" y="1673934"/>
                  </a:lnTo>
                  <a:lnTo>
                    <a:pt x="2051635" y="1522922"/>
                  </a:lnTo>
                  <a:lnTo>
                    <a:pt x="1743293" y="1510232"/>
                  </a:lnTo>
                  <a:close/>
                  <a:moveTo>
                    <a:pt x="1093583" y="1510232"/>
                  </a:moveTo>
                  <a:lnTo>
                    <a:pt x="785241" y="1522922"/>
                  </a:lnTo>
                  <a:lnTo>
                    <a:pt x="641072" y="1673934"/>
                  </a:lnTo>
                  <a:lnTo>
                    <a:pt x="1021499" y="1673934"/>
                  </a:lnTo>
                  <a:lnTo>
                    <a:pt x="1093583" y="1510232"/>
                  </a:lnTo>
                  <a:close/>
                  <a:moveTo>
                    <a:pt x="840494" y="1363662"/>
                  </a:moveTo>
                  <a:lnTo>
                    <a:pt x="1955417" y="1363662"/>
                  </a:lnTo>
                  <a:lnTo>
                    <a:pt x="2368551" y="1768475"/>
                  </a:lnTo>
                  <a:lnTo>
                    <a:pt x="398463" y="1768475"/>
                  </a:lnTo>
                  <a:lnTo>
                    <a:pt x="840494" y="1363662"/>
                  </a:lnTo>
                  <a:close/>
                  <a:moveTo>
                    <a:pt x="1125700" y="1131888"/>
                  </a:moveTo>
                  <a:lnTo>
                    <a:pt x="1123793" y="1132523"/>
                  </a:lnTo>
                  <a:lnTo>
                    <a:pt x="1121569" y="1134110"/>
                  </a:lnTo>
                  <a:lnTo>
                    <a:pt x="1118710" y="1136650"/>
                  </a:lnTo>
                  <a:lnTo>
                    <a:pt x="1111084" y="1144270"/>
                  </a:lnTo>
                  <a:lnTo>
                    <a:pt x="1101553" y="1155065"/>
                  </a:lnTo>
                  <a:lnTo>
                    <a:pt x="1077405" y="1184275"/>
                  </a:lnTo>
                  <a:lnTo>
                    <a:pt x="1046268" y="1220153"/>
                  </a:lnTo>
                  <a:lnTo>
                    <a:pt x="1059613" y="1236028"/>
                  </a:lnTo>
                  <a:lnTo>
                    <a:pt x="1064696" y="1242378"/>
                  </a:lnTo>
                  <a:lnTo>
                    <a:pt x="1070098" y="1248093"/>
                  </a:lnTo>
                  <a:lnTo>
                    <a:pt x="1074546" y="1252538"/>
                  </a:lnTo>
                  <a:lnTo>
                    <a:pt x="1078994" y="1256665"/>
                  </a:lnTo>
                  <a:lnTo>
                    <a:pt x="1083124" y="1260158"/>
                  </a:lnTo>
                  <a:lnTo>
                    <a:pt x="1087890" y="1263333"/>
                  </a:lnTo>
                  <a:lnTo>
                    <a:pt x="1092656" y="1266508"/>
                  </a:lnTo>
                  <a:lnTo>
                    <a:pt x="1098375" y="1269365"/>
                  </a:lnTo>
                  <a:lnTo>
                    <a:pt x="1111084" y="1276350"/>
                  </a:lnTo>
                  <a:lnTo>
                    <a:pt x="1127606" y="1284605"/>
                  </a:lnTo>
                  <a:lnTo>
                    <a:pt x="1149529" y="1295400"/>
                  </a:lnTo>
                  <a:lnTo>
                    <a:pt x="1139362" y="1143953"/>
                  </a:lnTo>
                  <a:lnTo>
                    <a:pt x="1136185" y="1141413"/>
                  </a:lnTo>
                  <a:lnTo>
                    <a:pt x="1133325" y="1138238"/>
                  </a:lnTo>
                  <a:lnTo>
                    <a:pt x="1126971" y="1132205"/>
                  </a:lnTo>
                  <a:lnTo>
                    <a:pt x="1126017" y="1131888"/>
                  </a:lnTo>
                  <a:lnTo>
                    <a:pt x="1125700" y="1131888"/>
                  </a:lnTo>
                  <a:close/>
                  <a:moveTo>
                    <a:pt x="505679" y="1004887"/>
                  </a:moveTo>
                  <a:lnTo>
                    <a:pt x="511721" y="1004887"/>
                  </a:lnTo>
                  <a:lnTo>
                    <a:pt x="517446" y="1005205"/>
                  </a:lnTo>
                  <a:lnTo>
                    <a:pt x="522535" y="1006158"/>
                  </a:lnTo>
                  <a:lnTo>
                    <a:pt x="528259" y="1007746"/>
                  </a:lnTo>
                  <a:lnTo>
                    <a:pt x="533348" y="1009969"/>
                  </a:lnTo>
                  <a:lnTo>
                    <a:pt x="538436" y="1012828"/>
                  </a:lnTo>
                  <a:lnTo>
                    <a:pt x="543207" y="1015687"/>
                  </a:lnTo>
                  <a:lnTo>
                    <a:pt x="548296" y="1019498"/>
                  </a:lnTo>
                  <a:lnTo>
                    <a:pt x="552748" y="1023310"/>
                  </a:lnTo>
                  <a:lnTo>
                    <a:pt x="557201" y="1028075"/>
                  </a:lnTo>
                  <a:lnTo>
                    <a:pt x="561335" y="1033157"/>
                  </a:lnTo>
                  <a:lnTo>
                    <a:pt x="566106" y="1038239"/>
                  </a:lnTo>
                  <a:lnTo>
                    <a:pt x="570240" y="1044274"/>
                  </a:lnTo>
                  <a:lnTo>
                    <a:pt x="573738" y="1050309"/>
                  </a:lnTo>
                  <a:lnTo>
                    <a:pt x="577555" y="1056980"/>
                  </a:lnTo>
                  <a:lnTo>
                    <a:pt x="581371" y="1063968"/>
                  </a:lnTo>
                  <a:lnTo>
                    <a:pt x="585188" y="1071274"/>
                  </a:lnTo>
                  <a:lnTo>
                    <a:pt x="588686" y="1078897"/>
                  </a:lnTo>
                  <a:lnTo>
                    <a:pt x="591867" y="1086838"/>
                  </a:lnTo>
                  <a:lnTo>
                    <a:pt x="598227" y="1103673"/>
                  </a:lnTo>
                  <a:lnTo>
                    <a:pt x="603952" y="1121461"/>
                  </a:lnTo>
                  <a:lnTo>
                    <a:pt x="609677" y="1140202"/>
                  </a:lnTo>
                  <a:lnTo>
                    <a:pt x="614447" y="1159260"/>
                  </a:lnTo>
                  <a:lnTo>
                    <a:pt x="619218" y="1179589"/>
                  </a:lnTo>
                  <a:lnTo>
                    <a:pt x="623670" y="1200553"/>
                  </a:lnTo>
                  <a:lnTo>
                    <a:pt x="627487" y="1221518"/>
                  </a:lnTo>
                  <a:lnTo>
                    <a:pt x="630667" y="1242799"/>
                  </a:lnTo>
                  <a:lnTo>
                    <a:pt x="634165" y="1264399"/>
                  </a:lnTo>
                  <a:lnTo>
                    <a:pt x="636710" y="1285681"/>
                  </a:lnTo>
                  <a:lnTo>
                    <a:pt x="639254" y="1306963"/>
                  </a:lnTo>
                  <a:lnTo>
                    <a:pt x="641798" y="1327927"/>
                  </a:lnTo>
                  <a:lnTo>
                    <a:pt x="643389" y="1348574"/>
                  </a:lnTo>
                  <a:lnTo>
                    <a:pt x="644979" y="1368903"/>
                  </a:lnTo>
                  <a:lnTo>
                    <a:pt x="647841" y="1407337"/>
                  </a:lnTo>
                  <a:lnTo>
                    <a:pt x="649431" y="1441960"/>
                  </a:lnTo>
                  <a:lnTo>
                    <a:pt x="650703" y="1471501"/>
                  </a:lnTo>
                  <a:lnTo>
                    <a:pt x="651021" y="1495641"/>
                  </a:lnTo>
                  <a:lnTo>
                    <a:pt x="645933" y="1500088"/>
                  </a:lnTo>
                  <a:lnTo>
                    <a:pt x="640526" y="1461971"/>
                  </a:lnTo>
                  <a:lnTo>
                    <a:pt x="635120" y="1423219"/>
                  </a:lnTo>
                  <a:lnTo>
                    <a:pt x="629713" y="1515335"/>
                  </a:lnTo>
                  <a:lnTo>
                    <a:pt x="623988" y="1520417"/>
                  </a:lnTo>
                  <a:lnTo>
                    <a:pt x="225488" y="1414008"/>
                  </a:lnTo>
                  <a:lnTo>
                    <a:pt x="154884" y="1399079"/>
                  </a:lnTo>
                  <a:lnTo>
                    <a:pt x="603316" y="1539476"/>
                  </a:lnTo>
                  <a:lnTo>
                    <a:pt x="319945" y="1798670"/>
                  </a:lnTo>
                  <a:lnTo>
                    <a:pt x="585824" y="1798670"/>
                  </a:lnTo>
                  <a:lnTo>
                    <a:pt x="752475" y="1798670"/>
                  </a:lnTo>
                  <a:lnTo>
                    <a:pt x="687596" y="2326906"/>
                  </a:lnTo>
                  <a:lnTo>
                    <a:pt x="595365" y="2326906"/>
                  </a:lnTo>
                  <a:lnTo>
                    <a:pt x="586778" y="1847904"/>
                  </a:lnTo>
                  <a:lnTo>
                    <a:pt x="581371" y="1857433"/>
                  </a:lnTo>
                  <a:lnTo>
                    <a:pt x="578509" y="1862516"/>
                  </a:lnTo>
                  <a:lnTo>
                    <a:pt x="575329" y="1866963"/>
                  </a:lnTo>
                  <a:lnTo>
                    <a:pt x="531758" y="2443162"/>
                  </a:lnTo>
                  <a:lnTo>
                    <a:pt x="415356" y="2443162"/>
                  </a:lnTo>
                  <a:lnTo>
                    <a:pt x="356837" y="1985125"/>
                  </a:lnTo>
                  <a:lnTo>
                    <a:pt x="349840" y="1985760"/>
                  </a:lnTo>
                  <a:lnTo>
                    <a:pt x="346024" y="1986078"/>
                  </a:lnTo>
                  <a:lnTo>
                    <a:pt x="342207" y="1986078"/>
                  </a:lnTo>
                  <a:lnTo>
                    <a:pt x="337437" y="1985760"/>
                  </a:lnTo>
                  <a:lnTo>
                    <a:pt x="332348" y="1985443"/>
                  </a:lnTo>
                  <a:lnTo>
                    <a:pt x="145661" y="1959078"/>
                  </a:lnTo>
                  <a:lnTo>
                    <a:pt x="141208" y="1957490"/>
                  </a:lnTo>
                  <a:lnTo>
                    <a:pt x="137074" y="1955267"/>
                  </a:lnTo>
                  <a:lnTo>
                    <a:pt x="133257" y="1952726"/>
                  </a:lnTo>
                  <a:lnTo>
                    <a:pt x="129441" y="1949867"/>
                  </a:lnTo>
                  <a:lnTo>
                    <a:pt x="125624" y="1946055"/>
                  </a:lnTo>
                  <a:lnTo>
                    <a:pt x="122126" y="1941926"/>
                  </a:lnTo>
                  <a:lnTo>
                    <a:pt x="119264" y="1937479"/>
                  </a:lnTo>
                  <a:lnTo>
                    <a:pt x="116401" y="1932397"/>
                  </a:lnTo>
                  <a:lnTo>
                    <a:pt x="113539" y="1927632"/>
                  </a:lnTo>
                  <a:lnTo>
                    <a:pt x="110995" y="1921914"/>
                  </a:lnTo>
                  <a:lnTo>
                    <a:pt x="108768" y="1916197"/>
                  </a:lnTo>
                  <a:lnTo>
                    <a:pt x="106542" y="1910162"/>
                  </a:lnTo>
                  <a:lnTo>
                    <a:pt x="102408" y="1897774"/>
                  </a:lnTo>
                  <a:lnTo>
                    <a:pt x="98909" y="1885068"/>
                  </a:lnTo>
                  <a:lnTo>
                    <a:pt x="96365" y="1872363"/>
                  </a:lnTo>
                  <a:lnTo>
                    <a:pt x="93503" y="1859339"/>
                  </a:lnTo>
                  <a:lnTo>
                    <a:pt x="90004" y="1836152"/>
                  </a:lnTo>
                  <a:lnTo>
                    <a:pt x="86824" y="1817728"/>
                  </a:lnTo>
                  <a:lnTo>
                    <a:pt x="85234" y="1811058"/>
                  </a:lnTo>
                  <a:lnTo>
                    <a:pt x="84280" y="1806293"/>
                  </a:lnTo>
                  <a:lnTo>
                    <a:pt x="83962" y="1800894"/>
                  </a:lnTo>
                  <a:lnTo>
                    <a:pt x="76965" y="1730695"/>
                  </a:lnTo>
                  <a:lnTo>
                    <a:pt x="69968" y="1653826"/>
                  </a:lnTo>
                  <a:lnTo>
                    <a:pt x="62017" y="1556628"/>
                  </a:lnTo>
                  <a:lnTo>
                    <a:pt x="52158" y="1552499"/>
                  </a:lnTo>
                  <a:lnTo>
                    <a:pt x="43571" y="1548687"/>
                  </a:lnTo>
                  <a:lnTo>
                    <a:pt x="35938" y="1545511"/>
                  </a:lnTo>
                  <a:lnTo>
                    <a:pt x="29895" y="1542017"/>
                  </a:lnTo>
                  <a:lnTo>
                    <a:pt x="25443" y="1538523"/>
                  </a:lnTo>
                  <a:lnTo>
                    <a:pt x="23535" y="1536617"/>
                  </a:lnTo>
                  <a:lnTo>
                    <a:pt x="21944" y="1535346"/>
                  </a:lnTo>
                  <a:lnTo>
                    <a:pt x="20990" y="1533758"/>
                  </a:lnTo>
                  <a:lnTo>
                    <a:pt x="20354" y="1532170"/>
                  </a:lnTo>
                  <a:lnTo>
                    <a:pt x="19718" y="1530582"/>
                  </a:lnTo>
                  <a:lnTo>
                    <a:pt x="20354" y="1529311"/>
                  </a:lnTo>
                  <a:lnTo>
                    <a:pt x="17492" y="1522641"/>
                  </a:lnTo>
                  <a:lnTo>
                    <a:pt x="15266" y="1515017"/>
                  </a:lnTo>
                  <a:lnTo>
                    <a:pt x="12721" y="1504853"/>
                  </a:lnTo>
                  <a:lnTo>
                    <a:pt x="10495" y="1493100"/>
                  </a:lnTo>
                  <a:lnTo>
                    <a:pt x="8269" y="1479759"/>
                  </a:lnTo>
                  <a:lnTo>
                    <a:pt x="6043" y="1465148"/>
                  </a:lnTo>
                  <a:lnTo>
                    <a:pt x="4134" y="1449583"/>
                  </a:lnTo>
                  <a:lnTo>
                    <a:pt x="2544" y="1432431"/>
                  </a:lnTo>
                  <a:lnTo>
                    <a:pt x="954" y="1414325"/>
                  </a:lnTo>
                  <a:lnTo>
                    <a:pt x="318" y="1395267"/>
                  </a:lnTo>
                  <a:lnTo>
                    <a:pt x="0" y="1375256"/>
                  </a:lnTo>
                  <a:lnTo>
                    <a:pt x="318" y="1354926"/>
                  </a:lnTo>
                  <a:lnTo>
                    <a:pt x="954" y="1333962"/>
                  </a:lnTo>
                  <a:lnTo>
                    <a:pt x="2544" y="1312363"/>
                  </a:lnTo>
                  <a:lnTo>
                    <a:pt x="4452" y="1290763"/>
                  </a:lnTo>
                  <a:lnTo>
                    <a:pt x="7315" y="1268846"/>
                  </a:lnTo>
                  <a:lnTo>
                    <a:pt x="11131" y="1246929"/>
                  </a:lnTo>
                  <a:lnTo>
                    <a:pt x="13357" y="1236447"/>
                  </a:lnTo>
                  <a:lnTo>
                    <a:pt x="15584" y="1225647"/>
                  </a:lnTo>
                  <a:lnTo>
                    <a:pt x="18446" y="1214847"/>
                  </a:lnTo>
                  <a:lnTo>
                    <a:pt x="21308" y="1204047"/>
                  </a:lnTo>
                  <a:lnTo>
                    <a:pt x="24489" y="1193248"/>
                  </a:lnTo>
                  <a:lnTo>
                    <a:pt x="27669" y="1183083"/>
                  </a:lnTo>
                  <a:lnTo>
                    <a:pt x="31486" y="1172601"/>
                  </a:lnTo>
                  <a:lnTo>
                    <a:pt x="35302" y="1162436"/>
                  </a:lnTo>
                  <a:lnTo>
                    <a:pt x="39436" y="1152272"/>
                  </a:lnTo>
                  <a:lnTo>
                    <a:pt x="43889" y="1142425"/>
                  </a:lnTo>
                  <a:lnTo>
                    <a:pt x="48978" y="1132578"/>
                  </a:lnTo>
                  <a:lnTo>
                    <a:pt x="54066" y="1123367"/>
                  </a:lnTo>
                  <a:lnTo>
                    <a:pt x="59473" y="1113838"/>
                  </a:lnTo>
                  <a:lnTo>
                    <a:pt x="64879" y="1104944"/>
                  </a:lnTo>
                  <a:lnTo>
                    <a:pt x="70922" y="1096050"/>
                  </a:lnTo>
                  <a:lnTo>
                    <a:pt x="77601" y="1087473"/>
                  </a:lnTo>
                  <a:lnTo>
                    <a:pt x="84280" y="1079215"/>
                  </a:lnTo>
                  <a:lnTo>
                    <a:pt x="91276" y="1071274"/>
                  </a:lnTo>
                  <a:lnTo>
                    <a:pt x="98591" y="1063968"/>
                  </a:lnTo>
                  <a:lnTo>
                    <a:pt x="106542" y="1056662"/>
                  </a:lnTo>
                  <a:lnTo>
                    <a:pt x="114811" y="1049674"/>
                  </a:lnTo>
                  <a:lnTo>
                    <a:pt x="123080" y="1043321"/>
                  </a:lnTo>
                  <a:lnTo>
                    <a:pt x="131985" y="1036651"/>
                  </a:lnTo>
                  <a:lnTo>
                    <a:pt x="141526" y="1031251"/>
                  </a:lnTo>
                  <a:lnTo>
                    <a:pt x="150749" y="1025851"/>
                  </a:lnTo>
                  <a:lnTo>
                    <a:pt x="160926" y="1021087"/>
                  </a:lnTo>
                  <a:lnTo>
                    <a:pt x="171740" y="1016322"/>
                  </a:lnTo>
                  <a:lnTo>
                    <a:pt x="182553" y="1012193"/>
                  </a:lnTo>
                  <a:lnTo>
                    <a:pt x="193684" y="1009016"/>
                  </a:lnTo>
                  <a:lnTo>
                    <a:pt x="205452" y="1005522"/>
                  </a:lnTo>
                  <a:lnTo>
                    <a:pt x="209904" y="1005522"/>
                  </a:lnTo>
                  <a:lnTo>
                    <a:pt x="218809" y="1005840"/>
                  </a:lnTo>
                  <a:lnTo>
                    <a:pt x="243298" y="1007428"/>
                  </a:lnTo>
                  <a:lnTo>
                    <a:pt x="280508" y="1009969"/>
                  </a:lnTo>
                  <a:lnTo>
                    <a:pt x="409313" y="1420361"/>
                  </a:lnTo>
                  <a:lnTo>
                    <a:pt x="397228" y="1297751"/>
                  </a:lnTo>
                  <a:lnTo>
                    <a:pt x="390867" y="1077309"/>
                  </a:lnTo>
                  <a:lnTo>
                    <a:pt x="382598" y="1056345"/>
                  </a:lnTo>
                  <a:lnTo>
                    <a:pt x="399136" y="1028392"/>
                  </a:lnTo>
                  <a:lnTo>
                    <a:pt x="436029" y="1028392"/>
                  </a:lnTo>
                  <a:lnTo>
                    <a:pt x="450976" y="1056345"/>
                  </a:lnTo>
                  <a:lnTo>
                    <a:pt x="443979" y="1081438"/>
                  </a:lnTo>
                  <a:lnTo>
                    <a:pt x="489141" y="1401937"/>
                  </a:lnTo>
                  <a:lnTo>
                    <a:pt x="481508" y="1015369"/>
                  </a:lnTo>
                  <a:lnTo>
                    <a:pt x="489459" y="1011875"/>
                  </a:lnTo>
                  <a:lnTo>
                    <a:pt x="495501" y="1009016"/>
                  </a:lnTo>
                  <a:lnTo>
                    <a:pt x="499000" y="1006793"/>
                  </a:lnTo>
                  <a:lnTo>
                    <a:pt x="499636" y="1005840"/>
                  </a:lnTo>
                  <a:lnTo>
                    <a:pt x="499954" y="1005522"/>
                  </a:lnTo>
                  <a:lnTo>
                    <a:pt x="505679" y="1004887"/>
                  </a:lnTo>
                  <a:close/>
                  <a:moveTo>
                    <a:pt x="2233205" y="1004887"/>
                  </a:moveTo>
                  <a:lnTo>
                    <a:pt x="2238276" y="1005205"/>
                  </a:lnTo>
                  <a:lnTo>
                    <a:pt x="2243665" y="1005522"/>
                  </a:lnTo>
                  <a:lnTo>
                    <a:pt x="2243665" y="1005840"/>
                  </a:lnTo>
                  <a:lnTo>
                    <a:pt x="2244299" y="1006793"/>
                  </a:lnTo>
                  <a:lnTo>
                    <a:pt x="2248102" y="1009016"/>
                  </a:lnTo>
                  <a:lnTo>
                    <a:pt x="2253808" y="1011875"/>
                  </a:lnTo>
                  <a:lnTo>
                    <a:pt x="2261732" y="1015369"/>
                  </a:lnTo>
                  <a:lnTo>
                    <a:pt x="2254441" y="1401937"/>
                  </a:lnTo>
                  <a:lnTo>
                    <a:pt x="2299133" y="1081438"/>
                  </a:lnTo>
                  <a:lnTo>
                    <a:pt x="2292160" y="1056345"/>
                  </a:lnTo>
                  <a:lnTo>
                    <a:pt x="2307374" y="1028392"/>
                  </a:lnTo>
                  <a:lnTo>
                    <a:pt x="2344142" y="1028392"/>
                  </a:lnTo>
                  <a:lnTo>
                    <a:pt x="2360307" y="1056345"/>
                  </a:lnTo>
                  <a:lnTo>
                    <a:pt x="2352066" y="1077309"/>
                  </a:lnTo>
                  <a:lnTo>
                    <a:pt x="2346044" y="1297751"/>
                  </a:lnTo>
                  <a:lnTo>
                    <a:pt x="2333682" y="1420361"/>
                  </a:lnTo>
                  <a:lnTo>
                    <a:pt x="2462052" y="1009969"/>
                  </a:lnTo>
                  <a:lnTo>
                    <a:pt x="2499137" y="1007428"/>
                  </a:lnTo>
                  <a:lnTo>
                    <a:pt x="2523860" y="1005840"/>
                  </a:lnTo>
                  <a:lnTo>
                    <a:pt x="2532735" y="1005522"/>
                  </a:lnTo>
                  <a:lnTo>
                    <a:pt x="2536855" y="1005522"/>
                  </a:lnTo>
                  <a:lnTo>
                    <a:pt x="2548266" y="1009016"/>
                  </a:lnTo>
                  <a:lnTo>
                    <a:pt x="2559677" y="1012193"/>
                  </a:lnTo>
                  <a:lnTo>
                    <a:pt x="2570453" y="1016322"/>
                  </a:lnTo>
                  <a:lnTo>
                    <a:pt x="2580913" y="1021087"/>
                  </a:lnTo>
                  <a:lnTo>
                    <a:pt x="2591056" y="1025851"/>
                  </a:lnTo>
                  <a:lnTo>
                    <a:pt x="2600882" y="1031251"/>
                  </a:lnTo>
                  <a:lnTo>
                    <a:pt x="2610391" y="1036651"/>
                  </a:lnTo>
                  <a:lnTo>
                    <a:pt x="2618949" y="1043321"/>
                  </a:lnTo>
                  <a:lnTo>
                    <a:pt x="2627507" y="1049674"/>
                  </a:lnTo>
                  <a:lnTo>
                    <a:pt x="2635431" y="1056662"/>
                  </a:lnTo>
                  <a:lnTo>
                    <a:pt x="2643355" y="1063968"/>
                  </a:lnTo>
                  <a:lnTo>
                    <a:pt x="2650962" y="1071274"/>
                  </a:lnTo>
                  <a:lnTo>
                    <a:pt x="2657618" y="1079215"/>
                  </a:lnTo>
                  <a:lnTo>
                    <a:pt x="2664274" y="1087473"/>
                  </a:lnTo>
                  <a:lnTo>
                    <a:pt x="2670614" y="1096050"/>
                  </a:lnTo>
                  <a:lnTo>
                    <a:pt x="2676636" y="1104944"/>
                  </a:lnTo>
                  <a:lnTo>
                    <a:pt x="2682341" y="1113838"/>
                  </a:lnTo>
                  <a:lnTo>
                    <a:pt x="2688047" y="1123367"/>
                  </a:lnTo>
                  <a:lnTo>
                    <a:pt x="2692801" y="1132578"/>
                  </a:lnTo>
                  <a:lnTo>
                    <a:pt x="2697872" y="1142425"/>
                  </a:lnTo>
                  <a:lnTo>
                    <a:pt x="2702310" y="1152272"/>
                  </a:lnTo>
                  <a:lnTo>
                    <a:pt x="2706430" y="1162436"/>
                  </a:lnTo>
                  <a:lnTo>
                    <a:pt x="2710551" y="1172601"/>
                  </a:lnTo>
                  <a:lnTo>
                    <a:pt x="2714037" y="1183083"/>
                  </a:lnTo>
                  <a:lnTo>
                    <a:pt x="2717207" y="1193248"/>
                  </a:lnTo>
                  <a:lnTo>
                    <a:pt x="2720694" y="1204047"/>
                  </a:lnTo>
                  <a:lnTo>
                    <a:pt x="2723229" y="1214847"/>
                  </a:lnTo>
                  <a:lnTo>
                    <a:pt x="2726082" y="1225647"/>
                  </a:lnTo>
                  <a:lnTo>
                    <a:pt x="2728618" y="1236447"/>
                  </a:lnTo>
                  <a:lnTo>
                    <a:pt x="2730836" y="1246929"/>
                  </a:lnTo>
                  <a:lnTo>
                    <a:pt x="2734640" y="1268846"/>
                  </a:lnTo>
                  <a:lnTo>
                    <a:pt x="2737176" y="1290763"/>
                  </a:lnTo>
                  <a:lnTo>
                    <a:pt x="2739394" y="1312363"/>
                  </a:lnTo>
                  <a:lnTo>
                    <a:pt x="2740979" y="1333962"/>
                  </a:lnTo>
                  <a:lnTo>
                    <a:pt x="2741613" y="1354926"/>
                  </a:lnTo>
                  <a:lnTo>
                    <a:pt x="2741613" y="1375256"/>
                  </a:lnTo>
                  <a:lnTo>
                    <a:pt x="2741296" y="1395267"/>
                  </a:lnTo>
                  <a:lnTo>
                    <a:pt x="2740662" y="1414325"/>
                  </a:lnTo>
                  <a:lnTo>
                    <a:pt x="2739394" y="1432431"/>
                  </a:lnTo>
                  <a:lnTo>
                    <a:pt x="2737493" y="1449583"/>
                  </a:lnTo>
                  <a:lnTo>
                    <a:pt x="2735591" y="1465148"/>
                  </a:lnTo>
                  <a:lnTo>
                    <a:pt x="2733689" y="1479759"/>
                  </a:lnTo>
                  <a:lnTo>
                    <a:pt x="2731470" y="1493100"/>
                  </a:lnTo>
                  <a:lnTo>
                    <a:pt x="2728935" y="1504853"/>
                  </a:lnTo>
                  <a:lnTo>
                    <a:pt x="2726716" y="1515017"/>
                  </a:lnTo>
                  <a:lnTo>
                    <a:pt x="2724180" y="1522641"/>
                  </a:lnTo>
                  <a:lnTo>
                    <a:pt x="2721962" y="1529311"/>
                  </a:lnTo>
                  <a:lnTo>
                    <a:pt x="2721962" y="1530582"/>
                  </a:lnTo>
                  <a:lnTo>
                    <a:pt x="2721328" y="1532170"/>
                  </a:lnTo>
                  <a:lnTo>
                    <a:pt x="2720694" y="1533758"/>
                  </a:lnTo>
                  <a:lnTo>
                    <a:pt x="2719426" y="1535346"/>
                  </a:lnTo>
                  <a:lnTo>
                    <a:pt x="2718158" y="1536617"/>
                  </a:lnTo>
                  <a:lnTo>
                    <a:pt x="2716573" y="1538523"/>
                  </a:lnTo>
                  <a:lnTo>
                    <a:pt x="2711819" y="1542017"/>
                  </a:lnTo>
                  <a:lnTo>
                    <a:pt x="2705796" y="1545511"/>
                  </a:lnTo>
                  <a:lnTo>
                    <a:pt x="2698506" y="1548687"/>
                  </a:lnTo>
                  <a:lnTo>
                    <a:pt x="2689948" y="1552499"/>
                  </a:lnTo>
                  <a:lnTo>
                    <a:pt x="2680122" y="1556628"/>
                  </a:lnTo>
                  <a:lnTo>
                    <a:pt x="2671881" y="1653826"/>
                  </a:lnTo>
                  <a:lnTo>
                    <a:pt x="2664908" y="1730695"/>
                  </a:lnTo>
                  <a:lnTo>
                    <a:pt x="2657935" y="1800894"/>
                  </a:lnTo>
                  <a:lnTo>
                    <a:pt x="2657618" y="1806293"/>
                  </a:lnTo>
                  <a:lnTo>
                    <a:pt x="2656350" y="1811058"/>
                  </a:lnTo>
                  <a:lnTo>
                    <a:pt x="2655399" y="1817728"/>
                  </a:lnTo>
                  <a:lnTo>
                    <a:pt x="2652230" y="1836152"/>
                  </a:lnTo>
                  <a:lnTo>
                    <a:pt x="2648109" y="1859339"/>
                  </a:lnTo>
                  <a:lnTo>
                    <a:pt x="2645890" y="1872363"/>
                  </a:lnTo>
                  <a:lnTo>
                    <a:pt x="2643038" y="1885068"/>
                  </a:lnTo>
                  <a:lnTo>
                    <a:pt x="2639551" y="1897774"/>
                  </a:lnTo>
                  <a:lnTo>
                    <a:pt x="2635431" y="1910162"/>
                  </a:lnTo>
                  <a:lnTo>
                    <a:pt x="2633529" y="1916197"/>
                  </a:lnTo>
                  <a:lnTo>
                    <a:pt x="2630993" y="1921914"/>
                  </a:lnTo>
                  <a:lnTo>
                    <a:pt x="2628458" y="1927632"/>
                  </a:lnTo>
                  <a:lnTo>
                    <a:pt x="2625605" y="1932397"/>
                  </a:lnTo>
                  <a:lnTo>
                    <a:pt x="2622752" y="1937479"/>
                  </a:lnTo>
                  <a:lnTo>
                    <a:pt x="2619583" y="1941926"/>
                  </a:lnTo>
                  <a:lnTo>
                    <a:pt x="2616413" y="1946055"/>
                  </a:lnTo>
                  <a:lnTo>
                    <a:pt x="2612926" y="1949867"/>
                  </a:lnTo>
                  <a:lnTo>
                    <a:pt x="2609123" y="1952726"/>
                  </a:lnTo>
                  <a:lnTo>
                    <a:pt x="2605002" y="1955267"/>
                  </a:lnTo>
                  <a:lnTo>
                    <a:pt x="2600882" y="1957490"/>
                  </a:lnTo>
                  <a:lnTo>
                    <a:pt x="2596444" y="1959078"/>
                  </a:lnTo>
                  <a:lnTo>
                    <a:pt x="2410704" y="1985443"/>
                  </a:lnTo>
                  <a:lnTo>
                    <a:pt x="2405633" y="1985760"/>
                  </a:lnTo>
                  <a:lnTo>
                    <a:pt x="2400561" y="1986078"/>
                  </a:lnTo>
                  <a:lnTo>
                    <a:pt x="2397075" y="1986078"/>
                  </a:lnTo>
                  <a:lnTo>
                    <a:pt x="2393271" y="1985760"/>
                  </a:lnTo>
                  <a:lnTo>
                    <a:pt x="2385981" y="1985125"/>
                  </a:lnTo>
                  <a:lnTo>
                    <a:pt x="2327660" y="2443162"/>
                  </a:lnTo>
                  <a:lnTo>
                    <a:pt x="2211651" y="2443162"/>
                  </a:lnTo>
                  <a:lnTo>
                    <a:pt x="2168545" y="1866963"/>
                  </a:lnTo>
                  <a:lnTo>
                    <a:pt x="2165375" y="1862516"/>
                  </a:lnTo>
                  <a:lnTo>
                    <a:pt x="2162522" y="1857433"/>
                  </a:lnTo>
                  <a:lnTo>
                    <a:pt x="2156817" y="1847904"/>
                  </a:lnTo>
                  <a:lnTo>
                    <a:pt x="2148576" y="2326906"/>
                  </a:lnTo>
                  <a:lnTo>
                    <a:pt x="2063630" y="2320235"/>
                  </a:lnTo>
                  <a:lnTo>
                    <a:pt x="1992313" y="1798670"/>
                  </a:lnTo>
                  <a:lnTo>
                    <a:pt x="2157768" y="1798670"/>
                  </a:lnTo>
                  <a:lnTo>
                    <a:pt x="2443668" y="1798670"/>
                  </a:lnTo>
                  <a:lnTo>
                    <a:pt x="2170129" y="1529946"/>
                  </a:lnTo>
                  <a:lnTo>
                    <a:pt x="2587569" y="1399079"/>
                  </a:lnTo>
                  <a:lnTo>
                    <a:pt x="2517204" y="1414008"/>
                  </a:lnTo>
                  <a:lnTo>
                    <a:pt x="2151746" y="1511841"/>
                  </a:lnTo>
                  <a:lnTo>
                    <a:pt x="2111808" y="1472771"/>
                  </a:lnTo>
                  <a:lnTo>
                    <a:pt x="2108956" y="1423219"/>
                  </a:lnTo>
                  <a:lnTo>
                    <a:pt x="2103250" y="1464513"/>
                  </a:lnTo>
                  <a:lnTo>
                    <a:pt x="2093741" y="1455301"/>
                  </a:lnTo>
                  <a:lnTo>
                    <a:pt x="2095009" y="1426078"/>
                  </a:lnTo>
                  <a:lnTo>
                    <a:pt x="2096911" y="1393361"/>
                  </a:lnTo>
                  <a:lnTo>
                    <a:pt x="2099447" y="1358103"/>
                  </a:lnTo>
                  <a:lnTo>
                    <a:pt x="2103250" y="1320621"/>
                  </a:lnTo>
                  <a:lnTo>
                    <a:pt x="2105152" y="1301563"/>
                  </a:lnTo>
                  <a:lnTo>
                    <a:pt x="2107371" y="1282504"/>
                  </a:lnTo>
                  <a:lnTo>
                    <a:pt x="2109906" y="1262811"/>
                  </a:lnTo>
                  <a:lnTo>
                    <a:pt x="2113076" y="1243752"/>
                  </a:lnTo>
                  <a:lnTo>
                    <a:pt x="2115929" y="1224059"/>
                  </a:lnTo>
                  <a:lnTo>
                    <a:pt x="2119415" y="1205318"/>
                  </a:lnTo>
                  <a:lnTo>
                    <a:pt x="2123219" y="1186577"/>
                  </a:lnTo>
                  <a:lnTo>
                    <a:pt x="2127339" y="1168154"/>
                  </a:lnTo>
                  <a:lnTo>
                    <a:pt x="2131777" y="1150366"/>
                  </a:lnTo>
                  <a:lnTo>
                    <a:pt x="2136214" y="1133214"/>
                  </a:lnTo>
                  <a:lnTo>
                    <a:pt x="2140969" y="1116379"/>
                  </a:lnTo>
                  <a:lnTo>
                    <a:pt x="2146674" y="1100497"/>
                  </a:lnTo>
                  <a:lnTo>
                    <a:pt x="2152379" y="1085568"/>
                  </a:lnTo>
                  <a:lnTo>
                    <a:pt x="2158719" y="1071274"/>
                  </a:lnTo>
                  <a:lnTo>
                    <a:pt x="2165058" y="1058568"/>
                  </a:lnTo>
                  <a:lnTo>
                    <a:pt x="2168545" y="1052533"/>
                  </a:lnTo>
                  <a:lnTo>
                    <a:pt x="2172031" y="1046815"/>
                  </a:lnTo>
                  <a:lnTo>
                    <a:pt x="2175518" y="1041416"/>
                  </a:lnTo>
                  <a:lnTo>
                    <a:pt x="2179321" y="1036333"/>
                  </a:lnTo>
                  <a:lnTo>
                    <a:pt x="2183125" y="1031569"/>
                  </a:lnTo>
                  <a:lnTo>
                    <a:pt x="2187245" y="1027122"/>
                  </a:lnTo>
                  <a:lnTo>
                    <a:pt x="2191366" y="1023310"/>
                  </a:lnTo>
                  <a:lnTo>
                    <a:pt x="2195486" y="1019498"/>
                  </a:lnTo>
                  <a:lnTo>
                    <a:pt x="2199607" y="1016004"/>
                  </a:lnTo>
                  <a:lnTo>
                    <a:pt x="2204044" y="1013146"/>
                  </a:lnTo>
                  <a:lnTo>
                    <a:pt x="2208799" y="1010922"/>
                  </a:lnTo>
                  <a:lnTo>
                    <a:pt x="2213236" y="1008699"/>
                  </a:lnTo>
                  <a:lnTo>
                    <a:pt x="2217991" y="1007111"/>
                  </a:lnTo>
                  <a:lnTo>
                    <a:pt x="2223062" y="1005840"/>
                  </a:lnTo>
                  <a:lnTo>
                    <a:pt x="2227817" y="1005205"/>
                  </a:lnTo>
                  <a:lnTo>
                    <a:pt x="2233205" y="1004887"/>
                  </a:lnTo>
                  <a:close/>
                  <a:moveTo>
                    <a:pt x="1560668" y="914401"/>
                  </a:moveTo>
                  <a:lnTo>
                    <a:pt x="1571788" y="914401"/>
                  </a:lnTo>
                  <a:lnTo>
                    <a:pt x="1582591" y="915671"/>
                  </a:lnTo>
                  <a:lnTo>
                    <a:pt x="1594029" y="917258"/>
                  </a:lnTo>
                  <a:lnTo>
                    <a:pt x="1604514" y="919480"/>
                  </a:lnTo>
                  <a:lnTo>
                    <a:pt x="1615317" y="922021"/>
                  </a:lnTo>
                  <a:lnTo>
                    <a:pt x="1625802" y="925196"/>
                  </a:lnTo>
                  <a:lnTo>
                    <a:pt x="1636287" y="928688"/>
                  </a:lnTo>
                  <a:lnTo>
                    <a:pt x="1646772" y="933133"/>
                  </a:lnTo>
                  <a:lnTo>
                    <a:pt x="1656939" y="937261"/>
                  </a:lnTo>
                  <a:lnTo>
                    <a:pt x="1666788" y="942023"/>
                  </a:lnTo>
                  <a:lnTo>
                    <a:pt x="1676638" y="946786"/>
                  </a:lnTo>
                  <a:lnTo>
                    <a:pt x="1686487" y="952183"/>
                  </a:lnTo>
                  <a:lnTo>
                    <a:pt x="1695384" y="957263"/>
                  </a:lnTo>
                  <a:lnTo>
                    <a:pt x="1704598" y="962978"/>
                  </a:lnTo>
                  <a:lnTo>
                    <a:pt x="1712859" y="968693"/>
                  </a:lnTo>
                  <a:lnTo>
                    <a:pt x="1721120" y="974726"/>
                  </a:lnTo>
                  <a:lnTo>
                    <a:pt x="1729063" y="980441"/>
                  </a:lnTo>
                  <a:lnTo>
                    <a:pt x="1736371" y="986473"/>
                  </a:lnTo>
                  <a:lnTo>
                    <a:pt x="1750033" y="997586"/>
                  </a:lnTo>
                  <a:lnTo>
                    <a:pt x="1762106" y="1008698"/>
                  </a:lnTo>
                  <a:lnTo>
                    <a:pt x="1771956" y="1018858"/>
                  </a:lnTo>
                  <a:lnTo>
                    <a:pt x="1779264" y="1027748"/>
                  </a:lnTo>
                  <a:lnTo>
                    <a:pt x="1782441" y="1031558"/>
                  </a:lnTo>
                  <a:lnTo>
                    <a:pt x="1784665" y="1034733"/>
                  </a:lnTo>
                  <a:lnTo>
                    <a:pt x="1786254" y="1037908"/>
                  </a:lnTo>
                  <a:lnTo>
                    <a:pt x="1787207" y="1040448"/>
                  </a:lnTo>
                  <a:lnTo>
                    <a:pt x="1788160" y="1045845"/>
                  </a:lnTo>
                  <a:lnTo>
                    <a:pt x="1788478" y="1053783"/>
                  </a:lnTo>
                  <a:lnTo>
                    <a:pt x="1789113" y="1076643"/>
                  </a:lnTo>
                  <a:lnTo>
                    <a:pt x="1789113" y="1107440"/>
                  </a:lnTo>
                  <a:lnTo>
                    <a:pt x="1788478" y="1144588"/>
                  </a:lnTo>
                  <a:lnTo>
                    <a:pt x="1787525" y="1187133"/>
                  </a:lnTo>
                  <a:lnTo>
                    <a:pt x="1786254" y="1233488"/>
                  </a:lnTo>
                  <a:lnTo>
                    <a:pt x="1784347" y="1282383"/>
                  </a:lnTo>
                  <a:lnTo>
                    <a:pt x="1782123" y="1331913"/>
                  </a:lnTo>
                  <a:lnTo>
                    <a:pt x="1672507" y="1331913"/>
                  </a:lnTo>
                  <a:lnTo>
                    <a:pt x="1674096" y="1293813"/>
                  </a:lnTo>
                  <a:lnTo>
                    <a:pt x="1674732" y="1258253"/>
                  </a:lnTo>
                  <a:lnTo>
                    <a:pt x="1675685" y="1225550"/>
                  </a:lnTo>
                  <a:lnTo>
                    <a:pt x="1676002" y="1197293"/>
                  </a:lnTo>
                  <a:lnTo>
                    <a:pt x="1675685" y="1174115"/>
                  </a:lnTo>
                  <a:lnTo>
                    <a:pt x="1674732" y="1156970"/>
                  </a:lnTo>
                  <a:lnTo>
                    <a:pt x="1674096" y="1150938"/>
                  </a:lnTo>
                  <a:lnTo>
                    <a:pt x="1673143" y="1147445"/>
                  </a:lnTo>
                  <a:lnTo>
                    <a:pt x="1672825" y="1145858"/>
                  </a:lnTo>
                  <a:lnTo>
                    <a:pt x="1672507" y="1144905"/>
                  </a:lnTo>
                  <a:lnTo>
                    <a:pt x="1672190" y="1144905"/>
                  </a:lnTo>
                  <a:lnTo>
                    <a:pt x="1671237" y="1145540"/>
                  </a:lnTo>
                  <a:lnTo>
                    <a:pt x="1669648" y="1147445"/>
                  </a:lnTo>
                  <a:lnTo>
                    <a:pt x="1668059" y="1149668"/>
                  </a:lnTo>
                  <a:lnTo>
                    <a:pt x="1666471" y="1151890"/>
                  </a:lnTo>
                  <a:lnTo>
                    <a:pt x="1654079" y="1331913"/>
                  </a:lnTo>
                  <a:lnTo>
                    <a:pt x="1602608" y="1331913"/>
                  </a:lnTo>
                  <a:lnTo>
                    <a:pt x="1602290" y="1283335"/>
                  </a:lnTo>
                  <a:lnTo>
                    <a:pt x="1598477" y="1283653"/>
                  </a:lnTo>
                  <a:lnTo>
                    <a:pt x="1586721" y="1284605"/>
                  </a:lnTo>
                  <a:lnTo>
                    <a:pt x="1568293" y="1285240"/>
                  </a:lnTo>
                  <a:lnTo>
                    <a:pt x="1556537" y="1285558"/>
                  </a:lnTo>
                  <a:lnTo>
                    <a:pt x="1543828" y="1285558"/>
                  </a:lnTo>
                  <a:lnTo>
                    <a:pt x="1529213" y="1285240"/>
                  </a:lnTo>
                  <a:lnTo>
                    <a:pt x="1513009" y="1284605"/>
                  </a:lnTo>
                  <a:lnTo>
                    <a:pt x="1496169" y="1283653"/>
                  </a:lnTo>
                  <a:lnTo>
                    <a:pt x="1477741" y="1282383"/>
                  </a:lnTo>
                  <a:lnTo>
                    <a:pt x="1457724" y="1280478"/>
                  </a:lnTo>
                  <a:lnTo>
                    <a:pt x="1437390" y="1277620"/>
                  </a:lnTo>
                  <a:lnTo>
                    <a:pt x="1415467" y="1274763"/>
                  </a:lnTo>
                  <a:lnTo>
                    <a:pt x="1392908" y="1270953"/>
                  </a:lnTo>
                  <a:lnTo>
                    <a:pt x="1381787" y="1268730"/>
                  </a:lnTo>
                  <a:lnTo>
                    <a:pt x="1370349" y="1266508"/>
                  </a:lnTo>
                  <a:lnTo>
                    <a:pt x="1359547" y="1263968"/>
                  </a:lnTo>
                  <a:lnTo>
                    <a:pt x="1348426" y="1261110"/>
                  </a:lnTo>
                  <a:lnTo>
                    <a:pt x="1328092" y="1254760"/>
                  </a:lnTo>
                  <a:lnTo>
                    <a:pt x="1308710" y="1248410"/>
                  </a:lnTo>
                  <a:lnTo>
                    <a:pt x="1290282" y="1241743"/>
                  </a:lnTo>
                  <a:lnTo>
                    <a:pt x="1273443" y="1234440"/>
                  </a:lnTo>
                  <a:lnTo>
                    <a:pt x="1257556" y="1227455"/>
                  </a:lnTo>
                  <a:lnTo>
                    <a:pt x="1243259" y="1220153"/>
                  </a:lnTo>
                  <a:lnTo>
                    <a:pt x="1229914" y="1213485"/>
                  </a:lnTo>
                  <a:lnTo>
                    <a:pt x="1218794" y="1207135"/>
                  </a:lnTo>
                  <a:lnTo>
                    <a:pt x="1208626" y="1201103"/>
                  </a:lnTo>
                  <a:lnTo>
                    <a:pt x="1200366" y="1196340"/>
                  </a:lnTo>
                  <a:lnTo>
                    <a:pt x="1189245" y="1188720"/>
                  </a:lnTo>
                  <a:lnTo>
                    <a:pt x="1185115" y="1186180"/>
                  </a:lnTo>
                  <a:lnTo>
                    <a:pt x="1204814" y="1331913"/>
                  </a:lnTo>
                  <a:lnTo>
                    <a:pt x="1152071" y="1331913"/>
                  </a:lnTo>
                  <a:lnTo>
                    <a:pt x="1149529" y="1296670"/>
                  </a:lnTo>
                  <a:lnTo>
                    <a:pt x="1143810" y="1297305"/>
                  </a:lnTo>
                  <a:lnTo>
                    <a:pt x="1135549" y="1299210"/>
                  </a:lnTo>
                  <a:lnTo>
                    <a:pt x="1112355" y="1303655"/>
                  </a:lnTo>
                  <a:lnTo>
                    <a:pt x="1082489" y="1309688"/>
                  </a:lnTo>
                  <a:lnTo>
                    <a:pt x="1066285" y="1313180"/>
                  </a:lnTo>
                  <a:lnTo>
                    <a:pt x="1049445" y="1316038"/>
                  </a:lnTo>
                  <a:lnTo>
                    <a:pt x="1032606" y="1318895"/>
                  </a:lnTo>
                  <a:lnTo>
                    <a:pt x="1015766" y="1321118"/>
                  </a:lnTo>
                  <a:lnTo>
                    <a:pt x="999880" y="1322388"/>
                  </a:lnTo>
                  <a:lnTo>
                    <a:pt x="984629" y="1323658"/>
                  </a:lnTo>
                  <a:lnTo>
                    <a:pt x="977639" y="1323658"/>
                  </a:lnTo>
                  <a:lnTo>
                    <a:pt x="970649" y="1323658"/>
                  </a:lnTo>
                  <a:lnTo>
                    <a:pt x="964295" y="1323340"/>
                  </a:lnTo>
                  <a:lnTo>
                    <a:pt x="958575" y="1323023"/>
                  </a:lnTo>
                  <a:lnTo>
                    <a:pt x="953174" y="1322070"/>
                  </a:lnTo>
                  <a:lnTo>
                    <a:pt x="948090" y="1320483"/>
                  </a:lnTo>
                  <a:lnTo>
                    <a:pt x="943960" y="1319213"/>
                  </a:lnTo>
                  <a:lnTo>
                    <a:pt x="940783" y="1317625"/>
                  </a:lnTo>
                  <a:lnTo>
                    <a:pt x="934746" y="1305560"/>
                  </a:lnTo>
                  <a:lnTo>
                    <a:pt x="928709" y="1295083"/>
                  </a:lnTo>
                  <a:lnTo>
                    <a:pt x="917271" y="1275398"/>
                  </a:lnTo>
                  <a:lnTo>
                    <a:pt x="912505" y="1266508"/>
                  </a:lnTo>
                  <a:lnTo>
                    <a:pt x="908057" y="1257935"/>
                  </a:lnTo>
                  <a:lnTo>
                    <a:pt x="904244" y="1249680"/>
                  </a:lnTo>
                  <a:lnTo>
                    <a:pt x="902338" y="1244918"/>
                  </a:lnTo>
                  <a:lnTo>
                    <a:pt x="901067" y="1240790"/>
                  </a:lnTo>
                  <a:lnTo>
                    <a:pt x="900114" y="1236663"/>
                  </a:lnTo>
                  <a:lnTo>
                    <a:pt x="899161" y="1232535"/>
                  </a:lnTo>
                  <a:lnTo>
                    <a:pt x="898843" y="1228408"/>
                  </a:lnTo>
                  <a:lnTo>
                    <a:pt x="898525" y="1223963"/>
                  </a:lnTo>
                  <a:lnTo>
                    <a:pt x="898843" y="1219835"/>
                  </a:lnTo>
                  <a:lnTo>
                    <a:pt x="899161" y="1215390"/>
                  </a:lnTo>
                  <a:lnTo>
                    <a:pt x="900431" y="1210628"/>
                  </a:lnTo>
                  <a:lnTo>
                    <a:pt x="901385" y="1205865"/>
                  </a:lnTo>
                  <a:lnTo>
                    <a:pt x="903291" y="1201103"/>
                  </a:lnTo>
                  <a:lnTo>
                    <a:pt x="905197" y="1195705"/>
                  </a:lnTo>
                  <a:lnTo>
                    <a:pt x="908057" y="1190943"/>
                  </a:lnTo>
                  <a:lnTo>
                    <a:pt x="910916" y="1185228"/>
                  </a:lnTo>
                  <a:lnTo>
                    <a:pt x="914729" y="1179513"/>
                  </a:lnTo>
                  <a:lnTo>
                    <a:pt x="918542" y="1173480"/>
                  </a:lnTo>
                  <a:lnTo>
                    <a:pt x="922990" y="1167765"/>
                  </a:lnTo>
                  <a:lnTo>
                    <a:pt x="928391" y="1161098"/>
                  </a:lnTo>
                  <a:lnTo>
                    <a:pt x="939512" y="1146810"/>
                  </a:lnTo>
                  <a:lnTo>
                    <a:pt x="949361" y="1133793"/>
                  </a:lnTo>
                  <a:lnTo>
                    <a:pt x="967154" y="1109345"/>
                  </a:lnTo>
                  <a:lnTo>
                    <a:pt x="976050" y="1096963"/>
                  </a:lnTo>
                  <a:lnTo>
                    <a:pt x="985900" y="1084580"/>
                  </a:lnTo>
                  <a:lnTo>
                    <a:pt x="997338" y="1070928"/>
                  </a:lnTo>
                  <a:lnTo>
                    <a:pt x="1004328" y="1063943"/>
                  </a:lnTo>
                  <a:lnTo>
                    <a:pt x="1011318" y="1056323"/>
                  </a:lnTo>
                  <a:lnTo>
                    <a:pt x="1017673" y="1045528"/>
                  </a:lnTo>
                  <a:lnTo>
                    <a:pt x="1024663" y="1035368"/>
                  </a:lnTo>
                  <a:lnTo>
                    <a:pt x="1031335" y="1025525"/>
                  </a:lnTo>
                  <a:lnTo>
                    <a:pt x="1038007" y="1016318"/>
                  </a:lnTo>
                  <a:lnTo>
                    <a:pt x="1044997" y="1008063"/>
                  </a:lnTo>
                  <a:lnTo>
                    <a:pt x="1051669" y="1000443"/>
                  </a:lnTo>
                  <a:lnTo>
                    <a:pt x="1058659" y="993141"/>
                  </a:lnTo>
                  <a:lnTo>
                    <a:pt x="1065967" y="986473"/>
                  </a:lnTo>
                  <a:lnTo>
                    <a:pt x="1073593" y="980123"/>
                  </a:lnTo>
                  <a:lnTo>
                    <a:pt x="1080583" y="974091"/>
                  </a:lnTo>
                  <a:lnTo>
                    <a:pt x="1088208" y="968693"/>
                  </a:lnTo>
                  <a:lnTo>
                    <a:pt x="1096151" y="963931"/>
                  </a:lnTo>
                  <a:lnTo>
                    <a:pt x="1104094" y="959168"/>
                  </a:lnTo>
                  <a:lnTo>
                    <a:pt x="1111720" y="954723"/>
                  </a:lnTo>
                  <a:lnTo>
                    <a:pt x="1119663" y="950913"/>
                  </a:lnTo>
                  <a:lnTo>
                    <a:pt x="1127924" y="947738"/>
                  </a:lnTo>
                  <a:lnTo>
                    <a:pt x="1136185" y="944246"/>
                  </a:lnTo>
                  <a:lnTo>
                    <a:pt x="1145081" y="941388"/>
                  </a:lnTo>
                  <a:lnTo>
                    <a:pt x="1153660" y="938531"/>
                  </a:lnTo>
                  <a:lnTo>
                    <a:pt x="1162238" y="935991"/>
                  </a:lnTo>
                  <a:lnTo>
                    <a:pt x="1171452" y="933768"/>
                  </a:lnTo>
                  <a:lnTo>
                    <a:pt x="1180349" y="931863"/>
                  </a:lnTo>
                  <a:lnTo>
                    <a:pt x="1199412" y="928053"/>
                  </a:lnTo>
                  <a:lnTo>
                    <a:pt x="1218794" y="924561"/>
                  </a:lnTo>
                  <a:lnTo>
                    <a:pt x="1239128" y="921703"/>
                  </a:lnTo>
                  <a:lnTo>
                    <a:pt x="1282021" y="915988"/>
                  </a:lnTo>
                  <a:lnTo>
                    <a:pt x="1284881" y="915671"/>
                  </a:lnTo>
                  <a:lnTo>
                    <a:pt x="1287740" y="915671"/>
                  </a:lnTo>
                  <a:lnTo>
                    <a:pt x="1292824" y="915671"/>
                  </a:lnTo>
                  <a:lnTo>
                    <a:pt x="1366537" y="1187768"/>
                  </a:lnTo>
                  <a:lnTo>
                    <a:pt x="1368125" y="1176973"/>
                  </a:lnTo>
                  <a:lnTo>
                    <a:pt x="1393226" y="990283"/>
                  </a:lnTo>
                  <a:lnTo>
                    <a:pt x="1386236" y="972186"/>
                  </a:lnTo>
                  <a:lnTo>
                    <a:pt x="1400216" y="947738"/>
                  </a:lnTo>
                  <a:lnTo>
                    <a:pt x="1432306" y="947421"/>
                  </a:lnTo>
                  <a:lnTo>
                    <a:pt x="1445968" y="972186"/>
                  </a:lnTo>
                  <a:lnTo>
                    <a:pt x="1439614" y="993776"/>
                  </a:lnTo>
                  <a:lnTo>
                    <a:pt x="1462490" y="1190943"/>
                  </a:lnTo>
                  <a:lnTo>
                    <a:pt x="1522858" y="924243"/>
                  </a:lnTo>
                  <a:lnTo>
                    <a:pt x="1529530" y="921386"/>
                  </a:lnTo>
                  <a:lnTo>
                    <a:pt x="1534932" y="918846"/>
                  </a:lnTo>
                  <a:lnTo>
                    <a:pt x="1537791" y="916940"/>
                  </a:lnTo>
                  <a:lnTo>
                    <a:pt x="1538427" y="915988"/>
                  </a:lnTo>
                  <a:lnTo>
                    <a:pt x="1549865" y="915036"/>
                  </a:lnTo>
                  <a:lnTo>
                    <a:pt x="1560668" y="914401"/>
                  </a:lnTo>
                  <a:close/>
                  <a:moveTo>
                    <a:pt x="170497" y="661035"/>
                  </a:moveTo>
                  <a:lnTo>
                    <a:pt x="168576" y="681657"/>
                  </a:lnTo>
                  <a:lnTo>
                    <a:pt x="168275" y="683619"/>
                  </a:lnTo>
                  <a:lnTo>
                    <a:pt x="167640" y="691889"/>
                  </a:lnTo>
                  <a:lnTo>
                    <a:pt x="167640" y="695282"/>
                  </a:lnTo>
                  <a:lnTo>
                    <a:pt x="167322" y="700477"/>
                  </a:lnTo>
                  <a:lnTo>
                    <a:pt x="167640" y="700795"/>
                  </a:lnTo>
                  <a:lnTo>
                    <a:pt x="167640" y="695282"/>
                  </a:lnTo>
                  <a:lnTo>
                    <a:pt x="168275" y="684891"/>
                  </a:lnTo>
                  <a:lnTo>
                    <a:pt x="168576" y="681657"/>
                  </a:lnTo>
                  <a:lnTo>
                    <a:pt x="169545" y="675349"/>
                  </a:lnTo>
                  <a:lnTo>
                    <a:pt x="170497" y="668033"/>
                  </a:lnTo>
                  <a:lnTo>
                    <a:pt x="170497" y="664534"/>
                  </a:lnTo>
                  <a:lnTo>
                    <a:pt x="170497" y="661035"/>
                  </a:lnTo>
                  <a:close/>
                  <a:moveTo>
                    <a:pt x="2571454" y="661035"/>
                  </a:moveTo>
                  <a:lnTo>
                    <a:pt x="2571454" y="664534"/>
                  </a:lnTo>
                  <a:lnTo>
                    <a:pt x="2571137" y="668033"/>
                  </a:lnTo>
                  <a:lnTo>
                    <a:pt x="2572406" y="675349"/>
                  </a:lnTo>
                  <a:lnTo>
                    <a:pt x="2573358" y="683619"/>
                  </a:lnTo>
                  <a:lnTo>
                    <a:pt x="2573992" y="691889"/>
                  </a:lnTo>
                  <a:lnTo>
                    <a:pt x="2574310" y="700795"/>
                  </a:lnTo>
                  <a:lnTo>
                    <a:pt x="2574627" y="700477"/>
                  </a:lnTo>
                  <a:lnTo>
                    <a:pt x="2573675" y="684891"/>
                  </a:lnTo>
                  <a:lnTo>
                    <a:pt x="2571454" y="661035"/>
                  </a:lnTo>
                  <a:close/>
                  <a:moveTo>
                    <a:pt x="197485" y="574519"/>
                  </a:moveTo>
                  <a:lnTo>
                    <a:pt x="195897" y="575155"/>
                  </a:lnTo>
                  <a:lnTo>
                    <a:pt x="194310" y="576109"/>
                  </a:lnTo>
                  <a:lnTo>
                    <a:pt x="192405" y="577381"/>
                  </a:lnTo>
                  <a:lnTo>
                    <a:pt x="190817" y="579290"/>
                  </a:lnTo>
                  <a:lnTo>
                    <a:pt x="189230" y="581198"/>
                  </a:lnTo>
                  <a:lnTo>
                    <a:pt x="186690" y="585969"/>
                  </a:lnTo>
                  <a:lnTo>
                    <a:pt x="189865" y="582789"/>
                  </a:lnTo>
                  <a:lnTo>
                    <a:pt x="192722" y="579608"/>
                  </a:lnTo>
                  <a:lnTo>
                    <a:pt x="195897" y="576745"/>
                  </a:lnTo>
                  <a:lnTo>
                    <a:pt x="199390" y="574519"/>
                  </a:lnTo>
                  <a:lnTo>
                    <a:pt x="197485" y="574519"/>
                  </a:lnTo>
                  <a:close/>
                  <a:moveTo>
                    <a:pt x="2542584" y="574518"/>
                  </a:moveTo>
                  <a:lnTo>
                    <a:pt x="2545757" y="576745"/>
                  </a:lnTo>
                  <a:lnTo>
                    <a:pt x="2549247" y="579608"/>
                  </a:lnTo>
                  <a:lnTo>
                    <a:pt x="2552102" y="582788"/>
                  </a:lnTo>
                  <a:lnTo>
                    <a:pt x="2555274" y="585969"/>
                  </a:lnTo>
                  <a:lnTo>
                    <a:pt x="2552102" y="581198"/>
                  </a:lnTo>
                  <a:lnTo>
                    <a:pt x="2550833" y="579290"/>
                  </a:lnTo>
                  <a:lnTo>
                    <a:pt x="2549247" y="577381"/>
                  </a:lnTo>
                  <a:lnTo>
                    <a:pt x="2547660" y="576109"/>
                  </a:lnTo>
                  <a:lnTo>
                    <a:pt x="2545757" y="575155"/>
                  </a:lnTo>
                  <a:lnTo>
                    <a:pt x="2544488" y="574518"/>
                  </a:lnTo>
                  <a:lnTo>
                    <a:pt x="2542584" y="574518"/>
                  </a:lnTo>
                  <a:close/>
                  <a:moveTo>
                    <a:pt x="331470" y="485775"/>
                  </a:moveTo>
                  <a:lnTo>
                    <a:pt x="347662" y="485775"/>
                  </a:lnTo>
                  <a:lnTo>
                    <a:pt x="363537" y="486729"/>
                  </a:lnTo>
                  <a:lnTo>
                    <a:pt x="378460" y="488638"/>
                  </a:lnTo>
                  <a:lnTo>
                    <a:pt x="393700" y="490864"/>
                  </a:lnTo>
                  <a:lnTo>
                    <a:pt x="407988" y="493409"/>
                  </a:lnTo>
                  <a:lnTo>
                    <a:pt x="421323" y="497226"/>
                  </a:lnTo>
                  <a:lnTo>
                    <a:pt x="434658" y="501043"/>
                  </a:lnTo>
                  <a:lnTo>
                    <a:pt x="447040" y="505178"/>
                  </a:lnTo>
                  <a:lnTo>
                    <a:pt x="459105" y="509631"/>
                  </a:lnTo>
                  <a:lnTo>
                    <a:pt x="470535" y="514402"/>
                  </a:lnTo>
                  <a:lnTo>
                    <a:pt x="481013" y="519491"/>
                  </a:lnTo>
                  <a:lnTo>
                    <a:pt x="491173" y="524580"/>
                  </a:lnTo>
                  <a:lnTo>
                    <a:pt x="500698" y="529670"/>
                  </a:lnTo>
                  <a:lnTo>
                    <a:pt x="509270" y="534759"/>
                  </a:lnTo>
                  <a:lnTo>
                    <a:pt x="517208" y="539848"/>
                  </a:lnTo>
                  <a:lnTo>
                    <a:pt x="524510" y="544301"/>
                  </a:lnTo>
                  <a:lnTo>
                    <a:pt x="536575" y="552889"/>
                  </a:lnTo>
                  <a:lnTo>
                    <a:pt x="545465" y="559569"/>
                  </a:lnTo>
                  <a:lnTo>
                    <a:pt x="550863" y="564340"/>
                  </a:lnTo>
                  <a:lnTo>
                    <a:pt x="552450" y="565612"/>
                  </a:lnTo>
                  <a:lnTo>
                    <a:pt x="550863" y="569747"/>
                  </a:lnTo>
                  <a:lnTo>
                    <a:pt x="548005" y="574837"/>
                  </a:lnTo>
                  <a:lnTo>
                    <a:pt x="544195" y="581198"/>
                  </a:lnTo>
                  <a:lnTo>
                    <a:pt x="539750" y="587878"/>
                  </a:lnTo>
                  <a:lnTo>
                    <a:pt x="534035" y="595512"/>
                  </a:lnTo>
                  <a:lnTo>
                    <a:pt x="530860" y="599647"/>
                  </a:lnTo>
                  <a:lnTo>
                    <a:pt x="527050" y="603463"/>
                  </a:lnTo>
                  <a:lnTo>
                    <a:pt x="523240" y="607280"/>
                  </a:lnTo>
                  <a:lnTo>
                    <a:pt x="518795" y="610779"/>
                  </a:lnTo>
                  <a:lnTo>
                    <a:pt x="514350" y="614278"/>
                  </a:lnTo>
                  <a:lnTo>
                    <a:pt x="509588" y="617777"/>
                  </a:lnTo>
                  <a:lnTo>
                    <a:pt x="504508" y="620640"/>
                  </a:lnTo>
                  <a:lnTo>
                    <a:pt x="498793" y="623502"/>
                  </a:lnTo>
                  <a:lnTo>
                    <a:pt x="493078" y="626047"/>
                  </a:lnTo>
                  <a:lnTo>
                    <a:pt x="487045" y="627955"/>
                  </a:lnTo>
                  <a:lnTo>
                    <a:pt x="480695" y="629228"/>
                  </a:lnTo>
                  <a:lnTo>
                    <a:pt x="474028" y="630500"/>
                  </a:lnTo>
                  <a:lnTo>
                    <a:pt x="466725" y="630818"/>
                  </a:lnTo>
                  <a:lnTo>
                    <a:pt x="459423" y="630818"/>
                  </a:lnTo>
                  <a:lnTo>
                    <a:pt x="451803" y="630182"/>
                  </a:lnTo>
                  <a:lnTo>
                    <a:pt x="443548" y="628910"/>
                  </a:lnTo>
                  <a:lnTo>
                    <a:pt x="434975" y="626683"/>
                  </a:lnTo>
                  <a:lnTo>
                    <a:pt x="426403" y="624139"/>
                  </a:lnTo>
                  <a:lnTo>
                    <a:pt x="417195" y="620322"/>
                  </a:lnTo>
                  <a:lnTo>
                    <a:pt x="407353" y="615869"/>
                  </a:lnTo>
                  <a:lnTo>
                    <a:pt x="396557" y="610461"/>
                  </a:lnTo>
                  <a:lnTo>
                    <a:pt x="385127" y="605690"/>
                  </a:lnTo>
                  <a:lnTo>
                    <a:pt x="408305" y="616823"/>
                  </a:lnTo>
                  <a:lnTo>
                    <a:pt x="430848" y="627955"/>
                  </a:lnTo>
                  <a:lnTo>
                    <a:pt x="441643" y="632727"/>
                  </a:lnTo>
                  <a:lnTo>
                    <a:pt x="452120" y="637180"/>
                  </a:lnTo>
                  <a:lnTo>
                    <a:pt x="462280" y="641315"/>
                  </a:lnTo>
                  <a:lnTo>
                    <a:pt x="472440" y="645132"/>
                  </a:lnTo>
                  <a:lnTo>
                    <a:pt x="481965" y="648312"/>
                  </a:lnTo>
                  <a:lnTo>
                    <a:pt x="491173" y="650539"/>
                  </a:lnTo>
                  <a:lnTo>
                    <a:pt x="500063" y="652129"/>
                  </a:lnTo>
                  <a:lnTo>
                    <a:pt x="504190" y="652447"/>
                  </a:lnTo>
                  <a:lnTo>
                    <a:pt x="508318" y="652447"/>
                  </a:lnTo>
                  <a:lnTo>
                    <a:pt x="512128" y="652447"/>
                  </a:lnTo>
                  <a:lnTo>
                    <a:pt x="515620" y="652129"/>
                  </a:lnTo>
                  <a:lnTo>
                    <a:pt x="519430" y="651493"/>
                  </a:lnTo>
                  <a:lnTo>
                    <a:pt x="522923" y="650539"/>
                  </a:lnTo>
                  <a:lnTo>
                    <a:pt x="526415" y="649267"/>
                  </a:lnTo>
                  <a:lnTo>
                    <a:pt x="529590" y="647676"/>
                  </a:lnTo>
                  <a:lnTo>
                    <a:pt x="532765" y="646086"/>
                  </a:lnTo>
                  <a:lnTo>
                    <a:pt x="535623" y="643541"/>
                  </a:lnTo>
                  <a:lnTo>
                    <a:pt x="536893" y="651493"/>
                  </a:lnTo>
                  <a:lnTo>
                    <a:pt x="537210" y="659127"/>
                  </a:lnTo>
                  <a:lnTo>
                    <a:pt x="537845" y="673440"/>
                  </a:lnTo>
                  <a:lnTo>
                    <a:pt x="537845" y="687118"/>
                  </a:lnTo>
                  <a:lnTo>
                    <a:pt x="537210" y="700159"/>
                  </a:lnTo>
                  <a:lnTo>
                    <a:pt x="538163" y="699205"/>
                  </a:lnTo>
                  <a:lnTo>
                    <a:pt x="539433" y="697932"/>
                  </a:lnTo>
                  <a:lnTo>
                    <a:pt x="540703" y="697296"/>
                  </a:lnTo>
                  <a:lnTo>
                    <a:pt x="541973" y="696660"/>
                  </a:lnTo>
                  <a:lnTo>
                    <a:pt x="542925" y="697296"/>
                  </a:lnTo>
                  <a:lnTo>
                    <a:pt x="543243" y="698251"/>
                  </a:lnTo>
                  <a:lnTo>
                    <a:pt x="543878" y="699841"/>
                  </a:lnTo>
                  <a:lnTo>
                    <a:pt x="543878" y="702067"/>
                  </a:lnTo>
                  <a:lnTo>
                    <a:pt x="544195" y="708429"/>
                  </a:lnTo>
                  <a:lnTo>
                    <a:pt x="544195" y="716063"/>
                  </a:lnTo>
                  <a:lnTo>
                    <a:pt x="543878" y="725287"/>
                  </a:lnTo>
                  <a:lnTo>
                    <a:pt x="542925" y="735466"/>
                  </a:lnTo>
                  <a:lnTo>
                    <a:pt x="540703" y="757413"/>
                  </a:lnTo>
                  <a:lnTo>
                    <a:pt x="537528" y="779042"/>
                  </a:lnTo>
                  <a:lnTo>
                    <a:pt x="534670" y="796536"/>
                  </a:lnTo>
                  <a:lnTo>
                    <a:pt x="533083" y="802898"/>
                  </a:lnTo>
                  <a:lnTo>
                    <a:pt x="531813" y="807669"/>
                  </a:lnTo>
                  <a:lnTo>
                    <a:pt x="531178" y="808623"/>
                  </a:lnTo>
                  <a:lnTo>
                    <a:pt x="530860" y="809577"/>
                  </a:lnTo>
                  <a:lnTo>
                    <a:pt x="530543" y="809577"/>
                  </a:lnTo>
                  <a:lnTo>
                    <a:pt x="529908" y="808623"/>
                  </a:lnTo>
                  <a:lnTo>
                    <a:pt x="528638" y="820392"/>
                  </a:lnTo>
                  <a:lnTo>
                    <a:pt x="526733" y="831525"/>
                  </a:lnTo>
                  <a:lnTo>
                    <a:pt x="524510" y="842657"/>
                  </a:lnTo>
                  <a:lnTo>
                    <a:pt x="521335" y="853154"/>
                  </a:lnTo>
                  <a:lnTo>
                    <a:pt x="518478" y="863650"/>
                  </a:lnTo>
                  <a:lnTo>
                    <a:pt x="514985" y="873829"/>
                  </a:lnTo>
                  <a:lnTo>
                    <a:pt x="510858" y="883689"/>
                  </a:lnTo>
                  <a:lnTo>
                    <a:pt x="506730" y="892913"/>
                  </a:lnTo>
                  <a:lnTo>
                    <a:pt x="502285" y="902138"/>
                  </a:lnTo>
                  <a:lnTo>
                    <a:pt x="497205" y="911044"/>
                  </a:lnTo>
                  <a:lnTo>
                    <a:pt x="492443" y="919314"/>
                  </a:lnTo>
                  <a:lnTo>
                    <a:pt x="486728" y="927584"/>
                  </a:lnTo>
                  <a:lnTo>
                    <a:pt x="481013" y="935536"/>
                  </a:lnTo>
                  <a:lnTo>
                    <a:pt x="475615" y="943170"/>
                  </a:lnTo>
                  <a:lnTo>
                    <a:pt x="469583" y="950167"/>
                  </a:lnTo>
                  <a:lnTo>
                    <a:pt x="463550" y="957165"/>
                  </a:lnTo>
                  <a:lnTo>
                    <a:pt x="457200" y="963209"/>
                  </a:lnTo>
                  <a:lnTo>
                    <a:pt x="450850" y="969252"/>
                  </a:lnTo>
                  <a:lnTo>
                    <a:pt x="443865" y="974659"/>
                  </a:lnTo>
                  <a:lnTo>
                    <a:pt x="437198" y="980067"/>
                  </a:lnTo>
                  <a:lnTo>
                    <a:pt x="430530" y="984838"/>
                  </a:lnTo>
                  <a:lnTo>
                    <a:pt x="423545" y="989609"/>
                  </a:lnTo>
                  <a:lnTo>
                    <a:pt x="416878" y="993744"/>
                  </a:lnTo>
                  <a:lnTo>
                    <a:pt x="410210" y="997243"/>
                  </a:lnTo>
                  <a:lnTo>
                    <a:pt x="402908" y="1000742"/>
                  </a:lnTo>
                  <a:lnTo>
                    <a:pt x="396240" y="1003286"/>
                  </a:lnTo>
                  <a:lnTo>
                    <a:pt x="389255" y="1006149"/>
                  </a:lnTo>
                  <a:lnTo>
                    <a:pt x="382587" y="1008057"/>
                  </a:lnTo>
                  <a:lnTo>
                    <a:pt x="375920" y="1009330"/>
                  </a:lnTo>
                  <a:lnTo>
                    <a:pt x="369252" y="1010602"/>
                  </a:lnTo>
                  <a:lnTo>
                    <a:pt x="362585" y="1011238"/>
                  </a:lnTo>
                  <a:lnTo>
                    <a:pt x="356235" y="1011238"/>
                  </a:lnTo>
                  <a:lnTo>
                    <a:pt x="351155" y="1011238"/>
                  </a:lnTo>
                  <a:lnTo>
                    <a:pt x="345440" y="1010602"/>
                  </a:lnTo>
                  <a:lnTo>
                    <a:pt x="339725" y="1009330"/>
                  </a:lnTo>
                  <a:lnTo>
                    <a:pt x="334010" y="1007421"/>
                  </a:lnTo>
                  <a:lnTo>
                    <a:pt x="327977" y="1005831"/>
                  </a:lnTo>
                  <a:lnTo>
                    <a:pt x="321945" y="1002968"/>
                  </a:lnTo>
                  <a:lnTo>
                    <a:pt x="315595" y="1000105"/>
                  </a:lnTo>
                  <a:lnTo>
                    <a:pt x="309245" y="996607"/>
                  </a:lnTo>
                  <a:lnTo>
                    <a:pt x="302895" y="992790"/>
                  </a:lnTo>
                  <a:lnTo>
                    <a:pt x="296227" y="988655"/>
                  </a:lnTo>
                  <a:lnTo>
                    <a:pt x="289877" y="984202"/>
                  </a:lnTo>
                  <a:lnTo>
                    <a:pt x="282892" y="979430"/>
                  </a:lnTo>
                  <a:lnTo>
                    <a:pt x="276542" y="974023"/>
                  </a:lnTo>
                  <a:lnTo>
                    <a:pt x="269875" y="968298"/>
                  </a:lnTo>
                  <a:lnTo>
                    <a:pt x="263207" y="962254"/>
                  </a:lnTo>
                  <a:lnTo>
                    <a:pt x="256540" y="955893"/>
                  </a:lnTo>
                  <a:lnTo>
                    <a:pt x="250190" y="949213"/>
                  </a:lnTo>
                  <a:lnTo>
                    <a:pt x="243840" y="941897"/>
                  </a:lnTo>
                  <a:lnTo>
                    <a:pt x="237490" y="934900"/>
                  </a:lnTo>
                  <a:lnTo>
                    <a:pt x="231457" y="927266"/>
                  </a:lnTo>
                  <a:lnTo>
                    <a:pt x="225425" y="919314"/>
                  </a:lnTo>
                  <a:lnTo>
                    <a:pt x="219710" y="911044"/>
                  </a:lnTo>
                  <a:lnTo>
                    <a:pt x="214312" y="902774"/>
                  </a:lnTo>
                  <a:lnTo>
                    <a:pt x="208915" y="893868"/>
                  </a:lnTo>
                  <a:lnTo>
                    <a:pt x="203517" y="885280"/>
                  </a:lnTo>
                  <a:lnTo>
                    <a:pt x="198755" y="875737"/>
                  </a:lnTo>
                  <a:lnTo>
                    <a:pt x="194310" y="866195"/>
                  </a:lnTo>
                  <a:lnTo>
                    <a:pt x="190182" y="856971"/>
                  </a:lnTo>
                  <a:lnTo>
                    <a:pt x="186055" y="846792"/>
                  </a:lnTo>
                  <a:lnTo>
                    <a:pt x="182245" y="836932"/>
                  </a:lnTo>
                  <a:lnTo>
                    <a:pt x="179070" y="826754"/>
                  </a:lnTo>
                  <a:lnTo>
                    <a:pt x="176212" y="816257"/>
                  </a:lnTo>
                  <a:lnTo>
                    <a:pt x="173990" y="822937"/>
                  </a:lnTo>
                  <a:lnTo>
                    <a:pt x="172402" y="826117"/>
                  </a:lnTo>
                  <a:lnTo>
                    <a:pt x="171450" y="828344"/>
                  </a:lnTo>
                  <a:lnTo>
                    <a:pt x="169862" y="830252"/>
                  </a:lnTo>
                  <a:lnTo>
                    <a:pt x="168275" y="831525"/>
                  </a:lnTo>
                  <a:lnTo>
                    <a:pt x="167322" y="832479"/>
                  </a:lnTo>
                  <a:lnTo>
                    <a:pt x="165417" y="832797"/>
                  </a:lnTo>
                  <a:lnTo>
                    <a:pt x="163830" y="832479"/>
                  </a:lnTo>
                  <a:lnTo>
                    <a:pt x="162242" y="831207"/>
                  </a:lnTo>
                  <a:lnTo>
                    <a:pt x="160655" y="829616"/>
                  </a:lnTo>
                  <a:lnTo>
                    <a:pt x="159385" y="827390"/>
                  </a:lnTo>
                  <a:lnTo>
                    <a:pt x="157797" y="824845"/>
                  </a:lnTo>
                  <a:lnTo>
                    <a:pt x="156210" y="821346"/>
                  </a:lnTo>
                  <a:lnTo>
                    <a:pt x="153987" y="813076"/>
                  </a:lnTo>
                  <a:lnTo>
                    <a:pt x="152082" y="803534"/>
                  </a:lnTo>
                  <a:lnTo>
                    <a:pt x="150495" y="792083"/>
                  </a:lnTo>
                  <a:lnTo>
                    <a:pt x="149542" y="779678"/>
                  </a:lnTo>
                  <a:lnTo>
                    <a:pt x="149225" y="766637"/>
                  </a:lnTo>
                  <a:lnTo>
                    <a:pt x="149542" y="753914"/>
                  </a:lnTo>
                  <a:lnTo>
                    <a:pt x="150177" y="742781"/>
                  </a:lnTo>
                  <a:lnTo>
                    <a:pt x="151765" y="732285"/>
                  </a:lnTo>
                  <a:lnTo>
                    <a:pt x="153352" y="722742"/>
                  </a:lnTo>
                  <a:lnTo>
                    <a:pt x="155257" y="714790"/>
                  </a:lnTo>
                  <a:lnTo>
                    <a:pt x="157797" y="708429"/>
                  </a:lnTo>
                  <a:lnTo>
                    <a:pt x="159067" y="705884"/>
                  </a:lnTo>
                  <a:lnTo>
                    <a:pt x="160337" y="703976"/>
                  </a:lnTo>
                  <a:lnTo>
                    <a:pt x="161607" y="702067"/>
                  </a:lnTo>
                  <a:lnTo>
                    <a:pt x="163195" y="700795"/>
                  </a:lnTo>
                  <a:lnTo>
                    <a:pt x="158432" y="696024"/>
                  </a:lnTo>
                  <a:lnTo>
                    <a:pt x="154622" y="690617"/>
                  </a:lnTo>
                  <a:lnTo>
                    <a:pt x="151447" y="685209"/>
                  </a:lnTo>
                  <a:lnTo>
                    <a:pt x="148907" y="679166"/>
                  </a:lnTo>
                  <a:lnTo>
                    <a:pt x="147002" y="672804"/>
                  </a:lnTo>
                  <a:lnTo>
                    <a:pt x="145097" y="666443"/>
                  </a:lnTo>
                  <a:lnTo>
                    <a:pt x="143827" y="659763"/>
                  </a:lnTo>
                  <a:lnTo>
                    <a:pt x="143192" y="653083"/>
                  </a:lnTo>
                  <a:lnTo>
                    <a:pt x="142875" y="646086"/>
                  </a:lnTo>
                  <a:lnTo>
                    <a:pt x="142875" y="639088"/>
                  </a:lnTo>
                  <a:lnTo>
                    <a:pt x="143510" y="632090"/>
                  </a:lnTo>
                  <a:lnTo>
                    <a:pt x="144145" y="624775"/>
                  </a:lnTo>
                  <a:lnTo>
                    <a:pt x="145415" y="617777"/>
                  </a:lnTo>
                  <a:lnTo>
                    <a:pt x="146367" y="610461"/>
                  </a:lnTo>
                  <a:lnTo>
                    <a:pt x="148272" y="603782"/>
                  </a:lnTo>
                  <a:lnTo>
                    <a:pt x="149860" y="596466"/>
                  </a:lnTo>
                  <a:lnTo>
                    <a:pt x="154305" y="583425"/>
                  </a:lnTo>
                  <a:lnTo>
                    <a:pt x="159385" y="570702"/>
                  </a:lnTo>
                  <a:lnTo>
                    <a:pt x="164465" y="558933"/>
                  </a:lnTo>
                  <a:lnTo>
                    <a:pt x="169862" y="548436"/>
                  </a:lnTo>
                  <a:lnTo>
                    <a:pt x="174942" y="539212"/>
                  </a:lnTo>
                  <a:lnTo>
                    <a:pt x="180022" y="532214"/>
                  </a:lnTo>
                  <a:lnTo>
                    <a:pt x="182562" y="529034"/>
                  </a:lnTo>
                  <a:lnTo>
                    <a:pt x="184467" y="526807"/>
                  </a:lnTo>
                  <a:lnTo>
                    <a:pt x="186690" y="525535"/>
                  </a:lnTo>
                  <a:lnTo>
                    <a:pt x="188277" y="524262"/>
                  </a:lnTo>
                  <a:lnTo>
                    <a:pt x="198120" y="519491"/>
                  </a:lnTo>
                  <a:lnTo>
                    <a:pt x="207327" y="514720"/>
                  </a:lnTo>
                  <a:lnTo>
                    <a:pt x="216852" y="510585"/>
                  </a:lnTo>
                  <a:lnTo>
                    <a:pt x="226377" y="507086"/>
                  </a:lnTo>
                  <a:lnTo>
                    <a:pt x="235267" y="503587"/>
                  </a:lnTo>
                  <a:lnTo>
                    <a:pt x="244792" y="500407"/>
                  </a:lnTo>
                  <a:lnTo>
                    <a:pt x="253682" y="497862"/>
                  </a:lnTo>
                  <a:lnTo>
                    <a:pt x="262572" y="495317"/>
                  </a:lnTo>
                  <a:lnTo>
                    <a:pt x="271780" y="493409"/>
                  </a:lnTo>
                  <a:lnTo>
                    <a:pt x="280352" y="491501"/>
                  </a:lnTo>
                  <a:lnTo>
                    <a:pt x="288925" y="489910"/>
                  </a:lnTo>
                  <a:lnTo>
                    <a:pt x="298132" y="488638"/>
                  </a:lnTo>
                  <a:lnTo>
                    <a:pt x="306387" y="487365"/>
                  </a:lnTo>
                  <a:lnTo>
                    <a:pt x="314960" y="486729"/>
                  </a:lnTo>
                  <a:lnTo>
                    <a:pt x="323215" y="486093"/>
                  </a:lnTo>
                  <a:lnTo>
                    <a:pt x="331470" y="485775"/>
                  </a:lnTo>
                  <a:close/>
                  <a:moveTo>
                    <a:pt x="2394109" y="485775"/>
                  </a:moveTo>
                  <a:lnTo>
                    <a:pt x="2410607" y="485775"/>
                  </a:lnTo>
                  <a:lnTo>
                    <a:pt x="2418538" y="486093"/>
                  </a:lnTo>
                  <a:lnTo>
                    <a:pt x="2427104" y="486729"/>
                  </a:lnTo>
                  <a:lnTo>
                    <a:pt x="2435352" y="487365"/>
                  </a:lnTo>
                  <a:lnTo>
                    <a:pt x="2443918" y="488638"/>
                  </a:lnTo>
                  <a:lnTo>
                    <a:pt x="2452801" y="489910"/>
                  </a:lnTo>
                  <a:lnTo>
                    <a:pt x="2461367" y="491500"/>
                  </a:lnTo>
                  <a:lnTo>
                    <a:pt x="2470250" y="493409"/>
                  </a:lnTo>
                  <a:lnTo>
                    <a:pt x="2479451" y="495317"/>
                  </a:lnTo>
                  <a:lnTo>
                    <a:pt x="2488334" y="497862"/>
                  </a:lnTo>
                  <a:lnTo>
                    <a:pt x="2497534" y="500407"/>
                  </a:lnTo>
                  <a:lnTo>
                    <a:pt x="2506417" y="503587"/>
                  </a:lnTo>
                  <a:lnTo>
                    <a:pt x="2515935" y="507086"/>
                  </a:lnTo>
                  <a:lnTo>
                    <a:pt x="2525135" y="510585"/>
                  </a:lnTo>
                  <a:lnTo>
                    <a:pt x="2534653" y="514720"/>
                  </a:lnTo>
                  <a:lnTo>
                    <a:pt x="2543853" y="519491"/>
                  </a:lnTo>
                  <a:lnTo>
                    <a:pt x="2553371" y="524262"/>
                  </a:lnTo>
                  <a:lnTo>
                    <a:pt x="2555274" y="525535"/>
                  </a:lnTo>
                  <a:lnTo>
                    <a:pt x="2557178" y="526807"/>
                  </a:lnTo>
                  <a:lnTo>
                    <a:pt x="2559399" y="529033"/>
                  </a:lnTo>
                  <a:lnTo>
                    <a:pt x="2561620" y="532214"/>
                  </a:lnTo>
                  <a:lnTo>
                    <a:pt x="2566378" y="539212"/>
                  </a:lnTo>
                  <a:lnTo>
                    <a:pt x="2571772" y="548436"/>
                  </a:lnTo>
                  <a:lnTo>
                    <a:pt x="2577482" y="558933"/>
                  </a:lnTo>
                  <a:lnTo>
                    <a:pt x="2582558" y="570702"/>
                  </a:lnTo>
                  <a:lnTo>
                    <a:pt x="2587634" y="583425"/>
                  </a:lnTo>
                  <a:lnTo>
                    <a:pt x="2591759" y="596466"/>
                  </a:lnTo>
                  <a:lnTo>
                    <a:pt x="2593662" y="603782"/>
                  </a:lnTo>
                  <a:lnTo>
                    <a:pt x="2594931" y="610461"/>
                  </a:lnTo>
                  <a:lnTo>
                    <a:pt x="2596517" y="617777"/>
                  </a:lnTo>
                  <a:lnTo>
                    <a:pt x="2597786" y="624775"/>
                  </a:lnTo>
                  <a:lnTo>
                    <a:pt x="2598421" y="632090"/>
                  </a:lnTo>
                  <a:lnTo>
                    <a:pt x="2598738" y="639088"/>
                  </a:lnTo>
                  <a:lnTo>
                    <a:pt x="2598738" y="646086"/>
                  </a:lnTo>
                  <a:lnTo>
                    <a:pt x="2598421" y="653083"/>
                  </a:lnTo>
                  <a:lnTo>
                    <a:pt x="2598104" y="659763"/>
                  </a:lnTo>
                  <a:lnTo>
                    <a:pt x="2596517" y="666443"/>
                  </a:lnTo>
                  <a:lnTo>
                    <a:pt x="2594931" y="672804"/>
                  </a:lnTo>
                  <a:lnTo>
                    <a:pt x="2592710" y="679166"/>
                  </a:lnTo>
                  <a:lnTo>
                    <a:pt x="2590172" y="685209"/>
                  </a:lnTo>
                  <a:lnTo>
                    <a:pt x="2586683" y="690617"/>
                  </a:lnTo>
                  <a:lnTo>
                    <a:pt x="2583193" y="696024"/>
                  </a:lnTo>
                  <a:lnTo>
                    <a:pt x="2578434" y="700795"/>
                  </a:lnTo>
                  <a:lnTo>
                    <a:pt x="2580020" y="702067"/>
                  </a:lnTo>
                  <a:lnTo>
                    <a:pt x="2581607" y="703976"/>
                  </a:lnTo>
                  <a:lnTo>
                    <a:pt x="2582558" y="705884"/>
                  </a:lnTo>
                  <a:lnTo>
                    <a:pt x="2584145" y="708429"/>
                  </a:lnTo>
                  <a:lnTo>
                    <a:pt x="2586365" y="714790"/>
                  </a:lnTo>
                  <a:lnTo>
                    <a:pt x="2588269" y="722742"/>
                  </a:lnTo>
                  <a:lnTo>
                    <a:pt x="2590172" y="732285"/>
                  </a:lnTo>
                  <a:lnTo>
                    <a:pt x="2591441" y="742781"/>
                  </a:lnTo>
                  <a:lnTo>
                    <a:pt x="2592076" y="753914"/>
                  </a:lnTo>
                  <a:lnTo>
                    <a:pt x="2592393" y="766637"/>
                  </a:lnTo>
                  <a:lnTo>
                    <a:pt x="2592076" y="779678"/>
                  </a:lnTo>
                  <a:lnTo>
                    <a:pt x="2591441" y="792083"/>
                  </a:lnTo>
                  <a:lnTo>
                    <a:pt x="2589855" y="803534"/>
                  </a:lnTo>
                  <a:lnTo>
                    <a:pt x="2587634" y="813076"/>
                  </a:lnTo>
                  <a:lnTo>
                    <a:pt x="2585414" y="821346"/>
                  </a:lnTo>
                  <a:lnTo>
                    <a:pt x="2584145" y="824845"/>
                  </a:lnTo>
                  <a:lnTo>
                    <a:pt x="2582558" y="827390"/>
                  </a:lnTo>
                  <a:lnTo>
                    <a:pt x="2581289" y="829616"/>
                  </a:lnTo>
                  <a:lnTo>
                    <a:pt x="2579703" y="831207"/>
                  </a:lnTo>
                  <a:lnTo>
                    <a:pt x="2577799" y="832479"/>
                  </a:lnTo>
                  <a:lnTo>
                    <a:pt x="2576213" y="832797"/>
                  </a:lnTo>
                  <a:lnTo>
                    <a:pt x="2574627" y="832479"/>
                  </a:lnTo>
                  <a:lnTo>
                    <a:pt x="2573358" y="831525"/>
                  </a:lnTo>
                  <a:lnTo>
                    <a:pt x="2571772" y="830252"/>
                  </a:lnTo>
                  <a:lnTo>
                    <a:pt x="2570503" y="828344"/>
                  </a:lnTo>
                  <a:lnTo>
                    <a:pt x="2569234" y="826117"/>
                  </a:lnTo>
                  <a:lnTo>
                    <a:pt x="2567965" y="822936"/>
                  </a:lnTo>
                  <a:lnTo>
                    <a:pt x="2565744" y="816257"/>
                  </a:lnTo>
                  <a:lnTo>
                    <a:pt x="2562889" y="826753"/>
                  </a:lnTo>
                  <a:lnTo>
                    <a:pt x="2559399" y="836932"/>
                  </a:lnTo>
                  <a:lnTo>
                    <a:pt x="2555592" y="846792"/>
                  </a:lnTo>
                  <a:lnTo>
                    <a:pt x="2551785" y="856971"/>
                  </a:lnTo>
                  <a:lnTo>
                    <a:pt x="2547343" y="866195"/>
                  </a:lnTo>
                  <a:lnTo>
                    <a:pt x="2542902" y="875737"/>
                  </a:lnTo>
                  <a:lnTo>
                    <a:pt x="2537825" y="885280"/>
                  </a:lnTo>
                  <a:lnTo>
                    <a:pt x="2533067" y="893868"/>
                  </a:lnTo>
                  <a:lnTo>
                    <a:pt x="2527356" y="902774"/>
                  </a:lnTo>
                  <a:lnTo>
                    <a:pt x="2522280" y="911044"/>
                  </a:lnTo>
                  <a:lnTo>
                    <a:pt x="2516252" y="919314"/>
                  </a:lnTo>
                  <a:lnTo>
                    <a:pt x="2510224" y="927266"/>
                  </a:lnTo>
                  <a:lnTo>
                    <a:pt x="2504197" y="934900"/>
                  </a:lnTo>
                  <a:lnTo>
                    <a:pt x="2497851" y="941897"/>
                  </a:lnTo>
                  <a:lnTo>
                    <a:pt x="2491824" y="949213"/>
                  </a:lnTo>
                  <a:lnTo>
                    <a:pt x="2484844" y="955893"/>
                  </a:lnTo>
                  <a:lnTo>
                    <a:pt x="2478499" y="962254"/>
                  </a:lnTo>
                  <a:lnTo>
                    <a:pt x="2472154" y="968298"/>
                  </a:lnTo>
                  <a:lnTo>
                    <a:pt x="2465492" y="974023"/>
                  </a:lnTo>
                  <a:lnTo>
                    <a:pt x="2458829" y="979430"/>
                  </a:lnTo>
                  <a:lnTo>
                    <a:pt x="2452167" y="984202"/>
                  </a:lnTo>
                  <a:lnTo>
                    <a:pt x="2445505" y="988654"/>
                  </a:lnTo>
                  <a:lnTo>
                    <a:pt x="2439159" y="992789"/>
                  </a:lnTo>
                  <a:lnTo>
                    <a:pt x="2432814" y="996607"/>
                  </a:lnTo>
                  <a:lnTo>
                    <a:pt x="2426469" y="1000105"/>
                  </a:lnTo>
                  <a:lnTo>
                    <a:pt x="2420124" y="1002968"/>
                  </a:lnTo>
                  <a:lnTo>
                    <a:pt x="2413462" y="1005831"/>
                  </a:lnTo>
                  <a:lnTo>
                    <a:pt x="2408069" y="1007421"/>
                  </a:lnTo>
                  <a:lnTo>
                    <a:pt x="2402041" y="1009330"/>
                  </a:lnTo>
                  <a:lnTo>
                    <a:pt x="2396330" y="1010602"/>
                  </a:lnTo>
                  <a:lnTo>
                    <a:pt x="2390937" y="1011238"/>
                  </a:lnTo>
                  <a:lnTo>
                    <a:pt x="2385861" y="1011238"/>
                  </a:lnTo>
                  <a:lnTo>
                    <a:pt x="2379516" y="1011238"/>
                  </a:lnTo>
                  <a:lnTo>
                    <a:pt x="2372536" y="1010602"/>
                  </a:lnTo>
                  <a:lnTo>
                    <a:pt x="2366191" y="1009330"/>
                  </a:lnTo>
                  <a:lnTo>
                    <a:pt x="2359529" y="1008057"/>
                  </a:lnTo>
                  <a:lnTo>
                    <a:pt x="2352866" y="1006149"/>
                  </a:lnTo>
                  <a:lnTo>
                    <a:pt x="2345887" y="1003286"/>
                  </a:lnTo>
                  <a:lnTo>
                    <a:pt x="2338907" y="1000742"/>
                  </a:lnTo>
                  <a:lnTo>
                    <a:pt x="2331928" y="997243"/>
                  </a:lnTo>
                  <a:lnTo>
                    <a:pt x="2325265" y="993744"/>
                  </a:lnTo>
                  <a:lnTo>
                    <a:pt x="2318286" y="989609"/>
                  </a:lnTo>
                  <a:lnTo>
                    <a:pt x="2311306" y="984838"/>
                  </a:lnTo>
                  <a:lnTo>
                    <a:pt x="2304644" y="980067"/>
                  </a:lnTo>
                  <a:lnTo>
                    <a:pt x="2297981" y="974659"/>
                  </a:lnTo>
                  <a:lnTo>
                    <a:pt x="2291636" y="969252"/>
                  </a:lnTo>
                  <a:lnTo>
                    <a:pt x="2284974" y="963208"/>
                  </a:lnTo>
                  <a:lnTo>
                    <a:pt x="2278629" y="957165"/>
                  </a:lnTo>
                  <a:lnTo>
                    <a:pt x="2272284" y="950167"/>
                  </a:lnTo>
                  <a:lnTo>
                    <a:pt x="2266256" y="943170"/>
                  </a:lnTo>
                  <a:lnTo>
                    <a:pt x="2260545" y="935536"/>
                  </a:lnTo>
                  <a:lnTo>
                    <a:pt x="2255152" y="927584"/>
                  </a:lnTo>
                  <a:lnTo>
                    <a:pt x="2249759" y="919314"/>
                  </a:lnTo>
                  <a:lnTo>
                    <a:pt x="2244365" y="911044"/>
                  </a:lnTo>
                  <a:lnTo>
                    <a:pt x="2239924" y="902138"/>
                  </a:lnTo>
                  <a:lnTo>
                    <a:pt x="2235482" y="892913"/>
                  </a:lnTo>
                  <a:lnTo>
                    <a:pt x="2231041" y="883689"/>
                  </a:lnTo>
                  <a:lnTo>
                    <a:pt x="2227234" y="873829"/>
                  </a:lnTo>
                  <a:lnTo>
                    <a:pt x="2223744" y="863650"/>
                  </a:lnTo>
                  <a:lnTo>
                    <a:pt x="2220571" y="853154"/>
                  </a:lnTo>
                  <a:lnTo>
                    <a:pt x="2217716" y="842657"/>
                  </a:lnTo>
                  <a:lnTo>
                    <a:pt x="2215178" y="831525"/>
                  </a:lnTo>
                  <a:lnTo>
                    <a:pt x="2213275" y="820392"/>
                  </a:lnTo>
                  <a:lnTo>
                    <a:pt x="2211688" y="808623"/>
                  </a:lnTo>
                  <a:lnTo>
                    <a:pt x="2211371" y="809577"/>
                  </a:lnTo>
                  <a:lnTo>
                    <a:pt x="2211054" y="809577"/>
                  </a:lnTo>
                  <a:lnTo>
                    <a:pt x="2210737" y="808623"/>
                  </a:lnTo>
                  <a:lnTo>
                    <a:pt x="2210419" y="807669"/>
                  </a:lnTo>
                  <a:lnTo>
                    <a:pt x="2208833" y="802898"/>
                  </a:lnTo>
                  <a:lnTo>
                    <a:pt x="2207564" y="796536"/>
                  </a:lnTo>
                  <a:lnTo>
                    <a:pt x="2204391" y="779042"/>
                  </a:lnTo>
                  <a:lnTo>
                    <a:pt x="2201536" y="757413"/>
                  </a:lnTo>
                  <a:lnTo>
                    <a:pt x="2198998" y="735465"/>
                  </a:lnTo>
                  <a:lnTo>
                    <a:pt x="2198364" y="725287"/>
                  </a:lnTo>
                  <a:lnTo>
                    <a:pt x="2198046" y="716063"/>
                  </a:lnTo>
                  <a:lnTo>
                    <a:pt x="2197412" y="708429"/>
                  </a:lnTo>
                  <a:lnTo>
                    <a:pt x="2198046" y="702067"/>
                  </a:lnTo>
                  <a:lnTo>
                    <a:pt x="2198364" y="699841"/>
                  </a:lnTo>
                  <a:lnTo>
                    <a:pt x="2198681" y="698250"/>
                  </a:lnTo>
                  <a:lnTo>
                    <a:pt x="2199315" y="697296"/>
                  </a:lnTo>
                  <a:lnTo>
                    <a:pt x="2200267" y="696660"/>
                  </a:lnTo>
                  <a:lnTo>
                    <a:pt x="2201219" y="697296"/>
                  </a:lnTo>
                  <a:lnTo>
                    <a:pt x="2202488" y="697932"/>
                  </a:lnTo>
                  <a:lnTo>
                    <a:pt x="2204074" y="699205"/>
                  </a:lnTo>
                  <a:lnTo>
                    <a:pt x="2205026" y="700159"/>
                  </a:lnTo>
                  <a:lnTo>
                    <a:pt x="2204391" y="687118"/>
                  </a:lnTo>
                  <a:lnTo>
                    <a:pt x="2204074" y="673440"/>
                  </a:lnTo>
                  <a:lnTo>
                    <a:pt x="2204709" y="659127"/>
                  </a:lnTo>
                  <a:lnTo>
                    <a:pt x="2205343" y="651493"/>
                  </a:lnTo>
                  <a:lnTo>
                    <a:pt x="2206295" y="643541"/>
                  </a:lnTo>
                  <a:lnTo>
                    <a:pt x="2209150" y="646086"/>
                  </a:lnTo>
                  <a:lnTo>
                    <a:pt x="2212323" y="647676"/>
                  </a:lnTo>
                  <a:lnTo>
                    <a:pt x="2215495" y="649267"/>
                  </a:lnTo>
                  <a:lnTo>
                    <a:pt x="2218985" y="650539"/>
                  </a:lnTo>
                  <a:lnTo>
                    <a:pt x="2222475" y="651493"/>
                  </a:lnTo>
                  <a:lnTo>
                    <a:pt x="2225965" y="652129"/>
                  </a:lnTo>
                  <a:lnTo>
                    <a:pt x="2229772" y="652447"/>
                  </a:lnTo>
                  <a:lnTo>
                    <a:pt x="2233896" y="652447"/>
                  </a:lnTo>
                  <a:lnTo>
                    <a:pt x="2238020" y="652447"/>
                  </a:lnTo>
                  <a:lnTo>
                    <a:pt x="2242145" y="652129"/>
                  </a:lnTo>
                  <a:lnTo>
                    <a:pt x="2251028" y="650539"/>
                  </a:lnTo>
                  <a:lnTo>
                    <a:pt x="2259911" y="648312"/>
                  </a:lnTo>
                  <a:lnTo>
                    <a:pt x="2269746" y="645132"/>
                  </a:lnTo>
                  <a:lnTo>
                    <a:pt x="2279581" y="641315"/>
                  </a:lnTo>
                  <a:lnTo>
                    <a:pt x="2289733" y="637180"/>
                  </a:lnTo>
                  <a:lnTo>
                    <a:pt x="2300519" y="632726"/>
                  </a:lnTo>
                  <a:lnTo>
                    <a:pt x="2310989" y="627955"/>
                  </a:lnTo>
                  <a:lnTo>
                    <a:pt x="2333514" y="616823"/>
                  </a:lnTo>
                  <a:lnTo>
                    <a:pt x="2356991" y="605690"/>
                  </a:lnTo>
                  <a:lnTo>
                    <a:pt x="2345569" y="610461"/>
                  </a:lnTo>
                  <a:lnTo>
                    <a:pt x="2334466" y="615868"/>
                  </a:lnTo>
                  <a:lnTo>
                    <a:pt x="2324948" y="620322"/>
                  </a:lnTo>
                  <a:lnTo>
                    <a:pt x="2315430" y="624138"/>
                  </a:lnTo>
                  <a:lnTo>
                    <a:pt x="2306865" y="626683"/>
                  </a:lnTo>
                  <a:lnTo>
                    <a:pt x="2298616" y="628910"/>
                  </a:lnTo>
                  <a:lnTo>
                    <a:pt x="2290367" y="630182"/>
                  </a:lnTo>
                  <a:lnTo>
                    <a:pt x="2282436" y="630818"/>
                  </a:lnTo>
                  <a:lnTo>
                    <a:pt x="2275456" y="630818"/>
                  </a:lnTo>
                  <a:lnTo>
                    <a:pt x="2268160" y="630500"/>
                  </a:lnTo>
                  <a:lnTo>
                    <a:pt x="2261497" y="629228"/>
                  </a:lnTo>
                  <a:lnTo>
                    <a:pt x="2255152" y="627955"/>
                  </a:lnTo>
                  <a:lnTo>
                    <a:pt x="2248807" y="626047"/>
                  </a:lnTo>
                  <a:lnTo>
                    <a:pt x="2243096" y="623502"/>
                  </a:lnTo>
                  <a:lnTo>
                    <a:pt x="2237703" y="620640"/>
                  </a:lnTo>
                  <a:lnTo>
                    <a:pt x="2232627" y="617777"/>
                  </a:lnTo>
                  <a:lnTo>
                    <a:pt x="2227551" y="614278"/>
                  </a:lnTo>
                  <a:lnTo>
                    <a:pt x="2223109" y="610779"/>
                  </a:lnTo>
                  <a:lnTo>
                    <a:pt x="2218985" y="607280"/>
                  </a:lnTo>
                  <a:lnTo>
                    <a:pt x="2214861" y="603463"/>
                  </a:lnTo>
                  <a:lnTo>
                    <a:pt x="2211371" y="599647"/>
                  </a:lnTo>
                  <a:lnTo>
                    <a:pt x="2208198" y="595512"/>
                  </a:lnTo>
                  <a:lnTo>
                    <a:pt x="2202171" y="587878"/>
                  </a:lnTo>
                  <a:lnTo>
                    <a:pt x="2197412" y="581198"/>
                  </a:lnTo>
                  <a:lnTo>
                    <a:pt x="2193922" y="574837"/>
                  </a:lnTo>
                  <a:lnTo>
                    <a:pt x="2191701" y="569747"/>
                  </a:lnTo>
                  <a:lnTo>
                    <a:pt x="2189163" y="565612"/>
                  </a:lnTo>
                  <a:lnTo>
                    <a:pt x="2191067" y="564340"/>
                  </a:lnTo>
                  <a:lnTo>
                    <a:pt x="2196777" y="559569"/>
                  </a:lnTo>
                  <a:lnTo>
                    <a:pt x="2205343" y="552889"/>
                  </a:lnTo>
                  <a:lnTo>
                    <a:pt x="2217399" y="544301"/>
                  </a:lnTo>
                  <a:lnTo>
                    <a:pt x="2225013" y="539848"/>
                  </a:lnTo>
                  <a:lnTo>
                    <a:pt x="2232944" y="534759"/>
                  </a:lnTo>
                  <a:lnTo>
                    <a:pt x="2241510" y="529670"/>
                  </a:lnTo>
                  <a:lnTo>
                    <a:pt x="2251028" y="524580"/>
                  </a:lnTo>
                  <a:lnTo>
                    <a:pt x="2260545" y="519491"/>
                  </a:lnTo>
                  <a:lnTo>
                    <a:pt x="2271649" y="514402"/>
                  </a:lnTo>
                  <a:lnTo>
                    <a:pt x="2282753" y="509631"/>
                  </a:lnTo>
                  <a:lnTo>
                    <a:pt x="2294809" y="505178"/>
                  </a:lnTo>
                  <a:lnTo>
                    <a:pt x="2307182" y="501043"/>
                  </a:lnTo>
                  <a:lnTo>
                    <a:pt x="2320506" y="497226"/>
                  </a:lnTo>
                  <a:lnTo>
                    <a:pt x="2334466" y="493409"/>
                  </a:lnTo>
                  <a:lnTo>
                    <a:pt x="2348742" y="490864"/>
                  </a:lnTo>
                  <a:lnTo>
                    <a:pt x="2363336" y="488638"/>
                  </a:lnTo>
                  <a:lnTo>
                    <a:pt x="2378564" y="486729"/>
                  </a:lnTo>
                  <a:lnTo>
                    <a:pt x="2394109" y="485775"/>
                  </a:lnTo>
                  <a:close/>
                  <a:moveTo>
                    <a:pt x="1429386" y="468312"/>
                  </a:moveTo>
                  <a:lnTo>
                    <a:pt x="1442086" y="468630"/>
                  </a:lnTo>
                  <a:lnTo>
                    <a:pt x="1454151" y="469899"/>
                  </a:lnTo>
                  <a:lnTo>
                    <a:pt x="1465898" y="471802"/>
                  </a:lnTo>
                  <a:lnTo>
                    <a:pt x="1477011" y="474023"/>
                  </a:lnTo>
                  <a:lnTo>
                    <a:pt x="1487488" y="476562"/>
                  </a:lnTo>
                  <a:lnTo>
                    <a:pt x="1497649" y="479734"/>
                  </a:lnTo>
                  <a:lnTo>
                    <a:pt x="1507491" y="482907"/>
                  </a:lnTo>
                  <a:lnTo>
                    <a:pt x="1516699" y="486714"/>
                  </a:lnTo>
                  <a:lnTo>
                    <a:pt x="1525271" y="490522"/>
                  </a:lnTo>
                  <a:lnTo>
                    <a:pt x="1533526" y="494646"/>
                  </a:lnTo>
                  <a:lnTo>
                    <a:pt x="1541146" y="498771"/>
                  </a:lnTo>
                  <a:lnTo>
                    <a:pt x="1547814" y="502896"/>
                  </a:lnTo>
                  <a:lnTo>
                    <a:pt x="1554164" y="507020"/>
                  </a:lnTo>
                  <a:lnTo>
                    <a:pt x="1565594" y="514952"/>
                  </a:lnTo>
                  <a:lnTo>
                    <a:pt x="1574166" y="522250"/>
                  </a:lnTo>
                  <a:lnTo>
                    <a:pt x="1580516" y="527643"/>
                  </a:lnTo>
                  <a:lnTo>
                    <a:pt x="1585596" y="532720"/>
                  </a:lnTo>
                  <a:lnTo>
                    <a:pt x="1584009" y="536527"/>
                  </a:lnTo>
                  <a:lnTo>
                    <a:pt x="1581469" y="540652"/>
                  </a:lnTo>
                  <a:lnTo>
                    <a:pt x="1578611" y="546046"/>
                  </a:lnTo>
                  <a:lnTo>
                    <a:pt x="1574484" y="552074"/>
                  </a:lnTo>
                  <a:lnTo>
                    <a:pt x="1569721" y="558419"/>
                  </a:lnTo>
                  <a:lnTo>
                    <a:pt x="1563054" y="565399"/>
                  </a:lnTo>
                  <a:lnTo>
                    <a:pt x="1559879" y="568572"/>
                  </a:lnTo>
                  <a:lnTo>
                    <a:pt x="1556386" y="571745"/>
                  </a:lnTo>
                  <a:lnTo>
                    <a:pt x="1552259" y="575235"/>
                  </a:lnTo>
                  <a:lnTo>
                    <a:pt x="1548131" y="577773"/>
                  </a:lnTo>
                  <a:lnTo>
                    <a:pt x="1543686" y="580311"/>
                  </a:lnTo>
                  <a:lnTo>
                    <a:pt x="1538606" y="582850"/>
                  </a:lnTo>
                  <a:lnTo>
                    <a:pt x="1533844" y="584753"/>
                  </a:lnTo>
                  <a:lnTo>
                    <a:pt x="1528446" y="586657"/>
                  </a:lnTo>
                  <a:lnTo>
                    <a:pt x="1523049" y="588243"/>
                  </a:lnTo>
                  <a:lnTo>
                    <a:pt x="1517016" y="588878"/>
                  </a:lnTo>
                  <a:lnTo>
                    <a:pt x="1510984" y="589512"/>
                  </a:lnTo>
                  <a:lnTo>
                    <a:pt x="1503999" y="589512"/>
                  </a:lnTo>
                  <a:lnTo>
                    <a:pt x="1497331" y="588878"/>
                  </a:lnTo>
                  <a:lnTo>
                    <a:pt x="1490346" y="587926"/>
                  </a:lnTo>
                  <a:lnTo>
                    <a:pt x="1483043" y="586022"/>
                  </a:lnTo>
                  <a:lnTo>
                    <a:pt x="1475106" y="583484"/>
                  </a:lnTo>
                  <a:lnTo>
                    <a:pt x="1467168" y="580311"/>
                  </a:lnTo>
                  <a:lnTo>
                    <a:pt x="1458913" y="576187"/>
                  </a:lnTo>
                  <a:lnTo>
                    <a:pt x="1449388" y="571745"/>
                  </a:lnTo>
                  <a:lnTo>
                    <a:pt x="1439546" y="567620"/>
                  </a:lnTo>
                  <a:lnTo>
                    <a:pt x="1479233" y="586657"/>
                  </a:lnTo>
                  <a:lnTo>
                    <a:pt x="1498284" y="594906"/>
                  </a:lnTo>
                  <a:lnTo>
                    <a:pt x="1506856" y="598714"/>
                  </a:lnTo>
                  <a:lnTo>
                    <a:pt x="1515746" y="601886"/>
                  </a:lnTo>
                  <a:lnTo>
                    <a:pt x="1524001" y="604425"/>
                  </a:lnTo>
                  <a:lnTo>
                    <a:pt x="1531939" y="606646"/>
                  </a:lnTo>
                  <a:lnTo>
                    <a:pt x="1539559" y="607915"/>
                  </a:lnTo>
                  <a:lnTo>
                    <a:pt x="1546544" y="608232"/>
                  </a:lnTo>
                  <a:lnTo>
                    <a:pt x="1550036" y="608232"/>
                  </a:lnTo>
                  <a:lnTo>
                    <a:pt x="1553529" y="607915"/>
                  </a:lnTo>
                  <a:lnTo>
                    <a:pt x="1556704" y="607280"/>
                  </a:lnTo>
                  <a:lnTo>
                    <a:pt x="1559879" y="606646"/>
                  </a:lnTo>
                  <a:lnTo>
                    <a:pt x="1562736" y="605376"/>
                  </a:lnTo>
                  <a:lnTo>
                    <a:pt x="1565594" y="604107"/>
                  </a:lnTo>
                  <a:lnTo>
                    <a:pt x="1568451" y="602521"/>
                  </a:lnTo>
                  <a:lnTo>
                    <a:pt x="1570674" y="600617"/>
                  </a:lnTo>
                  <a:lnTo>
                    <a:pt x="1571944" y="607280"/>
                  </a:lnTo>
                  <a:lnTo>
                    <a:pt x="1572261" y="614260"/>
                  </a:lnTo>
                  <a:lnTo>
                    <a:pt x="1572896" y="626634"/>
                  </a:lnTo>
                  <a:lnTo>
                    <a:pt x="1572579" y="638691"/>
                  </a:lnTo>
                  <a:lnTo>
                    <a:pt x="1572261" y="649795"/>
                  </a:lnTo>
                  <a:lnTo>
                    <a:pt x="1574166" y="647574"/>
                  </a:lnTo>
                  <a:lnTo>
                    <a:pt x="1575119" y="647257"/>
                  </a:lnTo>
                  <a:lnTo>
                    <a:pt x="1576389" y="646940"/>
                  </a:lnTo>
                  <a:lnTo>
                    <a:pt x="1577976" y="647257"/>
                  </a:lnTo>
                  <a:lnTo>
                    <a:pt x="1578929" y="647892"/>
                  </a:lnTo>
                  <a:lnTo>
                    <a:pt x="1580516" y="649478"/>
                  </a:lnTo>
                  <a:lnTo>
                    <a:pt x="1582104" y="651382"/>
                  </a:lnTo>
                  <a:lnTo>
                    <a:pt x="1583056" y="653920"/>
                  </a:lnTo>
                  <a:lnTo>
                    <a:pt x="1584326" y="656775"/>
                  </a:lnTo>
                  <a:lnTo>
                    <a:pt x="1586549" y="663756"/>
                  </a:lnTo>
                  <a:lnTo>
                    <a:pt x="1588136" y="672322"/>
                  </a:lnTo>
                  <a:lnTo>
                    <a:pt x="1589406" y="682158"/>
                  </a:lnTo>
                  <a:lnTo>
                    <a:pt x="1590359" y="692945"/>
                  </a:lnTo>
                  <a:lnTo>
                    <a:pt x="1590676" y="704685"/>
                  </a:lnTo>
                  <a:lnTo>
                    <a:pt x="1590359" y="716424"/>
                  </a:lnTo>
                  <a:lnTo>
                    <a:pt x="1589406" y="727211"/>
                  </a:lnTo>
                  <a:lnTo>
                    <a:pt x="1588136" y="737047"/>
                  </a:lnTo>
                  <a:lnTo>
                    <a:pt x="1586549" y="745613"/>
                  </a:lnTo>
                  <a:lnTo>
                    <a:pt x="1584326" y="752911"/>
                  </a:lnTo>
                  <a:lnTo>
                    <a:pt x="1583056" y="755449"/>
                  </a:lnTo>
                  <a:lnTo>
                    <a:pt x="1582104" y="757987"/>
                  </a:lnTo>
                  <a:lnTo>
                    <a:pt x="1580516" y="759891"/>
                  </a:lnTo>
                  <a:lnTo>
                    <a:pt x="1578929" y="761477"/>
                  </a:lnTo>
                  <a:lnTo>
                    <a:pt x="1577976" y="762112"/>
                  </a:lnTo>
                  <a:lnTo>
                    <a:pt x="1576389" y="762429"/>
                  </a:lnTo>
                  <a:lnTo>
                    <a:pt x="1574801" y="762112"/>
                  </a:lnTo>
                  <a:lnTo>
                    <a:pt x="1573214" y="761160"/>
                  </a:lnTo>
                  <a:lnTo>
                    <a:pt x="1571944" y="759573"/>
                  </a:lnTo>
                  <a:lnTo>
                    <a:pt x="1570674" y="757670"/>
                  </a:lnTo>
                  <a:lnTo>
                    <a:pt x="1569086" y="755131"/>
                  </a:lnTo>
                  <a:lnTo>
                    <a:pt x="1568134" y="751641"/>
                  </a:lnTo>
                  <a:lnTo>
                    <a:pt x="1565911" y="744027"/>
                  </a:lnTo>
                  <a:lnTo>
                    <a:pt x="1564641" y="754180"/>
                  </a:lnTo>
                  <a:lnTo>
                    <a:pt x="1562736" y="764015"/>
                  </a:lnTo>
                  <a:lnTo>
                    <a:pt x="1560831" y="773851"/>
                  </a:lnTo>
                  <a:lnTo>
                    <a:pt x="1558291" y="782735"/>
                  </a:lnTo>
                  <a:lnTo>
                    <a:pt x="1555751" y="792253"/>
                  </a:lnTo>
                  <a:lnTo>
                    <a:pt x="1552576" y="800819"/>
                  </a:lnTo>
                  <a:lnTo>
                    <a:pt x="1549401" y="809703"/>
                  </a:lnTo>
                  <a:lnTo>
                    <a:pt x="1545591" y="817953"/>
                  </a:lnTo>
                  <a:lnTo>
                    <a:pt x="1541781" y="825567"/>
                  </a:lnTo>
                  <a:lnTo>
                    <a:pt x="1537336" y="833182"/>
                  </a:lnTo>
                  <a:lnTo>
                    <a:pt x="1532574" y="840797"/>
                  </a:lnTo>
                  <a:lnTo>
                    <a:pt x="1528129" y="847777"/>
                  </a:lnTo>
                  <a:lnTo>
                    <a:pt x="1523366" y="854757"/>
                  </a:lnTo>
                  <a:lnTo>
                    <a:pt x="1518286" y="861102"/>
                  </a:lnTo>
                  <a:lnTo>
                    <a:pt x="1513206" y="867448"/>
                  </a:lnTo>
                  <a:lnTo>
                    <a:pt x="1507491" y="873476"/>
                  </a:lnTo>
                  <a:lnTo>
                    <a:pt x="1502411" y="878553"/>
                  </a:lnTo>
                  <a:lnTo>
                    <a:pt x="1496696" y="883946"/>
                  </a:lnTo>
                  <a:lnTo>
                    <a:pt x="1490663" y="889340"/>
                  </a:lnTo>
                  <a:lnTo>
                    <a:pt x="1484948" y="893782"/>
                  </a:lnTo>
                  <a:lnTo>
                    <a:pt x="1478916" y="897907"/>
                  </a:lnTo>
                  <a:lnTo>
                    <a:pt x="1472883" y="901714"/>
                  </a:lnTo>
                  <a:lnTo>
                    <a:pt x="1466851" y="905521"/>
                  </a:lnTo>
                  <a:lnTo>
                    <a:pt x="1460818" y="908377"/>
                  </a:lnTo>
                  <a:lnTo>
                    <a:pt x="1454786" y="911232"/>
                  </a:lnTo>
                  <a:lnTo>
                    <a:pt x="1448753" y="914088"/>
                  </a:lnTo>
                  <a:lnTo>
                    <a:pt x="1442721" y="915991"/>
                  </a:lnTo>
                  <a:lnTo>
                    <a:pt x="1437323" y="917895"/>
                  </a:lnTo>
                  <a:lnTo>
                    <a:pt x="1431291" y="918847"/>
                  </a:lnTo>
                  <a:lnTo>
                    <a:pt x="1425576" y="920116"/>
                  </a:lnTo>
                  <a:lnTo>
                    <a:pt x="1419861" y="920751"/>
                  </a:lnTo>
                  <a:lnTo>
                    <a:pt x="1414146" y="920751"/>
                  </a:lnTo>
                  <a:lnTo>
                    <a:pt x="1409701" y="920751"/>
                  </a:lnTo>
                  <a:lnTo>
                    <a:pt x="1404938" y="920116"/>
                  </a:lnTo>
                  <a:lnTo>
                    <a:pt x="1399858" y="918847"/>
                  </a:lnTo>
                  <a:lnTo>
                    <a:pt x="1394778" y="917260"/>
                  </a:lnTo>
                  <a:lnTo>
                    <a:pt x="1389381" y="915357"/>
                  </a:lnTo>
                  <a:lnTo>
                    <a:pt x="1384301" y="913770"/>
                  </a:lnTo>
                  <a:lnTo>
                    <a:pt x="1378903" y="910915"/>
                  </a:lnTo>
                  <a:lnTo>
                    <a:pt x="1373188" y="908059"/>
                  </a:lnTo>
                  <a:lnTo>
                    <a:pt x="1367791" y="904569"/>
                  </a:lnTo>
                  <a:lnTo>
                    <a:pt x="1362076" y="900762"/>
                  </a:lnTo>
                  <a:lnTo>
                    <a:pt x="1356043" y="896955"/>
                  </a:lnTo>
                  <a:lnTo>
                    <a:pt x="1350328" y="892513"/>
                  </a:lnTo>
                  <a:lnTo>
                    <a:pt x="1344296" y="888071"/>
                  </a:lnTo>
                  <a:lnTo>
                    <a:pt x="1338581" y="883312"/>
                  </a:lnTo>
                  <a:lnTo>
                    <a:pt x="1333183" y="877918"/>
                  </a:lnTo>
                  <a:lnTo>
                    <a:pt x="1327468" y="872207"/>
                  </a:lnTo>
                  <a:lnTo>
                    <a:pt x="1321753" y="866813"/>
                  </a:lnTo>
                  <a:lnTo>
                    <a:pt x="1316038" y="860151"/>
                  </a:lnTo>
                  <a:lnTo>
                    <a:pt x="1310641" y="854122"/>
                  </a:lnTo>
                  <a:lnTo>
                    <a:pt x="1305243" y="847459"/>
                  </a:lnTo>
                  <a:lnTo>
                    <a:pt x="1299846" y="840797"/>
                  </a:lnTo>
                  <a:lnTo>
                    <a:pt x="1295083" y="833499"/>
                  </a:lnTo>
                  <a:lnTo>
                    <a:pt x="1290321" y="826202"/>
                  </a:lnTo>
                  <a:lnTo>
                    <a:pt x="1285558" y="818587"/>
                  </a:lnTo>
                  <a:lnTo>
                    <a:pt x="1281113" y="810655"/>
                  </a:lnTo>
                  <a:lnTo>
                    <a:pt x="1276668" y="802723"/>
                  </a:lnTo>
                  <a:lnTo>
                    <a:pt x="1272858" y="794474"/>
                  </a:lnTo>
                  <a:lnTo>
                    <a:pt x="1269048" y="786225"/>
                  </a:lnTo>
                  <a:lnTo>
                    <a:pt x="1265238" y="777658"/>
                  </a:lnTo>
                  <a:lnTo>
                    <a:pt x="1262381" y="768457"/>
                  </a:lnTo>
                  <a:lnTo>
                    <a:pt x="1259523" y="759891"/>
                  </a:lnTo>
                  <a:lnTo>
                    <a:pt x="1256983" y="751007"/>
                  </a:lnTo>
                  <a:lnTo>
                    <a:pt x="1254761" y="757035"/>
                  </a:lnTo>
                  <a:lnTo>
                    <a:pt x="1252538" y="761477"/>
                  </a:lnTo>
                  <a:lnTo>
                    <a:pt x="1251586" y="763063"/>
                  </a:lnTo>
                  <a:lnTo>
                    <a:pt x="1250316" y="764015"/>
                  </a:lnTo>
                  <a:lnTo>
                    <a:pt x="1248728" y="764967"/>
                  </a:lnTo>
                  <a:lnTo>
                    <a:pt x="1247776" y="765284"/>
                  </a:lnTo>
                  <a:lnTo>
                    <a:pt x="1246188" y="764967"/>
                  </a:lnTo>
                  <a:lnTo>
                    <a:pt x="1244601" y="764015"/>
                  </a:lnTo>
                  <a:lnTo>
                    <a:pt x="1243648" y="762429"/>
                  </a:lnTo>
                  <a:lnTo>
                    <a:pt x="1242061" y="760842"/>
                  </a:lnTo>
                  <a:lnTo>
                    <a:pt x="1240791" y="758304"/>
                  </a:lnTo>
                  <a:lnTo>
                    <a:pt x="1239838" y="755449"/>
                  </a:lnTo>
                  <a:lnTo>
                    <a:pt x="1237616" y="748151"/>
                  </a:lnTo>
                  <a:lnTo>
                    <a:pt x="1236028" y="739585"/>
                  </a:lnTo>
                  <a:lnTo>
                    <a:pt x="1234441" y="729749"/>
                  </a:lnTo>
                  <a:lnTo>
                    <a:pt x="1233806" y="718962"/>
                  </a:lnTo>
                  <a:lnTo>
                    <a:pt x="1233488" y="707223"/>
                  </a:lnTo>
                  <a:lnTo>
                    <a:pt x="1233806" y="695801"/>
                  </a:lnTo>
                  <a:lnTo>
                    <a:pt x="1234441" y="684696"/>
                  </a:lnTo>
                  <a:lnTo>
                    <a:pt x="1236028" y="675178"/>
                  </a:lnTo>
                  <a:lnTo>
                    <a:pt x="1237616" y="666294"/>
                  </a:lnTo>
                  <a:lnTo>
                    <a:pt x="1239838" y="659631"/>
                  </a:lnTo>
                  <a:lnTo>
                    <a:pt x="1240791" y="656775"/>
                  </a:lnTo>
                  <a:lnTo>
                    <a:pt x="1242061" y="653920"/>
                  </a:lnTo>
                  <a:lnTo>
                    <a:pt x="1243648" y="652016"/>
                  </a:lnTo>
                  <a:lnTo>
                    <a:pt x="1244601" y="651064"/>
                  </a:lnTo>
                  <a:lnTo>
                    <a:pt x="1246188" y="649795"/>
                  </a:lnTo>
                  <a:lnTo>
                    <a:pt x="1247776" y="649478"/>
                  </a:lnTo>
                  <a:lnTo>
                    <a:pt x="1248411" y="649795"/>
                  </a:lnTo>
                  <a:lnTo>
                    <a:pt x="1249363" y="650113"/>
                  </a:lnTo>
                  <a:lnTo>
                    <a:pt x="1249681" y="642815"/>
                  </a:lnTo>
                  <a:lnTo>
                    <a:pt x="1250316" y="635201"/>
                  </a:lnTo>
                  <a:lnTo>
                    <a:pt x="1250951" y="628220"/>
                  </a:lnTo>
                  <a:lnTo>
                    <a:pt x="1252221" y="622192"/>
                  </a:lnTo>
                  <a:lnTo>
                    <a:pt x="1251586" y="613943"/>
                  </a:lnTo>
                  <a:lnTo>
                    <a:pt x="1250951" y="606328"/>
                  </a:lnTo>
                  <a:lnTo>
                    <a:pt x="1250951" y="599031"/>
                  </a:lnTo>
                  <a:lnTo>
                    <a:pt x="1251586" y="592368"/>
                  </a:lnTo>
                  <a:lnTo>
                    <a:pt x="1251903" y="586022"/>
                  </a:lnTo>
                  <a:lnTo>
                    <a:pt x="1252856" y="579994"/>
                  </a:lnTo>
                  <a:lnTo>
                    <a:pt x="1254126" y="574283"/>
                  </a:lnTo>
                  <a:lnTo>
                    <a:pt x="1255713" y="569207"/>
                  </a:lnTo>
                  <a:lnTo>
                    <a:pt x="1257618" y="564130"/>
                  </a:lnTo>
                  <a:lnTo>
                    <a:pt x="1259841" y="559688"/>
                  </a:lnTo>
                  <a:lnTo>
                    <a:pt x="1262063" y="555564"/>
                  </a:lnTo>
                  <a:lnTo>
                    <a:pt x="1264603" y="551756"/>
                  </a:lnTo>
                  <a:lnTo>
                    <a:pt x="1267143" y="548266"/>
                  </a:lnTo>
                  <a:lnTo>
                    <a:pt x="1270636" y="545411"/>
                  </a:lnTo>
                  <a:lnTo>
                    <a:pt x="1273811" y="542873"/>
                  </a:lnTo>
                  <a:lnTo>
                    <a:pt x="1277303" y="540017"/>
                  </a:lnTo>
                  <a:lnTo>
                    <a:pt x="1261746" y="540017"/>
                  </a:lnTo>
                  <a:lnTo>
                    <a:pt x="1249363" y="540969"/>
                  </a:lnTo>
                  <a:lnTo>
                    <a:pt x="1239203" y="541286"/>
                  </a:lnTo>
                  <a:lnTo>
                    <a:pt x="1246188" y="537479"/>
                  </a:lnTo>
                  <a:lnTo>
                    <a:pt x="1253808" y="532720"/>
                  </a:lnTo>
                  <a:lnTo>
                    <a:pt x="1261111" y="527326"/>
                  </a:lnTo>
                  <a:lnTo>
                    <a:pt x="1268413" y="521615"/>
                  </a:lnTo>
                  <a:lnTo>
                    <a:pt x="1282701" y="511145"/>
                  </a:lnTo>
                  <a:lnTo>
                    <a:pt x="1289368" y="506703"/>
                  </a:lnTo>
                  <a:lnTo>
                    <a:pt x="1295401" y="502896"/>
                  </a:lnTo>
                  <a:lnTo>
                    <a:pt x="1303973" y="498771"/>
                  </a:lnTo>
                  <a:lnTo>
                    <a:pt x="1311911" y="494964"/>
                  </a:lnTo>
                  <a:lnTo>
                    <a:pt x="1320166" y="491156"/>
                  </a:lnTo>
                  <a:lnTo>
                    <a:pt x="1328103" y="487984"/>
                  </a:lnTo>
                  <a:lnTo>
                    <a:pt x="1336041" y="484811"/>
                  </a:lnTo>
                  <a:lnTo>
                    <a:pt x="1343978" y="482273"/>
                  </a:lnTo>
                  <a:lnTo>
                    <a:pt x="1359536" y="477831"/>
                  </a:lnTo>
                  <a:lnTo>
                    <a:pt x="1374141" y="474023"/>
                  </a:lnTo>
                  <a:lnTo>
                    <a:pt x="1388746" y="471485"/>
                  </a:lnTo>
                  <a:lnTo>
                    <a:pt x="1402716" y="469581"/>
                  </a:lnTo>
                  <a:lnTo>
                    <a:pt x="1416051" y="468630"/>
                  </a:lnTo>
                  <a:lnTo>
                    <a:pt x="1429386" y="468312"/>
                  </a:lnTo>
                  <a:close/>
                  <a:moveTo>
                    <a:pt x="750948" y="302529"/>
                  </a:moveTo>
                  <a:lnTo>
                    <a:pt x="748724" y="302846"/>
                  </a:lnTo>
                  <a:lnTo>
                    <a:pt x="746818" y="303797"/>
                  </a:lnTo>
                  <a:lnTo>
                    <a:pt x="744912" y="304431"/>
                  </a:lnTo>
                  <a:lnTo>
                    <a:pt x="743641" y="306017"/>
                  </a:lnTo>
                  <a:lnTo>
                    <a:pt x="742053" y="307602"/>
                  </a:lnTo>
                  <a:lnTo>
                    <a:pt x="741417" y="309188"/>
                  </a:lnTo>
                  <a:lnTo>
                    <a:pt x="740464" y="311725"/>
                  </a:lnTo>
                  <a:lnTo>
                    <a:pt x="740464" y="313310"/>
                  </a:lnTo>
                  <a:lnTo>
                    <a:pt x="740464" y="315847"/>
                  </a:lnTo>
                  <a:lnTo>
                    <a:pt x="741417" y="318067"/>
                  </a:lnTo>
                  <a:lnTo>
                    <a:pt x="742053" y="319970"/>
                  </a:lnTo>
                  <a:lnTo>
                    <a:pt x="743641" y="321238"/>
                  </a:lnTo>
                  <a:lnTo>
                    <a:pt x="744912" y="322507"/>
                  </a:lnTo>
                  <a:lnTo>
                    <a:pt x="746818" y="323458"/>
                  </a:lnTo>
                  <a:lnTo>
                    <a:pt x="748724" y="324410"/>
                  </a:lnTo>
                  <a:lnTo>
                    <a:pt x="750948" y="324410"/>
                  </a:lnTo>
                  <a:lnTo>
                    <a:pt x="988881" y="324410"/>
                  </a:lnTo>
                  <a:lnTo>
                    <a:pt x="991105" y="324410"/>
                  </a:lnTo>
                  <a:lnTo>
                    <a:pt x="993011" y="323458"/>
                  </a:lnTo>
                  <a:lnTo>
                    <a:pt x="994917" y="322507"/>
                  </a:lnTo>
                  <a:lnTo>
                    <a:pt x="996506" y="321238"/>
                  </a:lnTo>
                  <a:lnTo>
                    <a:pt x="997776" y="319970"/>
                  </a:lnTo>
                  <a:lnTo>
                    <a:pt x="998729" y="318067"/>
                  </a:lnTo>
                  <a:lnTo>
                    <a:pt x="999365" y="315847"/>
                  </a:lnTo>
                  <a:lnTo>
                    <a:pt x="999365" y="313310"/>
                  </a:lnTo>
                  <a:lnTo>
                    <a:pt x="999365" y="311725"/>
                  </a:lnTo>
                  <a:lnTo>
                    <a:pt x="998729" y="309188"/>
                  </a:lnTo>
                  <a:lnTo>
                    <a:pt x="997776" y="307602"/>
                  </a:lnTo>
                  <a:lnTo>
                    <a:pt x="996506" y="306017"/>
                  </a:lnTo>
                  <a:lnTo>
                    <a:pt x="994917" y="304431"/>
                  </a:lnTo>
                  <a:lnTo>
                    <a:pt x="993011" y="303797"/>
                  </a:lnTo>
                  <a:lnTo>
                    <a:pt x="991105" y="302846"/>
                  </a:lnTo>
                  <a:lnTo>
                    <a:pt x="988881" y="302529"/>
                  </a:lnTo>
                  <a:lnTo>
                    <a:pt x="750948" y="302529"/>
                  </a:lnTo>
                  <a:close/>
                  <a:moveTo>
                    <a:pt x="748724" y="219444"/>
                  </a:moveTo>
                  <a:lnTo>
                    <a:pt x="746818" y="220396"/>
                  </a:lnTo>
                  <a:lnTo>
                    <a:pt x="744912" y="221347"/>
                  </a:lnTo>
                  <a:lnTo>
                    <a:pt x="743641" y="222615"/>
                  </a:lnTo>
                  <a:lnTo>
                    <a:pt x="742053" y="224201"/>
                  </a:lnTo>
                  <a:lnTo>
                    <a:pt x="741417" y="226104"/>
                  </a:lnTo>
                  <a:lnTo>
                    <a:pt x="740464" y="228323"/>
                  </a:lnTo>
                  <a:lnTo>
                    <a:pt x="740464" y="230543"/>
                  </a:lnTo>
                  <a:lnTo>
                    <a:pt x="740464" y="232763"/>
                  </a:lnTo>
                  <a:lnTo>
                    <a:pt x="741417" y="234666"/>
                  </a:lnTo>
                  <a:lnTo>
                    <a:pt x="742053" y="236568"/>
                  </a:lnTo>
                  <a:lnTo>
                    <a:pt x="743641" y="237837"/>
                  </a:lnTo>
                  <a:lnTo>
                    <a:pt x="744912" y="239423"/>
                  </a:lnTo>
                  <a:lnTo>
                    <a:pt x="746818" y="240374"/>
                  </a:lnTo>
                  <a:lnTo>
                    <a:pt x="748724" y="241008"/>
                  </a:lnTo>
                  <a:lnTo>
                    <a:pt x="750948" y="241325"/>
                  </a:lnTo>
                  <a:lnTo>
                    <a:pt x="1133738" y="241325"/>
                  </a:lnTo>
                  <a:lnTo>
                    <a:pt x="1135644" y="241008"/>
                  </a:lnTo>
                  <a:lnTo>
                    <a:pt x="1137868" y="240374"/>
                  </a:lnTo>
                  <a:lnTo>
                    <a:pt x="1139456" y="239423"/>
                  </a:lnTo>
                  <a:lnTo>
                    <a:pt x="1141045" y="237837"/>
                  </a:lnTo>
                  <a:lnTo>
                    <a:pt x="1142316" y="236568"/>
                  </a:lnTo>
                  <a:lnTo>
                    <a:pt x="1143586" y="234666"/>
                  </a:lnTo>
                  <a:lnTo>
                    <a:pt x="1143904" y="232763"/>
                  </a:lnTo>
                  <a:lnTo>
                    <a:pt x="1144222" y="230543"/>
                  </a:lnTo>
                  <a:lnTo>
                    <a:pt x="1143904" y="228323"/>
                  </a:lnTo>
                  <a:lnTo>
                    <a:pt x="1143586" y="226104"/>
                  </a:lnTo>
                  <a:lnTo>
                    <a:pt x="1142316" y="224201"/>
                  </a:lnTo>
                  <a:lnTo>
                    <a:pt x="1141045" y="222615"/>
                  </a:lnTo>
                  <a:lnTo>
                    <a:pt x="1139456" y="221347"/>
                  </a:lnTo>
                  <a:lnTo>
                    <a:pt x="1137868" y="220396"/>
                  </a:lnTo>
                  <a:lnTo>
                    <a:pt x="1135644" y="219444"/>
                  </a:lnTo>
                  <a:lnTo>
                    <a:pt x="1133738" y="219444"/>
                  </a:lnTo>
                  <a:lnTo>
                    <a:pt x="750948" y="219444"/>
                  </a:lnTo>
                  <a:lnTo>
                    <a:pt x="748724" y="219444"/>
                  </a:lnTo>
                  <a:close/>
                  <a:moveTo>
                    <a:pt x="748724" y="141751"/>
                  </a:moveTo>
                  <a:lnTo>
                    <a:pt x="746818" y="142702"/>
                  </a:lnTo>
                  <a:lnTo>
                    <a:pt x="744912" y="143336"/>
                  </a:lnTo>
                  <a:lnTo>
                    <a:pt x="743641" y="144922"/>
                  </a:lnTo>
                  <a:lnTo>
                    <a:pt x="742053" y="146191"/>
                  </a:lnTo>
                  <a:lnTo>
                    <a:pt x="741417" y="148093"/>
                  </a:lnTo>
                  <a:lnTo>
                    <a:pt x="740464" y="150630"/>
                  </a:lnTo>
                  <a:lnTo>
                    <a:pt x="740464" y="152216"/>
                  </a:lnTo>
                  <a:lnTo>
                    <a:pt x="740464" y="154753"/>
                  </a:lnTo>
                  <a:lnTo>
                    <a:pt x="741417" y="156972"/>
                  </a:lnTo>
                  <a:lnTo>
                    <a:pt x="742053" y="158875"/>
                  </a:lnTo>
                  <a:lnTo>
                    <a:pt x="743641" y="160144"/>
                  </a:lnTo>
                  <a:lnTo>
                    <a:pt x="744912" y="161729"/>
                  </a:lnTo>
                  <a:lnTo>
                    <a:pt x="746818" y="162363"/>
                  </a:lnTo>
                  <a:lnTo>
                    <a:pt x="748724" y="163315"/>
                  </a:lnTo>
                  <a:lnTo>
                    <a:pt x="750948" y="163315"/>
                  </a:lnTo>
                  <a:lnTo>
                    <a:pt x="1133738" y="163315"/>
                  </a:lnTo>
                  <a:lnTo>
                    <a:pt x="1135644" y="163315"/>
                  </a:lnTo>
                  <a:lnTo>
                    <a:pt x="1137868" y="162363"/>
                  </a:lnTo>
                  <a:lnTo>
                    <a:pt x="1139456" y="161729"/>
                  </a:lnTo>
                  <a:lnTo>
                    <a:pt x="1141045" y="160144"/>
                  </a:lnTo>
                  <a:lnTo>
                    <a:pt x="1142316" y="158875"/>
                  </a:lnTo>
                  <a:lnTo>
                    <a:pt x="1143586" y="156972"/>
                  </a:lnTo>
                  <a:lnTo>
                    <a:pt x="1143904" y="154753"/>
                  </a:lnTo>
                  <a:lnTo>
                    <a:pt x="1144222" y="152216"/>
                  </a:lnTo>
                  <a:lnTo>
                    <a:pt x="1143904" y="150630"/>
                  </a:lnTo>
                  <a:lnTo>
                    <a:pt x="1143586" y="148093"/>
                  </a:lnTo>
                  <a:lnTo>
                    <a:pt x="1142316" y="146191"/>
                  </a:lnTo>
                  <a:lnTo>
                    <a:pt x="1141045" y="144922"/>
                  </a:lnTo>
                  <a:lnTo>
                    <a:pt x="1139456" y="143336"/>
                  </a:lnTo>
                  <a:lnTo>
                    <a:pt x="1137868" y="142702"/>
                  </a:lnTo>
                  <a:lnTo>
                    <a:pt x="1135644" y="141751"/>
                  </a:lnTo>
                  <a:lnTo>
                    <a:pt x="1133738" y="141751"/>
                  </a:lnTo>
                  <a:lnTo>
                    <a:pt x="750948" y="141751"/>
                  </a:lnTo>
                  <a:lnTo>
                    <a:pt x="748724" y="141751"/>
                  </a:lnTo>
                  <a:close/>
                  <a:moveTo>
                    <a:pt x="789068" y="0"/>
                  </a:moveTo>
                  <a:lnTo>
                    <a:pt x="1085770" y="0"/>
                  </a:lnTo>
                  <a:lnTo>
                    <a:pt x="1093712" y="317"/>
                  </a:lnTo>
                  <a:lnTo>
                    <a:pt x="1101336" y="635"/>
                  </a:lnTo>
                  <a:lnTo>
                    <a:pt x="1108960" y="1903"/>
                  </a:lnTo>
                  <a:lnTo>
                    <a:pt x="1116267" y="2854"/>
                  </a:lnTo>
                  <a:lnTo>
                    <a:pt x="1123573" y="4757"/>
                  </a:lnTo>
                  <a:lnTo>
                    <a:pt x="1130562" y="6660"/>
                  </a:lnTo>
                  <a:lnTo>
                    <a:pt x="1137868" y="8879"/>
                  </a:lnTo>
                  <a:lnTo>
                    <a:pt x="1144539" y="12051"/>
                  </a:lnTo>
                  <a:lnTo>
                    <a:pt x="1151210" y="14905"/>
                  </a:lnTo>
                  <a:lnTo>
                    <a:pt x="1157881" y="18393"/>
                  </a:lnTo>
                  <a:lnTo>
                    <a:pt x="1164235" y="21564"/>
                  </a:lnTo>
                  <a:lnTo>
                    <a:pt x="1170270" y="25687"/>
                  </a:lnTo>
                  <a:lnTo>
                    <a:pt x="1176306" y="29809"/>
                  </a:lnTo>
                  <a:lnTo>
                    <a:pt x="1181706" y="34566"/>
                  </a:lnTo>
                  <a:lnTo>
                    <a:pt x="1187424" y="39006"/>
                  </a:lnTo>
                  <a:lnTo>
                    <a:pt x="1192507" y="44079"/>
                  </a:lnTo>
                  <a:lnTo>
                    <a:pt x="1197590" y="49153"/>
                  </a:lnTo>
                  <a:lnTo>
                    <a:pt x="1202037" y="54861"/>
                  </a:lnTo>
                  <a:lnTo>
                    <a:pt x="1206802" y="60252"/>
                  </a:lnTo>
                  <a:lnTo>
                    <a:pt x="1210932" y="66277"/>
                  </a:lnTo>
                  <a:lnTo>
                    <a:pt x="1215062" y="72303"/>
                  </a:lnTo>
                  <a:lnTo>
                    <a:pt x="1218238" y="78645"/>
                  </a:lnTo>
                  <a:lnTo>
                    <a:pt x="1221733" y="84987"/>
                  </a:lnTo>
                  <a:lnTo>
                    <a:pt x="1224592" y="91964"/>
                  </a:lnTo>
                  <a:lnTo>
                    <a:pt x="1227768" y="98623"/>
                  </a:lnTo>
                  <a:lnTo>
                    <a:pt x="1229992" y="105917"/>
                  </a:lnTo>
                  <a:lnTo>
                    <a:pt x="1231898" y="112893"/>
                  </a:lnTo>
                  <a:lnTo>
                    <a:pt x="1233804" y="120187"/>
                  </a:lnTo>
                  <a:lnTo>
                    <a:pt x="1234757" y="127481"/>
                  </a:lnTo>
                  <a:lnTo>
                    <a:pt x="1236028" y="135092"/>
                  </a:lnTo>
                  <a:lnTo>
                    <a:pt x="1236345" y="143019"/>
                  </a:lnTo>
                  <a:lnTo>
                    <a:pt x="1236663" y="150630"/>
                  </a:lnTo>
                  <a:lnTo>
                    <a:pt x="1236663" y="296186"/>
                  </a:lnTo>
                  <a:lnTo>
                    <a:pt x="1236345" y="303797"/>
                  </a:lnTo>
                  <a:lnTo>
                    <a:pt x="1236028" y="311725"/>
                  </a:lnTo>
                  <a:lnTo>
                    <a:pt x="1234757" y="319019"/>
                  </a:lnTo>
                  <a:lnTo>
                    <a:pt x="1233804" y="326629"/>
                  </a:lnTo>
                  <a:lnTo>
                    <a:pt x="1231898" y="333606"/>
                  </a:lnTo>
                  <a:lnTo>
                    <a:pt x="1229992" y="340900"/>
                  </a:lnTo>
                  <a:lnTo>
                    <a:pt x="1227768" y="347876"/>
                  </a:lnTo>
                  <a:lnTo>
                    <a:pt x="1224592" y="354853"/>
                  </a:lnTo>
                  <a:lnTo>
                    <a:pt x="1221733" y="361512"/>
                  </a:lnTo>
                  <a:lnTo>
                    <a:pt x="1218238" y="367854"/>
                  </a:lnTo>
                  <a:lnTo>
                    <a:pt x="1215062" y="374197"/>
                  </a:lnTo>
                  <a:lnTo>
                    <a:pt x="1210932" y="380222"/>
                  </a:lnTo>
                  <a:lnTo>
                    <a:pt x="1206802" y="386247"/>
                  </a:lnTo>
                  <a:lnTo>
                    <a:pt x="1202037" y="391955"/>
                  </a:lnTo>
                  <a:lnTo>
                    <a:pt x="1197590" y="397346"/>
                  </a:lnTo>
                  <a:lnTo>
                    <a:pt x="1192507" y="402420"/>
                  </a:lnTo>
                  <a:lnTo>
                    <a:pt x="1187424" y="407811"/>
                  </a:lnTo>
                  <a:lnTo>
                    <a:pt x="1181706" y="412251"/>
                  </a:lnTo>
                  <a:lnTo>
                    <a:pt x="1176306" y="416690"/>
                  </a:lnTo>
                  <a:lnTo>
                    <a:pt x="1170270" y="420813"/>
                  </a:lnTo>
                  <a:lnTo>
                    <a:pt x="1164235" y="424935"/>
                  </a:lnTo>
                  <a:lnTo>
                    <a:pt x="1157881" y="428423"/>
                  </a:lnTo>
                  <a:lnTo>
                    <a:pt x="1151210" y="431912"/>
                  </a:lnTo>
                  <a:lnTo>
                    <a:pt x="1144539" y="434766"/>
                  </a:lnTo>
                  <a:lnTo>
                    <a:pt x="1137868" y="437303"/>
                  </a:lnTo>
                  <a:lnTo>
                    <a:pt x="1130562" y="440157"/>
                  </a:lnTo>
                  <a:lnTo>
                    <a:pt x="1123573" y="442059"/>
                  </a:lnTo>
                  <a:lnTo>
                    <a:pt x="1116267" y="443645"/>
                  </a:lnTo>
                  <a:lnTo>
                    <a:pt x="1108960" y="444914"/>
                  </a:lnTo>
                  <a:lnTo>
                    <a:pt x="1101336" y="446182"/>
                  </a:lnTo>
                  <a:lnTo>
                    <a:pt x="1093712" y="446499"/>
                  </a:lnTo>
                  <a:lnTo>
                    <a:pt x="1085770" y="446816"/>
                  </a:lnTo>
                  <a:lnTo>
                    <a:pt x="1060675" y="446816"/>
                  </a:lnTo>
                  <a:lnTo>
                    <a:pt x="1084500" y="523875"/>
                  </a:lnTo>
                  <a:lnTo>
                    <a:pt x="945996" y="446816"/>
                  </a:lnTo>
                  <a:lnTo>
                    <a:pt x="789068" y="446816"/>
                  </a:lnTo>
                  <a:lnTo>
                    <a:pt x="781444" y="446499"/>
                  </a:lnTo>
                  <a:lnTo>
                    <a:pt x="773502" y="446182"/>
                  </a:lnTo>
                  <a:lnTo>
                    <a:pt x="766196" y="444914"/>
                  </a:lnTo>
                  <a:lnTo>
                    <a:pt x="758889" y="443645"/>
                  </a:lnTo>
                  <a:lnTo>
                    <a:pt x="751583" y="442059"/>
                  </a:lnTo>
                  <a:lnTo>
                    <a:pt x="744277" y="440157"/>
                  </a:lnTo>
                  <a:lnTo>
                    <a:pt x="737288" y="437303"/>
                  </a:lnTo>
                  <a:lnTo>
                    <a:pt x="730299" y="434766"/>
                  </a:lnTo>
                  <a:lnTo>
                    <a:pt x="723946" y="431912"/>
                  </a:lnTo>
                  <a:lnTo>
                    <a:pt x="717275" y="428423"/>
                  </a:lnTo>
                  <a:lnTo>
                    <a:pt x="710921" y="424935"/>
                  </a:lnTo>
                  <a:lnTo>
                    <a:pt x="704886" y="420813"/>
                  </a:lnTo>
                  <a:lnTo>
                    <a:pt x="698850" y="416690"/>
                  </a:lnTo>
                  <a:lnTo>
                    <a:pt x="693132" y="412251"/>
                  </a:lnTo>
                  <a:lnTo>
                    <a:pt x="687731" y="407811"/>
                  </a:lnTo>
                  <a:lnTo>
                    <a:pt x="682649" y="402420"/>
                  </a:lnTo>
                  <a:lnTo>
                    <a:pt x="677566" y="397346"/>
                  </a:lnTo>
                  <a:lnTo>
                    <a:pt x="672801" y="391955"/>
                  </a:lnTo>
                  <a:lnTo>
                    <a:pt x="668354" y="386247"/>
                  </a:lnTo>
                  <a:lnTo>
                    <a:pt x="664224" y="380222"/>
                  </a:lnTo>
                  <a:lnTo>
                    <a:pt x="660094" y="374197"/>
                  </a:lnTo>
                  <a:lnTo>
                    <a:pt x="656600" y="367854"/>
                  </a:lnTo>
                  <a:lnTo>
                    <a:pt x="653106" y="361512"/>
                  </a:lnTo>
                  <a:lnTo>
                    <a:pt x="650247" y="354853"/>
                  </a:lnTo>
                  <a:lnTo>
                    <a:pt x="647705" y="347876"/>
                  </a:lnTo>
                  <a:lnTo>
                    <a:pt x="644846" y="340900"/>
                  </a:lnTo>
                  <a:lnTo>
                    <a:pt x="642940" y="333606"/>
                  </a:lnTo>
                  <a:lnTo>
                    <a:pt x="641669" y="326629"/>
                  </a:lnTo>
                  <a:lnTo>
                    <a:pt x="640081" y="319019"/>
                  </a:lnTo>
                  <a:lnTo>
                    <a:pt x="638810" y="311725"/>
                  </a:lnTo>
                  <a:lnTo>
                    <a:pt x="638493" y="303797"/>
                  </a:lnTo>
                  <a:lnTo>
                    <a:pt x="638175" y="296186"/>
                  </a:lnTo>
                  <a:lnTo>
                    <a:pt x="638175" y="150630"/>
                  </a:lnTo>
                  <a:lnTo>
                    <a:pt x="638493" y="143019"/>
                  </a:lnTo>
                  <a:lnTo>
                    <a:pt x="638810" y="135092"/>
                  </a:lnTo>
                  <a:lnTo>
                    <a:pt x="640081" y="127481"/>
                  </a:lnTo>
                  <a:lnTo>
                    <a:pt x="641669" y="120187"/>
                  </a:lnTo>
                  <a:lnTo>
                    <a:pt x="642940" y="112893"/>
                  </a:lnTo>
                  <a:lnTo>
                    <a:pt x="644846" y="105917"/>
                  </a:lnTo>
                  <a:lnTo>
                    <a:pt x="647705" y="98623"/>
                  </a:lnTo>
                  <a:lnTo>
                    <a:pt x="650247" y="91964"/>
                  </a:lnTo>
                  <a:lnTo>
                    <a:pt x="653106" y="84987"/>
                  </a:lnTo>
                  <a:lnTo>
                    <a:pt x="656600" y="78645"/>
                  </a:lnTo>
                  <a:lnTo>
                    <a:pt x="660094" y="72303"/>
                  </a:lnTo>
                  <a:lnTo>
                    <a:pt x="664224" y="66277"/>
                  </a:lnTo>
                  <a:lnTo>
                    <a:pt x="668354" y="60252"/>
                  </a:lnTo>
                  <a:lnTo>
                    <a:pt x="672801" y="54861"/>
                  </a:lnTo>
                  <a:lnTo>
                    <a:pt x="677566" y="49153"/>
                  </a:lnTo>
                  <a:lnTo>
                    <a:pt x="682649" y="44079"/>
                  </a:lnTo>
                  <a:lnTo>
                    <a:pt x="687731" y="39006"/>
                  </a:lnTo>
                  <a:lnTo>
                    <a:pt x="693132" y="34566"/>
                  </a:lnTo>
                  <a:lnTo>
                    <a:pt x="698850" y="29809"/>
                  </a:lnTo>
                  <a:lnTo>
                    <a:pt x="704886" y="25687"/>
                  </a:lnTo>
                  <a:lnTo>
                    <a:pt x="710921" y="21564"/>
                  </a:lnTo>
                  <a:lnTo>
                    <a:pt x="717275" y="18393"/>
                  </a:lnTo>
                  <a:lnTo>
                    <a:pt x="723946" y="14905"/>
                  </a:lnTo>
                  <a:lnTo>
                    <a:pt x="730299" y="12051"/>
                  </a:lnTo>
                  <a:lnTo>
                    <a:pt x="737288" y="8879"/>
                  </a:lnTo>
                  <a:lnTo>
                    <a:pt x="744277" y="6660"/>
                  </a:lnTo>
                  <a:lnTo>
                    <a:pt x="751583" y="4757"/>
                  </a:lnTo>
                  <a:lnTo>
                    <a:pt x="758889" y="2854"/>
                  </a:lnTo>
                  <a:lnTo>
                    <a:pt x="766196" y="1903"/>
                  </a:lnTo>
                  <a:lnTo>
                    <a:pt x="773502" y="635"/>
                  </a:lnTo>
                  <a:lnTo>
                    <a:pt x="781444" y="317"/>
                  </a:lnTo>
                  <a:lnTo>
                    <a:pt x="789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92" name="Rectangle 5"/>
            <p:cNvSpPr/>
            <p:nvPr/>
          </p:nvSpPr>
          <p:spPr bwMode="auto">
            <a:xfrm>
              <a:off x="4163646" y="3840778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生动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83545" y="1519176"/>
            <a:ext cx="2044719" cy="4312498"/>
            <a:chOff x="6283545" y="1519176"/>
            <a:chExt cx="2044719" cy="4312498"/>
          </a:xfrm>
        </p:grpSpPr>
        <p:sp>
          <p:nvSpPr>
            <p:cNvPr id="51" name="圆角矩形 50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chemeClr val="accent3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038042" y="5185494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</a:rPr>
                <a:t>03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86" name="直接连接符 85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矩形 22"/>
            <p:cNvSpPr/>
            <p:nvPr/>
          </p:nvSpPr>
          <p:spPr>
            <a:xfrm>
              <a:off x="6700610" y="33644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3"/>
                  </a:solidFill>
                  <a:latin typeface="+mn-ea"/>
                </a:rPr>
                <a:t>强化管理</a:t>
              </a:r>
              <a:endParaRPr lang="zh-CN" altLang="en-US" sz="20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24" name="KSO_Shape"/>
            <p:cNvSpPr/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93" name="Rectangle 5"/>
            <p:cNvSpPr/>
            <p:nvPr/>
          </p:nvSpPr>
          <p:spPr bwMode="auto">
            <a:xfrm>
              <a:off x="6448124" y="3868330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生动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568023" y="1519176"/>
            <a:ext cx="2044719" cy="4312498"/>
            <a:chOff x="8568023" y="1519176"/>
            <a:chExt cx="2044719" cy="4312498"/>
          </a:xfrm>
        </p:grpSpPr>
        <p:sp>
          <p:nvSpPr>
            <p:cNvPr id="57" name="圆角矩形 56"/>
            <p:cNvSpPr/>
            <p:nvPr/>
          </p:nvSpPr>
          <p:spPr>
            <a:xfrm>
              <a:off x="8568023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8835139" y="1701002"/>
              <a:ext cx="1510486" cy="1510484"/>
            </a:xfrm>
            <a:prstGeom prst="ellipse">
              <a:avLst/>
            </a:prstGeom>
            <a:solidFill>
              <a:schemeClr val="accent4"/>
            </a:solidFill>
            <a:ln w="14288" cap="flat">
              <a:noFill/>
              <a:prstDash val="solid"/>
              <a:miter lim="800000"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8978387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8946305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330535" y="5185494"/>
              <a:ext cx="5196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</a:rPr>
                <a:t>04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8759353" y="5186696"/>
              <a:ext cx="1662059" cy="31862"/>
              <a:chOff x="3060700" y="4724400"/>
              <a:chExt cx="5955507" cy="7880"/>
            </a:xfrm>
          </p:grpSpPr>
          <p:cxnSp>
            <p:nvCxnSpPr>
              <p:cNvPr id="89" name="直接连接符 88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矩形 34"/>
            <p:cNvSpPr/>
            <p:nvPr/>
          </p:nvSpPr>
          <p:spPr>
            <a:xfrm>
              <a:off x="8985088" y="336446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4"/>
                  </a:solidFill>
                  <a:latin typeface="+mn-ea"/>
                </a:rPr>
                <a:t>利用资源</a:t>
              </a:r>
              <a:endParaRPr lang="zh-CN" altLang="en-US" sz="2000" dirty="0">
                <a:solidFill>
                  <a:schemeClr val="accent4"/>
                </a:solidFill>
                <a:latin typeface="+mn-ea"/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9258256" y="2172770"/>
              <a:ext cx="664252" cy="463922"/>
            </a:xfrm>
            <a:custGeom>
              <a:avLst/>
              <a:gdLst>
                <a:gd name="T0" fmla="*/ 1391139 w 4254"/>
                <a:gd name="T1" fmla="*/ 144776 h 2969"/>
                <a:gd name="T2" fmla="*/ 1364476 w 4254"/>
                <a:gd name="T3" fmla="*/ 0 h 2969"/>
                <a:gd name="T4" fmla="*/ 501944 w 4254"/>
                <a:gd name="T5" fmla="*/ 622705 h 2969"/>
                <a:gd name="T6" fmla="*/ 0 w 4254"/>
                <a:gd name="T7" fmla="*/ 1256840 h 2969"/>
                <a:gd name="T8" fmla="*/ 717366 w 4254"/>
                <a:gd name="T9" fmla="*/ 622705 h 2969"/>
                <a:gd name="T10" fmla="*/ 1335697 w 4254"/>
                <a:gd name="T11" fmla="*/ 496979 h 2969"/>
                <a:gd name="T12" fmla="*/ 1495252 w 4254"/>
                <a:gd name="T13" fmla="*/ 496979 h 2969"/>
                <a:gd name="T14" fmla="*/ 422378 w 4254"/>
                <a:gd name="T15" fmla="*/ 679853 h 2969"/>
                <a:gd name="T16" fmla="*/ 2116 w 4254"/>
                <a:gd name="T17" fmla="*/ 710756 h 2969"/>
                <a:gd name="T18" fmla="*/ 33435 w 4254"/>
                <a:gd name="T19" fmla="*/ 380566 h 2969"/>
                <a:gd name="T20" fmla="*/ 360587 w 4254"/>
                <a:gd name="T21" fmla="*/ 648951 h 2969"/>
                <a:gd name="T22" fmla="*/ 360587 w 4254"/>
                <a:gd name="T23" fmla="*/ 546084 h 2969"/>
                <a:gd name="T24" fmla="*/ 86761 w 4254"/>
                <a:gd name="T25" fmla="*/ 442794 h 2969"/>
                <a:gd name="T26" fmla="*/ 64330 w 4254"/>
                <a:gd name="T27" fmla="*/ 442794 h 2969"/>
                <a:gd name="T28" fmla="*/ 155747 w 4254"/>
                <a:gd name="T29" fmla="*/ 442794 h 2969"/>
                <a:gd name="T30" fmla="*/ 188335 w 4254"/>
                <a:gd name="T31" fmla="*/ 442794 h 2969"/>
                <a:gd name="T32" fmla="*/ 64330 w 4254"/>
                <a:gd name="T33" fmla="*/ 581643 h 2969"/>
                <a:gd name="T34" fmla="*/ 391483 w 4254"/>
                <a:gd name="T35" fmla="*/ 761131 h 2969"/>
                <a:gd name="T36" fmla="*/ 422378 w 4254"/>
                <a:gd name="T37" fmla="*/ 1091321 h 2969"/>
                <a:gd name="T38" fmla="*/ 2116 w 4254"/>
                <a:gd name="T39" fmla="*/ 1060419 h 2969"/>
                <a:gd name="T40" fmla="*/ 391483 w 4254"/>
                <a:gd name="T41" fmla="*/ 761131 h 2969"/>
                <a:gd name="T42" fmla="*/ 325883 w 4254"/>
                <a:gd name="T43" fmla="*/ 1029093 h 2969"/>
                <a:gd name="T44" fmla="*/ 325883 w 4254"/>
                <a:gd name="T45" fmla="*/ 822936 h 2969"/>
                <a:gd name="T46" fmla="*/ 155323 w 4254"/>
                <a:gd name="T47" fmla="*/ 1029093 h 2969"/>
                <a:gd name="T48" fmla="*/ 86761 w 4254"/>
                <a:gd name="T49" fmla="*/ 822936 h 2969"/>
                <a:gd name="T50" fmla="*/ 224309 w 4254"/>
                <a:gd name="T51" fmla="*/ 1029093 h 2969"/>
                <a:gd name="T52" fmla="*/ 224732 w 4254"/>
                <a:gd name="T53" fmla="*/ 822936 h 2969"/>
                <a:gd name="T54" fmla="*/ 86761 w 4254"/>
                <a:gd name="T55" fmla="*/ 1029093 h 2969"/>
                <a:gd name="T56" fmla="*/ 1288295 w 4254"/>
                <a:gd name="T57" fmla="*/ 761131 h 2969"/>
                <a:gd name="T58" fmla="*/ 1257400 w 4254"/>
                <a:gd name="T59" fmla="*/ 1091321 h 2969"/>
                <a:gd name="T60" fmla="*/ 868033 w 4254"/>
                <a:gd name="T61" fmla="*/ 792034 h 2969"/>
                <a:gd name="T62" fmla="*/ 1159212 w 4254"/>
                <a:gd name="T63" fmla="*/ 822936 h 2969"/>
                <a:gd name="T64" fmla="*/ 1123238 w 4254"/>
                <a:gd name="T65" fmla="*/ 822936 h 2969"/>
                <a:gd name="T66" fmla="*/ 1226505 w 4254"/>
                <a:gd name="T67" fmla="*/ 822936 h 2969"/>
                <a:gd name="T68" fmla="*/ 985267 w 4254"/>
                <a:gd name="T69" fmla="*/ 1029093 h 2969"/>
                <a:gd name="T70" fmla="*/ 1053829 w 4254"/>
                <a:gd name="T71" fmla="*/ 1029093 h 2969"/>
                <a:gd name="T72" fmla="*/ 1053829 w 4254"/>
                <a:gd name="T73" fmla="*/ 1029093 h 2969"/>
                <a:gd name="T74" fmla="*/ 1159212 w 4254"/>
                <a:gd name="T75" fmla="*/ 1029093 h 2969"/>
                <a:gd name="T76" fmla="*/ 930247 w 4254"/>
                <a:gd name="T77" fmla="*/ 1029093 h 2969"/>
                <a:gd name="T78" fmla="*/ 1799551 w 4254"/>
                <a:gd name="T79" fmla="*/ 792034 h 2969"/>
                <a:gd name="T80" fmla="*/ 1410184 w 4254"/>
                <a:gd name="T81" fmla="*/ 1091321 h 2969"/>
                <a:gd name="T82" fmla="*/ 1379289 w 4254"/>
                <a:gd name="T83" fmla="*/ 761131 h 2969"/>
                <a:gd name="T84" fmla="*/ 1737337 w 4254"/>
                <a:gd name="T85" fmla="*/ 1024013 h 2969"/>
                <a:gd name="T86" fmla="*/ 1670467 w 4254"/>
                <a:gd name="T87" fmla="*/ 822936 h 2969"/>
                <a:gd name="T88" fmla="*/ 1737337 w 4254"/>
                <a:gd name="T89" fmla="*/ 926650 h 2969"/>
                <a:gd name="T90" fmla="*/ 1441079 w 4254"/>
                <a:gd name="T91" fmla="*/ 864421 h 2969"/>
                <a:gd name="T92" fmla="*/ 1496099 w 4254"/>
                <a:gd name="T93" fmla="*/ 822936 h 2969"/>
                <a:gd name="T94" fmla="*/ 1634070 w 4254"/>
                <a:gd name="T95" fmla="*/ 1029093 h 2969"/>
                <a:gd name="T96" fmla="*/ 1634070 w 4254"/>
                <a:gd name="T97" fmla="*/ 1029093 h 2969"/>
                <a:gd name="T98" fmla="*/ 1441079 w 4254"/>
                <a:gd name="T99" fmla="*/ 962209 h 2969"/>
                <a:gd name="T100" fmla="*/ 1087687 w 4254"/>
                <a:gd name="T101" fmla="*/ 251876 h 2969"/>
                <a:gd name="T102" fmla="*/ 963259 w 4254"/>
                <a:gd name="T103" fmla="*/ 325111 h 2969"/>
                <a:gd name="T104" fmla="*/ 838408 w 4254"/>
                <a:gd name="T105" fmla="*/ 368713 h 2969"/>
                <a:gd name="T106" fmla="*/ 770692 w 4254"/>
                <a:gd name="T107" fmla="*/ 356013 h 2969"/>
                <a:gd name="T108" fmla="*/ 877768 w 4254"/>
                <a:gd name="T109" fmla="*/ 316221 h 2969"/>
                <a:gd name="T110" fmla="*/ 1001772 w 4254"/>
                <a:gd name="T111" fmla="*/ 248066 h 2969"/>
                <a:gd name="T112" fmla="*/ 1156249 w 4254"/>
                <a:gd name="T113" fmla="*/ 184145 h 2969"/>
                <a:gd name="T114" fmla="*/ 1184605 w 4254"/>
                <a:gd name="T115" fmla="*/ 159592 h 2969"/>
                <a:gd name="T116" fmla="*/ 1325116 w 4254"/>
                <a:gd name="T117" fmla="*/ 97364 h 29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54" h="2969">
                  <a:moveTo>
                    <a:pt x="3533" y="1174"/>
                  </a:moveTo>
                  <a:cubicBezTo>
                    <a:pt x="3237" y="1174"/>
                    <a:pt x="3237" y="1174"/>
                    <a:pt x="3237" y="1174"/>
                  </a:cubicBezTo>
                  <a:cubicBezTo>
                    <a:pt x="3237" y="374"/>
                    <a:pt x="3237" y="374"/>
                    <a:pt x="3237" y="374"/>
                  </a:cubicBezTo>
                  <a:cubicBezTo>
                    <a:pt x="3287" y="342"/>
                    <a:pt x="3287" y="342"/>
                    <a:pt x="3287" y="342"/>
                  </a:cubicBezTo>
                  <a:cubicBezTo>
                    <a:pt x="3348" y="303"/>
                    <a:pt x="3348" y="303"/>
                    <a:pt x="3348" y="303"/>
                  </a:cubicBezTo>
                  <a:cubicBezTo>
                    <a:pt x="3321" y="237"/>
                    <a:pt x="3321" y="237"/>
                    <a:pt x="3321" y="237"/>
                  </a:cubicBezTo>
                  <a:cubicBezTo>
                    <a:pt x="3258" y="82"/>
                    <a:pt x="3258" y="82"/>
                    <a:pt x="3258" y="82"/>
                  </a:cubicBezTo>
                  <a:cubicBezTo>
                    <a:pt x="3224" y="0"/>
                    <a:pt x="3224" y="0"/>
                    <a:pt x="3224" y="0"/>
                  </a:cubicBezTo>
                  <a:cubicBezTo>
                    <a:pt x="3143" y="36"/>
                    <a:pt x="3143" y="36"/>
                    <a:pt x="3143" y="36"/>
                  </a:cubicBezTo>
                  <a:cubicBezTo>
                    <a:pt x="1402" y="807"/>
                    <a:pt x="1402" y="807"/>
                    <a:pt x="1402" y="807"/>
                  </a:cubicBezTo>
                  <a:cubicBezTo>
                    <a:pt x="1186" y="807"/>
                    <a:pt x="1186" y="807"/>
                    <a:pt x="1186" y="807"/>
                  </a:cubicBezTo>
                  <a:cubicBezTo>
                    <a:pt x="1186" y="1471"/>
                    <a:pt x="1186" y="1471"/>
                    <a:pt x="1186" y="1471"/>
                  </a:cubicBezTo>
                  <a:cubicBezTo>
                    <a:pt x="1301" y="1471"/>
                    <a:pt x="1301" y="1471"/>
                    <a:pt x="1301" y="1471"/>
                  </a:cubicBezTo>
                  <a:cubicBezTo>
                    <a:pt x="1301" y="2697"/>
                    <a:pt x="1301" y="2697"/>
                    <a:pt x="1301" y="2697"/>
                  </a:cubicBezTo>
                  <a:cubicBezTo>
                    <a:pt x="0" y="2697"/>
                    <a:pt x="0" y="2697"/>
                    <a:pt x="0" y="2697"/>
                  </a:cubicBezTo>
                  <a:cubicBezTo>
                    <a:pt x="0" y="2969"/>
                    <a:pt x="0" y="2969"/>
                    <a:pt x="0" y="2969"/>
                  </a:cubicBezTo>
                  <a:cubicBezTo>
                    <a:pt x="4254" y="2969"/>
                    <a:pt x="4254" y="2969"/>
                    <a:pt x="4254" y="2969"/>
                  </a:cubicBezTo>
                  <a:cubicBezTo>
                    <a:pt x="4254" y="2697"/>
                    <a:pt x="4254" y="2697"/>
                    <a:pt x="4254" y="2697"/>
                  </a:cubicBezTo>
                  <a:cubicBezTo>
                    <a:pt x="1695" y="2697"/>
                    <a:pt x="1695" y="2697"/>
                    <a:pt x="1695" y="2697"/>
                  </a:cubicBezTo>
                  <a:cubicBezTo>
                    <a:pt x="1695" y="1471"/>
                    <a:pt x="1695" y="1471"/>
                    <a:pt x="1695" y="1471"/>
                  </a:cubicBezTo>
                  <a:cubicBezTo>
                    <a:pt x="1821" y="1471"/>
                    <a:pt x="1821" y="1471"/>
                    <a:pt x="1821" y="1471"/>
                  </a:cubicBezTo>
                  <a:cubicBezTo>
                    <a:pt x="1821" y="1278"/>
                    <a:pt x="1821" y="1278"/>
                    <a:pt x="1821" y="1278"/>
                  </a:cubicBezTo>
                  <a:cubicBezTo>
                    <a:pt x="3156" y="426"/>
                    <a:pt x="3156" y="426"/>
                    <a:pt x="3156" y="426"/>
                  </a:cubicBezTo>
                  <a:cubicBezTo>
                    <a:pt x="3156" y="1174"/>
                    <a:pt x="3156" y="1174"/>
                    <a:pt x="3156" y="1174"/>
                  </a:cubicBezTo>
                  <a:cubicBezTo>
                    <a:pt x="2855" y="1174"/>
                    <a:pt x="2855" y="1174"/>
                    <a:pt x="2855" y="1174"/>
                  </a:cubicBezTo>
                  <a:cubicBezTo>
                    <a:pt x="2855" y="1662"/>
                    <a:pt x="2855" y="1662"/>
                    <a:pt x="2855" y="1662"/>
                  </a:cubicBezTo>
                  <a:cubicBezTo>
                    <a:pt x="3533" y="1662"/>
                    <a:pt x="3533" y="1662"/>
                    <a:pt x="3533" y="1662"/>
                  </a:cubicBezTo>
                  <a:cubicBezTo>
                    <a:pt x="3533" y="1174"/>
                    <a:pt x="3533" y="1174"/>
                    <a:pt x="3533" y="1174"/>
                  </a:cubicBezTo>
                  <a:close/>
                  <a:moveTo>
                    <a:pt x="925" y="899"/>
                  </a:moveTo>
                  <a:cubicBezTo>
                    <a:pt x="998" y="899"/>
                    <a:pt x="998" y="899"/>
                    <a:pt x="998" y="899"/>
                  </a:cubicBezTo>
                  <a:cubicBezTo>
                    <a:pt x="998" y="972"/>
                    <a:pt x="998" y="972"/>
                    <a:pt x="998" y="972"/>
                  </a:cubicBezTo>
                  <a:cubicBezTo>
                    <a:pt x="998" y="1606"/>
                    <a:pt x="998" y="1606"/>
                    <a:pt x="998" y="1606"/>
                  </a:cubicBezTo>
                  <a:cubicBezTo>
                    <a:pt x="998" y="1679"/>
                    <a:pt x="998" y="1679"/>
                    <a:pt x="998" y="1679"/>
                  </a:cubicBezTo>
                  <a:cubicBezTo>
                    <a:pt x="925" y="1679"/>
                    <a:pt x="925" y="1679"/>
                    <a:pt x="925" y="1679"/>
                  </a:cubicBezTo>
                  <a:cubicBezTo>
                    <a:pt x="79" y="1679"/>
                    <a:pt x="79" y="1679"/>
                    <a:pt x="79" y="1679"/>
                  </a:cubicBezTo>
                  <a:cubicBezTo>
                    <a:pt x="5" y="1679"/>
                    <a:pt x="5" y="1679"/>
                    <a:pt x="5" y="1679"/>
                  </a:cubicBezTo>
                  <a:cubicBezTo>
                    <a:pt x="5" y="1606"/>
                    <a:pt x="5" y="1606"/>
                    <a:pt x="5" y="1606"/>
                  </a:cubicBezTo>
                  <a:cubicBezTo>
                    <a:pt x="5" y="972"/>
                    <a:pt x="5" y="972"/>
                    <a:pt x="5" y="972"/>
                  </a:cubicBezTo>
                  <a:cubicBezTo>
                    <a:pt x="5" y="899"/>
                    <a:pt x="5" y="899"/>
                    <a:pt x="5" y="899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925" y="899"/>
                    <a:pt x="925" y="899"/>
                    <a:pt x="925" y="899"/>
                  </a:cubicBezTo>
                  <a:close/>
                  <a:moveTo>
                    <a:pt x="693" y="1046"/>
                  </a:moveTo>
                  <a:cubicBezTo>
                    <a:pt x="852" y="1521"/>
                    <a:pt x="852" y="1521"/>
                    <a:pt x="852" y="1521"/>
                  </a:cubicBezTo>
                  <a:cubicBezTo>
                    <a:pt x="852" y="1533"/>
                    <a:pt x="852" y="1533"/>
                    <a:pt x="852" y="1533"/>
                  </a:cubicBezTo>
                  <a:cubicBezTo>
                    <a:pt x="770" y="1533"/>
                    <a:pt x="770" y="1533"/>
                    <a:pt x="770" y="1533"/>
                  </a:cubicBezTo>
                  <a:cubicBezTo>
                    <a:pt x="608" y="1046"/>
                    <a:pt x="608" y="1046"/>
                    <a:pt x="608" y="1046"/>
                  </a:cubicBezTo>
                  <a:cubicBezTo>
                    <a:pt x="693" y="1046"/>
                    <a:pt x="693" y="1046"/>
                    <a:pt x="693" y="1046"/>
                  </a:cubicBezTo>
                  <a:close/>
                  <a:moveTo>
                    <a:pt x="852" y="1290"/>
                  </a:moveTo>
                  <a:cubicBezTo>
                    <a:pt x="770" y="1046"/>
                    <a:pt x="770" y="1046"/>
                    <a:pt x="770" y="1046"/>
                  </a:cubicBezTo>
                  <a:cubicBezTo>
                    <a:pt x="852" y="1046"/>
                    <a:pt x="852" y="1046"/>
                    <a:pt x="852" y="1046"/>
                  </a:cubicBezTo>
                  <a:cubicBezTo>
                    <a:pt x="852" y="1290"/>
                    <a:pt x="852" y="1290"/>
                    <a:pt x="852" y="1290"/>
                  </a:cubicBezTo>
                  <a:close/>
                  <a:moveTo>
                    <a:pt x="205" y="1046"/>
                  </a:moveTo>
                  <a:cubicBezTo>
                    <a:pt x="367" y="1533"/>
                    <a:pt x="367" y="1533"/>
                    <a:pt x="367" y="1533"/>
                  </a:cubicBezTo>
                  <a:cubicBezTo>
                    <a:pt x="281" y="1533"/>
                    <a:pt x="281" y="1533"/>
                    <a:pt x="281" y="1533"/>
                  </a:cubicBezTo>
                  <a:cubicBezTo>
                    <a:pt x="152" y="1143"/>
                    <a:pt x="152" y="1143"/>
                    <a:pt x="152" y="1143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205" y="1046"/>
                    <a:pt x="205" y="1046"/>
                    <a:pt x="205" y="1046"/>
                  </a:cubicBezTo>
                  <a:close/>
                  <a:moveTo>
                    <a:pt x="444" y="1533"/>
                  </a:moveTo>
                  <a:cubicBezTo>
                    <a:pt x="282" y="1046"/>
                    <a:pt x="282" y="1046"/>
                    <a:pt x="282" y="1046"/>
                  </a:cubicBezTo>
                  <a:cubicBezTo>
                    <a:pt x="368" y="1046"/>
                    <a:pt x="368" y="1046"/>
                    <a:pt x="368" y="1046"/>
                  </a:cubicBezTo>
                  <a:cubicBezTo>
                    <a:pt x="530" y="1533"/>
                    <a:pt x="530" y="1533"/>
                    <a:pt x="530" y="1533"/>
                  </a:cubicBezTo>
                  <a:cubicBezTo>
                    <a:pt x="444" y="1533"/>
                    <a:pt x="444" y="1533"/>
                    <a:pt x="444" y="1533"/>
                  </a:cubicBezTo>
                  <a:close/>
                  <a:moveTo>
                    <a:pt x="607" y="1533"/>
                  </a:moveTo>
                  <a:cubicBezTo>
                    <a:pt x="445" y="1046"/>
                    <a:pt x="445" y="1046"/>
                    <a:pt x="445" y="1046"/>
                  </a:cubicBezTo>
                  <a:cubicBezTo>
                    <a:pt x="531" y="1046"/>
                    <a:pt x="531" y="1046"/>
                    <a:pt x="531" y="1046"/>
                  </a:cubicBezTo>
                  <a:cubicBezTo>
                    <a:pt x="693" y="1533"/>
                    <a:pt x="693" y="1533"/>
                    <a:pt x="693" y="1533"/>
                  </a:cubicBezTo>
                  <a:cubicBezTo>
                    <a:pt x="607" y="1533"/>
                    <a:pt x="607" y="1533"/>
                    <a:pt x="607" y="1533"/>
                  </a:cubicBezTo>
                  <a:close/>
                  <a:moveTo>
                    <a:pt x="152" y="1374"/>
                  </a:moveTo>
                  <a:cubicBezTo>
                    <a:pt x="205" y="1533"/>
                    <a:pt x="205" y="1533"/>
                    <a:pt x="205" y="1533"/>
                  </a:cubicBezTo>
                  <a:cubicBezTo>
                    <a:pt x="152" y="1533"/>
                    <a:pt x="152" y="1533"/>
                    <a:pt x="152" y="1533"/>
                  </a:cubicBezTo>
                  <a:cubicBezTo>
                    <a:pt x="152" y="1374"/>
                    <a:pt x="152" y="1374"/>
                    <a:pt x="152" y="1374"/>
                  </a:cubicBezTo>
                  <a:close/>
                  <a:moveTo>
                    <a:pt x="925" y="1798"/>
                  </a:moveTo>
                  <a:cubicBezTo>
                    <a:pt x="998" y="1798"/>
                    <a:pt x="998" y="1798"/>
                    <a:pt x="998" y="1798"/>
                  </a:cubicBezTo>
                  <a:cubicBezTo>
                    <a:pt x="998" y="1871"/>
                    <a:pt x="998" y="1871"/>
                    <a:pt x="998" y="1871"/>
                  </a:cubicBezTo>
                  <a:cubicBezTo>
                    <a:pt x="998" y="2505"/>
                    <a:pt x="998" y="2505"/>
                    <a:pt x="998" y="2505"/>
                  </a:cubicBezTo>
                  <a:cubicBezTo>
                    <a:pt x="998" y="2578"/>
                    <a:pt x="998" y="2578"/>
                    <a:pt x="998" y="2578"/>
                  </a:cubicBezTo>
                  <a:cubicBezTo>
                    <a:pt x="925" y="2578"/>
                    <a:pt x="925" y="2578"/>
                    <a:pt x="925" y="2578"/>
                  </a:cubicBezTo>
                  <a:cubicBezTo>
                    <a:pt x="79" y="2578"/>
                    <a:pt x="79" y="2578"/>
                    <a:pt x="79" y="2578"/>
                  </a:cubicBezTo>
                  <a:cubicBezTo>
                    <a:pt x="5" y="2578"/>
                    <a:pt x="5" y="2578"/>
                    <a:pt x="5" y="2578"/>
                  </a:cubicBezTo>
                  <a:cubicBezTo>
                    <a:pt x="5" y="2505"/>
                    <a:pt x="5" y="2505"/>
                    <a:pt x="5" y="2505"/>
                  </a:cubicBezTo>
                  <a:cubicBezTo>
                    <a:pt x="5" y="1871"/>
                    <a:pt x="5" y="1871"/>
                    <a:pt x="5" y="1871"/>
                  </a:cubicBezTo>
                  <a:cubicBezTo>
                    <a:pt x="5" y="1798"/>
                    <a:pt x="5" y="1798"/>
                    <a:pt x="5" y="1798"/>
                  </a:cubicBezTo>
                  <a:cubicBezTo>
                    <a:pt x="79" y="1798"/>
                    <a:pt x="79" y="1798"/>
                    <a:pt x="79" y="1798"/>
                  </a:cubicBezTo>
                  <a:cubicBezTo>
                    <a:pt x="925" y="1798"/>
                    <a:pt x="925" y="1798"/>
                    <a:pt x="925" y="1798"/>
                  </a:cubicBezTo>
                  <a:close/>
                  <a:moveTo>
                    <a:pt x="693" y="1944"/>
                  </a:moveTo>
                  <a:cubicBezTo>
                    <a:pt x="852" y="2419"/>
                    <a:pt x="852" y="2419"/>
                    <a:pt x="852" y="2419"/>
                  </a:cubicBezTo>
                  <a:cubicBezTo>
                    <a:pt x="852" y="2431"/>
                    <a:pt x="852" y="2431"/>
                    <a:pt x="852" y="2431"/>
                  </a:cubicBezTo>
                  <a:cubicBezTo>
                    <a:pt x="770" y="2431"/>
                    <a:pt x="770" y="2431"/>
                    <a:pt x="770" y="2431"/>
                  </a:cubicBezTo>
                  <a:cubicBezTo>
                    <a:pt x="608" y="1944"/>
                    <a:pt x="608" y="1944"/>
                    <a:pt x="608" y="1944"/>
                  </a:cubicBezTo>
                  <a:cubicBezTo>
                    <a:pt x="693" y="1944"/>
                    <a:pt x="693" y="1944"/>
                    <a:pt x="693" y="1944"/>
                  </a:cubicBezTo>
                  <a:close/>
                  <a:moveTo>
                    <a:pt x="852" y="2189"/>
                  </a:moveTo>
                  <a:cubicBezTo>
                    <a:pt x="770" y="1944"/>
                    <a:pt x="770" y="1944"/>
                    <a:pt x="770" y="1944"/>
                  </a:cubicBezTo>
                  <a:cubicBezTo>
                    <a:pt x="852" y="1944"/>
                    <a:pt x="852" y="1944"/>
                    <a:pt x="852" y="1944"/>
                  </a:cubicBezTo>
                  <a:cubicBezTo>
                    <a:pt x="852" y="2189"/>
                    <a:pt x="852" y="2189"/>
                    <a:pt x="852" y="2189"/>
                  </a:cubicBezTo>
                  <a:close/>
                  <a:moveTo>
                    <a:pt x="205" y="1944"/>
                  </a:moveTo>
                  <a:cubicBezTo>
                    <a:pt x="367" y="2431"/>
                    <a:pt x="367" y="2431"/>
                    <a:pt x="367" y="2431"/>
                  </a:cubicBezTo>
                  <a:cubicBezTo>
                    <a:pt x="281" y="2431"/>
                    <a:pt x="281" y="2431"/>
                    <a:pt x="281" y="2431"/>
                  </a:cubicBezTo>
                  <a:cubicBezTo>
                    <a:pt x="152" y="2042"/>
                    <a:pt x="152" y="2042"/>
                    <a:pt x="152" y="2042"/>
                  </a:cubicBezTo>
                  <a:cubicBezTo>
                    <a:pt x="152" y="1944"/>
                    <a:pt x="152" y="1944"/>
                    <a:pt x="152" y="1944"/>
                  </a:cubicBezTo>
                  <a:cubicBezTo>
                    <a:pt x="205" y="1944"/>
                    <a:pt x="205" y="1944"/>
                    <a:pt x="205" y="1944"/>
                  </a:cubicBezTo>
                  <a:close/>
                  <a:moveTo>
                    <a:pt x="444" y="2431"/>
                  </a:moveTo>
                  <a:cubicBezTo>
                    <a:pt x="282" y="1944"/>
                    <a:pt x="282" y="1944"/>
                    <a:pt x="282" y="1944"/>
                  </a:cubicBezTo>
                  <a:cubicBezTo>
                    <a:pt x="368" y="1944"/>
                    <a:pt x="368" y="1944"/>
                    <a:pt x="368" y="1944"/>
                  </a:cubicBezTo>
                  <a:cubicBezTo>
                    <a:pt x="530" y="2431"/>
                    <a:pt x="530" y="2431"/>
                    <a:pt x="530" y="2431"/>
                  </a:cubicBezTo>
                  <a:cubicBezTo>
                    <a:pt x="444" y="2431"/>
                    <a:pt x="444" y="2431"/>
                    <a:pt x="444" y="2431"/>
                  </a:cubicBezTo>
                  <a:close/>
                  <a:moveTo>
                    <a:pt x="607" y="2431"/>
                  </a:moveTo>
                  <a:cubicBezTo>
                    <a:pt x="445" y="1944"/>
                    <a:pt x="445" y="1944"/>
                    <a:pt x="445" y="1944"/>
                  </a:cubicBezTo>
                  <a:cubicBezTo>
                    <a:pt x="531" y="1944"/>
                    <a:pt x="531" y="1944"/>
                    <a:pt x="531" y="1944"/>
                  </a:cubicBezTo>
                  <a:cubicBezTo>
                    <a:pt x="693" y="2431"/>
                    <a:pt x="693" y="2431"/>
                    <a:pt x="693" y="2431"/>
                  </a:cubicBezTo>
                  <a:cubicBezTo>
                    <a:pt x="607" y="2431"/>
                    <a:pt x="607" y="2431"/>
                    <a:pt x="607" y="2431"/>
                  </a:cubicBezTo>
                  <a:close/>
                  <a:moveTo>
                    <a:pt x="152" y="2273"/>
                  </a:moveTo>
                  <a:cubicBezTo>
                    <a:pt x="205" y="2431"/>
                    <a:pt x="205" y="2431"/>
                    <a:pt x="205" y="2431"/>
                  </a:cubicBezTo>
                  <a:cubicBezTo>
                    <a:pt x="152" y="2431"/>
                    <a:pt x="152" y="2431"/>
                    <a:pt x="152" y="2431"/>
                  </a:cubicBezTo>
                  <a:cubicBezTo>
                    <a:pt x="152" y="2273"/>
                    <a:pt x="152" y="2273"/>
                    <a:pt x="152" y="2273"/>
                  </a:cubicBezTo>
                  <a:close/>
                  <a:moveTo>
                    <a:pt x="2971" y="1798"/>
                  </a:moveTo>
                  <a:cubicBezTo>
                    <a:pt x="3044" y="1798"/>
                    <a:pt x="3044" y="1798"/>
                    <a:pt x="3044" y="1798"/>
                  </a:cubicBezTo>
                  <a:cubicBezTo>
                    <a:pt x="3044" y="1871"/>
                    <a:pt x="3044" y="1871"/>
                    <a:pt x="3044" y="1871"/>
                  </a:cubicBezTo>
                  <a:cubicBezTo>
                    <a:pt x="3044" y="2505"/>
                    <a:pt x="3044" y="2505"/>
                    <a:pt x="3044" y="2505"/>
                  </a:cubicBezTo>
                  <a:cubicBezTo>
                    <a:pt x="3044" y="2578"/>
                    <a:pt x="3044" y="2578"/>
                    <a:pt x="3044" y="2578"/>
                  </a:cubicBezTo>
                  <a:cubicBezTo>
                    <a:pt x="2971" y="2578"/>
                    <a:pt x="2971" y="2578"/>
                    <a:pt x="2971" y="2578"/>
                  </a:cubicBezTo>
                  <a:cubicBezTo>
                    <a:pt x="2124" y="2578"/>
                    <a:pt x="2124" y="2578"/>
                    <a:pt x="2124" y="2578"/>
                  </a:cubicBezTo>
                  <a:cubicBezTo>
                    <a:pt x="2051" y="2578"/>
                    <a:pt x="2051" y="2578"/>
                    <a:pt x="2051" y="2578"/>
                  </a:cubicBezTo>
                  <a:cubicBezTo>
                    <a:pt x="2051" y="2505"/>
                    <a:pt x="2051" y="2505"/>
                    <a:pt x="2051" y="2505"/>
                  </a:cubicBezTo>
                  <a:cubicBezTo>
                    <a:pt x="2051" y="1871"/>
                    <a:pt x="2051" y="1871"/>
                    <a:pt x="2051" y="1871"/>
                  </a:cubicBezTo>
                  <a:cubicBezTo>
                    <a:pt x="2051" y="1798"/>
                    <a:pt x="2051" y="1798"/>
                    <a:pt x="2051" y="1798"/>
                  </a:cubicBezTo>
                  <a:cubicBezTo>
                    <a:pt x="2124" y="1798"/>
                    <a:pt x="2124" y="1798"/>
                    <a:pt x="2124" y="1798"/>
                  </a:cubicBezTo>
                  <a:cubicBezTo>
                    <a:pt x="2971" y="1798"/>
                    <a:pt x="2971" y="1798"/>
                    <a:pt x="2971" y="1798"/>
                  </a:cubicBezTo>
                  <a:close/>
                  <a:moveTo>
                    <a:pt x="2739" y="1944"/>
                  </a:moveTo>
                  <a:cubicBezTo>
                    <a:pt x="2898" y="2419"/>
                    <a:pt x="2898" y="2419"/>
                    <a:pt x="2898" y="2419"/>
                  </a:cubicBezTo>
                  <a:cubicBezTo>
                    <a:pt x="2898" y="2431"/>
                    <a:pt x="2898" y="2431"/>
                    <a:pt x="2898" y="2431"/>
                  </a:cubicBezTo>
                  <a:cubicBezTo>
                    <a:pt x="2816" y="2431"/>
                    <a:pt x="2816" y="2431"/>
                    <a:pt x="2816" y="2431"/>
                  </a:cubicBezTo>
                  <a:cubicBezTo>
                    <a:pt x="2654" y="1944"/>
                    <a:pt x="2654" y="1944"/>
                    <a:pt x="2654" y="1944"/>
                  </a:cubicBezTo>
                  <a:cubicBezTo>
                    <a:pt x="2739" y="1944"/>
                    <a:pt x="2739" y="1944"/>
                    <a:pt x="2739" y="1944"/>
                  </a:cubicBezTo>
                  <a:close/>
                  <a:moveTo>
                    <a:pt x="2898" y="2189"/>
                  </a:moveTo>
                  <a:cubicBezTo>
                    <a:pt x="2816" y="1944"/>
                    <a:pt x="2816" y="1944"/>
                    <a:pt x="2816" y="1944"/>
                  </a:cubicBezTo>
                  <a:cubicBezTo>
                    <a:pt x="2898" y="1944"/>
                    <a:pt x="2898" y="1944"/>
                    <a:pt x="2898" y="1944"/>
                  </a:cubicBezTo>
                  <a:cubicBezTo>
                    <a:pt x="2898" y="2189"/>
                    <a:pt x="2898" y="2189"/>
                    <a:pt x="2898" y="2189"/>
                  </a:cubicBezTo>
                  <a:close/>
                  <a:moveTo>
                    <a:pt x="2251" y="1944"/>
                  </a:moveTo>
                  <a:cubicBezTo>
                    <a:pt x="2414" y="2431"/>
                    <a:pt x="2414" y="2431"/>
                    <a:pt x="2414" y="2431"/>
                  </a:cubicBezTo>
                  <a:cubicBezTo>
                    <a:pt x="2328" y="2431"/>
                    <a:pt x="2328" y="2431"/>
                    <a:pt x="2328" y="2431"/>
                  </a:cubicBezTo>
                  <a:cubicBezTo>
                    <a:pt x="2198" y="2042"/>
                    <a:pt x="2198" y="2042"/>
                    <a:pt x="2198" y="2042"/>
                  </a:cubicBezTo>
                  <a:cubicBezTo>
                    <a:pt x="2198" y="1944"/>
                    <a:pt x="2198" y="1944"/>
                    <a:pt x="2198" y="1944"/>
                  </a:cubicBezTo>
                  <a:cubicBezTo>
                    <a:pt x="2251" y="1944"/>
                    <a:pt x="2251" y="1944"/>
                    <a:pt x="2251" y="1944"/>
                  </a:cubicBezTo>
                  <a:close/>
                  <a:moveTo>
                    <a:pt x="2490" y="2431"/>
                  </a:moveTo>
                  <a:cubicBezTo>
                    <a:pt x="2328" y="1944"/>
                    <a:pt x="2328" y="1944"/>
                    <a:pt x="2328" y="1944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576" y="2431"/>
                    <a:pt x="2576" y="2431"/>
                    <a:pt x="2576" y="2431"/>
                  </a:cubicBezTo>
                  <a:cubicBezTo>
                    <a:pt x="2490" y="2431"/>
                    <a:pt x="2490" y="2431"/>
                    <a:pt x="2490" y="2431"/>
                  </a:cubicBezTo>
                  <a:close/>
                  <a:moveTo>
                    <a:pt x="2653" y="2431"/>
                  </a:moveTo>
                  <a:cubicBezTo>
                    <a:pt x="2491" y="1944"/>
                    <a:pt x="2491" y="1944"/>
                    <a:pt x="2491" y="1944"/>
                  </a:cubicBezTo>
                  <a:cubicBezTo>
                    <a:pt x="2577" y="1944"/>
                    <a:pt x="2577" y="1944"/>
                    <a:pt x="2577" y="1944"/>
                  </a:cubicBezTo>
                  <a:cubicBezTo>
                    <a:pt x="2739" y="2431"/>
                    <a:pt x="2739" y="2431"/>
                    <a:pt x="2739" y="2431"/>
                  </a:cubicBezTo>
                  <a:cubicBezTo>
                    <a:pt x="2653" y="2431"/>
                    <a:pt x="2653" y="2431"/>
                    <a:pt x="2653" y="2431"/>
                  </a:cubicBezTo>
                  <a:close/>
                  <a:moveTo>
                    <a:pt x="2198" y="2273"/>
                  </a:moveTo>
                  <a:cubicBezTo>
                    <a:pt x="2251" y="2431"/>
                    <a:pt x="2251" y="2431"/>
                    <a:pt x="2251" y="2431"/>
                  </a:cubicBezTo>
                  <a:cubicBezTo>
                    <a:pt x="2198" y="2431"/>
                    <a:pt x="2198" y="2431"/>
                    <a:pt x="2198" y="2431"/>
                  </a:cubicBezTo>
                  <a:cubicBezTo>
                    <a:pt x="2198" y="2273"/>
                    <a:pt x="2198" y="2273"/>
                    <a:pt x="2198" y="2273"/>
                  </a:cubicBezTo>
                  <a:close/>
                  <a:moveTo>
                    <a:pt x="4179" y="1798"/>
                  </a:moveTo>
                  <a:cubicBezTo>
                    <a:pt x="4252" y="1798"/>
                    <a:pt x="4252" y="1798"/>
                    <a:pt x="4252" y="1798"/>
                  </a:cubicBezTo>
                  <a:cubicBezTo>
                    <a:pt x="4252" y="1871"/>
                    <a:pt x="4252" y="1871"/>
                    <a:pt x="4252" y="1871"/>
                  </a:cubicBezTo>
                  <a:cubicBezTo>
                    <a:pt x="4252" y="2505"/>
                    <a:pt x="4252" y="2505"/>
                    <a:pt x="4252" y="2505"/>
                  </a:cubicBezTo>
                  <a:cubicBezTo>
                    <a:pt x="4252" y="2578"/>
                    <a:pt x="4252" y="2578"/>
                    <a:pt x="4252" y="2578"/>
                  </a:cubicBezTo>
                  <a:cubicBezTo>
                    <a:pt x="4179" y="2578"/>
                    <a:pt x="4179" y="2578"/>
                    <a:pt x="4179" y="2578"/>
                  </a:cubicBezTo>
                  <a:cubicBezTo>
                    <a:pt x="3332" y="2578"/>
                    <a:pt x="3332" y="2578"/>
                    <a:pt x="3332" y="2578"/>
                  </a:cubicBezTo>
                  <a:cubicBezTo>
                    <a:pt x="3259" y="2578"/>
                    <a:pt x="3259" y="2578"/>
                    <a:pt x="3259" y="2578"/>
                  </a:cubicBezTo>
                  <a:cubicBezTo>
                    <a:pt x="3259" y="2505"/>
                    <a:pt x="3259" y="2505"/>
                    <a:pt x="3259" y="2505"/>
                  </a:cubicBezTo>
                  <a:cubicBezTo>
                    <a:pt x="3259" y="1871"/>
                    <a:pt x="3259" y="1871"/>
                    <a:pt x="3259" y="1871"/>
                  </a:cubicBezTo>
                  <a:cubicBezTo>
                    <a:pt x="3259" y="1798"/>
                    <a:pt x="3259" y="1798"/>
                    <a:pt x="3259" y="1798"/>
                  </a:cubicBezTo>
                  <a:cubicBezTo>
                    <a:pt x="3332" y="1798"/>
                    <a:pt x="3332" y="1798"/>
                    <a:pt x="3332" y="1798"/>
                  </a:cubicBezTo>
                  <a:cubicBezTo>
                    <a:pt x="4179" y="1798"/>
                    <a:pt x="4179" y="1798"/>
                    <a:pt x="4179" y="1798"/>
                  </a:cubicBezTo>
                  <a:close/>
                  <a:moveTo>
                    <a:pt x="3947" y="1944"/>
                  </a:moveTo>
                  <a:cubicBezTo>
                    <a:pt x="4105" y="2419"/>
                    <a:pt x="4105" y="2419"/>
                    <a:pt x="4105" y="2419"/>
                  </a:cubicBezTo>
                  <a:cubicBezTo>
                    <a:pt x="4105" y="2431"/>
                    <a:pt x="4105" y="2431"/>
                    <a:pt x="4105" y="2431"/>
                  </a:cubicBezTo>
                  <a:cubicBezTo>
                    <a:pt x="4023" y="2431"/>
                    <a:pt x="4023" y="2431"/>
                    <a:pt x="4023" y="2431"/>
                  </a:cubicBezTo>
                  <a:cubicBezTo>
                    <a:pt x="3861" y="1944"/>
                    <a:pt x="3861" y="1944"/>
                    <a:pt x="3861" y="1944"/>
                  </a:cubicBezTo>
                  <a:cubicBezTo>
                    <a:pt x="3947" y="1944"/>
                    <a:pt x="3947" y="1944"/>
                    <a:pt x="3947" y="1944"/>
                  </a:cubicBezTo>
                  <a:close/>
                  <a:moveTo>
                    <a:pt x="4105" y="2189"/>
                  </a:moveTo>
                  <a:cubicBezTo>
                    <a:pt x="4024" y="1944"/>
                    <a:pt x="4024" y="1944"/>
                    <a:pt x="4024" y="1944"/>
                  </a:cubicBezTo>
                  <a:cubicBezTo>
                    <a:pt x="4105" y="1944"/>
                    <a:pt x="4105" y="1944"/>
                    <a:pt x="4105" y="1944"/>
                  </a:cubicBezTo>
                  <a:cubicBezTo>
                    <a:pt x="4105" y="2189"/>
                    <a:pt x="4105" y="2189"/>
                    <a:pt x="4105" y="2189"/>
                  </a:cubicBezTo>
                  <a:close/>
                  <a:moveTo>
                    <a:pt x="3458" y="1944"/>
                  </a:moveTo>
                  <a:cubicBezTo>
                    <a:pt x="3621" y="2431"/>
                    <a:pt x="3621" y="2431"/>
                    <a:pt x="3621" y="2431"/>
                  </a:cubicBezTo>
                  <a:cubicBezTo>
                    <a:pt x="3535" y="2431"/>
                    <a:pt x="3535" y="2431"/>
                    <a:pt x="3535" y="2431"/>
                  </a:cubicBezTo>
                  <a:cubicBezTo>
                    <a:pt x="3405" y="2042"/>
                    <a:pt x="3405" y="2042"/>
                    <a:pt x="3405" y="2042"/>
                  </a:cubicBezTo>
                  <a:cubicBezTo>
                    <a:pt x="3405" y="1944"/>
                    <a:pt x="3405" y="1944"/>
                    <a:pt x="3405" y="1944"/>
                  </a:cubicBezTo>
                  <a:cubicBezTo>
                    <a:pt x="3458" y="1944"/>
                    <a:pt x="3458" y="1944"/>
                    <a:pt x="3458" y="1944"/>
                  </a:cubicBezTo>
                  <a:close/>
                  <a:moveTo>
                    <a:pt x="3698" y="2431"/>
                  </a:moveTo>
                  <a:cubicBezTo>
                    <a:pt x="3535" y="1944"/>
                    <a:pt x="3535" y="1944"/>
                    <a:pt x="3535" y="1944"/>
                  </a:cubicBezTo>
                  <a:cubicBezTo>
                    <a:pt x="3621" y="1944"/>
                    <a:pt x="3621" y="1944"/>
                    <a:pt x="3621" y="1944"/>
                  </a:cubicBezTo>
                  <a:cubicBezTo>
                    <a:pt x="3784" y="2431"/>
                    <a:pt x="3784" y="2431"/>
                    <a:pt x="3784" y="2431"/>
                  </a:cubicBezTo>
                  <a:cubicBezTo>
                    <a:pt x="3698" y="2431"/>
                    <a:pt x="3698" y="2431"/>
                    <a:pt x="3698" y="2431"/>
                  </a:cubicBezTo>
                  <a:close/>
                  <a:moveTo>
                    <a:pt x="3861" y="2431"/>
                  </a:moveTo>
                  <a:cubicBezTo>
                    <a:pt x="3698" y="1944"/>
                    <a:pt x="3698" y="1944"/>
                    <a:pt x="3698" y="1944"/>
                  </a:cubicBezTo>
                  <a:cubicBezTo>
                    <a:pt x="3784" y="1944"/>
                    <a:pt x="3784" y="1944"/>
                    <a:pt x="3784" y="1944"/>
                  </a:cubicBezTo>
                  <a:cubicBezTo>
                    <a:pt x="3947" y="2431"/>
                    <a:pt x="3947" y="2431"/>
                    <a:pt x="3947" y="2431"/>
                  </a:cubicBezTo>
                  <a:cubicBezTo>
                    <a:pt x="3861" y="2431"/>
                    <a:pt x="3861" y="2431"/>
                    <a:pt x="3861" y="2431"/>
                  </a:cubicBezTo>
                  <a:close/>
                  <a:moveTo>
                    <a:pt x="3405" y="2273"/>
                  </a:moveTo>
                  <a:cubicBezTo>
                    <a:pt x="3458" y="2431"/>
                    <a:pt x="3458" y="2431"/>
                    <a:pt x="3458" y="2431"/>
                  </a:cubicBezTo>
                  <a:cubicBezTo>
                    <a:pt x="3405" y="2431"/>
                    <a:pt x="3405" y="2431"/>
                    <a:pt x="3405" y="2431"/>
                  </a:cubicBezTo>
                  <a:cubicBezTo>
                    <a:pt x="3405" y="2273"/>
                    <a:pt x="3405" y="2273"/>
                    <a:pt x="3405" y="2273"/>
                  </a:cubicBezTo>
                  <a:close/>
                  <a:moveTo>
                    <a:pt x="2449" y="532"/>
                  </a:moveTo>
                  <a:cubicBezTo>
                    <a:pt x="2639" y="448"/>
                    <a:pt x="2639" y="448"/>
                    <a:pt x="2639" y="448"/>
                  </a:cubicBezTo>
                  <a:cubicBezTo>
                    <a:pt x="2604" y="574"/>
                    <a:pt x="2604" y="574"/>
                    <a:pt x="2604" y="574"/>
                  </a:cubicBezTo>
                  <a:cubicBezTo>
                    <a:pt x="2570" y="595"/>
                    <a:pt x="2570" y="595"/>
                    <a:pt x="2570" y="595"/>
                  </a:cubicBezTo>
                  <a:cubicBezTo>
                    <a:pt x="2449" y="532"/>
                    <a:pt x="2449" y="532"/>
                    <a:pt x="2449" y="532"/>
                  </a:cubicBezTo>
                  <a:close/>
                  <a:moveTo>
                    <a:pt x="2123" y="676"/>
                  </a:moveTo>
                  <a:cubicBezTo>
                    <a:pt x="2280" y="607"/>
                    <a:pt x="2280" y="607"/>
                    <a:pt x="2280" y="607"/>
                  </a:cubicBezTo>
                  <a:cubicBezTo>
                    <a:pt x="2276" y="768"/>
                    <a:pt x="2276" y="768"/>
                    <a:pt x="2276" y="768"/>
                  </a:cubicBezTo>
                  <a:cubicBezTo>
                    <a:pt x="2123" y="676"/>
                    <a:pt x="2123" y="676"/>
                    <a:pt x="2123" y="676"/>
                  </a:cubicBezTo>
                  <a:close/>
                  <a:moveTo>
                    <a:pt x="1886" y="782"/>
                  </a:moveTo>
                  <a:cubicBezTo>
                    <a:pt x="1988" y="737"/>
                    <a:pt x="1988" y="737"/>
                    <a:pt x="1988" y="737"/>
                  </a:cubicBezTo>
                  <a:cubicBezTo>
                    <a:pt x="1981" y="871"/>
                    <a:pt x="1981" y="871"/>
                    <a:pt x="1981" y="871"/>
                  </a:cubicBezTo>
                  <a:cubicBezTo>
                    <a:pt x="1886" y="782"/>
                    <a:pt x="1886" y="782"/>
                    <a:pt x="1886" y="782"/>
                  </a:cubicBezTo>
                  <a:close/>
                  <a:moveTo>
                    <a:pt x="1970" y="978"/>
                  </a:moveTo>
                  <a:cubicBezTo>
                    <a:pt x="1821" y="1073"/>
                    <a:pt x="1821" y="1073"/>
                    <a:pt x="1821" y="1073"/>
                  </a:cubicBezTo>
                  <a:cubicBezTo>
                    <a:pt x="1821" y="841"/>
                    <a:pt x="1821" y="841"/>
                    <a:pt x="1821" y="841"/>
                  </a:cubicBezTo>
                  <a:cubicBezTo>
                    <a:pt x="1970" y="978"/>
                    <a:pt x="1970" y="978"/>
                    <a:pt x="1970" y="978"/>
                  </a:cubicBezTo>
                  <a:close/>
                  <a:moveTo>
                    <a:pt x="2207" y="827"/>
                  </a:moveTo>
                  <a:cubicBezTo>
                    <a:pt x="2065" y="917"/>
                    <a:pt x="2065" y="917"/>
                    <a:pt x="2065" y="917"/>
                  </a:cubicBezTo>
                  <a:cubicBezTo>
                    <a:pt x="2074" y="747"/>
                    <a:pt x="2074" y="747"/>
                    <a:pt x="2074" y="747"/>
                  </a:cubicBezTo>
                  <a:cubicBezTo>
                    <a:pt x="2207" y="827"/>
                    <a:pt x="2207" y="827"/>
                    <a:pt x="2207" y="827"/>
                  </a:cubicBezTo>
                  <a:close/>
                  <a:moveTo>
                    <a:pt x="2486" y="649"/>
                  </a:moveTo>
                  <a:cubicBezTo>
                    <a:pt x="2363" y="727"/>
                    <a:pt x="2363" y="727"/>
                    <a:pt x="2363" y="727"/>
                  </a:cubicBezTo>
                  <a:cubicBezTo>
                    <a:pt x="2367" y="586"/>
                    <a:pt x="2367" y="586"/>
                    <a:pt x="2367" y="586"/>
                  </a:cubicBezTo>
                  <a:cubicBezTo>
                    <a:pt x="2486" y="649"/>
                    <a:pt x="2486" y="649"/>
                    <a:pt x="2486" y="649"/>
                  </a:cubicBezTo>
                  <a:close/>
                  <a:moveTo>
                    <a:pt x="2774" y="465"/>
                  </a:moveTo>
                  <a:cubicBezTo>
                    <a:pt x="2713" y="504"/>
                    <a:pt x="2713" y="504"/>
                    <a:pt x="2713" y="504"/>
                  </a:cubicBezTo>
                  <a:cubicBezTo>
                    <a:pt x="2732" y="435"/>
                    <a:pt x="2732" y="435"/>
                    <a:pt x="2732" y="435"/>
                  </a:cubicBezTo>
                  <a:cubicBezTo>
                    <a:pt x="2774" y="465"/>
                    <a:pt x="2774" y="465"/>
                    <a:pt x="2774" y="465"/>
                  </a:cubicBezTo>
                  <a:close/>
                  <a:moveTo>
                    <a:pt x="2938" y="360"/>
                  </a:moveTo>
                  <a:cubicBezTo>
                    <a:pt x="2851" y="416"/>
                    <a:pt x="2851" y="416"/>
                    <a:pt x="2851" y="416"/>
                  </a:cubicBezTo>
                  <a:cubicBezTo>
                    <a:pt x="2833" y="403"/>
                    <a:pt x="2815" y="389"/>
                    <a:pt x="2799" y="377"/>
                  </a:cubicBezTo>
                  <a:cubicBezTo>
                    <a:pt x="2931" y="318"/>
                    <a:pt x="2931" y="318"/>
                    <a:pt x="2931" y="318"/>
                  </a:cubicBezTo>
                  <a:cubicBezTo>
                    <a:pt x="2933" y="332"/>
                    <a:pt x="2936" y="345"/>
                    <a:pt x="2938" y="360"/>
                  </a:cubicBezTo>
                  <a:close/>
                  <a:moveTo>
                    <a:pt x="2996" y="290"/>
                  </a:moveTo>
                  <a:cubicBezTo>
                    <a:pt x="3131" y="230"/>
                    <a:pt x="3131" y="230"/>
                    <a:pt x="3131" y="230"/>
                  </a:cubicBezTo>
                  <a:cubicBezTo>
                    <a:pt x="3134" y="235"/>
                    <a:pt x="3134" y="235"/>
                    <a:pt x="3134" y="235"/>
                  </a:cubicBezTo>
                  <a:cubicBezTo>
                    <a:pt x="2988" y="328"/>
                    <a:pt x="2988" y="328"/>
                    <a:pt x="2988" y="328"/>
                  </a:cubicBezTo>
                  <a:cubicBezTo>
                    <a:pt x="2991" y="313"/>
                    <a:pt x="2994" y="300"/>
                    <a:pt x="2996" y="2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94" name="Rectangle 5"/>
            <p:cNvSpPr/>
            <p:nvPr/>
          </p:nvSpPr>
          <p:spPr bwMode="auto">
            <a:xfrm>
              <a:off x="8732602" y="3868330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生动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2735">
        <p15:prstTrans prst="pageCurlDouble"/>
      </p:transition>
    </mc:Choice>
    <mc:Fallback>
      <p:transition spd="slow" advTm="2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63302" y="1327425"/>
            <a:ext cx="9457097" cy="4347774"/>
            <a:chOff x="1363302" y="1365525"/>
            <a:chExt cx="9457097" cy="4347774"/>
          </a:xfrm>
        </p:grpSpPr>
        <p:sp>
          <p:nvSpPr>
            <p:cNvPr id="18" name="圆角矩形 17"/>
            <p:cNvSpPr/>
            <p:nvPr/>
          </p:nvSpPr>
          <p:spPr>
            <a:xfrm>
              <a:off x="1394459" y="1380931"/>
              <a:ext cx="9402129" cy="4312638"/>
            </a:xfrm>
            <a:prstGeom prst="roundRect">
              <a:avLst>
                <a:gd name="adj" fmla="val 7029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9"/>
          <p:cNvSpPr txBox="1"/>
          <p:nvPr/>
        </p:nvSpPr>
        <p:spPr>
          <a:xfrm>
            <a:off x="2153231" y="2426866"/>
            <a:ext cx="8044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回顾这一年的工作，在取得成绩的同时，我们也找到了工作中的不足和问题，主要反映于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及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xxx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的风格、定型还有待进一步探索，尤其是网上的公司产品库充分体现我们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xxxxx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和我们这个平台能为客户提供良好的商机和快捷方便的信息、导航的功能发挥。展望新的一年，我们将继续努力，力争各项工作更上一个新台阶。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04902" y="3842563"/>
            <a:ext cx="2148346" cy="2148346"/>
            <a:chOff x="9304902" y="3842563"/>
            <a:chExt cx="2148346" cy="2148346"/>
          </a:xfrm>
        </p:grpSpPr>
        <p:grpSp>
          <p:nvGrpSpPr>
            <p:cNvPr id="22" name="组合 21"/>
            <p:cNvGrpSpPr/>
            <p:nvPr/>
          </p:nvGrpSpPr>
          <p:grpSpPr>
            <a:xfrm flipH="1">
              <a:off x="9304902" y="3842563"/>
              <a:ext cx="2148346" cy="2148346"/>
              <a:chOff x="2848131" y="1860029"/>
              <a:chExt cx="3807502" cy="380750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/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/>
            <a:srcRect l="384" r="384"/>
            <a:stretch>
              <a:fillRect/>
            </a:stretch>
          </p:blipFill>
          <p:spPr>
            <a:xfrm>
              <a:off x="9528174" y="4059889"/>
              <a:ext cx="1701802" cy="1701802"/>
            </a:xfrm>
            <a:prstGeom prst="ellipse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7673680" y="4700840"/>
            <a:ext cx="1502636" cy="1502636"/>
            <a:chOff x="7673680" y="4700840"/>
            <a:chExt cx="1502636" cy="1502636"/>
          </a:xfrm>
        </p:grpSpPr>
        <p:grpSp>
          <p:nvGrpSpPr>
            <p:cNvPr id="25" name="组合 24"/>
            <p:cNvGrpSpPr/>
            <p:nvPr/>
          </p:nvGrpSpPr>
          <p:grpSpPr>
            <a:xfrm flipH="1">
              <a:off x="7673680" y="4700840"/>
              <a:ext cx="1502636" cy="1502636"/>
              <a:chOff x="2848131" y="1860029"/>
              <a:chExt cx="3807502" cy="3807502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0"/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/>
            <a:srcRect l="6208" r="6208"/>
            <a:stretch>
              <a:fillRect/>
            </a:stretch>
          </p:blipFill>
          <p:spPr>
            <a:xfrm>
              <a:off x="7832996" y="4860156"/>
              <a:ext cx="1184004" cy="1184004"/>
            </a:xfrm>
            <a:prstGeom prst="ellipse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31" name="椭圆 30"/>
          <p:cNvSpPr/>
          <p:nvPr/>
        </p:nvSpPr>
        <p:spPr>
          <a:xfrm flipH="1">
            <a:off x="10559602" y="3416705"/>
            <a:ext cx="557171" cy="557171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 flipH="1">
            <a:off x="9116827" y="5548721"/>
            <a:ext cx="522472" cy="52247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 flipH="1">
            <a:off x="9661388" y="5884712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676149" y="4385604"/>
            <a:ext cx="525186" cy="52518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7177826" y="5452158"/>
            <a:ext cx="432554" cy="432554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6967179" y="5149730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6279318" y="4891036"/>
            <a:ext cx="432724" cy="43272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11129098" y="3066930"/>
            <a:ext cx="243518" cy="2435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776320" y="2261548"/>
            <a:ext cx="535365" cy="53536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1349252" y="2620382"/>
            <a:ext cx="353063" cy="3530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84385" y="878975"/>
            <a:ext cx="1574180" cy="1574181"/>
            <a:chOff x="1129232" y="711771"/>
            <a:chExt cx="1228944" cy="1228944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600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600"/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76390" y="1074469"/>
              <a:ext cx="945092" cy="552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</a:rPr>
                <a:t>序言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 flipH="1">
            <a:off x="2335088" y="874671"/>
            <a:ext cx="713692" cy="71369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 flipH="1">
            <a:off x="2116512" y="605006"/>
            <a:ext cx="319702" cy="3197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3" y="1776959"/>
            <a:ext cx="2550130" cy="61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7513">
        <p15:prstTrans prst="curtains"/>
      </p:transition>
    </mc:Choice>
    <mc:Fallback>
      <p:transition spd="slow" advTm="7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 animBg="1"/>
      <p:bldP spid="34" grpId="0" animBg="1"/>
      <p:bldP spid="37" grpId="0" animBg="1"/>
      <p:bldP spid="40" grpId="0" animBg="1"/>
      <p:bldP spid="43" grpId="0" animBg="1"/>
      <p:bldP spid="46" grpId="0" animBg="1"/>
      <p:bldP spid="49" grpId="0" animBg="1"/>
      <p:bldP spid="52" grpId="0" animBg="1"/>
      <p:bldP spid="10" grpId="0" animBg="1"/>
      <p:bldP spid="13" grpId="0" animBg="1"/>
      <p:bldP spid="16" grpId="0" animBg="1"/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六种改善方法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917486" y="2602150"/>
            <a:ext cx="2427705" cy="2136410"/>
            <a:chOff x="4917486" y="2602150"/>
            <a:chExt cx="2427705" cy="2136410"/>
          </a:xfrm>
        </p:grpSpPr>
        <p:sp>
          <p:nvSpPr>
            <p:cNvPr id="50" name="Freeform 5"/>
            <p:cNvSpPr/>
            <p:nvPr/>
          </p:nvSpPr>
          <p:spPr bwMode="auto">
            <a:xfrm>
              <a:off x="4917486" y="2602150"/>
              <a:ext cx="2427705" cy="2136410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5792704" y="2939680"/>
              <a:ext cx="710456" cy="840776"/>
            </a:xfrm>
            <a:custGeom>
              <a:avLst/>
              <a:gdLst>
                <a:gd name="T0" fmla="*/ 863428 w 1966913"/>
                <a:gd name="T1" fmla="*/ 1097231 h 2327275"/>
                <a:gd name="T2" fmla="*/ 770330 w 1966913"/>
                <a:gd name="T3" fmla="*/ 995043 h 2327275"/>
                <a:gd name="T4" fmla="*/ 745648 w 1966913"/>
                <a:gd name="T5" fmla="*/ 1036395 h 2327275"/>
                <a:gd name="T6" fmla="*/ 941803 w 1966913"/>
                <a:gd name="T7" fmla="*/ 1041158 h 2327275"/>
                <a:gd name="T8" fmla="*/ 925565 w 1966913"/>
                <a:gd name="T9" fmla="*/ 995692 h 2327275"/>
                <a:gd name="T10" fmla="*/ 742401 w 1966913"/>
                <a:gd name="T11" fmla="*/ 955423 h 2327275"/>
                <a:gd name="T12" fmla="*/ 933359 w 1966913"/>
                <a:gd name="T13" fmla="*/ 977073 h 2327275"/>
                <a:gd name="T14" fmla="*/ 935741 w 1966913"/>
                <a:gd name="T15" fmla="*/ 929226 h 2327275"/>
                <a:gd name="T16" fmla="*/ 1130380 w 1966913"/>
                <a:gd name="T17" fmla="*/ 825521 h 2327275"/>
                <a:gd name="T18" fmla="*/ 1164155 w 1966913"/>
                <a:gd name="T19" fmla="*/ 788284 h 2327275"/>
                <a:gd name="T20" fmla="*/ 528276 w 1966913"/>
                <a:gd name="T21" fmla="*/ 810367 h 2327275"/>
                <a:gd name="T22" fmla="*/ 619858 w 1966913"/>
                <a:gd name="T23" fmla="*/ 753210 h 2327275"/>
                <a:gd name="T24" fmla="*/ 1277172 w 1966913"/>
                <a:gd name="T25" fmla="*/ 526532 h 2327275"/>
                <a:gd name="T26" fmla="*/ 1265264 w 1966913"/>
                <a:gd name="T27" fmla="*/ 477819 h 2327275"/>
                <a:gd name="T28" fmla="*/ 404434 w 1966913"/>
                <a:gd name="T29" fmla="*/ 505748 h 2327275"/>
                <a:gd name="T30" fmla="*/ 536286 w 1966913"/>
                <a:gd name="T31" fmla="*/ 497088 h 2327275"/>
                <a:gd name="T32" fmla="*/ 858564 w 1966913"/>
                <a:gd name="T33" fmla="*/ 336617 h 2327275"/>
                <a:gd name="T34" fmla="*/ 795736 w 1966913"/>
                <a:gd name="T35" fmla="*/ 369597 h 2327275"/>
                <a:gd name="T36" fmla="*/ 713261 w 1966913"/>
                <a:gd name="T37" fmla="*/ 442280 h 2327275"/>
                <a:gd name="T38" fmla="*/ 683897 w 1966913"/>
                <a:gd name="T39" fmla="*/ 539265 h 2327275"/>
                <a:gd name="T40" fmla="*/ 636830 w 1966913"/>
                <a:gd name="T41" fmla="*/ 517134 h 2327275"/>
                <a:gd name="T42" fmla="*/ 684113 w 1966913"/>
                <a:gd name="T43" fmla="*/ 373285 h 2327275"/>
                <a:gd name="T44" fmla="*/ 827258 w 1966913"/>
                <a:gd name="T45" fmla="*/ 304072 h 2327275"/>
                <a:gd name="T46" fmla="*/ 691089 w 1966913"/>
                <a:gd name="T47" fmla="*/ 297690 h 2327275"/>
                <a:gd name="T48" fmla="*/ 580021 w 1966913"/>
                <a:gd name="T49" fmla="*/ 473490 h 2327275"/>
                <a:gd name="T50" fmla="*/ 598856 w 1966913"/>
                <a:gd name="T51" fmla="*/ 635866 h 2327275"/>
                <a:gd name="T52" fmla="*/ 697151 w 1966913"/>
                <a:gd name="T53" fmla="*/ 768365 h 2327275"/>
                <a:gd name="T54" fmla="*/ 708409 w 1966913"/>
                <a:gd name="T55" fmla="*/ 863626 h 2327275"/>
                <a:gd name="T56" fmla="*/ 756473 w 1966913"/>
                <a:gd name="T57" fmla="*/ 905195 h 2327275"/>
                <a:gd name="T58" fmla="*/ 966701 w 1966913"/>
                <a:gd name="T59" fmla="*/ 887225 h 2327275"/>
                <a:gd name="T60" fmla="*/ 985970 w 1966913"/>
                <a:gd name="T61" fmla="*/ 829202 h 2327275"/>
                <a:gd name="T62" fmla="*/ 1060665 w 1966913"/>
                <a:gd name="T63" fmla="*/ 688043 h 2327275"/>
                <a:gd name="T64" fmla="*/ 1113926 w 1966913"/>
                <a:gd name="T65" fmla="*/ 528914 h 2327275"/>
                <a:gd name="T66" fmla="*/ 1035334 w 1966913"/>
                <a:gd name="T67" fmla="*/ 327784 h 2327275"/>
                <a:gd name="T68" fmla="*/ 879666 w 1966913"/>
                <a:gd name="T69" fmla="*/ 250926 h 2327275"/>
                <a:gd name="T70" fmla="*/ 1047675 w 1966913"/>
                <a:gd name="T71" fmla="*/ 272143 h 2327275"/>
                <a:gd name="T72" fmla="*/ 1162207 w 1966913"/>
                <a:gd name="T73" fmla="*/ 201347 h 2327275"/>
                <a:gd name="T74" fmla="*/ 531523 w 1966913"/>
                <a:gd name="T75" fmla="*/ 196584 h 2327275"/>
                <a:gd name="T76" fmla="*/ 632199 w 1966913"/>
                <a:gd name="T77" fmla="*/ 282318 h 2327275"/>
                <a:gd name="T78" fmla="*/ 824240 w 1966913"/>
                <a:gd name="T79" fmla="*/ 73827 h 2327275"/>
                <a:gd name="T80" fmla="*/ 874470 w 1966913"/>
                <a:gd name="T81" fmla="*/ 91581 h 2327275"/>
                <a:gd name="T82" fmla="*/ 916689 w 1966913"/>
                <a:gd name="T83" fmla="*/ 5412 h 2327275"/>
                <a:gd name="T84" fmla="*/ 1319823 w 1966913"/>
                <a:gd name="T85" fmla="*/ 138129 h 2327275"/>
                <a:gd name="T86" fmla="*/ 1480255 w 1966913"/>
                <a:gd name="T87" fmla="*/ 287732 h 2327275"/>
                <a:gd name="T88" fmla="*/ 1575085 w 1966913"/>
                <a:gd name="T89" fmla="*/ 471758 h 2327275"/>
                <a:gd name="T90" fmla="*/ 1609725 w 1966913"/>
                <a:gd name="T91" fmla="*/ 701466 h 2327275"/>
                <a:gd name="T92" fmla="*/ 1577249 w 1966913"/>
                <a:gd name="T93" fmla="*/ 943082 h 2327275"/>
                <a:gd name="T94" fmla="*/ 1389538 w 1966913"/>
                <a:gd name="T95" fmla="*/ 1273897 h 2327275"/>
                <a:gd name="T96" fmla="*/ 574392 w 1966913"/>
                <a:gd name="T97" fmla="*/ 1716860 h 2327275"/>
                <a:gd name="T98" fmla="*/ 319997 w 1966913"/>
                <a:gd name="T99" fmla="*/ 1770336 h 2327275"/>
                <a:gd name="T100" fmla="*/ 227115 w 1966913"/>
                <a:gd name="T101" fmla="*/ 1688498 h 2327275"/>
                <a:gd name="T102" fmla="*/ 235343 w 1966913"/>
                <a:gd name="T103" fmla="*/ 1565308 h 2327275"/>
                <a:gd name="T104" fmla="*/ 148956 w 1966913"/>
                <a:gd name="T105" fmla="*/ 1440603 h 2327275"/>
                <a:gd name="T106" fmla="*/ 177535 w 1966913"/>
                <a:gd name="T107" fmla="*/ 1387994 h 2327275"/>
                <a:gd name="T108" fmla="*/ 89417 w 1966913"/>
                <a:gd name="T109" fmla="*/ 1305723 h 2327275"/>
                <a:gd name="T110" fmla="*/ 115398 w 1966913"/>
                <a:gd name="T111" fmla="*/ 1257876 h 2327275"/>
                <a:gd name="T112" fmla="*/ 45033 w 1966913"/>
                <a:gd name="T113" fmla="*/ 1226483 h 2327275"/>
                <a:gd name="T114" fmla="*/ 0 w 1966913"/>
                <a:gd name="T115" fmla="*/ 1162615 h 2327275"/>
                <a:gd name="T116" fmla="*/ 121460 w 1966913"/>
                <a:gd name="T117" fmla="*/ 855183 h 2327275"/>
                <a:gd name="T118" fmla="*/ 120811 w 1966913"/>
                <a:gd name="T119" fmla="*/ 727879 h 2327275"/>
                <a:gd name="T120" fmla="*/ 196371 w 1966913"/>
                <a:gd name="T121" fmla="*/ 372816 h 2327275"/>
                <a:gd name="T122" fmla="*/ 421754 w 1966913"/>
                <a:gd name="T123" fmla="*/ 110849 h 2327275"/>
                <a:gd name="T124" fmla="*/ 768598 w 1966913"/>
                <a:gd name="T125" fmla="*/ 866 h 2327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66913" h="2327275">
                  <a:moveTo>
                    <a:pt x="954753" y="1302893"/>
                  </a:moveTo>
                  <a:lnTo>
                    <a:pt x="954489" y="1306067"/>
                  </a:lnTo>
                  <a:lnTo>
                    <a:pt x="954753" y="1309506"/>
                  </a:lnTo>
                  <a:lnTo>
                    <a:pt x="955547" y="1313209"/>
                  </a:lnTo>
                  <a:lnTo>
                    <a:pt x="957134" y="1316118"/>
                  </a:lnTo>
                  <a:lnTo>
                    <a:pt x="959251" y="1319292"/>
                  </a:lnTo>
                  <a:lnTo>
                    <a:pt x="961896" y="1322466"/>
                  </a:lnTo>
                  <a:lnTo>
                    <a:pt x="965071" y="1325111"/>
                  </a:lnTo>
                  <a:lnTo>
                    <a:pt x="968510" y="1328020"/>
                  </a:lnTo>
                  <a:lnTo>
                    <a:pt x="972478" y="1330136"/>
                  </a:lnTo>
                  <a:lnTo>
                    <a:pt x="976182" y="1332517"/>
                  </a:lnTo>
                  <a:lnTo>
                    <a:pt x="980679" y="1334368"/>
                  </a:lnTo>
                  <a:lnTo>
                    <a:pt x="985176" y="1336219"/>
                  </a:lnTo>
                  <a:lnTo>
                    <a:pt x="990467" y="1337542"/>
                  </a:lnTo>
                  <a:lnTo>
                    <a:pt x="995229" y="1338864"/>
                  </a:lnTo>
                  <a:lnTo>
                    <a:pt x="1000255" y="1339658"/>
                  </a:lnTo>
                  <a:lnTo>
                    <a:pt x="1005282" y="1339922"/>
                  </a:lnTo>
                  <a:lnTo>
                    <a:pt x="1010308" y="1340451"/>
                  </a:lnTo>
                  <a:lnTo>
                    <a:pt x="1015335" y="1340451"/>
                  </a:lnTo>
                  <a:lnTo>
                    <a:pt x="1050255" y="1340451"/>
                  </a:lnTo>
                  <a:lnTo>
                    <a:pt x="1055017" y="1340451"/>
                  </a:lnTo>
                  <a:lnTo>
                    <a:pt x="1060043" y="1339922"/>
                  </a:lnTo>
                  <a:lnTo>
                    <a:pt x="1065070" y="1339658"/>
                  </a:lnTo>
                  <a:lnTo>
                    <a:pt x="1070096" y="1338864"/>
                  </a:lnTo>
                  <a:lnTo>
                    <a:pt x="1075123" y="1337542"/>
                  </a:lnTo>
                  <a:lnTo>
                    <a:pt x="1079884" y="1336219"/>
                  </a:lnTo>
                  <a:lnTo>
                    <a:pt x="1084646" y="1334368"/>
                  </a:lnTo>
                  <a:lnTo>
                    <a:pt x="1088879" y="1332517"/>
                  </a:lnTo>
                  <a:lnTo>
                    <a:pt x="1093112" y="1330136"/>
                  </a:lnTo>
                  <a:lnTo>
                    <a:pt x="1097080" y="1328020"/>
                  </a:lnTo>
                  <a:lnTo>
                    <a:pt x="1100519" y="1325111"/>
                  </a:lnTo>
                  <a:lnTo>
                    <a:pt x="1103429" y="1322466"/>
                  </a:lnTo>
                  <a:lnTo>
                    <a:pt x="1106075" y="1319292"/>
                  </a:lnTo>
                  <a:lnTo>
                    <a:pt x="1108191" y="1316118"/>
                  </a:lnTo>
                  <a:lnTo>
                    <a:pt x="1109778" y="1313209"/>
                  </a:lnTo>
                  <a:lnTo>
                    <a:pt x="1110836" y="1309506"/>
                  </a:lnTo>
                  <a:lnTo>
                    <a:pt x="1111101" y="1306067"/>
                  </a:lnTo>
                  <a:lnTo>
                    <a:pt x="1110836" y="1302893"/>
                  </a:lnTo>
                  <a:lnTo>
                    <a:pt x="1048668" y="1302893"/>
                  </a:lnTo>
                  <a:lnTo>
                    <a:pt x="1016657" y="1302893"/>
                  </a:lnTo>
                  <a:lnTo>
                    <a:pt x="954753" y="1302893"/>
                  </a:lnTo>
                  <a:close/>
                  <a:moveTo>
                    <a:pt x="941261" y="1215611"/>
                  </a:moveTo>
                  <a:lnTo>
                    <a:pt x="937822" y="1215875"/>
                  </a:lnTo>
                  <a:lnTo>
                    <a:pt x="934383" y="1216404"/>
                  </a:lnTo>
                  <a:lnTo>
                    <a:pt x="931208" y="1217462"/>
                  </a:lnTo>
                  <a:lnTo>
                    <a:pt x="928034" y="1218520"/>
                  </a:lnTo>
                  <a:lnTo>
                    <a:pt x="924859" y="1219842"/>
                  </a:lnTo>
                  <a:lnTo>
                    <a:pt x="922214" y="1221694"/>
                  </a:lnTo>
                  <a:lnTo>
                    <a:pt x="919568" y="1223545"/>
                  </a:lnTo>
                  <a:lnTo>
                    <a:pt x="916923" y="1225661"/>
                  </a:lnTo>
                  <a:lnTo>
                    <a:pt x="914806" y="1228306"/>
                  </a:lnTo>
                  <a:lnTo>
                    <a:pt x="912955" y="1230951"/>
                  </a:lnTo>
                  <a:lnTo>
                    <a:pt x="911103" y="1233596"/>
                  </a:lnTo>
                  <a:lnTo>
                    <a:pt x="909780" y="1236770"/>
                  </a:lnTo>
                  <a:lnTo>
                    <a:pt x="908722" y="1239944"/>
                  </a:lnTo>
                  <a:lnTo>
                    <a:pt x="907664" y="1243118"/>
                  </a:lnTo>
                  <a:lnTo>
                    <a:pt x="907135" y="1246556"/>
                  </a:lnTo>
                  <a:lnTo>
                    <a:pt x="906870" y="1249995"/>
                  </a:lnTo>
                  <a:lnTo>
                    <a:pt x="907135" y="1253698"/>
                  </a:lnTo>
                  <a:lnTo>
                    <a:pt x="907664" y="1256872"/>
                  </a:lnTo>
                  <a:lnTo>
                    <a:pt x="908722" y="1260310"/>
                  </a:lnTo>
                  <a:lnTo>
                    <a:pt x="909780" y="1263484"/>
                  </a:lnTo>
                  <a:lnTo>
                    <a:pt x="911103" y="1266129"/>
                  </a:lnTo>
                  <a:lnTo>
                    <a:pt x="912955" y="1269303"/>
                  </a:lnTo>
                  <a:lnTo>
                    <a:pt x="914806" y="1271948"/>
                  </a:lnTo>
                  <a:lnTo>
                    <a:pt x="916923" y="1274328"/>
                  </a:lnTo>
                  <a:lnTo>
                    <a:pt x="919568" y="1276444"/>
                  </a:lnTo>
                  <a:lnTo>
                    <a:pt x="922214" y="1278560"/>
                  </a:lnTo>
                  <a:lnTo>
                    <a:pt x="924859" y="1280147"/>
                  </a:lnTo>
                  <a:lnTo>
                    <a:pt x="928034" y="1281734"/>
                  </a:lnTo>
                  <a:lnTo>
                    <a:pt x="931208" y="1282792"/>
                  </a:lnTo>
                  <a:lnTo>
                    <a:pt x="934383" y="1283585"/>
                  </a:lnTo>
                  <a:lnTo>
                    <a:pt x="937822" y="1284114"/>
                  </a:lnTo>
                  <a:lnTo>
                    <a:pt x="941261" y="1284114"/>
                  </a:lnTo>
                  <a:lnTo>
                    <a:pt x="1124064" y="1284114"/>
                  </a:lnTo>
                  <a:lnTo>
                    <a:pt x="1127768" y="1284114"/>
                  </a:lnTo>
                  <a:lnTo>
                    <a:pt x="1130942" y="1283585"/>
                  </a:lnTo>
                  <a:lnTo>
                    <a:pt x="1134381" y="1282792"/>
                  </a:lnTo>
                  <a:lnTo>
                    <a:pt x="1137556" y="1281734"/>
                  </a:lnTo>
                  <a:lnTo>
                    <a:pt x="1140466" y="1280147"/>
                  </a:lnTo>
                  <a:lnTo>
                    <a:pt x="1143376" y="1278560"/>
                  </a:lnTo>
                  <a:lnTo>
                    <a:pt x="1146021" y="1276444"/>
                  </a:lnTo>
                  <a:lnTo>
                    <a:pt x="1148402" y="1274328"/>
                  </a:lnTo>
                  <a:lnTo>
                    <a:pt x="1150783" y="1271948"/>
                  </a:lnTo>
                  <a:lnTo>
                    <a:pt x="1152635" y="1269303"/>
                  </a:lnTo>
                  <a:lnTo>
                    <a:pt x="1154222" y="1266129"/>
                  </a:lnTo>
                  <a:lnTo>
                    <a:pt x="1155810" y="1263484"/>
                  </a:lnTo>
                  <a:lnTo>
                    <a:pt x="1156868" y="1260310"/>
                  </a:lnTo>
                  <a:lnTo>
                    <a:pt x="1157661" y="1256872"/>
                  </a:lnTo>
                  <a:lnTo>
                    <a:pt x="1158191" y="1253698"/>
                  </a:lnTo>
                  <a:lnTo>
                    <a:pt x="1158191" y="1249995"/>
                  </a:lnTo>
                  <a:lnTo>
                    <a:pt x="1158191" y="1246556"/>
                  </a:lnTo>
                  <a:lnTo>
                    <a:pt x="1157661" y="1243118"/>
                  </a:lnTo>
                  <a:lnTo>
                    <a:pt x="1156868" y="1239944"/>
                  </a:lnTo>
                  <a:lnTo>
                    <a:pt x="1155810" y="1236770"/>
                  </a:lnTo>
                  <a:lnTo>
                    <a:pt x="1154222" y="1233596"/>
                  </a:lnTo>
                  <a:lnTo>
                    <a:pt x="1152635" y="1230951"/>
                  </a:lnTo>
                  <a:lnTo>
                    <a:pt x="1150783" y="1228306"/>
                  </a:lnTo>
                  <a:lnTo>
                    <a:pt x="1148402" y="1225661"/>
                  </a:lnTo>
                  <a:lnTo>
                    <a:pt x="1146021" y="1223545"/>
                  </a:lnTo>
                  <a:lnTo>
                    <a:pt x="1143376" y="1221694"/>
                  </a:lnTo>
                  <a:lnTo>
                    <a:pt x="1140466" y="1219842"/>
                  </a:lnTo>
                  <a:lnTo>
                    <a:pt x="1137556" y="1218520"/>
                  </a:lnTo>
                  <a:lnTo>
                    <a:pt x="1134381" y="1217462"/>
                  </a:lnTo>
                  <a:lnTo>
                    <a:pt x="1130942" y="1216404"/>
                  </a:lnTo>
                  <a:lnTo>
                    <a:pt x="1127768" y="1215875"/>
                  </a:lnTo>
                  <a:lnTo>
                    <a:pt x="1124064" y="1215611"/>
                  </a:lnTo>
                  <a:lnTo>
                    <a:pt x="941261" y="1215611"/>
                  </a:lnTo>
                  <a:close/>
                  <a:moveTo>
                    <a:pt x="941261" y="1129121"/>
                  </a:moveTo>
                  <a:lnTo>
                    <a:pt x="937822" y="1129386"/>
                  </a:lnTo>
                  <a:lnTo>
                    <a:pt x="934383" y="1130179"/>
                  </a:lnTo>
                  <a:lnTo>
                    <a:pt x="931208" y="1130973"/>
                  </a:lnTo>
                  <a:lnTo>
                    <a:pt x="928034" y="1132031"/>
                  </a:lnTo>
                  <a:lnTo>
                    <a:pt x="924859" y="1133353"/>
                  </a:lnTo>
                  <a:lnTo>
                    <a:pt x="922214" y="1135205"/>
                  </a:lnTo>
                  <a:lnTo>
                    <a:pt x="919568" y="1137056"/>
                  </a:lnTo>
                  <a:lnTo>
                    <a:pt x="916923" y="1139437"/>
                  </a:lnTo>
                  <a:lnTo>
                    <a:pt x="914806" y="1141817"/>
                  </a:lnTo>
                  <a:lnTo>
                    <a:pt x="912955" y="1144462"/>
                  </a:lnTo>
                  <a:lnTo>
                    <a:pt x="911103" y="1147107"/>
                  </a:lnTo>
                  <a:lnTo>
                    <a:pt x="909780" y="1150281"/>
                  </a:lnTo>
                  <a:lnTo>
                    <a:pt x="908722" y="1153455"/>
                  </a:lnTo>
                  <a:lnTo>
                    <a:pt x="907664" y="1156629"/>
                  </a:lnTo>
                  <a:lnTo>
                    <a:pt x="907135" y="1160067"/>
                  </a:lnTo>
                  <a:lnTo>
                    <a:pt x="906870" y="1163505"/>
                  </a:lnTo>
                  <a:lnTo>
                    <a:pt x="907135" y="1167208"/>
                  </a:lnTo>
                  <a:lnTo>
                    <a:pt x="907664" y="1170382"/>
                  </a:lnTo>
                  <a:lnTo>
                    <a:pt x="908722" y="1173821"/>
                  </a:lnTo>
                  <a:lnTo>
                    <a:pt x="909780" y="1176995"/>
                  </a:lnTo>
                  <a:lnTo>
                    <a:pt x="911103" y="1179640"/>
                  </a:lnTo>
                  <a:lnTo>
                    <a:pt x="912955" y="1182813"/>
                  </a:lnTo>
                  <a:lnTo>
                    <a:pt x="914806" y="1185458"/>
                  </a:lnTo>
                  <a:lnTo>
                    <a:pt x="916923" y="1187839"/>
                  </a:lnTo>
                  <a:lnTo>
                    <a:pt x="919568" y="1189955"/>
                  </a:lnTo>
                  <a:lnTo>
                    <a:pt x="922214" y="1191806"/>
                  </a:lnTo>
                  <a:lnTo>
                    <a:pt x="924859" y="1193658"/>
                  </a:lnTo>
                  <a:lnTo>
                    <a:pt x="928034" y="1195245"/>
                  </a:lnTo>
                  <a:lnTo>
                    <a:pt x="931208" y="1196303"/>
                  </a:lnTo>
                  <a:lnTo>
                    <a:pt x="934383" y="1197096"/>
                  </a:lnTo>
                  <a:lnTo>
                    <a:pt x="937822" y="1197625"/>
                  </a:lnTo>
                  <a:lnTo>
                    <a:pt x="941261" y="1197625"/>
                  </a:lnTo>
                  <a:lnTo>
                    <a:pt x="1124064" y="1197625"/>
                  </a:lnTo>
                  <a:lnTo>
                    <a:pt x="1127768" y="1197625"/>
                  </a:lnTo>
                  <a:lnTo>
                    <a:pt x="1130942" y="1197096"/>
                  </a:lnTo>
                  <a:lnTo>
                    <a:pt x="1134381" y="1196303"/>
                  </a:lnTo>
                  <a:lnTo>
                    <a:pt x="1137556" y="1195245"/>
                  </a:lnTo>
                  <a:lnTo>
                    <a:pt x="1140466" y="1193658"/>
                  </a:lnTo>
                  <a:lnTo>
                    <a:pt x="1143376" y="1191806"/>
                  </a:lnTo>
                  <a:lnTo>
                    <a:pt x="1146021" y="1189955"/>
                  </a:lnTo>
                  <a:lnTo>
                    <a:pt x="1148402" y="1187839"/>
                  </a:lnTo>
                  <a:lnTo>
                    <a:pt x="1150783" y="1185458"/>
                  </a:lnTo>
                  <a:lnTo>
                    <a:pt x="1152635" y="1182813"/>
                  </a:lnTo>
                  <a:lnTo>
                    <a:pt x="1154222" y="1179640"/>
                  </a:lnTo>
                  <a:lnTo>
                    <a:pt x="1155810" y="1176995"/>
                  </a:lnTo>
                  <a:lnTo>
                    <a:pt x="1156868" y="1173821"/>
                  </a:lnTo>
                  <a:lnTo>
                    <a:pt x="1157661" y="1170382"/>
                  </a:lnTo>
                  <a:lnTo>
                    <a:pt x="1158191" y="1167208"/>
                  </a:lnTo>
                  <a:lnTo>
                    <a:pt x="1158191" y="1163505"/>
                  </a:lnTo>
                  <a:lnTo>
                    <a:pt x="1158191" y="1160067"/>
                  </a:lnTo>
                  <a:lnTo>
                    <a:pt x="1157661" y="1156629"/>
                  </a:lnTo>
                  <a:lnTo>
                    <a:pt x="1156868" y="1153455"/>
                  </a:lnTo>
                  <a:lnTo>
                    <a:pt x="1155810" y="1150281"/>
                  </a:lnTo>
                  <a:lnTo>
                    <a:pt x="1154222" y="1147107"/>
                  </a:lnTo>
                  <a:lnTo>
                    <a:pt x="1152635" y="1144462"/>
                  </a:lnTo>
                  <a:lnTo>
                    <a:pt x="1150783" y="1141817"/>
                  </a:lnTo>
                  <a:lnTo>
                    <a:pt x="1148402" y="1139437"/>
                  </a:lnTo>
                  <a:lnTo>
                    <a:pt x="1146021" y="1137056"/>
                  </a:lnTo>
                  <a:lnTo>
                    <a:pt x="1143376" y="1135205"/>
                  </a:lnTo>
                  <a:lnTo>
                    <a:pt x="1140466" y="1133353"/>
                  </a:lnTo>
                  <a:lnTo>
                    <a:pt x="1137556" y="1132031"/>
                  </a:lnTo>
                  <a:lnTo>
                    <a:pt x="1134381" y="1130973"/>
                  </a:lnTo>
                  <a:lnTo>
                    <a:pt x="1130942" y="1130179"/>
                  </a:lnTo>
                  <a:lnTo>
                    <a:pt x="1127768" y="1129386"/>
                  </a:lnTo>
                  <a:lnTo>
                    <a:pt x="1124064" y="1129121"/>
                  </a:lnTo>
                  <a:lnTo>
                    <a:pt x="941261" y="1129121"/>
                  </a:lnTo>
                  <a:close/>
                  <a:moveTo>
                    <a:pt x="1341787" y="876266"/>
                  </a:moveTo>
                  <a:lnTo>
                    <a:pt x="1336231" y="884201"/>
                  </a:lnTo>
                  <a:lnTo>
                    <a:pt x="1330676" y="891871"/>
                  </a:lnTo>
                  <a:lnTo>
                    <a:pt x="1325120" y="899277"/>
                  </a:lnTo>
                  <a:lnTo>
                    <a:pt x="1319565" y="906418"/>
                  </a:lnTo>
                  <a:lnTo>
                    <a:pt x="1308189" y="920172"/>
                  </a:lnTo>
                  <a:lnTo>
                    <a:pt x="1297078" y="932867"/>
                  </a:lnTo>
                  <a:lnTo>
                    <a:pt x="1362686" y="998726"/>
                  </a:lnTo>
                  <a:lnTo>
                    <a:pt x="1365596" y="1001107"/>
                  </a:lnTo>
                  <a:lnTo>
                    <a:pt x="1368241" y="1003223"/>
                  </a:lnTo>
                  <a:lnTo>
                    <a:pt x="1371416" y="1005074"/>
                  </a:lnTo>
                  <a:lnTo>
                    <a:pt x="1374591" y="1006396"/>
                  </a:lnTo>
                  <a:lnTo>
                    <a:pt x="1377765" y="1007719"/>
                  </a:lnTo>
                  <a:lnTo>
                    <a:pt x="1381204" y="1008512"/>
                  </a:lnTo>
                  <a:lnTo>
                    <a:pt x="1384643" y="1009041"/>
                  </a:lnTo>
                  <a:lnTo>
                    <a:pt x="1388083" y="1009041"/>
                  </a:lnTo>
                  <a:lnTo>
                    <a:pt x="1391522" y="1009041"/>
                  </a:lnTo>
                  <a:lnTo>
                    <a:pt x="1394961" y="1008512"/>
                  </a:lnTo>
                  <a:lnTo>
                    <a:pt x="1398400" y="1007719"/>
                  </a:lnTo>
                  <a:lnTo>
                    <a:pt x="1401839" y="1006396"/>
                  </a:lnTo>
                  <a:lnTo>
                    <a:pt x="1404749" y="1005074"/>
                  </a:lnTo>
                  <a:lnTo>
                    <a:pt x="1407924" y="1003223"/>
                  </a:lnTo>
                  <a:lnTo>
                    <a:pt x="1410834" y="1001107"/>
                  </a:lnTo>
                  <a:lnTo>
                    <a:pt x="1413479" y="998726"/>
                  </a:lnTo>
                  <a:lnTo>
                    <a:pt x="1416125" y="995817"/>
                  </a:lnTo>
                  <a:lnTo>
                    <a:pt x="1417976" y="993172"/>
                  </a:lnTo>
                  <a:lnTo>
                    <a:pt x="1420093" y="989998"/>
                  </a:lnTo>
                  <a:lnTo>
                    <a:pt x="1421416" y="986824"/>
                  </a:lnTo>
                  <a:lnTo>
                    <a:pt x="1422474" y="983386"/>
                  </a:lnTo>
                  <a:lnTo>
                    <a:pt x="1423267" y="980212"/>
                  </a:lnTo>
                  <a:lnTo>
                    <a:pt x="1423797" y="976773"/>
                  </a:lnTo>
                  <a:lnTo>
                    <a:pt x="1423797" y="973335"/>
                  </a:lnTo>
                  <a:lnTo>
                    <a:pt x="1423797" y="969632"/>
                  </a:lnTo>
                  <a:lnTo>
                    <a:pt x="1423267" y="966458"/>
                  </a:lnTo>
                  <a:lnTo>
                    <a:pt x="1422474" y="963020"/>
                  </a:lnTo>
                  <a:lnTo>
                    <a:pt x="1421416" y="959581"/>
                  </a:lnTo>
                  <a:lnTo>
                    <a:pt x="1420093" y="956672"/>
                  </a:lnTo>
                  <a:lnTo>
                    <a:pt x="1417976" y="953498"/>
                  </a:lnTo>
                  <a:lnTo>
                    <a:pt x="1416125" y="950588"/>
                  </a:lnTo>
                  <a:lnTo>
                    <a:pt x="1413479" y="947944"/>
                  </a:lnTo>
                  <a:lnTo>
                    <a:pt x="1341787" y="876266"/>
                  </a:lnTo>
                  <a:close/>
                  <a:moveTo>
                    <a:pt x="723538" y="876266"/>
                  </a:moveTo>
                  <a:lnTo>
                    <a:pt x="651846" y="947944"/>
                  </a:lnTo>
                  <a:lnTo>
                    <a:pt x="649465" y="950588"/>
                  </a:lnTo>
                  <a:lnTo>
                    <a:pt x="647084" y="953498"/>
                  </a:lnTo>
                  <a:lnTo>
                    <a:pt x="645497" y="956672"/>
                  </a:lnTo>
                  <a:lnTo>
                    <a:pt x="644174" y="959581"/>
                  </a:lnTo>
                  <a:lnTo>
                    <a:pt x="642587" y="963020"/>
                  </a:lnTo>
                  <a:lnTo>
                    <a:pt x="642058" y="966458"/>
                  </a:lnTo>
                  <a:lnTo>
                    <a:pt x="641529" y="969632"/>
                  </a:lnTo>
                  <a:lnTo>
                    <a:pt x="641264" y="973335"/>
                  </a:lnTo>
                  <a:lnTo>
                    <a:pt x="641529" y="976773"/>
                  </a:lnTo>
                  <a:lnTo>
                    <a:pt x="642058" y="980212"/>
                  </a:lnTo>
                  <a:lnTo>
                    <a:pt x="642587" y="983386"/>
                  </a:lnTo>
                  <a:lnTo>
                    <a:pt x="644174" y="986824"/>
                  </a:lnTo>
                  <a:lnTo>
                    <a:pt x="645497" y="989998"/>
                  </a:lnTo>
                  <a:lnTo>
                    <a:pt x="647084" y="993172"/>
                  </a:lnTo>
                  <a:lnTo>
                    <a:pt x="649465" y="995817"/>
                  </a:lnTo>
                  <a:lnTo>
                    <a:pt x="651846" y="998726"/>
                  </a:lnTo>
                  <a:lnTo>
                    <a:pt x="654491" y="1001107"/>
                  </a:lnTo>
                  <a:lnTo>
                    <a:pt x="657666" y="1003223"/>
                  </a:lnTo>
                  <a:lnTo>
                    <a:pt x="660576" y="1005074"/>
                  </a:lnTo>
                  <a:lnTo>
                    <a:pt x="663751" y="1006396"/>
                  </a:lnTo>
                  <a:lnTo>
                    <a:pt x="667190" y="1007719"/>
                  </a:lnTo>
                  <a:lnTo>
                    <a:pt x="670629" y="1008512"/>
                  </a:lnTo>
                  <a:lnTo>
                    <a:pt x="673803" y="1009041"/>
                  </a:lnTo>
                  <a:lnTo>
                    <a:pt x="677243" y="1009041"/>
                  </a:lnTo>
                  <a:lnTo>
                    <a:pt x="680682" y="1009041"/>
                  </a:lnTo>
                  <a:lnTo>
                    <a:pt x="683856" y="1008512"/>
                  </a:lnTo>
                  <a:lnTo>
                    <a:pt x="687295" y="1007719"/>
                  </a:lnTo>
                  <a:lnTo>
                    <a:pt x="690734" y="1006396"/>
                  </a:lnTo>
                  <a:lnTo>
                    <a:pt x="694174" y="1005074"/>
                  </a:lnTo>
                  <a:lnTo>
                    <a:pt x="696819" y="1003223"/>
                  </a:lnTo>
                  <a:lnTo>
                    <a:pt x="699994" y="1001107"/>
                  </a:lnTo>
                  <a:lnTo>
                    <a:pt x="702639" y="998726"/>
                  </a:lnTo>
                  <a:lnTo>
                    <a:pt x="768512" y="932867"/>
                  </a:lnTo>
                  <a:lnTo>
                    <a:pt x="757401" y="920172"/>
                  </a:lnTo>
                  <a:lnTo>
                    <a:pt x="745760" y="906418"/>
                  </a:lnTo>
                  <a:lnTo>
                    <a:pt x="740205" y="899277"/>
                  </a:lnTo>
                  <a:lnTo>
                    <a:pt x="734649" y="891606"/>
                  </a:lnTo>
                  <a:lnTo>
                    <a:pt x="728829" y="884201"/>
                  </a:lnTo>
                  <a:lnTo>
                    <a:pt x="723538" y="876266"/>
                  </a:lnTo>
                  <a:close/>
                  <a:moveTo>
                    <a:pt x="1407659" y="582150"/>
                  </a:moveTo>
                  <a:lnTo>
                    <a:pt x="1408982" y="594581"/>
                  </a:lnTo>
                  <a:lnTo>
                    <a:pt x="1410040" y="607276"/>
                  </a:lnTo>
                  <a:lnTo>
                    <a:pt x="1411098" y="620237"/>
                  </a:lnTo>
                  <a:lnTo>
                    <a:pt x="1411098" y="633197"/>
                  </a:lnTo>
                  <a:lnTo>
                    <a:pt x="1411098" y="643512"/>
                  </a:lnTo>
                  <a:lnTo>
                    <a:pt x="1410834" y="653827"/>
                  </a:lnTo>
                  <a:lnTo>
                    <a:pt x="1535436" y="653827"/>
                  </a:lnTo>
                  <a:lnTo>
                    <a:pt x="1539139" y="653563"/>
                  </a:lnTo>
                  <a:lnTo>
                    <a:pt x="1542314" y="653034"/>
                  </a:lnTo>
                  <a:lnTo>
                    <a:pt x="1546018" y="652240"/>
                  </a:lnTo>
                  <a:lnTo>
                    <a:pt x="1549192" y="651182"/>
                  </a:lnTo>
                  <a:lnTo>
                    <a:pt x="1552631" y="649331"/>
                  </a:lnTo>
                  <a:lnTo>
                    <a:pt x="1555277" y="647744"/>
                  </a:lnTo>
                  <a:lnTo>
                    <a:pt x="1558187" y="645628"/>
                  </a:lnTo>
                  <a:lnTo>
                    <a:pt x="1560568" y="643247"/>
                  </a:lnTo>
                  <a:lnTo>
                    <a:pt x="1562949" y="640603"/>
                  </a:lnTo>
                  <a:lnTo>
                    <a:pt x="1565065" y="637958"/>
                  </a:lnTo>
                  <a:lnTo>
                    <a:pt x="1566917" y="635048"/>
                  </a:lnTo>
                  <a:lnTo>
                    <a:pt x="1568504" y="631874"/>
                  </a:lnTo>
                  <a:lnTo>
                    <a:pt x="1569562" y="628700"/>
                  </a:lnTo>
                  <a:lnTo>
                    <a:pt x="1570356" y="625262"/>
                  </a:lnTo>
                  <a:lnTo>
                    <a:pt x="1571150" y="621559"/>
                  </a:lnTo>
                  <a:lnTo>
                    <a:pt x="1571414" y="617856"/>
                  </a:lnTo>
                  <a:lnTo>
                    <a:pt x="1571150" y="614418"/>
                  </a:lnTo>
                  <a:lnTo>
                    <a:pt x="1570356" y="610715"/>
                  </a:lnTo>
                  <a:lnTo>
                    <a:pt x="1569562" y="607276"/>
                  </a:lnTo>
                  <a:lnTo>
                    <a:pt x="1568504" y="603838"/>
                  </a:lnTo>
                  <a:lnTo>
                    <a:pt x="1566917" y="600929"/>
                  </a:lnTo>
                  <a:lnTo>
                    <a:pt x="1565065" y="598019"/>
                  </a:lnTo>
                  <a:lnTo>
                    <a:pt x="1562949" y="595110"/>
                  </a:lnTo>
                  <a:lnTo>
                    <a:pt x="1560568" y="592729"/>
                  </a:lnTo>
                  <a:lnTo>
                    <a:pt x="1558187" y="590084"/>
                  </a:lnTo>
                  <a:lnTo>
                    <a:pt x="1555277" y="588233"/>
                  </a:lnTo>
                  <a:lnTo>
                    <a:pt x="1552631" y="586646"/>
                  </a:lnTo>
                  <a:lnTo>
                    <a:pt x="1549192" y="584794"/>
                  </a:lnTo>
                  <a:lnTo>
                    <a:pt x="1546018" y="583736"/>
                  </a:lnTo>
                  <a:lnTo>
                    <a:pt x="1542314" y="582943"/>
                  </a:lnTo>
                  <a:lnTo>
                    <a:pt x="1539139" y="582414"/>
                  </a:lnTo>
                  <a:lnTo>
                    <a:pt x="1535436" y="582150"/>
                  </a:lnTo>
                  <a:lnTo>
                    <a:pt x="1407659" y="582150"/>
                  </a:lnTo>
                  <a:close/>
                  <a:moveTo>
                    <a:pt x="530154" y="582150"/>
                  </a:moveTo>
                  <a:lnTo>
                    <a:pt x="526450" y="582414"/>
                  </a:lnTo>
                  <a:lnTo>
                    <a:pt x="522747" y="582943"/>
                  </a:lnTo>
                  <a:lnTo>
                    <a:pt x="519308" y="583736"/>
                  </a:lnTo>
                  <a:lnTo>
                    <a:pt x="516133" y="584794"/>
                  </a:lnTo>
                  <a:lnTo>
                    <a:pt x="512958" y="586646"/>
                  </a:lnTo>
                  <a:lnTo>
                    <a:pt x="509784" y="588233"/>
                  </a:lnTo>
                  <a:lnTo>
                    <a:pt x="507403" y="590084"/>
                  </a:lnTo>
                  <a:lnTo>
                    <a:pt x="504493" y="592729"/>
                  </a:lnTo>
                  <a:lnTo>
                    <a:pt x="502376" y="595110"/>
                  </a:lnTo>
                  <a:lnTo>
                    <a:pt x="500260" y="598019"/>
                  </a:lnTo>
                  <a:lnTo>
                    <a:pt x="498408" y="600929"/>
                  </a:lnTo>
                  <a:lnTo>
                    <a:pt x="497085" y="603838"/>
                  </a:lnTo>
                  <a:lnTo>
                    <a:pt x="495763" y="607276"/>
                  </a:lnTo>
                  <a:lnTo>
                    <a:pt x="494969" y="610715"/>
                  </a:lnTo>
                  <a:lnTo>
                    <a:pt x="494440" y="614418"/>
                  </a:lnTo>
                  <a:lnTo>
                    <a:pt x="494175" y="617856"/>
                  </a:lnTo>
                  <a:lnTo>
                    <a:pt x="494440" y="621559"/>
                  </a:lnTo>
                  <a:lnTo>
                    <a:pt x="494969" y="625262"/>
                  </a:lnTo>
                  <a:lnTo>
                    <a:pt x="495763" y="628700"/>
                  </a:lnTo>
                  <a:lnTo>
                    <a:pt x="497085" y="631874"/>
                  </a:lnTo>
                  <a:lnTo>
                    <a:pt x="498408" y="635048"/>
                  </a:lnTo>
                  <a:lnTo>
                    <a:pt x="500260" y="637958"/>
                  </a:lnTo>
                  <a:lnTo>
                    <a:pt x="502376" y="640603"/>
                  </a:lnTo>
                  <a:lnTo>
                    <a:pt x="504493" y="643247"/>
                  </a:lnTo>
                  <a:lnTo>
                    <a:pt x="507403" y="645628"/>
                  </a:lnTo>
                  <a:lnTo>
                    <a:pt x="509784" y="647744"/>
                  </a:lnTo>
                  <a:lnTo>
                    <a:pt x="512958" y="649331"/>
                  </a:lnTo>
                  <a:lnTo>
                    <a:pt x="516133" y="651182"/>
                  </a:lnTo>
                  <a:lnTo>
                    <a:pt x="519308" y="652240"/>
                  </a:lnTo>
                  <a:lnTo>
                    <a:pt x="522747" y="653034"/>
                  </a:lnTo>
                  <a:lnTo>
                    <a:pt x="526450" y="653563"/>
                  </a:lnTo>
                  <a:lnTo>
                    <a:pt x="530154" y="653827"/>
                  </a:lnTo>
                  <a:lnTo>
                    <a:pt x="654756" y="653827"/>
                  </a:lnTo>
                  <a:lnTo>
                    <a:pt x="654491" y="643512"/>
                  </a:lnTo>
                  <a:lnTo>
                    <a:pt x="654227" y="633197"/>
                  </a:lnTo>
                  <a:lnTo>
                    <a:pt x="654491" y="620237"/>
                  </a:lnTo>
                  <a:lnTo>
                    <a:pt x="655285" y="607276"/>
                  </a:lnTo>
                  <a:lnTo>
                    <a:pt x="656079" y="594581"/>
                  </a:lnTo>
                  <a:lnTo>
                    <a:pt x="657666" y="582150"/>
                  </a:lnTo>
                  <a:lnTo>
                    <a:pt x="530154" y="582150"/>
                  </a:lnTo>
                  <a:close/>
                  <a:moveTo>
                    <a:pt x="1010822" y="371475"/>
                  </a:moveTo>
                  <a:lnTo>
                    <a:pt x="1014779" y="372005"/>
                  </a:lnTo>
                  <a:lnTo>
                    <a:pt x="1018472" y="372270"/>
                  </a:lnTo>
                  <a:lnTo>
                    <a:pt x="1021902" y="373065"/>
                  </a:lnTo>
                  <a:lnTo>
                    <a:pt x="1025331" y="374126"/>
                  </a:lnTo>
                  <a:lnTo>
                    <a:pt x="1028497" y="375451"/>
                  </a:lnTo>
                  <a:lnTo>
                    <a:pt x="1031927" y="377306"/>
                  </a:lnTo>
                  <a:lnTo>
                    <a:pt x="1034565" y="379427"/>
                  </a:lnTo>
                  <a:lnTo>
                    <a:pt x="1037467" y="381813"/>
                  </a:lnTo>
                  <a:lnTo>
                    <a:pt x="1039841" y="384198"/>
                  </a:lnTo>
                  <a:lnTo>
                    <a:pt x="1041951" y="387114"/>
                  </a:lnTo>
                  <a:lnTo>
                    <a:pt x="1043798" y="389764"/>
                  </a:lnTo>
                  <a:lnTo>
                    <a:pt x="1045645" y="393210"/>
                  </a:lnTo>
                  <a:lnTo>
                    <a:pt x="1046964" y="396656"/>
                  </a:lnTo>
                  <a:lnTo>
                    <a:pt x="1048019" y="400102"/>
                  </a:lnTo>
                  <a:lnTo>
                    <a:pt x="1048547" y="403548"/>
                  </a:lnTo>
                  <a:lnTo>
                    <a:pt x="1049338" y="407523"/>
                  </a:lnTo>
                  <a:lnTo>
                    <a:pt x="1049074" y="411234"/>
                  </a:lnTo>
                  <a:lnTo>
                    <a:pt x="1048547" y="414945"/>
                  </a:lnTo>
                  <a:lnTo>
                    <a:pt x="1047755" y="418656"/>
                  </a:lnTo>
                  <a:lnTo>
                    <a:pt x="1046700" y="421837"/>
                  </a:lnTo>
                  <a:lnTo>
                    <a:pt x="1045381" y="425283"/>
                  </a:lnTo>
                  <a:lnTo>
                    <a:pt x="1043534" y="428463"/>
                  </a:lnTo>
                  <a:lnTo>
                    <a:pt x="1041424" y="431644"/>
                  </a:lnTo>
                  <a:lnTo>
                    <a:pt x="1039049" y="434030"/>
                  </a:lnTo>
                  <a:lnTo>
                    <a:pt x="1036675" y="436680"/>
                  </a:lnTo>
                  <a:lnTo>
                    <a:pt x="1033773" y="438801"/>
                  </a:lnTo>
                  <a:lnTo>
                    <a:pt x="1031135" y="440921"/>
                  </a:lnTo>
                  <a:lnTo>
                    <a:pt x="1027706" y="442512"/>
                  </a:lnTo>
                  <a:lnTo>
                    <a:pt x="1024276" y="443837"/>
                  </a:lnTo>
                  <a:lnTo>
                    <a:pt x="1020846" y="445162"/>
                  </a:lnTo>
                  <a:lnTo>
                    <a:pt x="1017417" y="445692"/>
                  </a:lnTo>
                  <a:lnTo>
                    <a:pt x="1013460" y="445957"/>
                  </a:lnTo>
                  <a:lnTo>
                    <a:pt x="1005809" y="446487"/>
                  </a:lnTo>
                  <a:lnTo>
                    <a:pt x="998422" y="447018"/>
                  </a:lnTo>
                  <a:lnTo>
                    <a:pt x="991563" y="447813"/>
                  </a:lnTo>
                  <a:lnTo>
                    <a:pt x="984704" y="448873"/>
                  </a:lnTo>
                  <a:lnTo>
                    <a:pt x="978373" y="450198"/>
                  </a:lnTo>
                  <a:lnTo>
                    <a:pt x="972305" y="451524"/>
                  </a:lnTo>
                  <a:lnTo>
                    <a:pt x="965973" y="453114"/>
                  </a:lnTo>
                  <a:lnTo>
                    <a:pt x="960433" y="454969"/>
                  </a:lnTo>
                  <a:lnTo>
                    <a:pt x="954893" y="456825"/>
                  </a:lnTo>
                  <a:lnTo>
                    <a:pt x="949881" y="458945"/>
                  </a:lnTo>
                  <a:lnTo>
                    <a:pt x="944868" y="461066"/>
                  </a:lnTo>
                  <a:lnTo>
                    <a:pt x="939856" y="463716"/>
                  </a:lnTo>
                  <a:lnTo>
                    <a:pt x="935371" y="466102"/>
                  </a:lnTo>
                  <a:lnTo>
                    <a:pt x="930886" y="468753"/>
                  </a:lnTo>
                  <a:lnTo>
                    <a:pt x="926665" y="471403"/>
                  </a:lnTo>
                  <a:lnTo>
                    <a:pt x="922444" y="474319"/>
                  </a:lnTo>
                  <a:lnTo>
                    <a:pt x="918487" y="477235"/>
                  </a:lnTo>
                  <a:lnTo>
                    <a:pt x="914530" y="480150"/>
                  </a:lnTo>
                  <a:lnTo>
                    <a:pt x="910837" y="483331"/>
                  </a:lnTo>
                  <a:lnTo>
                    <a:pt x="907671" y="486777"/>
                  </a:lnTo>
                  <a:lnTo>
                    <a:pt x="900812" y="493403"/>
                  </a:lnTo>
                  <a:lnTo>
                    <a:pt x="894744" y="500825"/>
                  </a:lnTo>
                  <a:lnTo>
                    <a:pt x="888940" y="508247"/>
                  </a:lnTo>
                  <a:lnTo>
                    <a:pt x="883928" y="516199"/>
                  </a:lnTo>
                  <a:lnTo>
                    <a:pt x="879443" y="524150"/>
                  </a:lnTo>
                  <a:lnTo>
                    <a:pt x="874958" y="532367"/>
                  </a:lnTo>
                  <a:lnTo>
                    <a:pt x="871529" y="540319"/>
                  </a:lnTo>
                  <a:lnTo>
                    <a:pt x="868099" y="548801"/>
                  </a:lnTo>
                  <a:lnTo>
                    <a:pt x="864933" y="557018"/>
                  </a:lnTo>
                  <a:lnTo>
                    <a:pt x="862559" y="565235"/>
                  </a:lnTo>
                  <a:lnTo>
                    <a:pt x="860185" y="573452"/>
                  </a:lnTo>
                  <a:lnTo>
                    <a:pt x="858338" y="580874"/>
                  </a:lnTo>
                  <a:lnTo>
                    <a:pt x="856491" y="588295"/>
                  </a:lnTo>
                  <a:lnTo>
                    <a:pt x="855436" y="595187"/>
                  </a:lnTo>
                  <a:lnTo>
                    <a:pt x="853589" y="607645"/>
                  </a:lnTo>
                  <a:lnTo>
                    <a:pt x="852270" y="617717"/>
                  </a:lnTo>
                  <a:lnTo>
                    <a:pt x="852006" y="624874"/>
                  </a:lnTo>
                  <a:lnTo>
                    <a:pt x="851743" y="627789"/>
                  </a:lnTo>
                  <a:lnTo>
                    <a:pt x="851743" y="631765"/>
                  </a:lnTo>
                  <a:lnTo>
                    <a:pt x="851215" y="635476"/>
                  </a:lnTo>
                  <a:lnTo>
                    <a:pt x="850160" y="638922"/>
                  </a:lnTo>
                  <a:lnTo>
                    <a:pt x="849104" y="642633"/>
                  </a:lnTo>
                  <a:lnTo>
                    <a:pt x="847258" y="645549"/>
                  </a:lnTo>
                  <a:lnTo>
                    <a:pt x="845675" y="648729"/>
                  </a:lnTo>
                  <a:lnTo>
                    <a:pt x="843301" y="651645"/>
                  </a:lnTo>
                  <a:lnTo>
                    <a:pt x="841190" y="654296"/>
                  </a:lnTo>
                  <a:lnTo>
                    <a:pt x="838288" y="656681"/>
                  </a:lnTo>
                  <a:lnTo>
                    <a:pt x="835650" y="658802"/>
                  </a:lnTo>
                  <a:lnTo>
                    <a:pt x="832484" y="660657"/>
                  </a:lnTo>
                  <a:lnTo>
                    <a:pt x="829319" y="662247"/>
                  </a:lnTo>
                  <a:lnTo>
                    <a:pt x="826153" y="663308"/>
                  </a:lnTo>
                  <a:lnTo>
                    <a:pt x="822459" y="664103"/>
                  </a:lnTo>
                  <a:lnTo>
                    <a:pt x="818766" y="664898"/>
                  </a:lnTo>
                  <a:lnTo>
                    <a:pt x="814809" y="665163"/>
                  </a:lnTo>
                  <a:lnTo>
                    <a:pt x="811115" y="664898"/>
                  </a:lnTo>
                  <a:lnTo>
                    <a:pt x="807686" y="664103"/>
                  </a:lnTo>
                  <a:lnTo>
                    <a:pt x="803993" y="663308"/>
                  </a:lnTo>
                  <a:lnTo>
                    <a:pt x="800563" y="662247"/>
                  </a:lnTo>
                  <a:lnTo>
                    <a:pt x="797133" y="660657"/>
                  </a:lnTo>
                  <a:lnTo>
                    <a:pt x="794495" y="658802"/>
                  </a:lnTo>
                  <a:lnTo>
                    <a:pt x="791330" y="656681"/>
                  </a:lnTo>
                  <a:lnTo>
                    <a:pt x="788691" y="654296"/>
                  </a:lnTo>
                  <a:lnTo>
                    <a:pt x="786317" y="651645"/>
                  </a:lnTo>
                  <a:lnTo>
                    <a:pt x="784207" y="648729"/>
                  </a:lnTo>
                  <a:lnTo>
                    <a:pt x="782360" y="645549"/>
                  </a:lnTo>
                  <a:lnTo>
                    <a:pt x="781041" y="642633"/>
                  </a:lnTo>
                  <a:lnTo>
                    <a:pt x="779458" y="638922"/>
                  </a:lnTo>
                  <a:lnTo>
                    <a:pt x="778667" y="635476"/>
                  </a:lnTo>
                  <a:lnTo>
                    <a:pt x="778139" y="631765"/>
                  </a:lnTo>
                  <a:lnTo>
                    <a:pt x="777875" y="627789"/>
                  </a:lnTo>
                  <a:lnTo>
                    <a:pt x="778139" y="623814"/>
                  </a:lnTo>
                  <a:lnTo>
                    <a:pt x="778667" y="613741"/>
                  </a:lnTo>
                  <a:lnTo>
                    <a:pt x="779194" y="606850"/>
                  </a:lnTo>
                  <a:lnTo>
                    <a:pt x="780249" y="598898"/>
                  </a:lnTo>
                  <a:lnTo>
                    <a:pt x="781305" y="590151"/>
                  </a:lnTo>
                  <a:lnTo>
                    <a:pt x="782888" y="580343"/>
                  </a:lnTo>
                  <a:lnTo>
                    <a:pt x="785262" y="569741"/>
                  </a:lnTo>
                  <a:lnTo>
                    <a:pt x="787636" y="558343"/>
                  </a:lnTo>
                  <a:lnTo>
                    <a:pt x="790802" y="546681"/>
                  </a:lnTo>
                  <a:lnTo>
                    <a:pt x="794759" y="534223"/>
                  </a:lnTo>
                  <a:lnTo>
                    <a:pt x="799508" y="521500"/>
                  </a:lnTo>
                  <a:lnTo>
                    <a:pt x="801882" y="515138"/>
                  </a:lnTo>
                  <a:lnTo>
                    <a:pt x="804784" y="508247"/>
                  </a:lnTo>
                  <a:lnTo>
                    <a:pt x="807950" y="501885"/>
                  </a:lnTo>
                  <a:lnTo>
                    <a:pt x="810852" y="495524"/>
                  </a:lnTo>
                  <a:lnTo>
                    <a:pt x="814545" y="488632"/>
                  </a:lnTo>
                  <a:lnTo>
                    <a:pt x="818238" y="482271"/>
                  </a:lnTo>
                  <a:lnTo>
                    <a:pt x="823515" y="473259"/>
                  </a:lnTo>
                  <a:lnTo>
                    <a:pt x="829319" y="464512"/>
                  </a:lnTo>
                  <a:lnTo>
                    <a:pt x="835914" y="456030"/>
                  </a:lnTo>
                  <a:lnTo>
                    <a:pt x="842773" y="447548"/>
                  </a:lnTo>
                  <a:lnTo>
                    <a:pt x="850160" y="439331"/>
                  </a:lnTo>
                  <a:lnTo>
                    <a:pt x="858338" y="431379"/>
                  </a:lnTo>
                  <a:lnTo>
                    <a:pt x="867044" y="423692"/>
                  </a:lnTo>
                  <a:lnTo>
                    <a:pt x="876013" y="416270"/>
                  </a:lnTo>
                  <a:lnTo>
                    <a:pt x="882345" y="411499"/>
                  </a:lnTo>
                  <a:lnTo>
                    <a:pt x="888940" y="406993"/>
                  </a:lnTo>
                  <a:lnTo>
                    <a:pt x="896063" y="402752"/>
                  </a:lnTo>
                  <a:lnTo>
                    <a:pt x="903450" y="398776"/>
                  </a:lnTo>
                  <a:lnTo>
                    <a:pt x="910837" y="395066"/>
                  </a:lnTo>
                  <a:lnTo>
                    <a:pt x="918751" y="391620"/>
                  </a:lnTo>
                  <a:lnTo>
                    <a:pt x="926929" y="388174"/>
                  </a:lnTo>
                  <a:lnTo>
                    <a:pt x="935371" y="384993"/>
                  </a:lnTo>
                  <a:lnTo>
                    <a:pt x="943549" y="382343"/>
                  </a:lnTo>
                  <a:lnTo>
                    <a:pt x="952519" y="379957"/>
                  </a:lnTo>
                  <a:lnTo>
                    <a:pt x="961489" y="377837"/>
                  </a:lnTo>
                  <a:lnTo>
                    <a:pt x="970986" y="375716"/>
                  </a:lnTo>
                  <a:lnTo>
                    <a:pt x="980747" y="374391"/>
                  </a:lnTo>
                  <a:lnTo>
                    <a:pt x="990508" y="373065"/>
                  </a:lnTo>
                  <a:lnTo>
                    <a:pt x="1000533" y="372270"/>
                  </a:lnTo>
                  <a:lnTo>
                    <a:pt x="1010822" y="371475"/>
                  </a:lnTo>
                  <a:close/>
                  <a:moveTo>
                    <a:pt x="1024065" y="303903"/>
                  </a:moveTo>
                  <a:lnTo>
                    <a:pt x="1016128" y="304432"/>
                  </a:lnTo>
                  <a:lnTo>
                    <a:pt x="1001049" y="305490"/>
                  </a:lnTo>
                  <a:lnTo>
                    <a:pt x="997875" y="305754"/>
                  </a:lnTo>
                  <a:lnTo>
                    <a:pt x="990467" y="306548"/>
                  </a:lnTo>
                  <a:lnTo>
                    <a:pt x="983060" y="307606"/>
                  </a:lnTo>
                  <a:lnTo>
                    <a:pt x="975388" y="308928"/>
                  </a:lnTo>
                  <a:lnTo>
                    <a:pt x="968245" y="310251"/>
                  </a:lnTo>
                  <a:lnTo>
                    <a:pt x="960838" y="311573"/>
                  </a:lnTo>
                  <a:lnTo>
                    <a:pt x="953430" y="313424"/>
                  </a:lnTo>
                  <a:lnTo>
                    <a:pt x="946288" y="315276"/>
                  </a:lnTo>
                  <a:lnTo>
                    <a:pt x="938880" y="317392"/>
                  </a:lnTo>
                  <a:lnTo>
                    <a:pt x="915071" y="324269"/>
                  </a:lnTo>
                  <a:lnTo>
                    <a:pt x="915336" y="325591"/>
                  </a:lnTo>
                  <a:lnTo>
                    <a:pt x="904754" y="330088"/>
                  </a:lnTo>
                  <a:lnTo>
                    <a:pt x="893907" y="334584"/>
                  </a:lnTo>
                  <a:lnTo>
                    <a:pt x="883590" y="340138"/>
                  </a:lnTo>
                  <a:lnTo>
                    <a:pt x="873537" y="345428"/>
                  </a:lnTo>
                  <a:lnTo>
                    <a:pt x="863749" y="350983"/>
                  </a:lnTo>
                  <a:lnTo>
                    <a:pt x="853961" y="357066"/>
                  </a:lnTo>
                  <a:lnTo>
                    <a:pt x="844437" y="363678"/>
                  </a:lnTo>
                  <a:lnTo>
                    <a:pt x="835178" y="370291"/>
                  </a:lnTo>
                  <a:lnTo>
                    <a:pt x="826183" y="377432"/>
                  </a:lnTo>
                  <a:lnTo>
                    <a:pt x="817453" y="384573"/>
                  </a:lnTo>
                  <a:lnTo>
                    <a:pt x="808987" y="392508"/>
                  </a:lnTo>
                  <a:lnTo>
                    <a:pt x="800522" y="400443"/>
                  </a:lnTo>
                  <a:lnTo>
                    <a:pt x="792585" y="408642"/>
                  </a:lnTo>
                  <a:lnTo>
                    <a:pt x="785178" y="416841"/>
                  </a:lnTo>
                  <a:lnTo>
                    <a:pt x="777771" y="425570"/>
                  </a:lnTo>
                  <a:lnTo>
                    <a:pt x="770363" y="434562"/>
                  </a:lnTo>
                  <a:lnTo>
                    <a:pt x="762956" y="445407"/>
                  </a:lnTo>
                  <a:lnTo>
                    <a:pt x="755813" y="455986"/>
                  </a:lnTo>
                  <a:lnTo>
                    <a:pt x="748935" y="467095"/>
                  </a:lnTo>
                  <a:lnTo>
                    <a:pt x="742586" y="478468"/>
                  </a:lnTo>
                  <a:lnTo>
                    <a:pt x="736766" y="490106"/>
                  </a:lnTo>
                  <a:lnTo>
                    <a:pt x="731210" y="502008"/>
                  </a:lnTo>
                  <a:lnTo>
                    <a:pt x="726184" y="514439"/>
                  </a:lnTo>
                  <a:lnTo>
                    <a:pt x="721687" y="526606"/>
                  </a:lnTo>
                  <a:lnTo>
                    <a:pt x="717718" y="539302"/>
                  </a:lnTo>
                  <a:lnTo>
                    <a:pt x="714015" y="552262"/>
                  </a:lnTo>
                  <a:lnTo>
                    <a:pt x="710840" y="565222"/>
                  </a:lnTo>
                  <a:lnTo>
                    <a:pt x="708724" y="578447"/>
                  </a:lnTo>
                  <a:lnTo>
                    <a:pt x="706607" y="591936"/>
                  </a:lnTo>
                  <a:lnTo>
                    <a:pt x="705285" y="605689"/>
                  </a:lnTo>
                  <a:lnTo>
                    <a:pt x="704491" y="619443"/>
                  </a:lnTo>
                  <a:lnTo>
                    <a:pt x="704226" y="633197"/>
                  </a:lnTo>
                  <a:lnTo>
                    <a:pt x="704226" y="642983"/>
                  </a:lnTo>
                  <a:lnTo>
                    <a:pt x="704491" y="652769"/>
                  </a:lnTo>
                  <a:lnTo>
                    <a:pt x="705020" y="662026"/>
                  </a:lnTo>
                  <a:lnTo>
                    <a:pt x="705549" y="671284"/>
                  </a:lnTo>
                  <a:lnTo>
                    <a:pt x="706607" y="680541"/>
                  </a:lnTo>
                  <a:lnTo>
                    <a:pt x="707930" y="689269"/>
                  </a:lnTo>
                  <a:lnTo>
                    <a:pt x="708988" y="697998"/>
                  </a:lnTo>
                  <a:lnTo>
                    <a:pt x="710311" y="706461"/>
                  </a:lnTo>
                  <a:lnTo>
                    <a:pt x="712163" y="714661"/>
                  </a:lnTo>
                  <a:lnTo>
                    <a:pt x="713750" y="722595"/>
                  </a:lnTo>
                  <a:lnTo>
                    <a:pt x="715602" y="730266"/>
                  </a:lnTo>
                  <a:lnTo>
                    <a:pt x="717983" y="738200"/>
                  </a:lnTo>
                  <a:lnTo>
                    <a:pt x="720099" y="745342"/>
                  </a:lnTo>
                  <a:lnTo>
                    <a:pt x="722480" y="752748"/>
                  </a:lnTo>
                  <a:lnTo>
                    <a:pt x="724861" y="759624"/>
                  </a:lnTo>
                  <a:lnTo>
                    <a:pt x="727507" y="766766"/>
                  </a:lnTo>
                  <a:lnTo>
                    <a:pt x="731739" y="776816"/>
                  </a:lnTo>
                  <a:lnTo>
                    <a:pt x="736237" y="786338"/>
                  </a:lnTo>
                  <a:lnTo>
                    <a:pt x="740734" y="795595"/>
                  </a:lnTo>
                  <a:lnTo>
                    <a:pt x="745760" y="804324"/>
                  </a:lnTo>
                  <a:lnTo>
                    <a:pt x="750522" y="812788"/>
                  </a:lnTo>
                  <a:lnTo>
                    <a:pt x="755549" y="820987"/>
                  </a:lnTo>
                  <a:lnTo>
                    <a:pt x="760840" y="828922"/>
                  </a:lnTo>
                  <a:lnTo>
                    <a:pt x="766131" y="836327"/>
                  </a:lnTo>
                  <a:lnTo>
                    <a:pt x="771686" y="843469"/>
                  </a:lnTo>
                  <a:lnTo>
                    <a:pt x="776977" y="850346"/>
                  </a:lnTo>
                  <a:lnTo>
                    <a:pt x="782268" y="856958"/>
                  </a:lnTo>
                  <a:lnTo>
                    <a:pt x="787824" y="863041"/>
                  </a:lnTo>
                  <a:lnTo>
                    <a:pt x="798141" y="875208"/>
                  </a:lnTo>
                  <a:lnTo>
                    <a:pt x="808458" y="885788"/>
                  </a:lnTo>
                  <a:lnTo>
                    <a:pt x="826977" y="905096"/>
                  </a:lnTo>
                  <a:lnTo>
                    <a:pt x="834649" y="913824"/>
                  </a:lnTo>
                  <a:lnTo>
                    <a:pt x="841262" y="921759"/>
                  </a:lnTo>
                  <a:lnTo>
                    <a:pt x="844172" y="925726"/>
                  </a:lnTo>
                  <a:lnTo>
                    <a:pt x="846553" y="929165"/>
                  </a:lnTo>
                  <a:lnTo>
                    <a:pt x="848934" y="932338"/>
                  </a:lnTo>
                  <a:lnTo>
                    <a:pt x="850521" y="935512"/>
                  </a:lnTo>
                  <a:lnTo>
                    <a:pt x="851844" y="938686"/>
                  </a:lnTo>
                  <a:lnTo>
                    <a:pt x="852902" y="941067"/>
                  </a:lnTo>
                  <a:lnTo>
                    <a:pt x="853961" y="943976"/>
                  </a:lnTo>
                  <a:lnTo>
                    <a:pt x="854490" y="946092"/>
                  </a:lnTo>
                  <a:lnTo>
                    <a:pt x="856341" y="957994"/>
                  </a:lnTo>
                  <a:lnTo>
                    <a:pt x="857929" y="969896"/>
                  </a:lnTo>
                  <a:lnTo>
                    <a:pt x="858987" y="981799"/>
                  </a:lnTo>
                  <a:lnTo>
                    <a:pt x="859781" y="993436"/>
                  </a:lnTo>
                  <a:lnTo>
                    <a:pt x="860310" y="1003752"/>
                  </a:lnTo>
                  <a:lnTo>
                    <a:pt x="860574" y="1012744"/>
                  </a:lnTo>
                  <a:lnTo>
                    <a:pt x="860574" y="1025176"/>
                  </a:lnTo>
                  <a:lnTo>
                    <a:pt x="860574" y="1026762"/>
                  </a:lnTo>
                  <a:lnTo>
                    <a:pt x="860574" y="1027291"/>
                  </a:lnTo>
                  <a:lnTo>
                    <a:pt x="860574" y="1027556"/>
                  </a:lnTo>
                  <a:lnTo>
                    <a:pt x="860574" y="1027820"/>
                  </a:lnTo>
                  <a:lnTo>
                    <a:pt x="860839" y="1031788"/>
                  </a:lnTo>
                  <a:lnTo>
                    <a:pt x="861103" y="1036020"/>
                  </a:lnTo>
                  <a:lnTo>
                    <a:pt x="861632" y="1039987"/>
                  </a:lnTo>
                  <a:lnTo>
                    <a:pt x="862161" y="1043955"/>
                  </a:lnTo>
                  <a:lnTo>
                    <a:pt x="863220" y="1047922"/>
                  </a:lnTo>
                  <a:lnTo>
                    <a:pt x="864278" y="1051360"/>
                  </a:lnTo>
                  <a:lnTo>
                    <a:pt x="865601" y="1055063"/>
                  </a:lnTo>
                  <a:lnTo>
                    <a:pt x="867188" y="1058766"/>
                  </a:lnTo>
                  <a:lnTo>
                    <a:pt x="868511" y="1062469"/>
                  </a:lnTo>
                  <a:lnTo>
                    <a:pt x="870362" y="1065643"/>
                  </a:lnTo>
                  <a:lnTo>
                    <a:pt x="872479" y="1069081"/>
                  </a:lnTo>
                  <a:lnTo>
                    <a:pt x="874331" y="1072255"/>
                  </a:lnTo>
                  <a:lnTo>
                    <a:pt x="876712" y="1075694"/>
                  </a:lnTo>
                  <a:lnTo>
                    <a:pt x="878828" y="1078339"/>
                  </a:lnTo>
                  <a:lnTo>
                    <a:pt x="881473" y="1081513"/>
                  </a:lnTo>
                  <a:lnTo>
                    <a:pt x="884119" y="1083893"/>
                  </a:lnTo>
                  <a:lnTo>
                    <a:pt x="887029" y="1086802"/>
                  </a:lnTo>
                  <a:lnTo>
                    <a:pt x="889939" y="1089447"/>
                  </a:lnTo>
                  <a:lnTo>
                    <a:pt x="892849" y="1091563"/>
                  </a:lnTo>
                  <a:lnTo>
                    <a:pt x="896024" y="1093944"/>
                  </a:lnTo>
                  <a:lnTo>
                    <a:pt x="899198" y="1095795"/>
                  </a:lnTo>
                  <a:lnTo>
                    <a:pt x="902373" y="1097647"/>
                  </a:lnTo>
                  <a:lnTo>
                    <a:pt x="905812" y="1099763"/>
                  </a:lnTo>
                  <a:lnTo>
                    <a:pt x="909516" y="1101085"/>
                  </a:lnTo>
                  <a:lnTo>
                    <a:pt x="913219" y="1102408"/>
                  </a:lnTo>
                  <a:lnTo>
                    <a:pt x="916658" y="1103994"/>
                  </a:lnTo>
                  <a:lnTo>
                    <a:pt x="920627" y="1105052"/>
                  </a:lnTo>
                  <a:lnTo>
                    <a:pt x="924330" y="1105846"/>
                  </a:lnTo>
                  <a:lnTo>
                    <a:pt x="928298" y="1106375"/>
                  </a:lnTo>
                  <a:lnTo>
                    <a:pt x="932267" y="1106904"/>
                  </a:lnTo>
                  <a:lnTo>
                    <a:pt x="936499" y="1107433"/>
                  </a:lnTo>
                  <a:lnTo>
                    <a:pt x="940468" y="1107697"/>
                  </a:lnTo>
                  <a:lnTo>
                    <a:pt x="1124857" y="1107697"/>
                  </a:lnTo>
                  <a:lnTo>
                    <a:pt x="1129090" y="1107433"/>
                  </a:lnTo>
                  <a:lnTo>
                    <a:pt x="1133058" y="1106904"/>
                  </a:lnTo>
                  <a:lnTo>
                    <a:pt x="1137027" y="1106375"/>
                  </a:lnTo>
                  <a:lnTo>
                    <a:pt x="1140730" y="1105846"/>
                  </a:lnTo>
                  <a:lnTo>
                    <a:pt x="1144699" y="1105052"/>
                  </a:lnTo>
                  <a:lnTo>
                    <a:pt x="1148667" y="1103994"/>
                  </a:lnTo>
                  <a:lnTo>
                    <a:pt x="1152370" y="1102408"/>
                  </a:lnTo>
                  <a:lnTo>
                    <a:pt x="1156074" y="1101085"/>
                  </a:lnTo>
                  <a:lnTo>
                    <a:pt x="1159513" y="1099763"/>
                  </a:lnTo>
                  <a:lnTo>
                    <a:pt x="1162688" y="1097647"/>
                  </a:lnTo>
                  <a:lnTo>
                    <a:pt x="1166127" y="1095795"/>
                  </a:lnTo>
                  <a:lnTo>
                    <a:pt x="1169566" y="1093944"/>
                  </a:lnTo>
                  <a:lnTo>
                    <a:pt x="1172476" y="1091563"/>
                  </a:lnTo>
                  <a:lnTo>
                    <a:pt x="1175651" y="1089447"/>
                  </a:lnTo>
                  <a:lnTo>
                    <a:pt x="1178561" y="1086802"/>
                  </a:lnTo>
                  <a:lnTo>
                    <a:pt x="1181206" y="1083893"/>
                  </a:lnTo>
                  <a:lnTo>
                    <a:pt x="1183852" y="1081248"/>
                  </a:lnTo>
                  <a:lnTo>
                    <a:pt x="1186233" y="1078339"/>
                  </a:lnTo>
                  <a:lnTo>
                    <a:pt x="1188878" y="1075429"/>
                  </a:lnTo>
                  <a:lnTo>
                    <a:pt x="1190994" y="1072255"/>
                  </a:lnTo>
                  <a:lnTo>
                    <a:pt x="1193111" y="1069081"/>
                  </a:lnTo>
                  <a:lnTo>
                    <a:pt x="1194963" y="1065643"/>
                  </a:lnTo>
                  <a:lnTo>
                    <a:pt x="1196814" y="1062469"/>
                  </a:lnTo>
                  <a:lnTo>
                    <a:pt x="1198402" y="1058766"/>
                  </a:lnTo>
                  <a:lnTo>
                    <a:pt x="1199725" y="1055063"/>
                  </a:lnTo>
                  <a:lnTo>
                    <a:pt x="1201047" y="1051360"/>
                  </a:lnTo>
                  <a:lnTo>
                    <a:pt x="1202105" y="1047922"/>
                  </a:lnTo>
                  <a:lnTo>
                    <a:pt x="1202899" y="1043955"/>
                  </a:lnTo>
                  <a:lnTo>
                    <a:pt x="1203693" y="1039987"/>
                  </a:lnTo>
                  <a:lnTo>
                    <a:pt x="1204222" y="1036020"/>
                  </a:lnTo>
                  <a:lnTo>
                    <a:pt x="1204486" y="1031788"/>
                  </a:lnTo>
                  <a:lnTo>
                    <a:pt x="1204486" y="1027820"/>
                  </a:lnTo>
                  <a:lnTo>
                    <a:pt x="1204486" y="1027556"/>
                  </a:lnTo>
                  <a:lnTo>
                    <a:pt x="1204486" y="1027291"/>
                  </a:lnTo>
                  <a:lnTo>
                    <a:pt x="1204486" y="1026762"/>
                  </a:lnTo>
                  <a:lnTo>
                    <a:pt x="1204486" y="1025176"/>
                  </a:lnTo>
                  <a:lnTo>
                    <a:pt x="1204751" y="1013009"/>
                  </a:lnTo>
                  <a:lnTo>
                    <a:pt x="1205280" y="1004016"/>
                  </a:lnTo>
                  <a:lnTo>
                    <a:pt x="1205809" y="993701"/>
                  </a:lnTo>
                  <a:lnTo>
                    <a:pt x="1206338" y="982063"/>
                  </a:lnTo>
                  <a:lnTo>
                    <a:pt x="1207661" y="969896"/>
                  </a:lnTo>
                  <a:lnTo>
                    <a:pt x="1208984" y="957994"/>
                  </a:lnTo>
                  <a:lnTo>
                    <a:pt x="1211100" y="946092"/>
                  </a:lnTo>
                  <a:lnTo>
                    <a:pt x="1211894" y="943183"/>
                  </a:lnTo>
                  <a:lnTo>
                    <a:pt x="1212952" y="939480"/>
                  </a:lnTo>
                  <a:lnTo>
                    <a:pt x="1215068" y="935512"/>
                  </a:lnTo>
                  <a:lnTo>
                    <a:pt x="1217185" y="931280"/>
                  </a:lnTo>
                  <a:lnTo>
                    <a:pt x="1220095" y="927313"/>
                  </a:lnTo>
                  <a:lnTo>
                    <a:pt x="1223005" y="923081"/>
                  </a:lnTo>
                  <a:lnTo>
                    <a:pt x="1226708" y="918585"/>
                  </a:lnTo>
                  <a:lnTo>
                    <a:pt x="1230677" y="913824"/>
                  </a:lnTo>
                  <a:lnTo>
                    <a:pt x="1239936" y="903773"/>
                  </a:lnTo>
                  <a:lnTo>
                    <a:pt x="1250253" y="892929"/>
                  </a:lnTo>
                  <a:lnTo>
                    <a:pt x="1258719" y="883936"/>
                  </a:lnTo>
                  <a:lnTo>
                    <a:pt x="1267713" y="873885"/>
                  </a:lnTo>
                  <a:lnTo>
                    <a:pt x="1276972" y="863570"/>
                  </a:lnTo>
                  <a:lnTo>
                    <a:pt x="1286496" y="852461"/>
                  </a:lnTo>
                  <a:lnTo>
                    <a:pt x="1296020" y="840559"/>
                  </a:lnTo>
                  <a:lnTo>
                    <a:pt x="1300517" y="834211"/>
                  </a:lnTo>
                  <a:lnTo>
                    <a:pt x="1305279" y="827335"/>
                  </a:lnTo>
                  <a:lnTo>
                    <a:pt x="1309776" y="820722"/>
                  </a:lnTo>
                  <a:lnTo>
                    <a:pt x="1314274" y="813581"/>
                  </a:lnTo>
                  <a:lnTo>
                    <a:pt x="1318506" y="806175"/>
                  </a:lnTo>
                  <a:lnTo>
                    <a:pt x="1322739" y="798505"/>
                  </a:lnTo>
                  <a:lnTo>
                    <a:pt x="1326972" y="790570"/>
                  </a:lnTo>
                  <a:lnTo>
                    <a:pt x="1330940" y="782371"/>
                  </a:lnTo>
                  <a:lnTo>
                    <a:pt x="1334908" y="773907"/>
                  </a:lnTo>
                  <a:lnTo>
                    <a:pt x="1338612" y="765179"/>
                  </a:lnTo>
                  <a:lnTo>
                    <a:pt x="1341787" y="755922"/>
                  </a:lnTo>
                  <a:lnTo>
                    <a:pt x="1344961" y="746135"/>
                  </a:lnTo>
                  <a:lnTo>
                    <a:pt x="1347871" y="736614"/>
                  </a:lnTo>
                  <a:lnTo>
                    <a:pt x="1350517" y="726563"/>
                  </a:lnTo>
                  <a:lnTo>
                    <a:pt x="1352898" y="715983"/>
                  </a:lnTo>
                  <a:lnTo>
                    <a:pt x="1355014" y="705403"/>
                  </a:lnTo>
                  <a:lnTo>
                    <a:pt x="1357130" y="694030"/>
                  </a:lnTo>
                  <a:lnTo>
                    <a:pt x="1358453" y="682657"/>
                  </a:lnTo>
                  <a:lnTo>
                    <a:pt x="1359511" y="670755"/>
                  </a:lnTo>
                  <a:lnTo>
                    <a:pt x="1360834" y="658588"/>
                  </a:lnTo>
                  <a:lnTo>
                    <a:pt x="1361099" y="646157"/>
                  </a:lnTo>
                  <a:lnTo>
                    <a:pt x="1361363" y="633197"/>
                  </a:lnTo>
                  <a:lnTo>
                    <a:pt x="1361099" y="619443"/>
                  </a:lnTo>
                  <a:lnTo>
                    <a:pt x="1360041" y="605689"/>
                  </a:lnTo>
                  <a:lnTo>
                    <a:pt x="1358718" y="591936"/>
                  </a:lnTo>
                  <a:lnTo>
                    <a:pt x="1356866" y="578447"/>
                  </a:lnTo>
                  <a:lnTo>
                    <a:pt x="1354220" y="565222"/>
                  </a:lnTo>
                  <a:lnTo>
                    <a:pt x="1351046" y="552262"/>
                  </a:lnTo>
                  <a:lnTo>
                    <a:pt x="1347871" y="539302"/>
                  </a:lnTo>
                  <a:lnTo>
                    <a:pt x="1343639" y="526606"/>
                  </a:lnTo>
                  <a:lnTo>
                    <a:pt x="1339141" y="514439"/>
                  </a:lnTo>
                  <a:lnTo>
                    <a:pt x="1334115" y="502008"/>
                  </a:lnTo>
                  <a:lnTo>
                    <a:pt x="1328824" y="490106"/>
                  </a:lnTo>
                  <a:lnTo>
                    <a:pt x="1322739" y="478468"/>
                  </a:lnTo>
                  <a:lnTo>
                    <a:pt x="1316390" y="467095"/>
                  </a:lnTo>
                  <a:lnTo>
                    <a:pt x="1309512" y="455986"/>
                  </a:lnTo>
                  <a:lnTo>
                    <a:pt x="1302369" y="445407"/>
                  </a:lnTo>
                  <a:lnTo>
                    <a:pt x="1294697" y="434562"/>
                  </a:lnTo>
                  <a:lnTo>
                    <a:pt x="1287819" y="425570"/>
                  </a:lnTo>
                  <a:lnTo>
                    <a:pt x="1280412" y="416841"/>
                  </a:lnTo>
                  <a:lnTo>
                    <a:pt x="1272740" y="408642"/>
                  </a:lnTo>
                  <a:lnTo>
                    <a:pt x="1265068" y="400443"/>
                  </a:lnTo>
                  <a:lnTo>
                    <a:pt x="1256867" y="392508"/>
                  </a:lnTo>
                  <a:lnTo>
                    <a:pt x="1248401" y="384838"/>
                  </a:lnTo>
                  <a:lnTo>
                    <a:pt x="1239671" y="377696"/>
                  </a:lnTo>
                  <a:lnTo>
                    <a:pt x="1230677" y="370555"/>
                  </a:lnTo>
                  <a:lnTo>
                    <a:pt x="1221417" y="363943"/>
                  </a:lnTo>
                  <a:lnTo>
                    <a:pt x="1211894" y="357330"/>
                  </a:lnTo>
                  <a:lnTo>
                    <a:pt x="1202370" y="351247"/>
                  </a:lnTo>
                  <a:lnTo>
                    <a:pt x="1192317" y="345693"/>
                  </a:lnTo>
                  <a:lnTo>
                    <a:pt x="1182000" y="340403"/>
                  </a:lnTo>
                  <a:lnTo>
                    <a:pt x="1171947" y="334848"/>
                  </a:lnTo>
                  <a:lnTo>
                    <a:pt x="1161365" y="330352"/>
                  </a:lnTo>
                  <a:lnTo>
                    <a:pt x="1150783" y="325856"/>
                  </a:lnTo>
                  <a:lnTo>
                    <a:pt x="1151048" y="324269"/>
                  </a:lnTo>
                  <a:lnTo>
                    <a:pt x="1126180" y="317392"/>
                  </a:lnTo>
                  <a:lnTo>
                    <a:pt x="1119302" y="315276"/>
                  </a:lnTo>
                  <a:lnTo>
                    <a:pt x="1111895" y="313424"/>
                  </a:lnTo>
                  <a:lnTo>
                    <a:pt x="1104752" y="311573"/>
                  </a:lnTo>
                  <a:lnTo>
                    <a:pt x="1097345" y="310251"/>
                  </a:lnTo>
                  <a:lnTo>
                    <a:pt x="1089673" y="308928"/>
                  </a:lnTo>
                  <a:lnTo>
                    <a:pt x="1082530" y="307606"/>
                  </a:lnTo>
                  <a:lnTo>
                    <a:pt x="1074858" y="306548"/>
                  </a:lnTo>
                  <a:lnTo>
                    <a:pt x="1067186" y="305754"/>
                  </a:lnTo>
                  <a:lnTo>
                    <a:pt x="1064541" y="305490"/>
                  </a:lnTo>
                  <a:lnTo>
                    <a:pt x="1064276" y="305490"/>
                  </a:lnTo>
                  <a:lnTo>
                    <a:pt x="1049197" y="304432"/>
                  </a:lnTo>
                  <a:lnTo>
                    <a:pt x="1041525" y="303903"/>
                  </a:lnTo>
                  <a:lnTo>
                    <a:pt x="1033588" y="303903"/>
                  </a:lnTo>
                  <a:lnTo>
                    <a:pt x="1032795" y="303903"/>
                  </a:lnTo>
                  <a:lnTo>
                    <a:pt x="1032530" y="303903"/>
                  </a:lnTo>
                  <a:lnTo>
                    <a:pt x="1032001" y="303903"/>
                  </a:lnTo>
                  <a:lnTo>
                    <a:pt x="1024065" y="303903"/>
                  </a:lnTo>
                  <a:close/>
                  <a:moveTo>
                    <a:pt x="1388083" y="226671"/>
                  </a:moveTo>
                  <a:lnTo>
                    <a:pt x="1384643" y="226935"/>
                  </a:lnTo>
                  <a:lnTo>
                    <a:pt x="1381204" y="227464"/>
                  </a:lnTo>
                  <a:lnTo>
                    <a:pt x="1377765" y="228258"/>
                  </a:lnTo>
                  <a:lnTo>
                    <a:pt x="1374591" y="229316"/>
                  </a:lnTo>
                  <a:lnTo>
                    <a:pt x="1371416" y="230903"/>
                  </a:lnTo>
                  <a:lnTo>
                    <a:pt x="1368241" y="232490"/>
                  </a:lnTo>
                  <a:lnTo>
                    <a:pt x="1365596" y="234606"/>
                  </a:lnTo>
                  <a:lnTo>
                    <a:pt x="1362686" y="237250"/>
                  </a:lnTo>
                  <a:lnTo>
                    <a:pt x="1273269" y="326649"/>
                  </a:lnTo>
                  <a:lnTo>
                    <a:pt x="1280147" y="332468"/>
                  </a:lnTo>
                  <a:lnTo>
                    <a:pt x="1286496" y="338551"/>
                  </a:lnTo>
                  <a:lnTo>
                    <a:pt x="1293110" y="344899"/>
                  </a:lnTo>
                  <a:lnTo>
                    <a:pt x="1299195" y="351247"/>
                  </a:lnTo>
                  <a:lnTo>
                    <a:pt x="1305279" y="357859"/>
                  </a:lnTo>
                  <a:lnTo>
                    <a:pt x="1311364" y="364736"/>
                  </a:lnTo>
                  <a:lnTo>
                    <a:pt x="1317184" y="371348"/>
                  </a:lnTo>
                  <a:lnTo>
                    <a:pt x="1322739" y="378490"/>
                  </a:lnTo>
                  <a:lnTo>
                    <a:pt x="1413479" y="288033"/>
                  </a:lnTo>
                  <a:lnTo>
                    <a:pt x="1416125" y="285388"/>
                  </a:lnTo>
                  <a:lnTo>
                    <a:pt x="1417976" y="282479"/>
                  </a:lnTo>
                  <a:lnTo>
                    <a:pt x="1420093" y="279305"/>
                  </a:lnTo>
                  <a:lnTo>
                    <a:pt x="1421416" y="276131"/>
                  </a:lnTo>
                  <a:lnTo>
                    <a:pt x="1422474" y="272957"/>
                  </a:lnTo>
                  <a:lnTo>
                    <a:pt x="1423267" y="269519"/>
                  </a:lnTo>
                  <a:lnTo>
                    <a:pt x="1423797" y="266080"/>
                  </a:lnTo>
                  <a:lnTo>
                    <a:pt x="1423797" y="262642"/>
                  </a:lnTo>
                  <a:lnTo>
                    <a:pt x="1423797" y="259203"/>
                  </a:lnTo>
                  <a:lnTo>
                    <a:pt x="1423267" y="255765"/>
                  </a:lnTo>
                  <a:lnTo>
                    <a:pt x="1422474" y="252327"/>
                  </a:lnTo>
                  <a:lnTo>
                    <a:pt x="1421416" y="249153"/>
                  </a:lnTo>
                  <a:lnTo>
                    <a:pt x="1420093" y="245979"/>
                  </a:lnTo>
                  <a:lnTo>
                    <a:pt x="1417976" y="242805"/>
                  </a:lnTo>
                  <a:lnTo>
                    <a:pt x="1416125" y="240160"/>
                  </a:lnTo>
                  <a:lnTo>
                    <a:pt x="1413479" y="237250"/>
                  </a:lnTo>
                  <a:lnTo>
                    <a:pt x="1410834" y="234606"/>
                  </a:lnTo>
                  <a:lnTo>
                    <a:pt x="1407924" y="232490"/>
                  </a:lnTo>
                  <a:lnTo>
                    <a:pt x="1404749" y="230903"/>
                  </a:lnTo>
                  <a:lnTo>
                    <a:pt x="1401839" y="229316"/>
                  </a:lnTo>
                  <a:lnTo>
                    <a:pt x="1398400" y="228258"/>
                  </a:lnTo>
                  <a:lnTo>
                    <a:pt x="1394961" y="227464"/>
                  </a:lnTo>
                  <a:lnTo>
                    <a:pt x="1391522" y="226935"/>
                  </a:lnTo>
                  <a:lnTo>
                    <a:pt x="1388083" y="226671"/>
                  </a:lnTo>
                  <a:close/>
                  <a:moveTo>
                    <a:pt x="677243" y="226671"/>
                  </a:moveTo>
                  <a:lnTo>
                    <a:pt x="673803" y="226935"/>
                  </a:lnTo>
                  <a:lnTo>
                    <a:pt x="670629" y="227464"/>
                  </a:lnTo>
                  <a:lnTo>
                    <a:pt x="667190" y="228258"/>
                  </a:lnTo>
                  <a:lnTo>
                    <a:pt x="663751" y="229316"/>
                  </a:lnTo>
                  <a:lnTo>
                    <a:pt x="660576" y="230903"/>
                  </a:lnTo>
                  <a:lnTo>
                    <a:pt x="657666" y="232490"/>
                  </a:lnTo>
                  <a:lnTo>
                    <a:pt x="654491" y="234606"/>
                  </a:lnTo>
                  <a:lnTo>
                    <a:pt x="651846" y="237250"/>
                  </a:lnTo>
                  <a:lnTo>
                    <a:pt x="649465" y="240160"/>
                  </a:lnTo>
                  <a:lnTo>
                    <a:pt x="647084" y="242805"/>
                  </a:lnTo>
                  <a:lnTo>
                    <a:pt x="645497" y="245979"/>
                  </a:lnTo>
                  <a:lnTo>
                    <a:pt x="644174" y="249153"/>
                  </a:lnTo>
                  <a:lnTo>
                    <a:pt x="642587" y="252327"/>
                  </a:lnTo>
                  <a:lnTo>
                    <a:pt x="642058" y="255765"/>
                  </a:lnTo>
                  <a:lnTo>
                    <a:pt x="641529" y="259203"/>
                  </a:lnTo>
                  <a:lnTo>
                    <a:pt x="641264" y="262642"/>
                  </a:lnTo>
                  <a:lnTo>
                    <a:pt x="641529" y="266080"/>
                  </a:lnTo>
                  <a:lnTo>
                    <a:pt x="642058" y="269519"/>
                  </a:lnTo>
                  <a:lnTo>
                    <a:pt x="642587" y="272957"/>
                  </a:lnTo>
                  <a:lnTo>
                    <a:pt x="644174" y="276131"/>
                  </a:lnTo>
                  <a:lnTo>
                    <a:pt x="645497" y="279305"/>
                  </a:lnTo>
                  <a:lnTo>
                    <a:pt x="647084" y="282479"/>
                  </a:lnTo>
                  <a:lnTo>
                    <a:pt x="649465" y="285388"/>
                  </a:lnTo>
                  <a:lnTo>
                    <a:pt x="651846" y="288033"/>
                  </a:lnTo>
                  <a:lnTo>
                    <a:pt x="742321" y="378490"/>
                  </a:lnTo>
                  <a:lnTo>
                    <a:pt x="748406" y="371348"/>
                  </a:lnTo>
                  <a:lnTo>
                    <a:pt x="753961" y="364736"/>
                  </a:lnTo>
                  <a:lnTo>
                    <a:pt x="760046" y="357859"/>
                  </a:lnTo>
                  <a:lnTo>
                    <a:pt x="765866" y="351247"/>
                  </a:lnTo>
                  <a:lnTo>
                    <a:pt x="772480" y="344899"/>
                  </a:lnTo>
                  <a:lnTo>
                    <a:pt x="778564" y="338551"/>
                  </a:lnTo>
                  <a:lnTo>
                    <a:pt x="785443" y="332468"/>
                  </a:lnTo>
                  <a:lnTo>
                    <a:pt x="791792" y="326649"/>
                  </a:lnTo>
                  <a:lnTo>
                    <a:pt x="702639" y="237250"/>
                  </a:lnTo>
                  <a:lnTo>
                    <a:pt x="699994" y="234606"/>
                  </a:lnTo>
                  <a:lnTo>
                    <a:pt x="696819" y="232490"/>
                  </a:lnTo>
                  <a:lnTo>
                    <a:pt x="694174" y="230903"/>
                  </a:lnTo>
                  <a:lnTo>
                    <a:pt x="690734" y="229316"/>
                  </a:lnTo>
                  <a:lnTo>
                    <a:pt x="687295" y="228258"/>
                  </a:lnTo>
                  <a:lnTo>
                    <a:pt x="683856" y="227464"/>
                  </a:lnTo>
                  <a:lnTo>
                    <a:pt x="680682" y="226935"/>
                  </a:lnTo>
                  <a:lnTo>
                    <a:pt x="677243" y="226671"/>
                  </a:lnTo>
                  <a:close/>
                  <a:moveTo>
                    <a:pt x="1032795" y="79348"/>
                  </a:moveTo>
                  <a:lnTo>
                    <a:pt x="1029091" y="79877"/>
                  </a:lnTo>
                  <a:lnTo>
                    <a:pt x="1025387" y="80406"/>
                  </a:lnTo>
                  <a:lnTo>
                    <a:pt x="1021948" y="81200"/>
                  </a:lnTo>
                  <a:lnTo>
                    <a:pt x="1018774" y="82257"/>
                  </a:lnTo>
                  <a:lnTo>
                    <a:pt x="1015599" y="83844"/>
                  </a:lnTo>
                  <a:lnTo>
                    <a:pt x="1012425" y="85696"/>
                  </a:lnTo>
                  <a:lnTo>
                    <a:pt x="1010044" y="87547"/>
                  </a:lnTo>
                  <a:lnTo>
                    <a:pt x="1007134" y="90192"/>
                  </a:lnTo>
                  <a:lnTo>
                    <a:pt x="1005017" y="92573"/>
                  </a:lnTo>
                  <a:lnTo>
                    <a:pt x="1002901" y="95482"/>
                  </a:lnTo>
                  <a:lnTo>
                    <a:pt x="1001049" y="98392"/>
                  </a:lnTo>
                  <a:lnTo>
                    <a:pt x="999726" y="101301"/>
                  </a:lnTo>
                  <a:lnTo>
                    <a:pt x="998404" y="104739"/>
                  </a:lnTo>
                  <a:lnTo>
                    <a:pt x="997610" y="108178"/>
                  </a:lnTo>
                  <a:lnTo>
                    <a:pt x="997081" y="111881"/>
                  </a:lnTo>
                  <a:lnTo>
                    <a:pt x="996816" y="115319"/>
                  </a:lnTo>
                  <a:lnTo>
                    <a:pt x="996816" y="236986"/>
                  </a:lnTo>
                  <a:lnTo>
                    <a:pt x="1005546" y="236192"/>
                  </a:lnTo>
                  <a:lnTo>
                    <a:pt x="1014276" y="235664"/>
                  </a:lnTo>
                  <a:lnTo>
                    <a:pt x="1023007" y="235399"/>
                  </a:lnTo>
                  <a:lnTo>
                    <a:pt x="1031737" y="235135"/>
                  </a:lnTo>
                  <a:lnTo>
                    <a:pt x="1032795" y="235135"/>
                  </a:lnTo>
                  <a:lnTo>
                    <a:pt x="1033588" y="235135"/>
                  </a:lnTo>
                  <a:lnTo>
                    <a:pt x="1042583" y="235399"/>
                  </a:lnTo>
                  <a:lnTo>
                    <a:pt x="1051313" y="235664"/>
                  </a:lnTo>
                  <a:lnTo>
                    <a:pt x="1060043" y="236192"/>
                  </a:lnTo>
                  <a:lnTo>
                    <a:pt x="1068773" y="236986"/>
                  </a:lnTo>
                  <a:lnTo>
                    <a:pt x="1068773" y="115319"/>
                  </a:lnTo>
                  <a:lnTo>
                    <a:pt x="1068509" y="111881"/>
                  </a:lnTo>
                  <a:lnTo>
                    <a:pt x="1067715" y="108178"/>
                  </a:lnTo>
                  <a:lnTo>
                    <a:pt x="1066922" y="104739"/>
                  </a:lnTo>
                  <a:lnTo>
                    <a:pt x="1065863" y="101301"/>
                  </a:lnTo>
                  <a:lnTo>
                    <a:pt x="1064276" y="98392"/>
                  </a:lnTo>
                  <a:lnTo>
                    <a:pt x="1062424" y="95482"/>
                  </a:lnTo>
                  <a:lnTo>
                    <a:pt x="1060308" y="92573"/>
                  </a:lnTo>
                  <a:lnTo>
                    <a:pt x="1057927" y="90192"/>
                  </a:lnTo>
                  <a:lnTo>
                    <a:pt x="1055546" y="87547"/>
                  </a:lnTo>
                  <a:lnTo>
                    <a:pt x="1052636" y="85696"/>
                  </a:lnTo>
                  <a:lnTo>
                    <a:pt x="1049990" y="83844"/>
                  </a:lnTo>
                  <a:lnTo>
                    <a:pt x="1046816" y="82257"/>
                  </a:lnTo>
                  <a:lnTo>
                    <a:pt x="1043377" y="81200"/>
                  </a:lnTo>
                  <a:lnTo>
                    <a:pt x="1039938" y="80406"/>
                  </a:lnTo>
                  <a:lnTo>
                    <a:pt x="1036498" y="79877"/>
                  </a:lnTo>
                  <a:lnTo>
                    <a:pt x="1032795" y="79348"/>
                  </a:lnTo>
                  <a:close/>
                  <a:moveTo>
                    <a:pt x="986234" y="0"/>
                  </a:moveTo>
                  <a:lnTo>
                    <a:pt x="1012954" y="265"/>
                  </a:lnTo>
                  <a:lnTo>
                    <a:pt x="1039938" y="1058"/>
                  </a:lnTo>
                  <a:lnTo>
                    <a:pt x="1066922" y="2381"/>
                  </a:lnTo>
                  <a:lnTo>
                    <a:pt x="1093641" y="4232"/>
                  </a:lnTo>
                  <a:lnTo>
                    <a:pt x="1120096" y="6612"/>
                  </a:lnTo>
                  <a:lnTo>
                    <a:pt x="1146286" y="8993"/>
                  </a:lnTo>
                  <a:lnTo>
                    <a:pt x="1172212" y="12431"/>
                  </a:lnTo>
                  <a:lnTo>
                    <a:pt x="1198137" y="16134"/>
                  </a:lnTo>
                  <a:lnTo>
                    <a:pt x="1223798" y="20366"/>
                  </a:lnTo>
                  <a:lnTo>
                    <a:pt x="1248930" y="25127"/>
                  </a:lnTo>
                  <a:lnTo>
                    <a:pt x="1274327" y="30417"/>
                  </a:lnTo>
                  <a:lnTo>
                    <a:pt x="1298930" y="35971"/>
                  </a:lnTo>
                  <a:lnTo>
                    <a:pt x="1323268" y="42055"/>
                  </a:lnTo>
                  <a:lnTo>
                    <a:pt x="1347871" y="48931"/>
                  </a:lnTo>
                  <a:lnTo>
                    <a:pt x="1371681" y="56073"/>
                  </a:lnTo>
                  <a:lnTo>
                    <a:pt x="1395225" y="64007"/>
                  </a:lnTo>
                  <a:lnTo>
                    <a:pt x="1418506" y="72207"/>
                  </a:lnTo>
                  <a:lnTo>
                    <a:pt x="1441521" y="80935"/>
                  </a:lnTo>
                  <a:lnTo>
                    <a:pt x="1464272" y="90192"/>
                  </a:lnTo>
                  <a:lnTo>
                    <a:pt x="1486494" y="99979"/>
                  </a:lnTo>
                  <a:lnTo>
                    <a:pt x="1508716" y="110029"/>
                  </a:lnTo>
                  <a:lnTo>
                    <a:pt x="1530145" y="120873"/>
                  </a:lnTo>
                  <a:lnTo>
                    <a:pt x="1551309" y="131982"/>
                  </a:lnTo>
                  <a:lnTo>
                    <a:pt x="1572208" y="143884"/>
                  </a:lnTo>
                  <a:lnTo>
                    <a:pt x="1592313" y="156051"/>
                  </a:lnTo>
                  <a:lnTo>
                    <a:pt x="1612684" y="168747"/>
                  </a:lnTo>
                  <a:lnTo>
                    <a:pt x="1631996" y="181971"/>
                  </a:lnTo>
                  <a:lnTo>
                    <a:pt x="1651043" y="195725"/>
                  </a:lnTo>
                  <a:lnTo>
                    <a:pt x="1660567" y="202602"/>
                  </a:lnTo>
                  <a:lnTo>
                    <a:pt x="1669826" y="210008"/>
                  </a:lnTo>
                  <a:lnTo>
                    <a:pt x="1678821" y="217413"/>
                  </a:lnTo>
                  <a:lnTo>
                    <a:pt x="1687815" y="224819"/>
                  </a:lnTo>
                  <a:lnTo>
                    <a:pt x="1696810" y="232225"/>
                  </a:lnTo>
                  <a:lnTo>
                    <a:pt x="1705804" y="240160"/>
                  </a:lnTo>
                  <a:lnTo>
                    <a:pt x="1714535" y="247830"/>
                  </a:lnTo>
                  <a:lnTo>
                    <a:pt x="1723000" y="255765"/>
                  </a:lnTo>
                  <a:lnTo>
                    <a:pt x="1731466" y="263964"/>
                  </a:lnTo>
                  <a:lnTo>
                    <a:pt x="1739931" y="272164"/>
                  </a:lnTo>
                  <a:lnTo>
                    <a:pt x="1747868" y="280098"/>
                  </a:lnTo>
                  <a:lnTo>
                    <a:pt x="1756069" y="288827"/>
                  </a:lnTo>
                  <a:lnTo>
                    <a:pt x="1764005" y="297290"/>
                  </a:lnTo>
                  <a:lnTo>
                    <a:pt x="1771941" y="306019"/>
                  </a:lnTo>
                  <a:lnTo>
                    <a:pt x="1779349" y="314747"/>
                  </a:lnTo>
                  <a:lnTo>
                    <a:pt x="1787021" y="323740"/>
                  </a:lnTo>
                  <a:lnTo>
                    <a:pt x="1794163" y="332997"/>
                  </a:lnTo>
                  <a:lnTo>
                    <a:pt x="1801571" y="341990"/>
                  </a:lnTo>
                  <a:lnTo>
                    <a:pt x="1808714" y="351512"/>
                  </a:lnTo>
                  <a:lnTo>
                    <a:pt x="1815592" y="360769"/>
                  </a:lnTo>
                  <a:lnTo>
                    <a:pt x="1822735" y="370291"/>
                  </a:lnTo>
                  <a:lnTo>
                    <a:pt x="1829348" y="380077"/>
                  </a:lnTo>
                  <a:lnTo>
                    <a:pt x="1835962" y="389863"/>
                  </a:lnTo>
                  <a:lnTo>
                    <a:pt x="1842311" y="399914"/>
                  </a:lnTo>
                  <a:lnTo>
                    <a:pt x="1848396" y="409964"/>
                  </a:lnTo>
                  <a:lnTo>
                    <a:pt x="1854745" y="420280"/>
                  </a:lnTo>
                  <a:lnTo>
                    <a:pt x="1860830" y="430330"/>
                  </a:lnTo>
                  <a:lnTo>
                    <a:pt x="1866385" y="441175"/>
                  </a:lnTo>
                  <a:lnTo>
                    <a:pt x="1872470" y="451490"/>
                  </a:lnTo>
                  <a:lnTo>
                    <a:pt x="1877761" y="462070"/>
                  </a:lnTo>
                  <a:lnTo>
                    <a:pt x="1883316" y="473178"/>
                  </a:lnTo>
                  <a:lnTo>
                    <a:pt x="1888342" y="484023"/>
                  </a:lnTo>
                  <a:lnTo>
                    <a:pt x="1893369" y="495396"/>
                  </a:lnTo>
                  <a:lnTo>
                    <a:pt x="1898395" y="506240"/>
                  </a:lnTo>
                  <a:lnTo>
                    <a:pt x="1903157" y="517613"/>
                  </a:lnTo>
                  <a:lnTo>
                    <a:pt x="1907654" y="529251"/>
                  </a:lnTo>
                  <a:lnTo>
                    <a:pt x="1912152" y="540624"/>
                  </a:lnTo>
                  <a:lnTo>
                    <a:pt x="1916385" y="552526"/>
                  </a:lnTo>
                  <a:lnTo>
                    <a:pt x="1920617" y="564428"/>
                  </a:lnTo>
                  <a:lnTo>
                    <a:pt x="1924586" y="576331"/>
                  </a:lnTo>
                  <a:lnTo>
                    <a:pt x="1928289" y="588497"/>
                  </a:lnTo>
                  <a:lnTo>
                    <a:pt x="1931993" y="600664"/>
                  </a:lnTo>
                  <a:lnTo>
                    <a:pt x="1935432" y="612831"/>
                  </a:lnTo>
                  <a:lnTo>
                    <a:pt x="1938607" y="625526"/>
                  </a:lnTo>
                  <a:lnTo>
                    <a:pt x="1941781" y="637958"/>
                  </a:lnTo>
                  <a:lnTo>
                    <a:pt x="1944691" y="650918"/>
                  </a:lnTo>
                  <a:lnTo>
                    <a:pt x="1947337" y="663613"/>
                  </a:lnTo>
                  <a:lnTo>
                    <a:pt x="1950247" y="676574"/>
                  </a:lnTo>
                  <a:lnTo>
                    <a:pt x="1952363" y="689798"/>
                  </a:lnTo>
                  <a:lnTo>
                    <a:pt x="1954744" y="703023"/>
                  </a:lnTo>
                  <a:lnTo>
                    <a:pt x="1956596" y="716248"/>
                  </a:lnTo>
                  <a:lnTo>
                    <a:pt x="1958448" y="729737"/>
                  </a:lnTo>
                  <a:lnTo>
                    <a:pt x="1960299" y="743490"/>
                  </a:lnTo>
                  <a:lnTo>
                    <a:pt x="1961622" y="757244"/>
                  </a:lnTo>
                  <a:lnTo>
                    <a:pt x="1962945" y="770998"/>
                  </a:lnTo>
                  <a:lnTo>
                    <a:pt x="1964268" y="785016"/>
                  </a:lnTo>
                  <a:lnTo>
                    <a:pt x="1965061" y="799034"/>
                  </a:lnTo>
                  <a:lnTo>
                    <a:pt x="1965855" y="813317"/>
                  </a:lnTo>
                  <a:lnTo>
                    <a:pt x="1966384" y="827599"/>
                  </a:lnTo>
                  <a:lnTo>
                    <a:pt x="1966649" y="842411"/>
                  </a:lnTo>
                  <a:lnTo>
                    <a:pt x="1966913" y="856958"/>
                  </a:lnTo>
                  <a:lnTo>
                    <a:pt x="1966913" y="871769"/>
                  </a:lnTo>
                  <a:lnTo>
                    <a:pt x="1966649" y="886581"/>
                  </a:lnTo>
                  <a:lnTo>
                    <a:pt x="1966120" y="901393"/>
                  </a:lnTo>
                  <a:lnTo>
                    <a:pt x="1965590" y="916733"/>
                  </a:lnTo>
                  <a:lnTo>
                    <a:pt x="1964797" y="931809"/>
                  </a:lnTo>
                  <a:lnTo>
                    <a:pt x="1964003" y="947150"/>
                  </a:lnTo>
                  <a:lnTo>
                    <a:pt x="1962416" y="962755"/>
                  </a:lnTo>
                  <a:lnTo>
                    <a:pt x="1961093" y="978360"/>
                  </a:lnTo>
                  <a:lnTo>
                    <a:pt x="1959506" y="994230"/>
                  </a:lnTo>
                  <a:lnTo>
                    <a:pt x="1957654" y="1010099"/>
                  </a:lnTo>
                  <a:lnTo>
                    <a:pt x="1955802" y="1026233"/>
                  </a:lnTo>
                  <a:lnTo>
                    <a:pt x="1953950" y="1038929"/>
                  </a:lnTo>
                  <a:lnTo>
                    <a:pt x="1952363" y="1051360"/>
                  </a:lnTo>
                  <a:lnTo>
                    <a:pt x="1950247" y="1064056"/>
                  </a:lnTo>
                  <a:lnTo>
                    <a:pt x="1947866" y="1076752"/>
                  </a:lnTo>
                  <a:lnTo>
                    <a:pt x="1944956" y="1089447"/>
                  </a:lnTo>
                  <a:lnTo>
                    <a:pt x="1942046" y="1101879"/>
                  </a:lnTo>
                  <a:lnTo>
                    <a:pt x="1938607" y="1114574"/>
                  </a:lnTo>
                  <a:lnTo>
                    <a:pt x="1935167" y="1127005"/>
                  </a:lnTo>
                  <a:lnTo>
                    <a:pt x="1931199" y="1139701"/>
                  </a:lnTo>
                  <a:lnTo>
                    <a:pt x="1927231" y="1152132"/>
                  </a:lnTo>
                  <a:lnTo>
                    <a:pt x="1922998" y="1164828"/>
                  </a:lnTo>
                  <a:lnTo>
                    <a:pt x="1918501" y="1177524"/>
                  </a:lnTo>
                  <a:lnTo>
                    <a:pt x="1913210" y="1189955"/>
                  </a:lnTo>
                  <a:lnTo>
                    <a:pt x="1908448" y="1202386"/>
                  </a:lnTo>
                  <a:lnTo>
                    <a:pt x="1903157" y="1214817"/>
                  </a:lnTo>
                  <a:lnTo>
                    <a:pt x="1897866" y="1227513"/>
                  </a:lnTo>
                  <a:lnTo>
                    <a:pt x="1892311" y="1239944"/>
                  </a:lnTo>
                  <a:lnTo>
                    <a:pt x="1886491" y="1252111"/>
                  </a:lnTo>
                  <a:lnTo>
                    <a:pt x="1880142" y="1264806"/>
                  </a:lnTo>
                  <a:lnTo>
                    <a:pt x="1874321" y="1276973"/>
                  </a:lnTo>
                  <a:lnTo>
                    <a:pt x="1861359" y="1301571"/>
                  </a:lnTo>
                  <a:lnTo>
                    <a:pt x="1847867" y="1325904"/>
                  </a:lnTo>
                  <a:lnTo>
                    <a:pt x="1834110" y="1350238"/>
                  </a:lnTo>
                  <a:lnTo>
                    <a:pt x="1819825" y="1374306"/>
                  </a:lnTo>
                  <a:lnTo>
                    <a:pt x="1805274" y="1397846"/>
                  </a:lnTo>
                  <a:lnTo>
                    <a:pt x="1790195" y="1421386"/>
                  </a:lnTo>
                  <a:lnTo>
                    <a:pt x="1774851" y="1444662"/>
                  </a:lnTo>
                  <a:lnTo>
                    <a:pt x="1759772" y="1467673"/>
                  </a:lnTo>
                  <a:lnTo>
                    <a:pt x="1744164" y="1490154"/>
                  </a:lnTo>
                  <a:lnTo>
                    <a:pt x="1728820" y="1512636"/>
                  </a:lnTo>
                  <a:lnTo>
                    <a:pt x="1697868" y="1556278"/>
                  </a:lnTo>
                  <a:lnTo>
                    <a:pt x="1667974" y="1598332"/>
                  </a:lnTo>
                  <a:lnTo>
                    <a:pt x="1639403" y="1638535"/>
                  </a:lnTo>
                  <a:lnTo>
                    <a:pt x="1625647" y="1658108"/>
                  </a:lnTo>
                  <a:lnTo>
                    <a:pt x="1612419" y="1676887"/>
                  </a:lnTo>
                  <a:lnTo>
                    <a:pt x="1599985" y="1695401"/>
                  </a:lnTo>
                  <a:lnTo>
                    <a:pt x="1587816" y="1713387"/>
                  </a:lnTo>
                  <a:lnTo>
                    <a:pt x="1576705" y="1730843"/>
                  </a:lnTo>
                  <a:lnTo>
                    <a:pt x="1566388" y="1748035"/>
                  </a:lnTo>
                  <a:lnTo>
                    <a:pt x="1607393" y="2062253"/>
                  </a:lnTo>
                  <a:lnTo>
                    <a:pt x="1556070" y="2077329"/>
                  </a:lnTo>
                  <a:lnTo>
                    <a:pt x="1479087" y="2100605"/>
                  </a:lnTo>
                  <a:lnTo>
                    <a:pt x="1371681" y="2133931"/>
                  </a:lnTo>
                  <a:lnTo>
                    <a:pt x="1245491" y="2173076"/>
                  </a:lnTo>
                  <a:lnTo>
                    <a:pt x="1113217" y="2214601"/>
                  </a:lnTo>
                  <a:lnTo>
                    <a:pt x="986499" y="2254804"/>
                  </a:lnTo>
                  <a:lnTo>
                    <a:pt x="877241" y="2289188"/>
                  </a:lnTo>
                  <a:lnTo>
                    <a:pt x="797347" y="2314844"/>
                  </a:lnTo>
                  <a:lnTo>
                    <a:pt x="772480" y="2323043"/>
                  </a:lnTo>
                  <a:lnTo>
                    <a:pt x="759252" y="2327275"/>
                  </a:lnTo>
                  <a:lnTo>
                    <a:pt x="710046" y="2094521"/>
                  </a:lnTo>
                  <a:lnTo>
                    <a:pt x="701846" y="2097431"/>
                  </a:lnTo>
                  <a:lnTo>
                    <a:pt x="680153" y="2105630"/>
                  </a:lnTo>
                  <a:lnTo>
                    <a:pt x="664544" y="2110920"/>
                  </a:lnTo>
                  <a:lnTo>
                    <a:pt x="646820" y="2117003"/>
                  </a:lnTo>
                  <a:lnTo>
                    <a:pt x="626978" y="2123351"/>
                  </a:lnTo>
                  <a:lnTo>
                    <a:pt x="605550" y="2129699"/>
                  </a:lnTo>
                  <a:lnTo>
                    <a:pt x="582799" y="2136576"/>
                  </a:lnTo>
                  <a:lnTo>
                    <a:pt x="559254" y="2142923"/>
                  </a:lnTo>
                  <a:lnTo>
                    <a:pt x="535180" y="2149007"/>
                  </a:lnTo>
                  <a:lnTo>
                    <a:pt x="523011" y="2151652"/>
                  </a:lnTo>
                  <a:lnTo>
                    <a:pt x="511107" y="2154297"/>
                  </a:lnTo>
                  <a:lnTo>
                    <a:pt x="498937" y="2156413"/>
                  </a:lnTo>
                  <a:lnTo>
                    <a:pt x="486768" y="2158793"/>
                  </a:lnTo>
                  <a:lnTo>
                    <a:pt x="475128" y="2160644"/>
                  </a:lnTo>
                  <a:lnTo>
                    <a:pt x="463488" y="2162496"/>
                  </a:lnTo>
                  <a:lnTo>
                    <a:pt x="452112" y="2163554"/>
                  </a:lnTo>
                  <a:lnTo>
                    <a:pt x="441001" y="2164612"/>
                  </a:lnTo>
                  <a:lnTo>
                    <a:pt x="430419" y="2165141"/>
                  </a:lnTo>
                  <a:lnTo>
                    <a:pt x="420102" y="2165141"/>
                  </a:lnTo>
                  <a:lnTo>
                    <a:pt x="410049" y="2164876"/>
                  </a:lnTo>
                  <a:lnTo>
                    <a:pt x="400261" y="2164083"/>
                  </a:lnTo>
                  <a:lnTo>
                    <a:pt x="391002" y="2162760"/>
                  </a:lnTo>
                  <a:lnTo>
                    <a:pt x="382272" y="2160644"/>
                  </a:lnTo>
                  <a:lnTo>
                    <a:pt x="373806" y="2158264"/>
                  </a:lnTo>
                  <a:lnTo>
                    <a:pt x="365870" y="2155355"/>
                  </a:lnTo>
                  <a:lnTo>
                    <a:pt x="357933" y="2151916"/>
                  </a:lnTo>
                  <a:lnTo>
                    <a:pt x="350790" y="2148213"/>
                  </a:lnTo>
                  <a:lnTo>
                    <a:pt x="343648" y="2144246"/>
                  </a:lnTo>
                  <a:lnTo>
                    <a:pt x="337034" y="2139749"/>
                  </a:lnTo>
                  <a:lnTo>
                    <a:pt x="330685" y="2135253"/>
                  </a:lnTo>
                  <a:lnTo>
                    <a:pt x="324600" y="2129963"/>
                  </a:lnTo>
                  <a:lnTo>
                    <a:pt x="319045" y="2124938"/>
                  </a:lnTo>
                  <a:lnTo>
                    <a:pt x="313489" y="2119384"/>
                  </a:lnTo>
                  <a:lnTo>
                    <a:pt x="308463" y="2114094"/>
                  </a:lnTo>
                  <a:lnTo>
                    <a:pt x="303966" y="2108539"/>
                  </a:lnTo>
                  <a:lnTo>
                    <a:pt x="299468" y="2102456"/>
                  </a:lnTo>
                  <a:lnTo>
                    <a:pt x="295500" y="2096902"/>
                  </a:lnTo>
                  <a:lnTo>
                    <a:pt x="291796" y="2091083"/>
                  </a:lnTo>
                  <a:lnTo>
                    <a:pt x="288357" y="2085264"/>
                  </a:lnTo>
                  <a:lnTo>
                    <a:pt x="285183" y="2079445"/>
                  </a:lnTo>
                  <a:lnTo>
                    <a:pt x="282537" y="2073891"/>
                  </a:lnTo>
                  <a:lnTo>
                    <a:pt x="279892" y="2068336"/>
                  </a:lnTo>
                  <a:lnTo>
                    <a:pt x="277511" y="2062782"/>
                  </a:lnTo>
                  <a:lnTo>
                    <a:pt x="275394" y="2057757"/>
                  </a:lnTo>
                  <a:lnTo>
                    <a:pt x="273807" y="2052467"/>
                  </a:lnTo>
                  <a:lnTo>
                    <a:pt x="272220" y="2047706"/>
                  </a:lnTo>
                  <a:lnTo>
                    <a:pt x="271162" y="2042945"/>
                  </a:lnTo>
                  <a:lnTo>
                    <a:pt x="270103" y="2038713"/>
                  </a:lnTo>
                  <a:lnTo>
                    <a:pt x="269574" y="2035275"/>
                  </a:lnTo>
                  <a:lnTo>
                    <a:pt x="269310" y="2031572"/>
                  </a:lnTo>
                  <a:lnTo>
                    <a:pt x="269045" y="2028398"/>
                  </a:lnTo>
                  <a:lnTo>
                    <a:pt x="269045" y="2025489"/>
                  </a:lnTo>
                  <a:lnTo>
                    <a:pt x="269310" y="2022050"/>
                  </a:lnTo>
                  <a:lnTo>
                    <a:pt x="270632" y="2013851"/>
                  </a:lnTo>
                  <a:lnTo>
                    <a:pt x="272484" y="2004329"/>
                  </a:lnTo>
                  <a:lnTo>
                    <a:pt x="274865" y="1993749"/>
                  </a:lnTo>
                  <a:lnTo>
                    <a:pt x="280156" y="1969680"/>
                  </a:lnTo>
                  <a:lnTo>
                    <a:pt x="282802" y="1957249"/>
                  </a:lnTo>
                  <a:lnTo>
                    <a:pt x="284918" y="1944289"/>
                  </a:lnTo>
                  <a:lnTo>
                    <a:pt x="285712" y="1937677"/>
                  </a:lnTo>
                  <a:lnTo>
                    <a:pt x="286770" y="1931329"/>
                  </a:lnTo>
                  <a:lnTo>
                    <a:pt x="287034" y="1924981"/>
                  </a:lnTo>
                  <a:lnTo>
                    <a:pt x="287299" y="1918633"/>
                  </a:lnTo>
                  <a:lnTo>
                    <a:pt x="287564" y="1912285"/>
                  </a:lnTo>
                  <a:lnTo>
                    <a:pt x="287299" y="1906202"/>
                  </a:lnTo>
                  <a:lnTo>
                    <a:pt x="286770" y="1900383"/>
                  </a:lnTo>
                  <a:lnTo>
                    <a:pt x="285712" y="1894564"/>
                  </a:lnTo>
                  <a:lnTo>
                    <a:pt x="284654" y="1889010"/>
                  </a:lnTo>
                  <a:lnTo>
                    <a:pt x="283066" y="1883985"/>
                  </a:lnTo>
                  <a:lnTo>
                    <a:pt x="280950" y="1878695"/>
                  </a:lnTo>
                  <a:lnTo>
                    <a:pt x="278569" y="1873934"/>
                  </a:lnTo>
                  <a:lnTo>
                    <a:pt x="275659" y="1869438"/>
                  </a:lnTo>
                  <a:lnTo>
                    <a:pt x="272220" y="1865735"/>
                  </a:lnTo>
                  <a:lnTo>
                    <a:pt x="268781" y="1862032"/>
                  </a:lnTo>
                  <a:lnTo>
                    <a:pt x="264283" y="1858593"/>
                  </a:lnTo>
                  <a:lnTo>
                    <a:pt x="235712" y="1840343"/>
                  </a:lnTo>
                  <a:lnTo>
                    <a:pt x="215077" y="1826854"/>
                  </a:lnTo>
                  <a:lnTo>
                    <a:pt x="198146" y="1816274"/>
                  </a:lnTo>
                  <a:lnTo>
                    <a:pt x="194443" y="1807017"/>
                  </a:lnTo>
                  <a:lnTo>
                    <a:pt x="191004" y="1797231"/>
                  </a:lnTo>
                  <a:lnTo>
                    <a:pt x="187300" y="1785064"/>
                  </a:lnTo>
                  <a:lnTo>
                    <a:pt x="185448" y="1778981"/>
                  </a:lnTo>
                  <a:lnTo>
                    <a:pt x="184125" y="1772369"/>
                  </a:lnTo>
                  <a:lnTo>
                    <a:pt x="182803" y="1766285"/>
                  </a:lnTo>
                  <a:lnTo>
                    <a:pt x="182009" y="1759937"/>
                  </a:lnTo>
                  <a:lnTo>
                    <a:pt x="181744" y="1754383"/>
                  </a:lnTo>
                  <a:lnTo>
                    <a:pt x="181744" y="1749093"/>
                  </a:lnTo>
                  <a:lnTo>
                    <a:pt x="182009" y="1746977"/>
                  </a:lnTo>
                  <a:lnTo>
                    <a:pt x="182538" y="1744597"/>
                  </a:lnTo>
                  <a:lnTo>
                    <a:pt x="183067" y="1742745"/>
                  </a:lnTo>
                  <a:lnTo>
                    <a:pt x="183861" y="1740629"/>
                  </a:lnTo>
                  <a:lnTo>
                    <a:pt x="186242" y="1737191"/>
                  </a:lnTo>
                  <a:lnTo>
                    <a:pt x="188623" y="1734017"/>
                  </a:lnTo>
                  <a:lnTo>
                    <a:pt x="191797" y="1730579"/>
                  </a:lnTo>
                  <a:lnTo>
                    <a:pt x="194707" y="1727140"/>
                  </a:lnTo>
                  <a:lnTo>
                    <a:pt x="201586" y="1720792"/>
                  </a:lnTo>
                  <a:lnTo>
                    <a:pt x="208199" y="1714445"/>
                  </a:lnTo>
                  <a:lnTo>
                    <a:pt x="214548" y="1709155"/>
                  </a:lnTo>
                  <a:lnTo>
                    <a:pt x="219310" y="1704394"/>
                  </a:lnTo>
                  <a:lnTo>
                    <a:pt x="220897" y="1702542"/>
                  </a:lnTo>
                  <a:lnTo>
                    <a:pt x="221691" y="1700691"/>
                  </a:lnTo>
                  <a:lnTo>
                    <a:pt x="222220" y="1699369"/>
                  </a:lnTo>
                  <a:lnTo>
                    <a:pt x="221956" y="1698840"/>
                  </a:lnTo>
                  <a:lnTo>
                    <a:pt x="221691" y="1698311"/>
                  </a:lnTo>
                  <a:lnTo>
                    <a:pt x="220104" y="1697253"/>
                  </a:lnTo>
                  <a:lnTo>
                    <a:pt x="216929" y="1695666"/>
                  </a:lnTo>
                  <a:lnTo>
                    <a:pt x="207141" y="1691169"/>
                  </a:lnTo>
                  <a:lnTo>
                    <a:pt x="193914" y="1686144"/>
                  </a:lnTo>
                  <a:lnTo>
                    <a:pt x="178834" y="1680061"/>
                  </a:lnTo>
                  <a:lnTo>
                    <a:pt x="163491" y="1674242"/>
                  </a:lnTo>
                  <a:lnTo>
                    <a:pt x="148940" y="1668158"/>
                  </a:lnTo>
                  <a:lnTo>
                    <a:pt x="137300" y="1663133"/>
                  </a:lnTo>
                  <a:lnTo>
                    <a:pt x="132803" y="1661282"/>
                  </a:lnTo>
                  <a:lnTo>
                    <a:pt x="129628" y="1659166"/>
                  </a:lnTo>
                  <a:lnTo>
                    <a:pt x="128570" y="1658372"/>
                  </a:lnTo>
                  <a:lnTo>
                    <a:pt x="127248" y="1657314"/>
                  </a:lnTo>
                  <a:lnTo>
                    <a:pt x="124602" y="1654140"/>
                  </a:lnTo>
                  <a:lnTo>
                    <a:pt x="122221" y="1649908"/>
                  </a:lnTo>
                  <a:lnTo>
                    <a:pt x="119576" y="1645147"/>
                  </a:lnTo>
                  <a:lnTo>
                    <a:pt x="116930" y="1639593"/>
                  </a:lnTo>
                  <a:lnTo>
                    <a:pt x="115078" y="1633774"/>
                  </a:lnTo>
                  <a:lnTo>
                    <a:pt x="112697" y="1627162"/>
                  </a:lnTo>
                  <a:lnTo>
                    <a:pt x="111375" y="1620814"/>
                  </a:lnTo>
                  <a:lnTo>
                    <a:pt x="110052" y="1613937"/>
                  </a:lnTo>
                  <a:lnTo>
                    <a:pt x="109258" y="1607589"/>
                  </a:lnTo>
                  <a:lnTo>
                    <a:pt x="108994" y="1601506"/>
                  </a:lnTo>
                  <a:lnTo>
                    <a:pt x="109258" y="1595158"/>
                  </a:lnTo>
                  <a:lnTo>
                    <a:pt x="109523" y="1592513"/>
                  </a:lnTo>
                  <a:lnTo>
                    <a:pt x="110052" y="1589868"/>
                  </a:lnTo>
                  <a:lnTo>
                    <a:pt x="110846" y="1587488"/>
                  </a:lnTo>
                  <a:lnTo>
                    <a:pt x="111639" y="1585107"/>
                  </a:lnTo>
                  <a:lnTo>
                    <a:pt x="112697" y="1582992"/>
                  </a:lnTo>
                  <a:lnTo>
                    <a:pt x="114285" y="1581140"/>
                  </a:lnTo>
                  <a:lnTo>
                    <a:pt x="115607" y="1579553"/>
                  </a:lnTo>
                  <a:lnTo>
                    <a:pt x="117195" y="1578231"/>
                  </a:lnTo>
                  <a:lnTo>
                    <a:pt x="120898" y="1575321"/>
                  </a:lnTo>
                  <a:lnTo>
                    <a:pt x="124338" y="1572412"/>
                  </a:lnTo>
                  <a:lnTo>
                    <a:pt x="127512" y="1569502"/>
                  </a:lnTo>
                  <a:lnTo>
                    <a:pt x="130158" y="1566328"/>
                  </a:lnTo>
                  <a:lnTo>
                    <a:pt x="132803" y="1563155"/>
                  </a:lnTo>
                  <a:lnTo>
                    <a:pt x="134655" y="1560245"/>
                  </a:lnTo>
                  <a:lnTo>
                    <a:pt x="136771" y="1556807"/>
                  </a:lnTo>
                  <a:lnTo>
                    <a:pt x="138094" y="1553368"/>
                  </a:lnTo>
                  <a:lnTo>
                    <a:pt x="139417" y="1549930"/>
                  </a:lnTo>
                  <a:lnTo>
                    <a:pt x="140475" y="1546756"/>
                  </a:lnTo>
                  <a:lnTo>
                    <a:pt x="141004" y="1543318"/>
                  </a:lnTo>
                  <a:lnTo>
                    <a:pt x="141004" y="1539879"/>
                  </a:lnTo>
                  <a:lnTo>
                    <a:pt x="141004" y="1536705"/>
                  </a:lnTo>
                  <a:lnTo>
                    <a:pt x="140475" y="1533531"/>
                  </a:lnTo>
                  <a:lnTo>
                    <a:pt x="139417" y="1530093"/>
                  </a:lnTo>
                  <a:lnTo>
                    <a:pt x="138359" y="1526919"/>
                  </a:lnTo>
                  <a:lnTo>
                    <a:pt x="136771" y="1524010"/>
                  </a:lnTo>
                  <a:lnTo>
                    <a:pt x="134655" y="1521100"/>
                  </a:lnTo>
                  <a:lnTo>
                    <a:pt x="132539" y="1518455"/>
                  </a:lnTo>
                  <a:lnTo>
                    <a:pt x="129628" y="1515546"/>
                  </a:lnTo>
                  <a:lnTo>
                    <a:pt x="126718" y="1512901"/>
                  </a:lnTo>
                  <a:lnTo>
                    <a:pt x="123279" y="1510520"/>
                  </a:lnTo>
                  <a:lnTo>
                    <a:pt x="119576" y="1508404"/>
                  </a:lnTo>
                  <a:lnTo>
                    <a:pt x="115343" y="1506289"/>
                  </a:lnTo>
                  <a:lnTo>
                    <a:pt x="110581" y="1504702"/>
                  </a:lnTo>
                  <a:lnTo>
                    <a:pt x="105555" y="1502850"/>
                  </a:lnTo>
                  <a:lnTo>
                    <a:pt x="100264" y="1501792"/>
                  </a:lnTo>
                  <a:lnTo>
                    <a:pt x="94179" y="1500734"/>
                  </a:lnTo>
                  <a:lnTo>
                    <a:pt x="88094" y="1499676"/>
                  </a:lnTo>
                  <a:lnTo>
                    <a:pt x="81481" y="1499147"/>
                  </a:lnTo>
                  <a:lnTo>
                    <a:pt x="74338" y="1498883"/>
                  </a:lnTo>
                  <a:lnTo>
                    <a:pt x="66666" y="1498883"/>
                  </a:lnTo>
                  <a:lnTo>
                    <a:pt x="60846" y="1498883"/>
                  </a:lnTo>
                  <a:lnTo>
                    <a:pt x="55026" y="1498354"/>
                  </a:lnTo>
                  <a:lnTo>
                    <a:pt x="49735" y="1497560"/>
                  </a:lnTo>
                  <a:lnTo>
                    <a:pt x="44709" y="1496238"/>
                  </a:lnTo>
                  <a:lnTo>
                    <a:pt x="39947" y="1494386"/>
                  </a:lnTo>
                  <a:lnTo>
                    <a:pt x="35449" y="1492270"/>
                  </a:lnTo>
                  <a:lnTo>
                    <a:pt x="31217" y="1489625"/>
                  </a:lnTo>
                  <a:lnTo>
                    <a:pt x="27248" y="1486981"/>
                  </a:lnTo>
                  <a:lnTo>
                    <a:pt x="23545" y="1483807"/>
                  </a:lnTo>
                  <a:lnTo>
                    <a:pt x="20106" y="1480368"/>
                  </a:lnTo>
                  <a:lnTo>
                    <a:pt x="17196" y="1476665"/>
                  </a:lnTo>
                  <a:lnTo>
                    <a:pt x="14286" y="1472962"/>
                  </a:lnTo>
                  <a:lnTo>
                    <a:pt x="11640" y="1468995"/>
                  </a:lnTo>
                  <a:lnTo>
                    <a:pt x="9524" y="1464499"/>
                  </a:lnTo>
                  <a:lnTo>
                    <a:pt x="7407" y="1460002"/>
                  </a:lnTo>
                  <a:lnTo>
                    <a:pt x="5820" y="1455506"/>
                  </a:lnTo>
                  <a:lnTo>
                    <a:pt x="4233" y="1450745"/>
                  </a:lnTo>
                  <a:lnTo>
                    <a:pt x="2910" y="1445720"/>
                  </a:lnTo>
                  <a:lnTo>
                    <a:pt x="1852" y="1440959"/>
                  </a:lnTo>
                  <a:lnTo>
                    <a:pt x="1058" y="1435669"/>
                  </a:lnTo>
                  <a:lnTo>
                    <a:pt x="529" y="1430643"/>
                  </a:lnTo>
                  <a:lnTo>
                    <a:pt x="265" y="1425354"/>
                  </a:lnTo>
                  <a:lnTo>
                    <a:pt x="0" y="1420328"/>
                  </a:lnTo>
                  <a:lnTo>
                    <a:pt x="0" y="1415303"/>
                  </a:lnTo>
                  <a:lnTo>
                    <a:pt x="265" y="1410278"/>
                  </a:lnTo>
                  <a:lnTo>
                    <a:pt x="794" y="1405252"/>
                  </a:lnTo>
                  <a:lnTo>
                    <a:pt x="1323" y="1400227"/>
                  </a:lnTo>
                  <a:lnTo>
                    <a:pt x="2116" y="1395466"/>
                  </a:lnTo>
                  <a:lnTo>
                    <a:pt x="2910" y="1390705"/>
                  </a:lnTo>
                  <a:lnTo>
                    <a:pt x="4233" y="1386209"/>
                  </a:lnTo>
                  <a:lnTo>
                    <a:pt x="5556" y="1381977"/>
                  </a:lnTo>
                  <a:lnTo>
                    <a:pt x="6878" y="1377745"/>
                  </a:lnTo>
                  <a:lnTo>
                    <a:pt x="11640" y="1365843"/>
                  </a:lnTo>
                  <a:lnTo>
                    <a:pt x="19048" y="1349444"/>
                  </a:lnTo>
                  <a:lnTo>
                    <a:pt x="39947" y="1303687"/>
                  </a:lnTo>
                  <a:lnTo>
                    <a:pt x="65608" y="1245763"/>
                  </a:lnTo>
                  <a:lnTo>
                    <a:pt x="79629" y="1214288"/>
                  </a:lnTo>
                  <a:lnTo>
                    <a:pt x="93650" y="1182020"/>
                  </a:lnTo>
                  <a:lnTo>
                    <a:pt x="107406" y="1149487"/>
                  </a:lnTo>
                  <a:lnTo>
                    <a:pt x="120634" y="1117484"/>
                  </a:lnTo>
                  <a:lnTo>
                    <a:pt x="133068" y="1086802"/>
                  </a:lnTo>
                  <a:lnTo>
                    <a:pt x="138623" y="1072255"/>
                  </a:lnTo>
                  <a:lnTo>
                    <a:pt x="143914" y="1057973"/>
                  </a:lnTo>
                  <a:lnTo>
                    <a:pt x="148411" y="1044748"/>
                  </a:lnTo>
                  <a:lnTo>
                    <a:pt x="152909" y="1031788"/>
                  </a:lnTo>
                  <a:lnTo>
                    <a:pt x="156612" y="1019886"/>
                  </a:lnTo>
                  <a:lnTo>
                    <a:pt x="159787" y="1009041"/>
                  </a:lnTo>
                  <a:lnTo>
                    <a:pt x="162168" y="999255"/>
                  </a:lnTo>
                  <a:lnTo>
                    <a:pt x="164020" y="990527"/>
                  </a:lnTo>
                  <a:lnTo>
                    <a:pt x="164813" y="982857"/>
                  </a:lnTo>
                  <a:lnTo>
                    <a:pt x="165078" y="979683"/>
                  </a:lnTo>
                  <a:lnTo>
                    <a:pt x="165078" y="976509"/>
                  </a:lnTo>
                  <a:lnTo>
                    <a:pt x="164549" y="965929"/>
                  </a:lnTo>
                  <a:lnTo>
                    <a:pt x="163755" y="956143"/>
                  </a:lnTo>
                  <a:lnTo>
                    <a:pt x="162697" y="947944"/>
                  </a:lnTo>
                  <a:lnTo>
                    <a:pt x="161374" y="940273"/>
                  </a:lnTo>
                  <a:lnTo>
                    <a:pt x="160051" y="933396"/>
                  </a:lnTo>
                  <a:lnTo>
                    <a:pt x="158729" y="927578"/>
                  </a:lnTo>
                  <a:lnTo>
                    <a:pt x="157141" y="922288"/>
                  </a:lnTo>
                  <a:lnTo>
                    <a:pt x="155554" y="917527"/>
                  </a:lnTo>
                  <a:lnTo>
                    <a:pt x="152380" y="908799"/>
                  </a:lnTo>
                  <a:lnTo>
                    <a:pt x="149999" y="900864"/>
                  </a:lnTo>
                  <a:lnTo>
                    <a:pt x="148940" y="897425"/>
                  </a:lnTo>
                  <a:lnTo>
                    <a:pt x="148147" y="893458"/>
                  </a:lnTo>
                  <a:lnTo>
                    <a:pt x="147618" y="889226"/>
                  </a:lnTo>
                  <a:lnTo>
                    <a:pt x="147353" y="884730"/>
                  </a:lnTo>
                  <a:lnTo>
                    <a:pt x="147618" y="861190"/>
                  </a:lnTo>
                  <a:lnTo>
                    <a:pt x="148411" y="837385"/>
                  </a:lnTo>
                  <a:lnTo>
                    <a:pt x="149734" y="814374"/>
                  </a:lnTo>
                  <a:lnTo>
                    <a:pt x="151321" y="791364"/>
                  </a:lnTo>
                  <a:lnTo>
                    <a:pt x="153438" y="768617"/>
                  </a:lnTo>
                  <a:lnTo>
                    <a:pt x="156083" y="745871"/>
                  </a:lnTo>
                  <a:lnTo>
                    <a:pt x="159258" y="723653"/>
                  </a:lnTo>
                  <a:lnTo>
                    <a:pt x="162697" y="701700"/>
                  </a:lnTo>
                  <a:lnTo>
                    <a:pt x="166665" y="679747"/>
                  </a:lnTo>
                  <a:lnTo>
                    <a:pt x="171163" y="657795"/>
                  </a:lnTo>
                  <a:lnTo>
                    <a:pt x="176189" y="636371"/>
                  </a:lnTo>
                  <a:lnTo>
                    <a:pt x="181744" y="615476"/>
                  </a:lnTo>
                  <a:lnTo>
                    <a:pt x="187300" y="594316"/>
                  </a:lnTo>
                  <a:lnTo>
                    <a:pt x="193649" y="573686"/>
                  </a:lnTo>
                  <a:lnTo>
                    <a:pt x="200263" y="553320"/>
                  </a:lnTo>
                  <a:lnTo>
                    <a:pt x="207406" y="533218"/>
                  </a:lnTo>
                  <a:lnTo>
                    <a:pt x="215077" y="513117"/>
                  </a:lnTo>
                  <a:lnTo>
                    <a:pt x="223014" y="493809"/>
                  </a:lnTo>
                  <a:lnTo>
                    <a:pt x="231215" y="474501"/>
                  </a:lnTo>
                  <a:lnTo>
                    <a:pt x="239945" y="455457"/>
                  </a:lnTo>
                  <a:lnTo>
                    <a:pt x="249204" y="436943"/>
                  </a:lnTo>
                  <a:lnTo>
                    <a:pt x="259257" y="418428"/>
                  </a:lnTo>
                  <a:lnTo>
                    <a:pt x="269045" y="400443"/>
                  </a:lnTo>
                  <a:lnTo>
                    <a:pt x="279627" y="382722"/>
                  </a:lnTo>
                  <a:lnTo>
                    <a:pt x="290209" y="365265"/>
                  </a:lnTo>
                  <a:lnTo>
                    <a:pt x="301585" y="348073"/>
                  </a:lnTo>
                  <a:lnTo>
                    <a:pt x="313225" y="331410"/>
                  </a:lnTo>
                  <a:lnTo>
                    <a:pt x="325394" y="315011"/>
                  </a:lnTo>
                  <a:lnTo>
                    <a:pt x="337828" y="299142"/>
                  </a:lnTo>
                  <a:lnTo>
                    <a:pt x="350261" y="283272"/>
                  </a:lnTo>
                  <a:lnTo>
                    <a:pt x="363489" y="267932"/>
                  </a:lnTo>
                  <a:lnTo>
                    <a:pt x="376981" y="252856"/>
                  </a:lnTo>
                  <a:lnTo>
                    <a:pt x="391002" y="238044"/>
                  </a:lnTo>
                  <a:lnTo>
                    <a:pt x="405552" y="224026"/>
                  </a:lnTo>
                  <a:lnTo>
                    <a:pt x="420102" y="210008"/>
                  </a:lnTo>
                  <a:lnTo>
                    <a:pt x="434917" y="196519"/>
                  </a:lnTo>
                  <a:lnTo>
                    <a:pt x="450261" y="183558"/>
                  </a:lnTo>
                  <a:lnTo>
                    <a:pt x="466133" y="171127"/>
                  </a:lnTo>
                  <a:lnTo>
                    <a:pt x="482006" y="158696"/>
                  </a:lnTo>
                  <a:lnTo>
                    <a:pt x="498673" y="146794"/>
                  </a:lnTo>
                  <a:lnTo>
                    <a:pt x="515339" y="135421"/>
                  </a:lnTo>
                  <a:lnTo>
                    <a:pt x="532270" y="124312"/>
                  </a:lnTo>
                  <a:lnTo>
                    <a:pt x="549731" y="113732"/>
                  </a:lnTo>
                  <a:lnTo>
                    <a:pt x="567455" y="103681"/>
                  </a:lnTo>
                  <a:lnTo>
                    <a:pt x="585709" y="93895"/>
                  </a:lnTo>
                  <a:lnTo>
                    <a:pt x="603963" y="84638"/>
                  </a:lnTo>
                  <a:lnTo>
                    <a:pt x="622746" y="75645"/>
                  </a:lnTo>
                  <a:lnTo>
                    <a:pt x="641793" y="67446"/>
                  </a:lnTo>
                  <a:lnTo>
                    <a:pt x="661105" y="59247"/>
                  </a:lnTo>
                  <a:lnTo>
                    <a:pt x="680946" y="51841"/>
                  </a:lnTo>
                  <a:lnTo>
                    <a:pt x="700787" y="44964"/>
                  </a:lnTo>
                  <a:lnTo>
                    <a:pt x="721157" y="38616"/>
                  </a:lnTo>
                  <a:lnTo>
                    <a:pt x="741528" y="32533"/>
                  </a:lnTo>
                  <a:lnTo>
                    <a:pt x="762427" y="26978"/>
                  </a:lnTo>
                  <a:lnTo>
                    <a:pt x="783326" y="21953"/>
                  </a:lnTo>
                  <a:lnTo>
                    <a:pt x="805019" y="17457"/>
                  </a:lnTo>
                  <a:lnTo>
                    <a:pt x="826712" y="13489"/>
                  </a:lnTo>
                  <a:lnTo>
                    <a:pt x="848405" y="9786"/>
                  </a:lnTo>
                  <a:lnTo>
                    <a:pt x="870627" y="7141"/>
                  </a:lnTo>
                  <a:lnTo>
                    <a:pt x="893378" y="4497"/>
                  </a:lnTo>
                  <a:lnTo>
                    <a:pt x="916129" y="2645"/>
                  </a:lnTo>
                  <a:lnTo>
                    <a:pt x="939145" y="1058"/>
                  </a:lnTo>
                  <a:lnTo>
                    <a:pt x="962425" y="265"/>
                  </a:lnTo>
                  <a:lnTo>
                    <a:pt x="98623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2" name="MH_SubTitle_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5322929" y="3937009"/>
              <a:ext cx="169200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思路决定出路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1612" y="2885359"/>
            <a:ext cx="1784058" cy="1569993"/>
            <a:chOff x="1881612" y="2885359"/>
            <a:chExt cx="1784058" cy="1569993"/>
          </a:xfrm>
        </p:grpSpPr>
        <p:sp>
          <p:nvSpPr>
            <p:cNvPr id="43" name="Freeform 5"/>
            <p:cNvSpPr/>
            <p:nvPr/>
          </p:nvSpPr>
          <p:spPr bwMode="auto">
            <a:xfrm>
              <a:off x="1881612" y="2885359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 algn="ctr">
              <a:gradFill flip="none" rotWithShape="1"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0" name="Freeform 5"/>
            <p:cNvSpPr/>
            <p:nvPr/>
          </p:nvSpPr>
          <p:spPr bwMode="auto">
            <a:xfrm>
              <a:off x="2108073" y="3083338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2332042" y="382052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2"/>
                  </a:solidFill>
                </a:rPr>
                <a:t>方法二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4" name="KSO_Shape"/>
            <p:cNvSpPr/>
            <p:nvPr/>
          </p:nvSpPr>
          <p:spPr>
            <a:xfrm flipH="1">
              <a:off x="2559710" y="3307938"/>
              <a:ext cx="427862" cy="362970"/>
            </a:xfrm>
            <a:custGeom>
              <a:avLst/>
              <a:gdLst>
                <a:gd name="connsiteX0" fmla="*/ 3261356 w 3261356"/>
                <a:gd name="connsiteY0" fmla="*/ 1385789 h 2766950"/>
                <a:gd name="connsiteX1" fmla="*/ 3261356 w 3261356"/>
                <a:gd name="connsiteY1" fmla="*/ 2634211 h 2766950"/>
                <a:gd name="connsiteX2" fmla="*/ 3259675 w 3261356"/>
                <a:gd name="connsiteY2" fmla="*/ 2649333 h 2766950"/>
                <a:gd name="connsiteX3" fmla="*/ 3256313 w 3261356"/>
                <a:gd name="connsiteY3" fmla="*/ 2662775 h 2766950"/>
                <a:gd name="connsiteX4" fmla="*/ 3252951 w 3261356"/>
                <a:gd name="connsiteY4" fmla="*/ 2674537 h 2766950"/>
                <a:gd name="connsiteX5" fmla="*/ 3244545 w 3261356"/>
                <a:gd name="connsiteY5" fmla="*/ 2686298 h 2766950"/>
                <a:gd name="connsiteX6" fmla="*/ 3237821 w 3261356"/>
                <a:gd name="connsiteY6" fmla="*/ 2698060 h 2766950"/>
                <a:gd name="connsiteX7" fmla="*/ 3229415 w 3261356"/>
                <a:gd name="connsiteY7" fmla="*/ 2709822 h 2766950"/>
                <a:gd name="connsiteX8" fmla="*/ 3217647 w 3261356"/>
                <a:gd name="connsiteY8" fmla="*/ 2719903 h 2766950"/>
                <a:gd name="connsiteX9" fmla="*/ 3202517 w 3261356"/>
                <a:gd name="connsiteY9" fmla="*/ 2729985 h 2766950"/>
                <a:gd name="connsiteX10" fmla="*/ 3175619 w 3261356"/>
                <a:gd name="connsiteY10" fmla="*/ 2746787 h 2766950"/>
                <a:gd name="connsiteX11" fmla="*/ 3141997 w 3261356"/>
                <a:gd name="connsiteY11" fmla="*/ 2758549 h 2766950"/>
                <a:gd name="connsiteX12" fmla="*/ 3105013 w 3261356"/>
                <a:gd name="connsiteY12" fmla="*/ 2765270 h 2766950"/>
                <a:gd name="connsiteX13" fmla="*/ 3066347 w 3261356"/>
                <a:gd name="connsiteY13" fmla="*/ 2766950 h 2766950"/>
                <a:gd name="connsiteX14" fmla="*/ 196690 w 3261356"/>
                <a:gd name="connsiteY14" fmla="*/ 2766950 h 2766950"/>
                <a:gd name="connsiteX15" fmla="*/ 158024 w 3261356"/>
                <a:gd name="connsiteY15" fmla="*/ 2765270 h 2766950"/>
                <a:gd name="connsiteX16" fmla="*/ 121040 w 3261356"/>
                <a:gd name="connsiteY16" fmla="*/ 2758549 h 2766950"/>
                <a:gd name="connsiteX17" fmla="*/ 87418 w 3261356"/>
                <a:gd name="connsiteY17" fmla="*/ 2746787 h 2766950"/>
                <a:gd name="connsiteX18" fmla="*/ 57158 w 3261356"/>
                <a:gd name="connsiteY18" fmla="*/ 2729985 h 2766950"/>
                <a:gd name="connsiteX19" fmla="*/ 47071 w 3261356"/>
                <a:gd name="connsiteY19" fmla="*/ 2719903 h 2766950"/>
                <a:gd name="connsiteX20" fmla="*/ 35303 w 3261356"/>
                <a:gd name="connsiteY20" fmla="*/ 2709822 h 2766950"/>
                <a:gd name="connsiteX21" fmla="*/ 25217 w 3261356"/>
                <a:gd name="connsiteY21" fmla="*/ 2698060 h 2766950"/>
                <a:gd name="connsiteX22" fmla="*/ 16811 w 3261356"/>
                <a:gd name="connsiteY22" fmla="*/ 2686298 h 2766950"/>
                <a:gd name="connsiteX23" fmla="*/ 8405 w 3261356"/>
                <a:gd name="connsiteY23" fmla="*/ 2674537 h 2766950"/>
                <a:gd name="connsiteX24" fmla="*/ 5043 w 3261356"/>
                <a:gd name="connsiteY24" fmla="*/ 2662775 h 2766950"/>
                <a:gd name="connsiteX25" fmla="*/ 1681 w 3261356"/>
                <a:gd name="connsiteY25" fmla="*/ 2649333 h 2766950"/>
                <a:gd name="connsiteX26" fmla="*/ 0 w 3261356"/>
                <a:gd name="connsiteY26" fmla="*/ 2634211 h 2766950"/>
                <a:gd name="connsiteX27" fmla="*/ 0 w 3261356"/>
                <a:gd name="connsiteY27" fmla="*/ 1389150 h 2766950"/>
                <a:gd name="connsiteX28" fmla="*/ 196690 w 3261356"/>
                <a:gd name="connsiteY28" fmla="*/ 1441237 h 2766950"/>
                <a:gd name="connsiteX29" fmla="*/ 406829 w 3261356"/>
                <a:gd name="connsiteY29" fmla="*/ 1495005 h 2766950"/>
                <a:gd name="connsiteX30" fmla="*/ 660677 w 3261356"/>
                <a:gd name="connsiteY30" fmla="*/ 1555494 h 2766950"/>
                <a:gd name="connsiteX31" fmla="*/ 795165 w 3261356"/>
                <a:gd name="connsiteY31" fmla="*/ 1589099 h 2766950"/>
                <a:gd name="connsiteX32" fmla="*/ 933017 w 3261356"/>
                <a:gd name="connsiteY32" fmla="*/ 1619343 h 2766950"/>
                <a:gd name="connsiteX33" fmla="*/ 1067506 w 3261356"/>
                <a:gd name="connsiteY33" fmla="*/ 1646227 h 2766950"/>
                <a:gd name="connsiteX34" fmla="*/ 1200314 w 3261356"/>
                <a:gd name="connsiteY34" fmla="*/ 1671431 h 2766950"/>
                <a:gd name="connsiteX35" fmla="*/ 1326397 w 3261356"/>
                <a:gd name="connsiteY35" fmla="*/ 1693274 h 2766950"/>
                <a:gd name="connsiteX36" fmla="*/ 1442394 w 3261356"/>
                <a:gd name="connsiteY36" fmla="*/ 1708396 h 2766950"/>
                <a:gd name="connsiteX37" fmla="*/ 1544942 w 3261356"/>
                <a:gd name="connsiteY37" fmla="*/ 1720158 h 2766950"/>
                <a:gd name="connsiteX38" fmla="*/ 1588650 w 3261356"/>
                <a:gd name="connsiteY38" fmla="*/ 1723518 h 2766950"/>
                <a:gd name="connsiteX39" fmla="*/ 1630678 w 3261356"/>
                <a:gd name="connsiteY39" fmla="*/ 1725199 h 2766950"/>
                <a:gd name="connsiteX40" fmla="*/ 1672706 w 3261356"/>
                <a:gd name="connsiteY40" fmla="*/ 1723518 h 2766950"/>
                <a:gd name="connsiteX41" fmla="*/ 1719777 w 3261356"/>
                <a:gd name="connsiteY41" fmla="*/ 1720158 h 2766950"/>
                <a:gd name="connsiteX42" fmla="*/ 1820644 w 3261356"/>
                <a:gd name="connsiteY42" fmla="*/ 1708396 h 2766950"/>
                <a:gd name="connsiteX43" fmla="*/ 1934959 w 3261356"/>
                <a:gd name="connsiteY43" fmla="*/ 1693274 h 2766950"/>
                <a:gd name="connsiteX44" fmla="*/ 2061043 w 3261356"/>
                <a:gd name="connsiteY44" fmla="*/ 1671431 h 2766950"/>
                <a:gd name="connsiteX45" fmla="*/ 2193850 w 3261356"/>
                <a:gd name="connsiteY45" fmla="*/ 1646227 h 2766950"/>
                <a:gd name="connsiteX46" fmla="*/ 2330020 w 3261356"/>
                <a:gd name="connsiteY46" fmla="*/ 1615983 h 2766950"/>
                <a:gd name="connsiteX47" fmla="*/ 2466190 w 3261356"/>
                <a:gd name="connsiteY47" fmla="*/ 1585738 h 2766950"/>
                <a:gd name="connsiteX48" fmla="*/ 2602360 w 3261356"/>
                <a:gd name="connsiteY48" fmla="*/ 1553814 h 2766950"/>
                <a:gd name="connsiteX49" fmla="*/ 2854527 w 3261356"/>
                <a:gd name="connsiteY49" fmla="*/ 1493325 h 2766950"/>
                <a:gd name="connsiteX50" fmla="*/ 3066347 w 3261356"/>
                <a:gd name="connsiteY50" fmla="*/ 1437877 h 2766950"/>
                <a:gd name="connsiteX51" fmla="*/ 1508607 w 3261356"/>
                <a:gd name="connsiteY51" fmla="*/ 1206475 h 2766950"/>
                <a:gd name="connsiteX52" fmla="*/ 1417230 w 3261356"/>
                <a:gd name="connsiteY52" fmla="*/ 1297852 h 2766950"/>
                <a:gd name="connsiteX53" fmla="*/ 1417230 w 3261356"/>
                <a:gd name="connsiteY53" fmla="*/ 1314415 h 2766950"/>
                <a:gd name="connsiteX54" fmla="*/ 1508607 w 3261356"/>
                <a:gd name="connsiteY54" fmla="*/ 1405791 h 2766950"/>
                <a:gd name="connsiteX55" fmla="*/ 1752750 w 3261356"/>
                <a:gd name="connsiteY55" fmla="*/ 1405791 h 2766950"/>
                <a:gd name="connsiteX56" fmla="*/ 1844126 w 3261356"/>
                <a:gd name="connsiteY56" fmla="*/ 1314415 h 2766950"/>
                <a:gd name="connsiteX57" fmla="*/ 1844126 w 3261356"/>
                <a:gd name="connsiteY57" fmla="*/ 1297852 h 2766950"/>
                <a:gd name="connsiteX58" fmla="*/ 1752750 w 3261356"/>
                <a:gd name="connsiteY58" fmla="*/ 1206475 h 2766950"/>
                <a:gd name="connsiteX59" fmla="*/ 1630678 w 3261356"/>
                <a:gd name="connsiteY59" fmla="*/ 174304 h 2766950"/>
                <a:gd name="connsiteX60" fmla="*/ 1114624 w 3261356"/>
                <a:gd name="connsiteY60" fmla="*/ 469036 h 2766950"/>
                <a:gd name="connsiteX61" fmla="*/ 1111230 w 3261356"/>
                <a:gd name="connsiteY61" fmla="*/ 492633 h 2766950"/>
                <a:gd name="connsiteX62" fmla="*/ 2150126 w 3261356"/>
                <a:gd name="connsiteY62" fmla="*/ 492633 h 2766950"/>
                <a:gd name="connsiteX63" fmla="*/ 2146731 w 3261356"/>
                <a:gd name="connsiteY63" fmla="*/ 469036 h 2766950"/>
                <a:gd name="connsiteX64" fmla="*/ 1630678 w 3261356"/>
                <a:gd name="connsiteY64" fmla="*/ 174304 h 2766950"/>
                <a:gd name="connsiteX65" fmla="*/ 1630678 w 3261356"/>
                <a:gd name="connsiteY65" fmla="*/ 0 h 2766950"/>
                <a:gd name="connsiteX66" fmla="*/ 2269992 w 3261356"/>
                <a:gd name="connsiteY66" fmla="*/ 488510 h 2766950"/>
                <a:gd name="connsiteX67" fmla="*/ 2270238 w 3261356"/>
                <a:gd name="connsiteY67" fmla="*/ 492633 h 2766950"/>
                <a:gd name="connsiteX68" fmla="*/ 3066347 w 3261356"/>
                <a:gd name="connsiteY68" fmla="*/ 492633 h 2766950"/>
                <a:gd name="connsiteX69" fmla="*/ 3105012 w 3261356"/>
                <a:gd name="connsiteY69" fmla="*/ 494313 h 2766950"/>
                <a:gd name="connsiteX70" fmla="*/ 3141998 w 3261356"/>
                <a:gd name="connsiteY70" fmla="*/ 501035 h 2766950"/>
                <a:gd name="connsiteX71" fmla="*/ 3175621 w 3261356"/>
                <a:gd name="connsiteY71" fmla="*/ 512796 h 2766950"/>
                <a:gd name="connsiteX72" fmla="*/ 3202518 w 3261356"/>
                <a:gd name="connsiteY72" fmla="*/ 529599 h 2766950"/>
                <a:gd name="connsiteX73" fmla="*/ 3217649 w 3261356"/>
                <a:gd name="connsiteY73" fmla="*/ 539681 h 2766950"/>
                <a:gd name="connsiteX74" fmla="*/ 3229416 w 3261356"/>
                <a:gd name="connsiteY74" fmla="*/ 549763 h 2766950"/>
                <a:gd name="connsiteX75" fmla="*/ 3237821 w 3261356"/>
                <a:gd name="connsiteY75" fmla="*/ 561524 h 2766950"/>
                <a:gd name="connsiteX76" fmla="*/ 3244546 w 3261356"/>
                <a:gd name="connsiteY76" fmla="*/ 573285 h 2766950"/>
                <a:gd name="connsiteX77" fmla="*/ 3252951 w 3261356"/>
                <a:gd name="connsiteY77" fmla="*/ 585046 h 2766950"/>
                <a:gd name="connsiteX78" fmla="*/ 3256314 w 3261356"/>
                <a:gd name="connsiteY78" fmla="*/ 596807 h 2766950"/>
                <a:gd name="connsiteX79" fmla="*/ 3259676 w 3261356"/>
                <a:gd name="connsiteY79" fmla="*/ 610251 h 2766950"/>
                <a:gd name="connsiteX80" fmla="*/ 3261356 w 3261356"/>
                <a:gd name="connsiteY80" fmla="*/ 625372 h 2766950"/>
                <a:gd name="connsiteX81" fmla="*/ 3261356 w 3261356"/>
                <a:gd name="connsiteY81" fmla="*/ 1326877 h 2766950"/>
                <a:gd name="connsiteX82" fmla="*/ 3261353 w 3261356"/>
                <a:gd name="connsiteY82" fmla="*/ 1326877 h 2766950"/>
                <a:gd name="connsiteX83" fmla="*/ 3261350 w 3261356"/>
                <a:gd name="connsiteY83" fmla="*/ 1326880 h 2766950"/>
                <a:gd name="connsiteX84" fmla="*/ 3066350 w 3261356"/>
                <a:gd name="connsiteY84" fmla="*/ 1378964 h 2766950"/>
                <a:gd name="connsiteX85" fmla="*/ 2854531 w 3261356"/>
                <a:gd name="connsiteY85" fmla="*/ 1434413 h 2766950"/>
                <a:gd name="connsiteX86" fmla="*/ 2602365 w 3261356"/>
                <a:gd name="connsiteY86" fmla="*/ 1494902 h 2766950"/>
                <a:gd name="connsiteX87" fmla="*/ 2466193 w 3261356"/>
                <a:gd name="connsiteY87" fmla="*/ 1526826 h 2766950"/>
                <a:gd name="connsiteX88" fmla="*/ 2330026 w 3261356"/>
                <a:gd name="connsiteY88" fmla="*/ 1557071 h 2766950"/>
                <a:gd name="connsiteX89" fmla="*/ 2193854 w 3261356"/>
                <a:gd name="connsiteY89" fmla="*/ 1587315 h 2766950"/>
                <a:gd name="connsiteX90" fmla="*/ 2061046 w 3261356"/>
                <a:gd name="connsiteY90" fmla="*/ 1612517 h 2766950"/>
                <a:gd name="connsiteX91" fmla="*/ 1934963 w 3261356"/>
                <a:gd name="connsiteY91" fmla="*/ 1634360 h 2766950"/>
                <a:gd name="connsiteX92" fmla="*/ 1820647 w 3261356"/>
                <a:gd name="connsiteY92" fmla="*/ 1649484 h 2766950"/>
                <a:gd name="connsiteX93" fmla="*/ 1719781 w 3261356"/>
                <a:gd name="connsiteY93" fmla="*/ 1661245 h 2766950"/>
                <a:gd name="connsiteX94" fmla="*/ 1672711 w 3261356"/>
                <a:gd name="connsiteY94" fmla="*/ 1664604 h 2766950"/>
                <a:gd name="connsiteX95" fmla="*/ 1630683 w 3261356"/>
                <a:gd name="connsiteY95" fmla="*/ 1666287 h 2766950"/>
                <a:gd name="connsiteX96" fmla="*/ 1588655 w 3261356"/>
                <a:gd name="connsiteY96" fmla="*/ 1664604 h 2766950"/>
                <a:gd name="connsiteX97" fmla="*/ 1544944 w 3261356"/>
                <a:gd name="connsiteY97" fmla="*/ 1661245 h 2766950"/>
                <a:gd name="connsiteX98" fmla="*/ 1442396 w 3261356"/>
                <a:gd name="connsiteY98" fmla="*/ 1649484 h 2766950"/>
                <a:gd name="connsiteX99" fmla="*/ 1326400 w 3261356"/>
                <a:gd name="connsiteY99" fmla="*/ 1634360 h 2766950"/>
                <a:gd name="connsiteX100" fmla="*/ 1200317 w 3261356"/>
                <a:gd name="connsiteY100" fmla="*/ 1612517 h 2766950"/>
                <a:gd name="connsiteX101" fmla="*/ 1067508 w 3261356"/>
                <a:gd name="connsiteY101" fmla="*/ 1587315 h 2766950"/>
                <a:gd name="connsiteX102" fmla="*/ 933020 w 3261356"/>
                <a:gd name="connsiteY102" fmla="*/ 1560430 h 2766950"/>
                <a:gd name="connsiteX103" fmla="*/ 795169 w 3261356"/>
                <a:gd name="connsiteY103" fmla="*/ 1530186 h 2766950"/>
                <a:gd name="connsiteX104" fmla="*/ 660681 w 3261356"/>
                <a:gd name="connsiteY104" fmla="*/ 1496582 h 2766950"/>
                <a:gd name="connsiteX105" fmla="*/ 406834 w 3261356"/>
                <a:gd name="connsiteY105" fmla="*/ 1436093 h 2766950"/>
                <a:gd name="connsiteX106" fmla="*/ 196695 w 3261356"/>
                <a:gd name="connsiteY106" fmla="*/ 1382323 h 2766950"/>
                <a:gd name="connsiteX107" fmla="*/ 3 w 3261356"/>
                <a:gd name="connsiteY107" fmla="*/ 1330236 h 2766950"/>
                <a:gd name="connsiteX108" fmla="*/ 3 w 3261356"/>
                <a:gd name="connsiteY108" fmla="*/ 1332325 h 2766950"/>
                <a:gd name="connsiteX109" fmla="*/ 0 w 3261356"/>
                <a:gd name="connsiteY109" fmla="*/ 1332322 h 2766950"/>
                <a:gd name="connsiteX110" fmla="*/ 0 w 3261356"/>
                <a:gd name="connsiteY110" fmla="*/ 971511 h 2766950"/>
                <a:gd name="connsiteX111" fmla="*/ 0 w 3261356"/>
                <a:gd name="connsiteY111" fmla="*/ 625372 h 2766950"/>
                <a:gd name="connsiteX112" fmla="*/ 1683 w 3261356"/>
                <a:gd name="connsiteY112" fmla="*/ 610251 h 2766950"/>
                <a:gd name="connsiteX113" fmla="*/ 5046 w 3261356"/>
                <a:gd name="connsiteY113" fmla="*/ 596807 h 2766950"/>
                <a:gd name="connsiteX114" fmla="*/ 8405 w 3261356"/>
                <a:gd name="connsiteY114" fmla="*/ 585046 h 2766950"/>
                <a:gd name="connsiteX115" fmla="*/ 16813 w 3261356"/>
                <a:gd name="connsiteY115" fmla="*/ 573285 h 2766950"/>
                <a:gd name="connsiteX116" fmla="*/ 25218 w 3261356"/>
                <a:gd name="connsiteY116" fmla="*/ 561524 h 2766950"/>
                <a:gd name="connsiteX117" fmla="*/ 35303 w 3261356"/>
                <a:gd name="connsiteY117" fmla="*/ 549763 h 2766950"/>
                <a:gd name="connsiteX118" fmla="*/ 47073 w 3261356"/>
                <a:gd name="connsiteY118" fmla="*/ 539681 h 2766950"/>
                <a:gd name="connsiteX119" fmla="*/ 57158 w 3261356"/>
                <a:gd name="connsiteY119" fmla="*/ 529599 h 2766950"/>
                <a:gd name="connsiteX120" fmla="*/ 87418 w 3261356"/>
                <a:gd name="connsiteY120" fmla="*/ 512796 h 2766950"/>
                <a:gd name="connsiteX121" fmla="*/ 121041 w 3261356"/>
                <a:gd name="connsiteY121" fmla="*/ 501035 h 2766950"/>
                <a:gd name="connsiteX122" fmla="*/ 158027 w 3261356"/>
                <a:gd name="connsiteY122" fmla="*/ 494313 h 2766950"/>
                <a:gd name="connsiteX123" fmla="*/ 196692 w 3261356"/>
                <a:gd name="connsiteY123" fmla="*/ 492633 h 2766950"/>
                <a:gd name="connsiteX124" fmla="*/ 991117 w 3261356"/>
                <a:gd name="connsiteY124" fmla="*/ 492633 h 2766950"/>
                <a:gd name="connsiteX125" fmla="*/ 991363 w 3261356"/>
                <a:gd name="connsiteY125" fmla="*/ 488510 h 2766950"/>
                <a:gd name="connsiteX126" fmla="*/ 1630678 w 3261356"/>
                <a:gd name="connsiteY126" fmla="*/ 0 h 27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3261356" h="2766950">
                  <a:moveTo>
                    <a:pt x="3261356" y="1385789"/>
                  </a:moveTo>
                  <a:lnTo>
                    <a:pt x="3261356" y="2634211"/>
                  </a:lnTo>
                  <a:lnTo>
                    <a:pt x="3259675" y="2649333"/>
                  </a:lnTo>
                  <a:lnTo>
                    <a:pt x="3256313" y="2662775"/>
                  </a:lnTo>
                  <a:lnTo>
                    <a:pt x="3252951" y="2674537"/>
                  </a:lnTo>
                  <a:lnTo>
                    <a:pt x="3244545" y="2686298"/>
                  </a:lnTo>
                  <a:lnTo>
                    <a:pt x="3237821" y="2698060"/>
                  </a:lnTo>
                  <a:lnTo>
                    <a:pt x="3229415" y="2709822"/>
                  </a:lnTo>
                  <a:lnTo>
                    <a:pt x="3217647" y="2719903"/>
                  </a:lnTo>
                  <a:lnTo>
                    <a:pt x="3202517" y="2729985"/>
                  </a:lnTo>
                  <a:lnTo>
                    <a:pt x="3175619" y="2746787"/>
                  </a:lnTo>
                  <a:lnTo>
                    <a:pt x="3141997" y="2758549"/>
                  </a:lnTo>
                  <a:lnTo>
                    <a:pt x="3105013" y="2765270"/>
                  </a:lnTo>
                  <a:lnTo>
                    <a:pt x="3066347" y="2766950"/>
                  </a:lnTo>
                  <a:lnTo>
                    <a:pt x="196690" y="2766950"/>
                  </a:lnTo>
                  <a:lnTo>
                    <a:pt x="158024" y="2765270"/>
                  </a:lnTo>
                  <a:lnTo>
                    <a:pt x="121040" y="2758549"/>
                  </a:lnTo>
                  <a:lnTo>
                    <a:pt x="87418" y="2746787"/>
                  </a:lnTo>
                  <a:lnTo>
                    <a:pt x="57158" y="2729985"/>
                  </a:lnTo>
                  <a:lnTo>
                    <a:pt x="47071" y="2719903"/>
                  </a:lnTo>
                  <a:lnTo>
                    <a:pt x="35303" y="2709822"/>
                  </a:lnTo>
                  <a:lnTo>
                    <a:pt x="25217" y="2698060"/>
                  </a:lnTo>
                  <a:lnTo>
                    <a:pt x="16811" y="2686298"/>
                  </a:lnTo>
                  <a:lnTo>
                    <a:pt x="8405" y="2674537"/>
                  </a:lnTo>
                  <a:lnTo>
                    <a:pt x="5043" y="2662775"/>
                  </a:lnTo>
                  <a:lnTo>
                    <a:pt x="1681" y="2649333"/>
                  </a:lnTo>
                  <a:lnTo>
                    <a:pt x="0" y="2634211"/>
                  </a:lnTo>
                  <a:lnTo>
                    <a:pt x="0" y="1389150"/>
                  </a:lnTo>
                  <a:lnTo>
                    <a:pt x="196690" y="1441237"/>
                  </a:lnTo>
                  <a:lnTo>
                    <a:pt x="406829" y="1495005"/>
                  </a:lnTo>
                  <a:lnTo>
                    <a:pt x="660677" y="1555494"/>
                  </a:lnTo>
                  <a:lnTo>
                    <a:pt x="795165" y="1589099"/>
                  </a:lnTo>
                  <a:lnTo>
                    <a:pt x="933017" y="1619343"/>
                  </a:lnTo>
                  <a:lnTo>
                    <a:pt x="1067506" y="1646227"/>
                  </a:lnTo>
                  <a:lnTo>
                    <a:pt x="1200314" y="1671431"/>
                  </a:lnTo>
                  <a:lnTo>
                    <a:pt x="1326397" y="1693274"/>
                  </a:lnTo>
                  <a:lnTo>
                    <a:pt x="1442394" y="1708396"/>
                  </a:lnTo>
                  <a:lnTo>
                    <a:pt x="1544942" y="1720158"/>
                  </a:lnTo>
                  <a:lnTo>
                    <a:pt x="1588650" y="1723518"/>
                  </a:lnTo>
                  <a:lnTo>
                    <a:pt x="1630678" y="1725199"/>
                  </a:lnTo>
                  <a:lnTo>
                    <a:pt x="1672706" y="1723518"/>
                  </a:lnTo>
                  <a:lnTo>
                    <a:pt x="1719777" y="1720158"/>
                  </a:lnTo>
                  <a:lnTo>
                    <a:pt x="1820644" y="1708396"/>
                  </a:lnTo>
                  <a:lnTo>
                    <a:pt x="1934959" y="1693274"/>
                  </a:lnTo>
                  <a:lnTo>
                    <a:pt x="2061043" y="1671431"/>
                  </a:lnTo>
                  <a:lnTo>
                    <a:pt x="2193850" y="1646227"/>
                  </a:lnTo>
                  <a:lnTo>
                    <a:pt x="2330020" y="1615983"/>
                  </a:lnTo>
                  <a:lnTo>
                    <a:pt x="2466190" y="1585738"/>
                  </a:lnTo>
                  <a:lnTo>
                    <a:pt x="2602360" y="1553814"/>
                  </a:lnTo>
                  <a:lnTo>
                    <a:pt x="2854527" y="1493325"/>
                  </a:lnTo>
                  <a:lnTo>
                    <a:pt x="3066347" y="1437877"/>
                  </a:lnTo>
                  <a:close/>
                  <a:moveTo>
                    <a:pt x="1508607" y="1206475"/>
                  </a:moveTo>
                  <a:cubicBezTo>
                    <a:pt x="1458141" y="1206475"/>
                    <a:pt x="1417230" y="1247386"/>
                    <a:pt x="1417230" y="1297852"/>
                  </a:cubicBezTo>
                  <a:lnTo>
                    <a:pt x="1417230" y="1314415"/>
                  </a:lnTo>
                  <a:cubicBezTo>
                    <a:pt x="1417230" y="1364881"/>
                    <a:pt x="1458141" y="1405791"/>
                    <a:pt x="1508607" y="1405791"/>
                  </a:cubicBezTo>
                  <a:lnTo>
                    <a:pt x="1752750" y="1405791"/>
                  </a:lnTo>
                  <a:cubicBezTo>
                    <a:pt x="1803215" y="1405791"/>
                    <a:pt x="1844126" y="1364881"/>
                    <a:pt x="1844126" y="1314415"/>
                  </a:cubicBezTo>
                  <a:lnTo>
                    <a:pt x="1844126" y="1297852"/>
                  </a:lnTo>
                  <a:cubicBezTo>
                    <a:pt x="1844126" y="1247386"/>
                    <a:pt x="1803215" y="1206475"/>
                    <a:pt x="1752750" y="1206475"/>
                  </a:cubicBezTo>
                  <a:close/>
                  <a:moveTo>
                    <a:pt x="1630678" y="174304"/>
                  </a:moveTo>
                  <a:cubicBezTo>
                    <a:pt x="1376124" y="174304"/>
                    <a:pt x="1163742" y="300833"/>
                    <a:pt x="1114624" y="469036"/>
                  </a:cubicBezTo>
                  <a:lnTo>
                    <a:pt x="1111230" y="492633"/>
                  </a:lnTo>
                  <a:lnTo>
                    <a:pt x="2150126" y="492633"/>
                  </a:lnTo>
                  <a:lnTo>
                    <a:pt x="2146731" y="469036"/>
                  </a:lnTo>
                  <a:cubicBezTo>
                    <a:pt x="2097613" y="300833"/>
                    <a:pt x="1885231" y="174304"/>
                    <a:pt x="1630678" y="174304"/>
                  </a:cubicBezTo>
                  <a:close/>
                  <a:moveTo>
                    <a:pt x="1630678" y="0"/>
                  </a:moveTo>
                  <a:cubicBezTo>
                    <a:pt x="1963411" y="0"/>
                    <a:pt x="2237083" y="214121"/>
                    <a:pt x="2269992" y="488510"/>
                  </a:cubicBezTo>
                  <a:lnTo>
                    <a:pt x="2270238" y="492633"/>
                  </a:lnTo>
                  <a:lnTo>
                    <a:pt x="3066347" y="492633"/>
                  </a:lnTo>
                  <a:lnTo>
                    <a:pt x="3105012" y="494313"/>
                  </a:lnTo>
                  <a:lnTo>
                    <a:pt x="3141998" y="501035"/>
                  </a:lnTo>
                  <a:lnTo>
                    <a:pt x="3175621" y="512796"/>
                  </a:lnTo>
                  <a:lnTo>
                    <a:pt x="3202518" y="529599"/>
                  </a:lnTo>
                  <a:lnTo>
                    <a:pt x="3217649" y="539681"/>
                  </a:lnTo>
                  <a:lnTo>
                    <a:pt x="3229416" y="549763"/>
                  </a:lnTo>
                  <a:lnTo>
                    <a:pt x="3237821" y="561524"/>
                  </a:lnTo>
                  <a:lnTo>
                    <a:pt x="3244546" y="573285"/>
                  </a:lnTo>
                  <a:lnTo>
                    <a:pt x="3252951" y="585046"/>
                  </a:lnTo>
                  <a:lnTo>
                    <a:pt x="3256314" y="596807"/>
                  </a:lnTo>
                  <a:lnTo>
                    <a:pt x="3259676" y="610251"/>
                  </a:lnTo>
                  <a:lnTo>
                    <a:pt x="3261356" y="625372"/>
                  </a:lnTo>
                  <a:lnTo>
                    <a:pt x="3261356" y="1326877"/>
                  </a:lnTo>
                  <a:lnTo>
                    <a:pt x="3261353" y="1326877"/>
                  </a:lnTo>
                  <a:lnTo>
                    <a:pt x="3261350" y="1326880"/>
                  </a:lnTo>
                  <a:lnTo>
                    <a:pt x="3066350" y="1378964"/>
                  </a:lnTo>
                  <a:lnTo>
                    <a:pt x="2854531" y="1434413"/>
                  </a:lnTo>
                  <a:lnTo>
                    <a:pt x="2602365" y="1494902"/>
                  </a:lnTo>
                  <a:lnTo>
                    <a:pt x="2466193" y="1526826"/>
                  </a:lnTo>
                  <a:lnTo>
                    <a:pt x="2330026" y="1557071"/>
                  </a:lnTo>
                  <a:lnTo>
                    <a:pt x="2193854" y="1587315"/>
                  </a:lnTo>
                  <a:lnTo>
                    <a:pt x="2061046" y="1612517"/>
                  </a:lnTo>
                  <a:lnTo>
                    <a:pt x="1934963" y="1634360"/>
                  </a:lnTo>
                  <a:lnTo>
                    <a:pt x="1820647" y="1649484"/>
                  </a:lnTo>
                  <a:lnTo>
                    <a:pt x="1719781" y="1661245"/>
                  </a:lnTo>
                  <a:lnTo>
                    <a:pt x="1672711" y="1664604"/>
                  </a:lnTo>
                  <a:lnTo>
                    <a:pt x="1630683" y="1666287"/>
                  </a:lnTo>
                  <a:lnTo>
                    <a:pt x="1588655" y="1664604"/>
                  </a:lnTo>
                  <a:lnTo>
                    <a:pt x="1544944" y="1661245"/>
                  </a:lnTo>
                  <a:lnTo>
                    <a:pt x="1442396" y="1649484"/>
                  </a:lnTo>
                  <a:lnTo>
                    <a:pt x="1326400" y="1634360"/>
                  </a:lnTo>
                  <a:lnTo>
                    <a:pt x="1200317" y="1612517"/>
                  </a:lnTo>
                  <a:lnTo>
                    <a:pt x="1067508" y="1587315"/>
                  </a:lnTo>
                  <a:lnTo>
                    <a:pt x="933020" y="1560430"/>
                  </a:lnTo>
                  <a:lnTo>
                    <a:pt x="795169" y="1530186"/>
                  </a:lnTo>
                  <a:lnTo>
                    <a:pt x="660681" y="1496582"/>
                  </a:lnTo>
                  <a:lnTo>
                    <a:pt x="406834" y="1436093"/>
                  </a:lnTo>
                  <a:lnTo>
                    <a:pt x="196695" y="1382323"/>
                  </a:lnTo>
                  <a:lnTo>
                    <a:pt x="3" y="1330236"/>
                  </a:lnTo>
                  <a:lnTo>
                    <a:pt x="3" y="1332325"/>
                  </a:lnTo>
                  <a:lnTo>
                    <a:pt x="0" y="1332322"/>
                  </a:lnTo>
                  <a:lnTo>
                    <a:pt x="0" y="971511"/>
                  </a:lnTo>
                  <a:lnTo>
                    <a:pt x="0" y="625372"/>
                  </a:lnTo>
                  <a:lnTo>
                    <a:pt x="1683" y="610251"/>
                  </a:lnTo>
                  <a:lnTo>
                    <a:pt x="5046" y="596807"/>
                  </a:lnTo>
                  <a:lnTo>
                    <a:pt x="8405" y="585046"/>
                  </a:lnTo>
                  <a:lnTo>
                    <a:pt x="16813" y="573285"/>
                  </a:lnTo>
                  <a:lnTo>
                    <a:pt x="25218" y="561524"/>
                  </a:lnTo>
                  <a:lnTo>
                    <a:pt x="35303" y="549763"/>
                  </a:lnTo>
                  <a:lnTo>
                    <a:pt x="47073" y="539681"/>
                  </a:lnTo>
                  <a:lnTo>
                    <a:pt x="57158" y="529599"/>
                  </a:lnTo>
                  <a:lnTo>
                    <a:pt x="87418" y="512796"/>
                  </a:lnTo>
                  <a:lnTo>
                    <a:pt x="121041" y="501035"/>
                  </a:lnTo>
                  <a:lnTo>
                    <a:pt x="158027" y="494313"/>
                  </a:lnTo>
                  <a:lnTo>
                    <a:pt x="196692" y="492633"/>
                  </a:lnTo>
                  <a:lnTo>
                    <a:pt x="991117" y="492633"/>
                  </a:lnTo>
                  <a:lnTo>
                    <a:pt x="991363" y="488510"/>
                  </a:lnTo>
                  <a:cubicBezTo>
                    <a:pt x="1024272" y="214121"/>
                    <a:pt x="1297944" y="0"/>
                    <a:pt x="1630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44532" y="2024102"/>
            <a:ext cx="1784058" cy="1569993"/>
            <a:chOff x="3344532" y="2024102"/>
            <a:chExt cx="1784058" cy="1569993"/>
          </a:xfrm>
        </p:grpSpPr>
        <p:sp>
          <p:nvSpPr>
            <p:cNvPr id="46" name="Freeform 5"/>
            <p:cNvSpPr/>
            <p:nvPr/>
          </p:nvSpPr>
          <p:spPr bwMode="auto">
            <a:xfrm>
              <a:off x="3344532" y="2024102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 algn="ctr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9" name="Freeform 5"/>
            <p:cNvSpPr/>
            <p:nvPr/>
          </p:nvSpPr>
          <p:spPr bwMode="auto">
            <a:xfrm>
              <a:off x="3561455" y="2206268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3796266" y="293640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1"/>
                  </a:solidFill>
                </a:rPr>
                <a:t>方法一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5" name="KSO_Shape"/>
            <p:cNvSpPr/>
            <p:nvPr/>
          </p:nvSpPr>
          <p:spPr bwMode="auto">
            <a:xfrm>
              <a:off x="3944265" y="2388571"/>
              <a:ext cx="543094" cy="492406"/>
            </a:xfrm>
            <a:custGeom>
              <a:avLst/>
              <a:gdLst>
                <a:gd name="T0" fmla="*/ 489274 w 2228850"/>
                <a:gd name="T1" fmla="*/ 1171178 h 2019300"/>
                <a:gd name="T2" fmla="*/ 683136 w 2228850"/>
                <a:gd name="T3" fmla="*/ 1519238 h 2019300"/>
                <a:gd name="T4" fmla="*/ 1056587 w 2228850"/>
                <a:gd name="T5" fmla="*/ 1377950 h 2019300"/>
                <a:gd name="T6" fmla="*/ 970559 w 2228850"/>
                <a:gd name="T7" fmla="*/ 988219 h 2019300"/>
                <a:gd name="T8" fmla="*/ 1033990 w 2228850"/>
                <a:gd name="T9" fmla="*/ 962025 h 2019300"/>
                <a:gd name="T10" fmla="*/ 1091871 w 2228850"/>
                <a:gd name="T11" fmla="*/ 1437085 h 2019300"/>
                <a:gd name="T12" fmla="*/ 629616 w 2228850"/>
                <a:gd name="T13" fmla="*/ 1562498 h 2019300"/>
                <a:gd name="T14" fmla="*/ 438529 w 2228850"/>
                <a:gd name="T15" fmla="*/ 1123950 h 2019300"/>
                <a:gd name="T16" fmla="*/ 761603 w 2228850"/>
                <a:gd name="T17" fmla="*/ 832840 h 2019300"/>
                <a:gd name="T18" fmla="*/ 421481 w 2228850"/>
                <a:gd name="T19" fmla="*/ 1071482 h 2019300"/>
                <a:gd name="T20" fmla="*/ 410369 w 2228850"/>
                <a:gd name="T21" fmla="*/ 1364523 h 2019300"/>
                <a:gd name="T22" fmla="*/ 723503 w 2228850"/>
                <a:gd name="T23" fmla="*/ 1626196 h 2019300"/>
                <a:gd name="T24" fmla="*/ 1080294 w 2228850"/>
                <a:gd name="T25" fmla="*/ 1505088 h 2019300"/>
                <a:gd name="T26" fmla="*/ 1187053 w 2228850"/>
                <a:gd name="T27" fmla="*/ 1194972 h 2019300"/>
                <a:gd name="T28" fmla="*/ 939403 w 2228850"/>
                <a:gd name="T29" fmla="*/ 861826 h 2019300"/>
                <a:gd name="T30" fmla="*/ 989013 w 2228850"/>
                <a:gd name="T31" fmla="*/ 477060 h 2019300"/>
                <a:gd name="T32" fmla="*/ 1144985 w 2228850"/>
                <a:gd name="T33" fmla="*/ 702599 h 2019300"/>
                <a:gd name="T34" fmla="*/ 1411685 w 2228850"/>
                <a:gd name="T35" fmla="*/ 749454 h 2019300"/>
                <a:gd name="T36" fmla="*/ 1373188 w 2228850"/>
                <a:gd name="T37" fmla="*/ 975390 h 2019300"/>
                <a:gd name="T38" fmla="*/ 1560116 w 2228850"/>
                <a:gd name="T39" fmla="*/ 1219194 h 2019300"/>
                <a:gd name="T40" fmla="*/ 1448991 w 2228850"/>
                <a:gd name="T41" fmla="*/ 1425673 h 2019300"/>
                <a:gd name="T42" fmla="*/ 1267222 w 2228850"/>
                <a:gd name="T43" fmla="*/ 1667095 h 2019300"/>
                <a:gd name="T44" fmla="*/ 1175544 w 2228850"/>
                <a:gd name="T45" fmla="*/ 1906134 h 2019300"/>
                <a:gd name="T46" fmla="*/ 894953 w 2228850"/>
                <a:gd name="T47" fmla="*/ 1860470 h 2019300"/>
                <a:gd name="T48" fmla="*/ 731044 w 2228850"/>
                <a:gd name="T49" fmla="*/ 2017315 h 2019300"/>
                <a:gd name="T50" fmla="*/ 570309 w 2228850"/>
                <a:gd name="T51" fmla="*/ 1831881 h 2019300"/>
                <a:gd name="T52" fmla="*/ 246459 w 2228850"/>
                <a:gd name="T53" fmla="*/ 1787805 h 2019300"/>
                <a:gd name="T54" fmla="*/ 203994 w 2228850"/>
                <a:gd name="T55" fmla="*/ 1546781 h 2019300"/>
                <a:gd name="T56" fmla="*/ 137715 w 2228850"/>
                <a:gd name="T57" fmla="*/ 1259695 h 2019300"/>
                <a:gd name="T58" fmla="*/ 29369 w 2228850"/>
                <a:gd name="T59" fmla="*/ 1034157 h 2019300"/>
                <a:gd name="T60" fmla="*/ 249634 w 2228850"/>
                <a:gd name="T61" fmla="*/ 888430 h 2019300"/>
                <a:gd name="T62" fmla="*/ 288925 w 2228850"/>
                <a:gd name="T63" fmla="*/ 622390 h 2019300"/>
                <a:gd name="T64" fmla="*/ 517128 w 2228850"/>
                <a:gd name="T65" fmla="*/ 653759 h 2019300"/>
                <a:gd name="T66" fmla="*/ 775097 w 2228850"/>
                <a:gd name="T67" fmla="*/ 462766 h 2019300"/>
                <a:gd name="T68" fmla="*/ 1636253 w 2228850"/>
                <a:gd name="T69" fmla="*/ 339029 h 2019300"/>
                <a:gd name="T70" fmla="*/ 1653303 w 2228850"/>
                <a:gd name="T71" fmla="*/ 573804 h 2019300"/>
                <a:gd name="T72" fmla="*/ 1888031 w 2228850"/>
                <a:gd name="T73" fmla="*/ 591283 h 2019300"/>
                <a:gd name="T74" fmla="*/ 1938387 w 2228850"/>
                <a:gd name="T75" fmla="*/ 361275 h 2019300"/>
                <a:gd name="T76" fmla="*/ 1832918 w 2228850"/>
                <a:gd name="T77" fmla="*/ 242894 h 2019300"/>
                <a:gd name="T78" fmla="*/ 1989536 w 2228850"/>
                <a:gd name="T79" fmla="*/ 468135 h 2019300"/>
                <a:gd name="T80" fmla="*/ 1791285 w 2228850"/>
                <a:gd name="T81" fmla="*/ 656829 h 2019300"/>
                <a:gd name="T82" fmla="*/ 1574399 w 2228850"/>
                <a:gd name="T83" fmla="*/ 489587 h 2019300"/>
                <a:gd name="T84" fmla="*/ 1708020 w 2228850"/>
                <a:gd name="T85" fmla="*/ 248853 h 2019300"/>
                <a:gd name="T86" fmla="*/ 1575304 w 2228850"/>
                <a:gd name="T87" fmla="*/ 344885 h 2019300"/>
                <a:gd name="T88" fmla="*/ 1650744 w 2228850"/>
                <a:gd name="T89" fmla="*/ 635794 h 2019300"/>
                <a:gd name="T90" fmla="*/ 1949723 w 2228850"/>
                <a:gd name="T91" fmla="*/ 603250 h 2019300"/>
                <a:gd name="T92" fmla="*/ 1960841 w 2228850"/>
                <a:gd name="T93" fmla="*/ 303213 h 2019300"/>
                <a:gd name="T94" fmla="*/ 1737698 w 2228850"/>
                <a:gd name="T95" fmla="*/ 39687 h 2019300"/>
                <a:gd name="T96" fmla="*/ 1949326 w 2228850"/>
                <a:gd name="T97" fmla="*/ 34131 h 2019300"/>
                <a:gd name="T98" fmla="*/ 2021193 w 2228850"/>
                <a:gd name="T99" fmla="*/ 167481 h 2019300"/>
                <a:gd name="T100" fmla="*/ 2207807 w 2228850"/>
                <a:gd name="T101" fmla="*/ 295275 h 2019300"/>
                <a:gd name="T102" fmla="*/ 2145072 w 2228850"/>
                <a:gd name="T103" fmla="*/ 494904 h 2019300"/>
                <a:gd name="T104" fmla="*/ 2146661 w 2228850"/>
                <a:gd name="T105" fmla="*/ 713979 h 2019300"/>
                <a:gd name="T106" fmla="*/ 1938606 w 2228850"/>
                <a:gd name="T107" fmla="*/ 781447 h 2019300"/>
                <a:gd name="T108" fmla="*/ 1834182 w 2228850"/>
                <a:gd name="T109" fmla="*/ 887413 h 2019300"/>
                <a:gd name="T110" fmla="*/ 1618186 w 2228850"/>
                <a:gd name="T111" fmla="*/ 854076 h 2019300"/>
                <a:gd name="T112" fmla="*/ 1542349 w 2228850"/>
                <a:gd name="T113" fmla="*/ 733822 h 2019300"/>
                <a:gd name="T114" fmla="*/ 1362882 w 2228850"/>
                <a:gd name="T115" fmla="*/ 615157 h 2019300"/>
                <a:gd name="T116" fmla="*/ 1414895 w 2228850"/>
                <a:gd name="T117" fmla="*/ 452835 h 2019300"/>
                <a:gd name="T118" fmla="*/ 1395837 w 2228850"/>
                <a:gd name="T119" fmla="*/ 209947 h 2019300"/>
                <a:gd name="T120" fmla="*/ 1619377 w 2228850"/>
                <a:gd name="T121" fmla="*/ 118269 h 2019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8850" h="2019300">
                  <a:moveTo>
                    <a:pt x="788194" y="927497"/>
                  </a:moveTo>
                  <a:lnTo>
                    <a:pt x="772732" y="927894"/>
                  </a:lnTo>
                  <a:lnTo>
                    <a:pt x="756875" y="929085"/>
                  </a:lnTo>
                  <a:lnTo>
                    <a:pt x="741810" y="931069"/>
                  </a:lnTo>
                  <a:lnTo>
                    <a:pt x="726745" y="933847"/>
                  </a:lnTo>
                  <a:lnTo>
                    <a:pt x="711680" y="937022"/>
                  </a:lnTo>
                  <a:lnTo>
                    <a:pt x="697408" y="940991"/>
                  </a:lnTo>
                  <a:lnTo>
                    <a:pt x="683136" y="945753"/>
                  </a:lnTo>
                  <a:lnTo>
                    <a:pt x="669260" y="951706"/>
                  </a:lnTo>
                  <a:lnTo>
                    <a:pt x="655781" y="957660"/>
                  </a:lnTo>
                  <a:lnTo>
                    <a:pt x="642698" y="964406"/>
                  </a:lnTo>
                  <a:lnTo>
                    <a:pt x="630012" y="971947"/>
                  </a:lnTo>
                  <a:lnTo>
                    <a:pt x="617326" y="979488"/>
                  </a:lnTo>
                  <a:lnTo>
                    <a:pt x="605432" y="988219"/>
                  </a:lnTo>
                  <a:lnTo>
                    <a:pt x="593936" y="997347"/>
                  </a:lnTo>
                  <a:lnTo>
                    <a:pt x="583232" y="1006872"/>
                  </a:lnTo>
                  <a:lnTo>
                    <a:pt x="572131" y="1016794"/>
                  </a:lnTo>
                  <a:lnTo>
                    <a:pt x="562220" y="1027510"/>
                  </a:lnTo>
                  <a:lnTo>
                    <a:pt x="552705" y="1038622"/>
                  </a:lnTo>
                  <a:lnTo>
                    <a:pt x="543587" y="1050132"/>
                  </a:lnTo>
                  <a:lnTo>
                    <a:pt x="535262" y="1062038"/>
                  </a:lnTo>
                  <a:lnTo>
                    <a:pt x="526936" y="1074341"/>
                  </a:lnTo>
                  <a:lnTo>
                    <a:pt x="519800" y="1087438"/>
                  </a:lnTo>
                  <a:lnTo>
                    <a:pt x="513061" y="1100535"/>
                  </a:lnTo>
                  <a:lnTo>
                    <a:pt x="507114" y="1114028"/>
                  </a:lnTo>
                  <a:lnTo>
                    <a:pt x="501564" y="1127522"/>
                  </a:lnTo>
                  <a:lnTo>
                    <a:pt x="496806" y="1142207"/>
                  </a:lnTo>
                  <a:lnTo>
                    <a:pt x="492842" y="1156494"/>
                  </a:lnTo>
                  <a:lnTo>
                    <a:pt x="489274" y="1171178"/>
                  </a:lnTo>
                  <a:lnTo>
                    <a:pt x="486499" y="1186260"/>
                  </a:lnTo>
                  <a:lnTo>
                    <a:pt x="484517" y="1201341"/>
                  </a:lnTo>
                  <a:lnTo>
                    <a:pt x="483327" y="1216819"/>
                  </a:lnTo>
                  <a:lnTo>
                    <a:pt x="482931" y="1232694"/>
                  </a:lnTo>
                  <a:lnTo>
                    <a:pt x="483327" y="1248172"/>
                  </a:lnTo>
                  <a:lnTo>
                    <a:pt x="484517" y="1263650"/>
                  </a:lnTo>
                  <a:lnTo>
                    <a:pt x="486499" y="1279129"/>
                  </a:lnTo>
                  <a:lnTo>
                    <a:pt x="489274" y="1294210"/>
                  </a:lnTo>
                  <a:lnTo>
                    <a:pt x="492842" y="1308894"/>
                  </a:lnTo>
                  <a:lnTo>
                    <a:pt x="496806" y="1323579"/>
                  </a:lnTo>
                  <a:lnTo>
                    <a:pt x="501564" y="1337469"/>
                  </a:lnTo>
                  <a:lnTo>
                    <a:pt x="507114" y="1351360"/>
                  </a:lnTo>
                  <a:lnTo>
                    <a:pt x="513061" y="1365250"/>
                  </a:lnTo>
                  <a:lnTo>
                    <a:pt x="519800" y="1377950"/>
                  </a:lnTo>
                  <a:lnTo>
                    <a:pt x="526936" y="1390650"/>
                  </a:lnTo>
                  <a:lnTo>
                    <a:pt x="535262" y="1402954"/>
                  </a:lnTo>
                  <a:lnTo>
                    <a:pt x="543587" y="1415257"/>
                  </a:lnTo>
                  <a:lnTo>
                    <a:pt x="552705" y="1426766"/>
                  </a:lnTo>
                  <a:lnTo>
                    <a:pt x="562220" y="1437879"/>
                  </a:lnTo>
                  <a:lnTo>
                    <a:pt x="572131" y="1448197"/>
                  </a:lnTo>
                  <a:lnTo>
                    <a:pt x="583232" y="1458516"/>
                  </a:lnTo>
                  <a:lnTo>
                    <a:pt x="593936" y="1468041"/>
                  </a:lnTo>
                  <a:lnTo>
                    <a:pt x="605432" y="1477169"/>
                  </a:lnTo>
                  <a:lnTo>
                    <a:pt x="617326" y="1485504"/>
                  </a:lnTo>
                  <a:lnTo>
                    <a:pt x="630012" y="1493441"/>
                  </a:lnTo>
                  <a:lnTo>
                    <a:pt x="642698" y="1500585"/>
                  </a:lnTo>
                  <a:lnTo>
                    <a:pt x="655781" y="1507729"/>
                  </a:lnTo>
                  <a:lnTo>
                    <a:pt x="669260" y="1513682"/>
                  </a:lnTo>
                  <a:lnTo>
                    <a:pt x="683136" y="1519238"/>
                  </a:lnTo>
                  <a:lnTo>
                    <a:pt x="697408" y="1524001"/>
                  </a:lnTo>
                  <a:lnTo>
                    <a:pt x="711680" y="1527969"/>
                  </a:lnTo>
                  <a:lnTo>
                    <a:pt x="726745" y="1531541"/>
                  </a:lnTo>
                  <a:lnTo>
                    <a:pt x="741810" y="1534319"/>
                  </a:lnTo>
                  <a:lnTo>
                    <a:pt x="756875" y="1536304"/>
                  </a:lnTo>
                  <a:lnTo>
                    <a:pt x="772732" y="1537494"/>
                  </a:lnTo>
                  <a:lnTo>
                    <a:pt x="788194" y="1537891"/>
                  </a:lnTo>
                  <a:lnTo>
                    <a:pt x="803655" y="1537494"/>
                  </a:lnTo>
                  <a:lnTo>
                    <a:pt x="819513" y="1536304"/>
                  </a:lnTo>
                  <a:lnTo>
                    <a:pt x="834578" y="1534319"/>
                  </a:lnTo>
                  <a:lnTo>
                    <a:pt x="849643" y="1531541"/>
                  </a:lnTo>
                  <a:lnTo>
                    <a:pt x="864708" y="1527969"/>
                  </a:lnTo>
                  <a:lnTo>
                    <a:pt x="878980" y="1524001"/>
                  </a:lnTo>
                  <a:lnTo>
                    <a:pt x="892855" y="1519238"/>
                  </a:lnTo>
                  <a:lnTo>
                    <a:pt x="907127" y="1513682"/>
                  </a:lnTo>
                  <a:lnTo>
                    <a:pt x="920606" y="1507729"/>
                  </a:lnTo>
                  <a:lnTo>
                    <a:pt x="933689" y="1500585"/>
                  </a:lnTo>
                  <a:lnTo>
                    <a:pt x="946772" y="1493441"/>
                  </a:lnTo>
                  <a:lnTo>
                    <a:pt x="958665" y="1485504"/>
                  </a:lnTo>
                  <a:lnTo>
                    <a:pt x="970559" y="1477169"/>
                  </a:lnTo>
                  <a:lnTo>
                    <a:pt x="982056" y="1468041"/>
                  </a:lnTo>
                  <a:lnTo>
                    <a:pt x="993552" y="1458516"/>
                  </a:lnTo>
                  <a:lnTo>
                    <a:pt x="1003860" y="1448197"/>
                  </a:lnTo>
                  <a:lnTo>
                    <a:pt x="1014168" y="1437879"/>
                  </a:lnTo>
                  <a:lnTo>
                    <a:pt x="1023682" y="1426766"/>
                  </a:lnTo>
                  <a:lnTo>
                    <a:pt x="1032404" y="1415257"/>
                  </a:lnTo>
                  <a:lnTo>
                    <a:pt x="1041522" y="1402954"/>
                  </a:lnTo>
                  <a:lnTo>
                    <a:pt x="1049055" y="1390650"/>
                  </a:lnTo>
                  <a:lnTo>
                    <a:pt x="1056587" y="1377950"/>
                  </a:lnTo>
                  <a:lnTo>
                    <a:pt x="1063327" y="1365250"/>
                  </a:lnTo>
                  <a:lnTo>
                    <a:pt x="1069273" y="1351360"/>
                  </a:lnTo>
                  <a:lnTo>
                    <a:pt x="1074824" y="1337469"/>
                  </a:lnTo>
                  <a:lnTo>
                    <a:pt x="1079581" y="1323579"/>
                  </a:lnTo>
                  <a:lnTo>
                    <a:pt x="1083942" y="1308894"/>
                  </a:lnTo>
                  <a:lnTo>
                    <a:pt x="1087510" y="1294210"/>
                  </a:lnTo>
                  <a:lnTo>
                    <a:pt x="1089889" y="1279129"/>
                  </a:lnTo>
                  <a:lnTo>
                    <a:pt x="1091871" y="1263650"/>
                  </a:lnTo>
                  <a:lnTo>
                    <a:pt x="1093060" y="1248172"/>
                  </a:lnTo>
                  <a:lnTo>
                    <a:pt x="1093457" y="1232694"/>
                  </a:lnTo>
                  <a:lnTo>
                    <a:pt x="1093060" y="1216819"/>
                  </a:lnTo>
                  <a:lnTo>
                    <a:pt x="1091871" y="1201341"/>
                  </a:lnTo>
                  <a:lnTo>
                    <a:pt x="1089889" y="1186260"/>
                  </a:lnTo>
                  <a:lnTo>
                    <a:pt x="1087510" y="1171178"/>
                  </a:lnTo>
                  <a:lnTo>
                    <a:pt x="1083942" y="1156494"/>
                  </a:lnTo>
                  <a:lnTo>
                    <a:pt x="1079581" y="1142207"/>
                  </a:lnTo>
                  <a:lnTo>
                    <a:pt x="1074824" y="1127522"/>
                  </a:lnTo>
                  <a:lnTo>
                    <a:pt x="1069273" y="1114028"/>
                  </a:lnTo>
                  <a:lnTo>
                    <a:pt x="1063327" y="1100535"/>
                  </a:lnTo>
                  <a:lnTo>
                    <a:pt x="1056587" y="1087438"/>
                  </a:lnTo>
                  <a:lnTo>
                    <a:pt x="1049055" y="1074341"/>
                  </a:lnTo>
                  <a:lnTo>
                    <a:pt x="1041522" y="1062038"/>
                  </a:lnTo>
                  <a:lnTo>
                    <a:pt x="1032404" y="1050132"/>
                  </a:lnTo>
                  <a:lnTo>
                    <a:pt x="1023682" y="1038622"/>
                  </a:lnTo>
                  <a:lnTo>
                    <a:pt x="1014168" y="1027510"/>
                  </a:lnTo>
                  <a:lnTo>
                    <a:pt x="1003860" y="1016794"/>
                  </a:lnTo>
                  <a:lnTo>
                    <a:pt x="993552" y="1006872"/>
                  </a:lnTo>
                  <a:lnTo>
                    <a:pt x="982056" y="997347"/>
                  </a:lnTo>
                  <a:lnTo>
                    <a:pt x="970559" y="988219"/>
                  </a:lnTo>
                  <a:lnTo>
                    <a:pt x="958665" y="979488"/>
                  </a:lnTo>
                  <a:lnTo>
                    <a:pt x="946772" y="971947"/>
                  </a:lnTo>
                  <a:lnTo>
                    <a:pt x="933689" y="964406"/>
                  </a:lnTo>
                  <a:lnTo>
                    <a:pt x="920606" y="957660"/>
                  </a:lnTo>
                  <a:lnTo>
                    <a:pt x="907127" y="951706"/>
                  </a:lnTo>
                  <a:lnTo>
                    <a:pt x="892855" y="945753"/>
                  </a:lnTo>
                  <a:lnTo>
                    <a:pt x="878980" y="940991"/>
                  </a:lnTo>
                  <a:lnTo>
                    <a:pt x="864708" y="937022"/>
                  </a:lnTo>
                  <a:lnTo>
                    <a:pt x="849643" y="933847"/>
                  </a:lnTo>
                  <a:lnTo>
                    <a:pt x="834578" y="931069"/>
                  </a:lnTo>
                  <a:lnTo>
                    <a:pt x="819513" y="929085"/>
                  </a:lnTo>
                  <a:lnTo>
                    <a:pt x="803655" y="927894"/>
                  </a:lnTo>
                  <a:lnTo>
                    <a:pt x="788194" y="927497"/>
                  </a:lnTo>
                  <a:close/>
                  <a:moveTo>
                    <a:pt x="788194" y="866775"/>
                  </a:moveTo>
                  <a:lnTo>
                    <a:pt x="806827" y="867569"/>
                  </a:lnTo>
                  <a:lnTo>
                    <a:pt x="825460" y="868760"/>
                  </a:lnTo>
                  <a:lnTo>
                    <a:pt x="843696" y="871141"/>
                  </a:lnTo>
                  <a:lnTo>
                    <a:pt x="861933" y="874316"/>
                  </a:lnTo>
                  <a:lnTo>
                    <a:pt x="879773" y="878285"/>
                  </a:lnTo>
                  <a:lnTo>
                    <a:pt x="896820" y="883444"/>
                  </a:lnTo>
                  <a:lnTo>
                    <a:pt x="913867" y="889000"/>
                  </a:lnTo>
                  <a:lnTo>
                    <a:pt x="930518" y="895350"/>
                  </a:lnTo>
                  <a:lnTo>
                    <a:pt x="947168" y="903288"/>
                  </a:lnTo>
                  <a:lnTo>
                    <a:pt x="962630" y="911225"/>
                  </a:lnTo>
                  <a:lnTo>
                    <a:pt x="977695" y="919956"/>
                  </a:lnTo>
                  <a:lnTo>
                    <a:pt x="992760" y="929481"/>
                  </a:lnTo>
                  <a:lnTo>
                    <a:pt x="1007032" y="939403"/>
                  </a:lnTo>
                  <a:lnTo>
                    <a:pt x="1020907" y="950516"/>
                  </a:lnTo>
                  <a:lnTo>
                    <a:pt x="1033990" y="962025"/>
                  </a:lnTo>
                  <a:lnTo>
                    <a:pt x="1047073" y="973931"/>
                  </a:lnTo>
                  <a:lnTo>
                    <a:pt x="1058966" y="986631"/>
                  </a:lnTo>
                  <a:lnTo>
                    <a:pt x="1070463" y="1000125"/>
                  </a:lnTo>
                  <a:lnTo>
                    <a:pt x="1081167" y="1014016"/>
                  </a:lnTo>
                  <a:lnTo>
                    <a:pt x="1091871" y="1027906"/>
                  </a:lnTo>
                  <a:lnTo>
                    <a:pt x="1100989" y="1042988"/>
                  </a:lnTo>
                  <a:lnTo>
                    <a:pt x="1109711" y="1058466"/>
                  </a:lnTo>
                  <a:lnTo>
                    <a:pt x="1118036" y="1073944"/>
                  </a:lnTo>
                  <a:lnTo>
                    <a:pt x="1125172" y="1090613"/>
                  </a:lnTo>
                  <a:lnTo>
                    <a:pt x="1131912" y="1106885"/>
                  </a:lnTo>
                  <a:lnTo>
                    <a:pt x="1137859" y="1123950"/>
                  </a:lnTo>
                  <a:lnTo>
                    <a:pt x="1142616" y="1141413"/>
                  </a:lnTo>
                  <a:lnTo>
                    <a:pt x="1146580" y="1158875"/>
                  </a:lnTo>
                  <a:lnTo>
                    <a:pt x="1149752" y="1176735"/>
                  </a:lnTo>
                  <a:lnTo>
                    <a:pt x="1152131" y="1195388"/>
                  </a:lnTo>
                  <a:lnTo>
                    <a:pt x="1153716" y="1213644"/>
                  </a:lnTo>
                  <a:lnTo>
                    <a:pt x="1154113" y="1232694"/>
                  </a:lnTo>
                  <a:lnTo>
                    <a:pt x="1153716" y="1251347"/>
                  </a:lnTo>
                  <a:lnTo>
                    <a:pt x="1152131" y="1270000"/>
                  </a:lnTo>
                  <a:lnTo>
                    <a:pt x="1149752" y="1288257"/>
                  </a:lnTo>
                  <a:lnTo>
                    <a:pt x="1146580" y="1306116"/>
                  </a:lnTo>
                  <a:lnTo>
                    <a:pt x="1142616" y="1324372"/>
                  </a:lnTo>
                  <a:lnTo>
                    <a:pt x="1137859" y="1341438"/>
                  </a:lnTo>
                  <a:lnTo>
                    <a:pt x="1131912" y="1358107"/>
                  </a:lnTo>
                  <a:lnTo>
                    <a:pt x="1125172" y="1375172"/>
                  </a:lnTo>
                  <a:lnTo>
                    <a:pt x="1118036" y="1391047"/>
                  </a:lnTo>
                  <a:lnTo>
                    <a:pt x="1109711" y="1406922"/>
                  </a:lnTo>
                  <a:lnTo>
                    <a:pt x="1100989" y="1422401"/>
                  </a:lnTo>
                  <a:lnTo>
                    <a:pt x="1091871" y="1437085"/>
                  </a:lnTo>
                  <a:lnTo>
                    <a:pt x="1081167" y="1451372"/>
                  </a:lnTo>
                  <a:lnTo>
                    <a:pt x="1070463" y="1465660"/>
                  </a:lnTo>
                  <a:lnTo>
                    <a:pt x="1058966" y="1478757"/>
                  </a:lnTo>
                  <a:lnTo>
                    <a:pt x="1047073" y="1491060"/>
                  </a:lnTo>
                  <a:lnTo>
                    <a:pt x="1033990" y="1503760"/>
                  </a:lnTo>
                  <a:lnTo>
                    <a:pt x="1020907" y="1514872"/>
                  </a:lnTo>
                  <a:lnTo>
                    <a:pt x="1007032" y="1525588"/>
                  </a:lnTo>
                  <a:lnTo>
                    <a:pt x="992760" y="1535907"/>
                  </a:lnTo>
                  <a:lnTo>
                    <a:pt x="977695" y="1545432"/>
                  </a:lnTo>
                  <a:lnTo>
                    <a:pt x="962630" y="1554560"/>
                  </a:lnTo>
                  <a:lnTo>
                    <a:pt x="947168" y="1562498"/>
                  </a:lnTo>
                  <a:lnTo>
                    <a:pt x="930518" y="1569641"/>
                  </a:lnTo>
                  <a:lnTo>
                    <a:pt x="913867" y="1576388"/>
                  </a:lnTo>
                  <a:lnTo>
                    <a:pt x="896820" y="1581944"/>
                  </a:lnTo>
                  <a:lnTo>
                    <a:pt x="879773" y="1586707"/>
                  </a:lnTo>
                  <a:lnTo>
                    <a:pt x="861933" y="1590676"/>
                  </a:lnTo>
                  <a:lnTo>
                    <a:pt x="843696" y="1594248"/>
                  </a:lnTo>
                  <a:lnTo>
                    <a:pt x="825460" y="1596629"/>
                  </a:lnTo>
                  <a:lnTo>
                    <a:pt x="806827" y="1598216"/>
                  </a:lnTo>
                  <a:lnTo>
                    <a:pt x="788194" y="1598613"/>
                  </a:lnTo>
                  <a:lnTo>
                    <a:pt x="769561" y="1598216"/>
                  </a:lnTo>
                  <a:lnTo>
                    <a:pt x="750531" y="1596629"/>
                  </a:lnTo>
                  <a:lnTo>
                    <a:pt x="732295" y="1594248"/>
                  </a:lnTo>
                  <a:lnTo>
                    <a:pt x="714058" y="1590676"/>
                  </a:lnTo>
                  <a:lnTo>
                    <a:pt x="696615" y="1586707"/>
                  </a:lnTo>
                  <a:lnTo>
                    <a:pt x="679568" y="1581944"/>
                  </a:lnTo>
                  <a:lnTo>
                    <a:pt x="662124" y="1576388"/>
                  </a:lnTo>
                  <a:lnTo>
                    <a:pt x="645870" y="1569641"/>
                  </a:lnTo>
                  <a:lnTo>
                    <a:pt x="629616" y="1562498"/>
                  </a:lnTo>
                  <a:lnTo>
                    <a:pt x="613758" y="1554560"/>
                  </a:lnTo>
                  <a:lnTo>
                    <a:pt x="598296" y="1545432"/>
                  </a:lnTo>
                  <a:lnTo>
                    <a:pt x="583628" y="1535907"/>
                  </a:lnTo>
                  <a:lnTo>
                    <a:pt x="568960" y="1525588"/>
                  </a:lnTo>
                  <a:lnTo>
                    <a:pt x="555480" y="1514872"/>
                  </a:lnTo>
                  <a:lnTo>
                    <a:pt x="542398" y="1503760"/>
                  </a:lnTo>
                  <a:lnTo>
                    <a:pt x="529315" y="1491060"/>
                  </a:lnTo>
                  <a:lnTo>
                    <a:pt x="517025" y="1478757"/>
                  </a:lnTo>
                  <a:lnTo>
                    <a:pt x="505925" y="1465660"/>
                  </a:lnTo>
                  <a:lnTo>
                    <a:pt x="494824" y="1451372"/>
                  </a:lnTo>
                  <a:lnTo>
                    <a:pt x="484517" y="1437085"/>
                  </a:lnTo>
                  <a:lnTo>
                    <a:pt x="475002" y="1422401"/>
                  </a:lnTo>
                  <a:lnTo>
                    <a:pt x="466280" y="1406922"/>
                  </a:lnTo>
                  <a:lnTo>
                    <a:pt x="458351" y="1391047"/>
                  </a:lnTo>
                  <a:lnTo>
                    <a:pt x="451215" y="1375172"/>
                  </a:lnTo>
                  <a:lnTo>
                    <a:pt x="444476" y="1358107"/>
                  </a:lnTo>
                  <a:lnTo>
                    <a:pt x="438529" y="1341438"/>
                  </a:lnTo>
                  <a:lnTo>
                    <a:pt x="433375" y="1324372"/>
                  </a:lnTo>
                  <a:lnTo>
                    <a:pt x="429411" y="1306116"/>
                  </a:lnTo>
                  <a:lnTo>
                    <a:pt x="426239" y="1288257"/>
                  </a:lnTo>
                  <a:lnTo>
                    <a:pt x="423861" y="1270000"/>
                  </a:lnTo>
                  <a:lnTo>
                    <a:pt x="422671" y="1251347"/>
                  </a:lnTo>
                  <a:lnTo>
                    <a:pt x="422275" y="1232694"/>
                  </a:lnTo>
                  <a:lnTo>
                    <a:pt x="422671" y="1213644"/>
                  </a:lnTo>
                  <a:lnTo>
                    <a:pt x="423861" y="1195388"/>
                  </a:lnTo>
                  <a:lnTo>
                    <a:pt x="426239" y="1176735"/>
                  </a:lnTo>
                  <a:lnTo>
                    <a:pt x="429411" y="1158875"/>
                  </a:lnTo>
                  <a:lnTo>
                    <a:pt x="433375" y="1141413"/>
                  </a:lnTo>
                  <a:lnTo>
                    <a:pt x="438529" y="1123950"/>
                  </a:lnTo>
                  <a:lnTo>
                    <a:pt x="444476" y="1106885"/>
                  </a:lnTo>
                  <a:lnTo>
                    <a:pt x="451215" y="1090613"/>
                  </a:lnTo>
                  <a:lnTo>
                    <a:pt x="458351" y="1073944"/>
                  </a:lnTo>
                  <a:lnTo>
                    <a:pt x="466280" y="1058466"/>
                  </a:lnTo>
                  <a:lnTo>
                    <a:pt x="475002" y="1042988"/>
                  </a:lnTo>
                  <a:lnTo>
                    <a:pt x="484517" y="1027906"/>
                  </a:lnTo>
                  <a:lnTo>
                    <a:pt x="494824" y="1014016"/>
                  </a:lnTo>
                  <a:lnTo>
                    <a:pt x="505925" y="1000125"/>
                  </a:lnTo>
                  <a:lnTo>
                    <a:pt x="517025" y="986631"/>
                  </a:lnTo>
                  <a:lnTo>
                    <a:pt x="529315" y="973931"/>
                  </a:lnTo>
                  <a:lnTo>
                    <a:pt x="542398" y="962025"/>
                  </a:lnTo>
                  <a:lnTo>
                    <a:pt x="555480" y="950516"/>
                  </a:lnTo>
                  <a:lnTo>
                    <a:pt x="568960" y="939403"/>
                  </a:lnTo>
                  <a:lnTo>
                    <a:pt x="583628" y="929481"/>
                  </a:lnTo>
                  <a:lnTo>
                    <a:pt x="598296" y="919956"/>
                  </a:lnTo>
                  <a:lnTo>
                    <a:pt x="613758" y="911225"/>
                  </a:lnTo>
                  <a:lnTo>
                    <a:pt x="629616" y="903288"/>
                  </a:lnTo>
                  <a:lnTo>
                    <a:pt x="645870" y="895350"/>
                  </a:lnTo>
                  <a:lnTo>
                    <a:pt x="662124" y="889000"/>
                  </a:lnTo>
                  <a:lnTo>
                    <a:pt x="679568" y="883444"/>
                  </a:lnTo>
                  <a:lnTo>
                    <a:pt x="696615" y="878285"/>
                  </a:lnTo>
                  <a:lnTo>
                    <a:pt x="714058" y="874316"/>
                  </a:lnTo>
                  <a:lnTo>
                    <a:pt x="732295" y="871141"/>
                  </a:lnTo>
                  <a:lnTo>
                    <a:pt x="750531" y="868760"/>
                  </a:lnTo>
                  <a:lnTo>
                    <a:pt x="769561" y="867569"/>
                  </a:lnTo>
                  <a:lnTo>
                    <a:pt x="788194" y="866775"/>
                  </a:lnTo>
                  <a:close/>
                  <a:moveTo>
                    <a:pt x="781447" y="832045"/>
                  </a:moveTo>
                  <a:lnTo>
                    <a:pt x="771525" y="832443"/>
                  </a:lnTo>
                  <a:lnTo>
                    <a:pt x="761603" y="832840"/>
                  </a:lnTo>
                  <a:lnTo>
                    <a:pt x="751284" y="833634"/>
                  </a:lnTo>
                  <a:lnTo>
                    <a:pt x="741363" y="834428"/>
                  </a:lnTo>
                  <a:lnTo>
                    <a:pt x="731838" y="836016"/>
                  </a:lnTo>
                  <a:lnTo>
                    <a:pt x="721916" y="837207"/>
                  </a:lnTo>
                  <a:lnTo>
                    <a:pt x="711994" y="839193"/>
                  </a:lnTo>
                  <a:lnTo>
                    <a:pt x="702469" y="841178"/>
                  </a:lnTo>
                  <a:lnTo>
                    <a:pt x="692944" y="843164"/>
                  </a:lnTo>
                  <a:lnTo>
                    <a:pt x="683419" y="845546"/>
                  </a:lnTo>
                  <a:lnTo>
                    <a:pt x="674291" y="848326"/>
                  </a:lnTo>
                  <a:lnTo>
                    <a:pt x="655637" y="854282"/>
                  </a:lnTo>
                  <a:lnTo>
                    <a:pt x="637381" y="861429"/>
                  </a:lnTo>
                  <a:lnTo>
                    <a:pt x="619522" y="868973"/>
                  </a:lnTo>
                  <a:lnTo>
                    <a:pt x="602456" y="877709"/>
                  </a:lnTo>
                  <a:lnTo>
                    <a:pt x="585787" y="886842"/>
                  </a:lnTo>
                  <a:lnTo>
                    <a:pt x="569119" y="896769"/>
                  </a:lnTo>
                  <a:lnTo>
                    <a:pt x="553641" y="908284"/>
                  </a:lnTo>
                  <a:lnTo>
                    <a:pt x="538162" y="919799"/>
                  </a:lnTo>
                  <a:lnTo>
                    <a:pt x="523478" y="931711"/>
                  </a:lnTo>
                  <a:lnTo>
                    <a:pt x="509587" y="944815"/>
                  </a:lnTo>
                  <a:lnTo>
                    <a:pt x="496094" y="958712"/>
                  </a:lnTo>
                  <a:lnTo>
                    <a:pt x="482997" y="973007"/>
                  </a:lnTo>
                  <a:lnTo>
                    <a:pt x="470694" y="987699"/>
                  </a:lnTo>
                  <a:lnTo>
                    <a:pt x="459581" y="1003582"/>
                  </a:lnTo>
                  <a:lnTo>
                    <a:pt x="448866" y="1019465"/>
                  </a:lnTo>
                  <a:lnTo>
                    <a:pt x="438547" y="1036142"/>
                  </a:lnTo>
                  <a:lnTo>
                    <a:pt x="434181" y="1045275"/>
                  </a:lnTo>
                  <a:lnTo>
                    <a:pt x="429816" y="1053613"/>
                  </a:lnTo>
                  <a:lnTo>
                    <a:pt x="425450" y="1062349"/>
                  </a:lnTo>
                  <a:lnTo>
                    <a:pt x="421481" y="1071482"/>
                  </a:lnTo>
                  <a:lnTo>
                    <a:pt x="417512" y="1080217"/>
                  </a:lnTo>
                  <a:lnTo>
                    <a:pt x="413941" y="1089747"/>
                  </a:lnTo>
                  <a:lnTo>
                    <a:pt x="410766" y="1098880"/>
                  </a:lnTo>
                  <a:lnTo>
                    <a:pt x="407591" y="1108410"/>
                  </a:lnTo>
                  <a:lnTo>
                    <a:pt x="404416" y="1117940"/>
                  </a:lnTo>
                  <a:lnTo>
                    <a:pt x="402034" y="1127469"/>
                  </a:lnTo>
                  <a:lnTo>
                    <a:pt x="399256" y="1137396"/>
                  </a:lnTo>
                  <a:lnTo>
                    <a:pt x="397272" y="1147323"/>
                  </a:lnTo>
                  <a:lnTo>
                    <a:pt x="395287" y="1157250"/>
                  </a:lnTo>
                  <a:lnTo>
                    <a:pt x="392906" y="1167177"/>
                  </a:lnTo>
                  <a:lnTo>
                    <a:pt x="391319" y="1177104"/>
                  </a:lnTo>
                  <a:lnTo>
                    <a:pt x="390128" y="1187825"/>
                  </a:lnTo>
                  <a:lnTo>
                    <a:pt x="389334" y="1197752"/>
                  </a:lnTo>
                  <a:lnTo>
                    <a:pt x="388541" y="1208076"/>
                  </a:lnTo>
                  <a:lnTo>
                    <a:pt x="388144" y="1218003"/>
                  </a:lnTo>
                  <a:lnTo>
                    <a:pt x="387747" y="1228724"/>
                  </a:lnTo>
                  <a:lnTo>
                    <a:pt x="387747" y="1238650"/>
                  </a:lnTo>
                  <a:lnTo>
                    <a:pt x="388144" y="1248577"/>
                  </a:lnTo>
                  <a:lnTo>
                    <a:pt x="388541" y="1258504"/>
                  </a:lnTo>
                  <a:lnTo>
                    <a:pt x="389334" y="1268431"/>
                  </a:lnTo>
                  <a:lnTo>
                    <a:pt x="390525" y="1278755"/>
                  </a:lnTo>
                  <a:lnTo>
                    <a:pt x="391716" y="1288285"/>
                  </a:lnTo>
                  <a:lnTo>
                    <a:pt x="393303" y="1297815"/>
                  </a:lnTo>
                  <a:lnTo>
                    <a:pt x="395287" y="1307742"/>
                  </a:lnTo>
                  <a:lnTo>
                    <a:pt x="397272" y="1317668"/>
                  </a:lnTo>
                  <a:lnTo>
                    <a:pt x="399653" y="1326801"/>
                  </a:lnTo>
                  <a:lnTo>
                    <a:pt x="402034" y="1336331"/>
                  </a:lnTo>
                  <a:lnTo>
                    <a:pt x="404416" y="1345464"/>
                  </a:lnTo>
                  <a:lnTo>
                    <a:pt x="410369" y="1364523"/>
                  </a:lnTo>
                  <a:lnTo>
                    <a:pt x="417512" y="1382392"/>
                  </a:lnTo>
                  <a:lnTo>
                    <a:pt x="425053" y="1399863"/>
                  </a:lnTo>
                  <a:lnTo>
                    <a:pt x="433387" y="1417334"/>
                  </a:lnTo>
                  <a:lnTo>
                    <a:pt x="443309" y="1434011"/>
                  </a:lnTo>
                  <a:lnTo>
                    <a:pt x="453231" y="1450291"/>
                  </a:lnTo>
                  <a:lnTo>
                    <a:pt x="463947" y="1466174"/>
                  </a:lnTo>
                  <a:lnTo>
                    <a:pt x="475456" y="1481660"/>
                  </a:lnTo>
                  <a:lnTo>
                    <a:pt x="488156" y="1495955"/>
                  </a:lnTo>
                  <a:lnTo>
                    <a:pt x="501253" y="1510250"/>
                  </a:lnTo>
                  <a:lnTo>
                    <a:pt x="514747" y="1523750"/>
                  </a:lnTo>
                  <a:lnTo>
                    <a:pt x="529034" y="1536457"/>
                  </a:lnTo>
                  <a:lnTo>
                    <a:pt x="544116" y="1548766"/>
                  </a:lnTo>
                  <a:lnTo>
                    <a:pt x="559594" y="1560281"/>
                  </a:lnTo>
                  <a:lnTo>
                    <a:pt x="575469" y="1571002"/>
                  </a:lnTo>
                  <a:lnTo>
                    <a:pt x="592534" y="1580532"/>
                  </a:lnTo>
                  <a:lnTo>
                    <a:pt x="601266" y="1585297"/>
                  </a:lnTo>
                  <a:lnTo>
                    <a:pt x="609600" y="1589665"/>
                  </a:lnTo>
                  <a:lnTo>
                    <a:pt x="618331" y="1594430"/>
                  </a:lnTo>
                  <a:lnTo>
                    <a:pt x="627856" y="1598401"/>
                  </a:lnTo>
                  <a:lnTo>
                    <a:pt x="636587" y="1601974"/>
                  </a:lnTo>
                  <a:lnTo>
                    <a:pt x="645716" y="1605548"/>
                  </a:lnTo>
                  <a:lnTo>
                    <a:pt x="655241" y="1609122"/>
                  </a:lnTo>
                  <a:lnTo>
                    <a:pt x="664369" y="1612298"/>
                  </a:lnTo>
                  <a:lnTo>
                    <a:pt x="674291" y="1615078"/>
                  </a:lnTo>
                  <a:lnTo>
                    <a:pt x="683816" y="1617857"/>
                  </a:lnTo>
                  <a:lnTo>
                    <a:pt x="693738" y="1620240"/>
                  </a:lnTo>
                  <a:lnTo>
                    <a:pt x="703263" y="1622622"/>
                  </a:lnTo>
                  <a:lnTo>
                    <a:pt x="713184" y="1624607"/>
                  </a:lnTo>
                  <a:lnTo>
                    <a:pt x="723503" y="1626196"/>
                  </a:lnTo>
                  <a:lnTo>
                    <a:pt x="733822" y="1627784"/>
                  </a:lnTo>
                  <a:lnTo>
                    <a:pt x="743744" y="1628975"/>
                  </a:lnTo>
                  <a:lnTo>
                    <a:pt x="754063" y="1630167"/>
                  </a:lnTo>
                  <a:lnTo>
                    <a:pt x="764778" y="1630961"/>
                  </a:lnTo>
                  <a:lnTo>
                    <a:pt x="774700" y="1631358"/>
                  </a:lnTo>
                  <a:lnTo>
                    <a:pt x="784622" y="1631755"/>
                  </a:lnTo>
                  <a:lnTo>
                    <a:pt x="794941" y="1631755"/>
                  </a:lnTo>
                  <a:lnTo>
                    <a:pt x="804863" y="1631358"/>
                  </a:lnTo>
                  <a:lnTo>
                    <a:pt x="815181" y="1630564"/>
                  </a:lnTo>
                  <a:lnTo>
                    <a:pt x="825103" y="1630167"/>
                  </a:lnTo>
                  <a:lnTo>
                    <a:pt x="834628" y="1628975"/>
                  </a:lnTo>
                  <a:lnTo>
                    <a:pt x="844550" y="1627784"/>
                  </a:lnTo>
                  <a:lnTo>
                    <a:pt x="854472" y="1626196"/>
                  </a:lnTo>
                  <a:lnTo>
                    <a:pt x="864394" y="1624607"/>
                  </a:lnTo>
                  <a:lnTo>
                    <a:pt x="873919" y="1622622"/>
                  </a:lnTo>
                  <a:lnTo>
                    <a:pt x="883444" y="1620240"/>
                  </a:lnTo>
                  <a:lnTo>
                    <a:pt x="892572" y="1617857"/>
                  </a:lnTo>
                  <a:lnTo>
                    <a:pt x="902494" y="1615078"/>
                  </a:lnTo>
                  <a:lnTo>
                    <a:pt x="920750" y="1609122"/>
                  </a:lnTo>
                  <a:lnTo>
                    <a:pt x="938609" y="1602371"/>
                  </a:lnTo>
                  <a:lnTo>
                    <a:pt x="956469" y="1594827"/>
                  </a:lnTo>
                  <a:lnTo>
                    <a:pt x="973931" y="1586091"/>
                  </a:lnTo>
                  <a:lnTo>
                    <a:pt x="990600" y="1576561"/>
                  </a:lnTo>
                  <a:lnTo>
                    <a:pt x="1006872" y="1566635"/>
                  </a:lnTo>
                  <a:lnTo>
                    <a:pt x="1022747" y="1555914"/>
                  </a:lnTo>
                  <a:lnTo>
                    <a:pt x="1038225" y="1544001"/>
                  </a:lnTo>
                  <a:lnTo>
                    <a:pt x="1052910" y="1531692"/>
                  </a:lnTo>
                  <a:lnTo>
                    <a:pt x="1066800" y="1518588"/>
                  </a:lnTo>
                  <a:lnTo>
                    <a:pt x="1080294" y="1505088"/>
                  </a:lnTo>
                  <a:lnTo>
                    <a:pt x="1093391" y="1490396"/>
                  </a:lnTo>
                  <a:lnTo>
                    <a:pt x="1105297" y="1475704"/>
                  </a:lnTo>
                  <a:lnTo>
                    <a:pt x="1116806" y="1460218"/>
                  </a:lnTo>
                  <a:lnTo>
                    <a:pt x="1127125" y="1443938"/>
                  </a:lnTo>
                  <a:lnTo>
                    <a:pt x="1137444" y="1427261"/>
                  </a:lnTo>
                  <a:lnTo>
                    <a:pt x="1142206" y="1418923"/>
                  </a:lnTo>
                  <a:lnTo>
                    <a:pt x="1146572" y="1410187"/>
                  </a:lnTo>
                  <a:lnTo>
                    <a:pt x="1150938" y="1401054"/>
                  </a:lnTo>
                  <a:lnTo>
                    <a:pt x="1154906" y="1392319"/>
                  </a:lnTo>
                  <a:lnTo>
                    <a:pt x="1158478" y="1383186"/>
                  </a:lnTo>
                  <a:lnTo>
                    <a:pt x="1162050" y="1374053"/>
                  </a:lnTo>
                  <a:lnTo>
                    <a:pt x="1165622" y="1364920"/>
                  </a:lnTo>
                  <a:lnTo>
                    <a:pt x="1168797" y="1354993"/>
                  </a:lnTo>
                  <a:lnTo>
                    <a:pt x="1171575" y="1345861"/>
                  </a:lnTo>
                  <a:lnTo>
                    <a:pt x="1174353" y="1335934"/>
                  </a:lnTo>
                  <a:lnTo>
                    <a:pt x="1177131" y="1326404"/>
                  </a:lnTo>
                  <a:lnTo>
                    <a:pt x="1179513" y="1316874"/>
                  </a:lnTo>
                  <a:lnTo>
                    <a:pt x="1181497" y="1306550"/>
                  </a:lnTo>
                  <a:lnTo>
                    <a:pt x="1183085" y="1296623"/>
                  </a:lnTo>
                  <a:lnTo>
                    <a:pt x="1184672" y="1286299"/>
                  </a:lnTo>
                  <a:lnTo>
                    <a:pt x="1185863" y="1276373"/>
                  </a:lnTo>
                  <a:lnTo>
                    <a:pt x="1187053" y="1265652"/>
                  </a:lnTo>
                  <a:lnTo>
                    <a:pt x="1187847" y="1255328"/>
                  </a:lnTo>
                  <a:lnTo>
                    <a:pt x="1188244" y="1245401"/>
                  </a:lnTo>
                  <a:lnTo>
                    <a:pt x="1188641" y="1235474"/>
                  </a:lnTo>
                  <a:lnTo>
                    <a:pt x="1188641" y="1225150"/>
                  </a:lnTo>
                  <a:lnTo>
                    <a:pt x="1188244" y="1214826"/>
                  </a:lnTo>
                  <a:lnTo>
                    <a:pt x="1187847" y="1204899"/>
                  </a:lnTo>
                  <a:lnTo>
                    <a:pt x="1187053" y="1194972"/>
                  </a:lnTo>
                  <a:lnTo>
                    <a:pt x="1185863" y="1185442"/>
                  </a:lnTo>
                  <a:lnTo>
                    <a:pt x="1184672" y="1175118"/>
                  </a:lnTo>
                  <a:lnTo>
                    <a:pt x="1183085" y="1165589"/>
                  </a:lnTo>
                  <a:lnTo>
                    <a:pt x="1181497" y="1156059"/>
                  </a:lnTo>
                  <a:lnTo>
                    <a:pt x="1179513" y="1146529"/>
                  </a:lnTo>
                  <a:lnTo>
                    <a:pt x="1177131" y="1136999"/>
                  </a:lnTo>
                  <a:lnTo>
                    <a:pt x="1174353" y="1127072"/>
                  </a:lnTo>
                  <a:lnTo>
                    <a:pt x="1171575" y="1117940"/>
                  </a:lnTo>
                  <a:lnTo>
                    <a:pt x="1165622" y="1099674"/>
                  </a:lnTo>
                  <a:lnTo>
                    <a:pt x="1158875" y="1081012"/>
                  </a:lnTo>
                  <a:lnTo>
                    <a:pt x="1151335" y="1063540"/>
                  </a:lnTo>
                  <a:lnTo>
                    <a:pt x="1143000" y="1046466"/>
                  </a:lnTo>
                  <a:lnTo>
                    <a:pt x="1133475" y="1029392"/>
                  </a:lnTo>
                  <a:lnTo>
                    <a:pt x="1123156" y="1013112"/>
                  </a:lnTo>
                  <a:lnTo>
                    <a:pt x="1112441" y="997626"/>
                  </a:lnTo>
                  <a:lnTo>
                    <a:pt x="1100931" y="982140"/>
                  </a:lnTo>
                  <a:lnTo>
                    <a:pt x="1088628" y="967448"/>
                  </a:lnTo>
                  <a:lnTo>
                    <a:pt x="1075135" y="953550"/>
                  </a:lnTo>
                  <a:lnTo>
                    <a:pt x="1061641" y="939653"/>
                  </a:lnTo>
                  <a:lnTo>
                    <a:pt x="1047353" y="926946"/>
                  </a:lnTo>
                  <a:lnTo>
                    <a:pt x="1032272" y="915034"/>
                  </a:lnTo>
                  <a:lnTo>
                    <a:pt x="1016794" y="903519"/>
                  </a:lnTo>
                  <a:lnTo>
                    <a:pt x="1000522" y="892798"/>
                  </a:lnTo>
                  <a:lnTo>
                    <a:pt x="983456" y="882871"/>
                  </a:lnTo>
                  <a:lnTo>
                    <a:pt x="975122" y="878106"/>
                  </a:lnTo>
                  <a:lnTo>
                    <a:pt x="966391" y="873738"/>
                  </a:lnTo>
                  <a:lnTo>
                    <a:pt x="957659" y="869371"/>
                  </a:lnTo>
                  <a:lnTo>
                    <a:pt x="948928" y="865400"/>
                  </a:lnTo>
                  <a:lnTo>
                    <a:pt x="939403" y="861826"/>
                  </a:lnTo>
                  <a:lnTo>
                    <a:pt x="930275" y="858252"/>
                  </a:lnTo>
                  <a:lnTo>
                    <a:pt x="921147" y="854282"/>
                  </a:lnTo>
                  <a:lnTo>
                    <a:pt x="911622" y="851105"/>
                  </a:lnTo>
                  <a:lnTo>
                    <a:pt x="902494" y="848326"/>
                  </a:lnTo>
                  <a:lnTo>
                    <a:pt x="892175" y="845546"/>
                  </a:lnTo>
                  <a:lnTo>
                    <a:pt x="882650" y="843164"/>
                  </a:lnTo>
                  <a:lnTo>
                    <a:pt x="872728" y="840781"/>
                  </a:lnTo>
                  <a:lnTo>
                    <a:pt x="863203" y="838796"/>
                  </a:lnTo>
                  <a:lnTo>
                    <a:pt x="852488" y="837207"/>
                  </a:lnTo>
                  <a:lnTo>
                    <a:pt x="842566" y="835619"/>
                  </a:lnTo>
                  <a:lnTo>
                    <a:pt x="832247" y="834428"/>
                  </a:lnTo>
                  <a:lnTo>
                    <a:pt x="822325" y="833237"/>
                  </a:lnTo>
                  <a:lnTo>
                    <a:pt x="812006" y="832840"/>
                  </a:lnTo>
                  <a:lnTo>
                    <a:pt x="801688" y="832045"/>
                  </a:lnTo>
                  <a:lnTo>
                    <a:pt x="791369" y="832045"/>
                  </a:lnTo>
                  <a:lnTo>
                    <a:pt x="781447" y="832045"/>
                  </a:lnTo>
                  <a:close/>
                  <a:moveTo>
                    <a:pt x="802481" y="444500"/>
                  </a:moveTo>
                  <a:lnTo>
                    <a:pt x="823913" y="445294"/>
                  </a:lnTo>
                  <a:lnTo>
                    <a:pt x="844947" y="446486"/>
                  </a:lnTo>
                  <a:lnTo>
                    <a:pt x="866775" y="448471"/>
                  </a:lnTo>
                  <a:lnTo>
                    <a:pt x="887413" y="450853"/>
                  </a:lnTo>
                  <a:lnTo>
                    <a:pt x="908844" y="453633"/>
                  </a:lnTo>
                  <a:lnTo>
                    <a:pt x="929878" y="457207"/>
                  </a:lnTo>
                  <a:lnTo>
                    <a:pt x="950913" y="461177"/>
                  </a:lnTo>
                  <a:lnTo>
                    <a:pt x="971550" y="465545"/>
                  </a:lnTo>
                  <a:lnTo>
                    <a:pt x="977106" y="467530"/>
                  </a:lnTo>
                  <a:lnTo>
                    <a:pt x="981869" y="470310"/>
                  </a:lnTo>
                  <a:lnTo>
                    <a:pt x="985838" y="473487"/>
                  </a:lnTo>
                  <a:lnTo>
                    <a:pt x="989013" y="477060"/>
                  </a:lnTo>
                  <a:lnTo>
                    <a:pt x="991791" y="481428"/>
                  </a:lnTo>
                  <a:lnTo>
                    <a:pt x="992981" y="483413"/>
                  </a:lnTo>
                  <a:lnTo>
                    <a:pt x="993378" y="485796"/>
                  </a:lnTo>
                  <a:lnTo>
                    <a:pt x="993775" y="488575"/>
                  </a:lnTo>
                  <a:lnTo>
                    <a:pt x="993775" y="490561"/>
                  </a:lnTo>
                  <a:lnTo>
                    <a:pt x="993775" y="492943"/>
                  </a:lnTo>
                  <a:lnTo>
                    <a:pt x="993378" y="495326"/>
                  </a:lnTo>
                  <a:lnTo>
                    <a:pt x="989409" y="520341"/>
                  </a:lnTo>
                  <a:lnTo>
                    <a:pt x="985838" y="546151"/>
                  </a:lnTo>
                  <a:lnTo>
                    <a:pt x="978297" y="596580"/>
                  </a:lnTo>
                  <a:lnTo>
                    <a:pt x="977503" y="600948"/>
                  </a:lnTo>
                  <a:lnTo>
                    <a:pt x="977106" y="605316"/>
                  </a:lnTo>
                  <a:lnTo>
                    <a:pt x="977900" y="609683"/>
                  </a:lnTo>
                  <a:lnTo>
                    <a:pt x="979488" y="613654"/>
                  </a:lnTo>
                  <a:lnTo>
                    <a:pt x="981472" y="617625"/>
                  </a:lnTo>
                  <a:lnTo>
                    <a:pt x="983853" y="620801"/>
                  </a:lnTo>
                  <a:lnTo>
                    <a:pt x="987028" y="623581"/>
                  </a:lnTo>
                  <a:lnTo>
                    <a:pt x="990600" y="626361"/>
                  </a:lnTo>
                  <a:lnTo>
                    <a:pt x="1005681" y="631920"/>
                  </a:lnTo>
                  <a:lnTo>
                    <a:pt x="1020366" y="637479"/>
                  </a:lnTo>
                  <a:lnTo>
                    <a:pt x="1034653" y="643435"/>
                  </a:lnTo>
                  <a:lnTo>
                    <a:pt x="1049338" y="649391"/>
                  </a:lnTo>
                  <a:lnTo>
                    <a:pt x="1063625" y="656141"/>
                  </a:lnTo>
                  <a:lnTo>
                    <a:pt x="1077516" y="662891"/>
                  </a:lnTo>
                  <a:lnTo>
                    <a:pt x="1091803" y="670039"/>
                  </a:lnTo>
                  <a:lnTo>
                    <a:pt x="1105297" y="677583"/>
                  </a:lnTo>
                  <a:lnTo>
                    <a:pt x="1118791" y="685525"/>
                  </a:lnTo>
                  <a:lnTo>
                    <a:pt x="1132285" y="693863"/>
                  </a:lnTo>
                  <a:lnTo>
                    <a:pt x="1144985" y="702599"/>
                  </a:lnTo>
                  <a:lnTo>
                    <a:pt x="1157685" y="711335"/>
                  </a:lnTo>
                  <a:lnTo>
                    <a:pt x="1170385" y="720864"/>
                  </a:lnTo>
                  <a:lnTo>
                    <a:pt x="1183085" y="730394"/>
                  </a:lnTo>
                  <a:lnTo>
                    <a:pt x="1195388" y="739924"/>
                  </a:lnTo>
                  <a:lnTo>
                    <a:pt x="1207294" y="749851"/>
                  </a:lnTo>
                  <a:lnTo>
                    <a:pt x="1211263" y="751836"/>
                  </a:lnTo>
                  <a:lnTo>
                    <a:pt x="1215231" y="753028"/>
                  </a:lnTo>
                  <a:lnTo>
                    <a:pt x="1219597" y="753425"/>
                  </a:lnTo>
                  <a:lnTo>
                    <a:pt x="1224360" y="753425"/>
                  </a:lnTo>
                  <a:lnTo>
                    <a:pt x="1228328" y="752630"/>
                  </a:lnTo>
                  <a:lnTo>
                    <a:pt x="1232297" y="751042"/>
                  </a:lnTo>
                  <a:lnTo>
                    <a:pt x="1236266" y="748660"/>
                  </a:lnTo>
                  <a:lnTo>
                    <a:pt x="1239441" y="745880"/>
                  </a:lnTo>
                  <a:lnTo>
                    <a:pt x="1320006" y="681554"/>
                  </a:lnTo>
                  <a:lnTo>
                    <a:pt x="1321594" y="679966"/>
                  </a:lnTo>
                  <a:lnTo>
                    <a:pt x="1323181" y="678774"/>
                  </a:lnTo>
                  <a:lnTo>
                    <a:pt x="1325166" y="677583"/>
                  </a:lnTo>
                  <a:lnTo>
                    <a:pt x="1327547" y="676789"/>
                  </a:lnTo>
                  <a:lnTo>
                    <a:pt x="1329531" y="676392"/>
                  </a:lnTo>
                  <a:lnTo>
                    <a:pt x="1331913" y="675995"/>
                  </a:lnTo>
                  <a:lnTo>
                    <a:pt x="1336675" y="675995"/>
                  </a:lnTo>
                  <a:lnTo>
                    <a:pt x="1341835" y="676789"/>
                  </a:lnTo>
                  <a:lnTo>
                    <a:pt x="1346597" y="678774"/>
                  </a:lnTo>
                  <a:lnTo>
                    <a:pt x="1351360" y="681554"/>
                  </a:lnTo>
                  <a:lnTo>
                    <a:pt x="1355725" y="685128"/>
                  </a:lnTo>
                  <a:lnTo>
                    <a:pt x="1370410" y="700614"/>
                  </a:lnTo>
                  <a:lnTo>
                    <a:pt x="1384300" y="716497"/>
                  </a:lnTo>
                  <a:lnTo>
                    <a:pt x="1397794" y="733174"/>
                  </a:lnTo>
                  <a:lnTo>
                    <a:pt x="1411685" y="749454"/>
                  </a:lnTo>
                  <a:lnTo>
                    <a:pt x="1424385" y="766925"/>
                  </a:lnTo>
                  <a:lnTo>
                    <a:pt x="1436688" y="783999"/>
                  </a:lnTo>
                  <a:lnTo>
                    <a:pt x="1448594" y="801471"/>
                  </a:lnTo>
                  <a:lnTo>
                    <a:pt x="1460103" y="819736"/>
                  </a:lnTo>
                  <a:lnTo>
                    <a:pt x="1462485" y="824898"/>
                  </a:lnTo>
                  <a:lnTo>
                    <a:pt x="1464072" y="830060"/>
                  </a:lnTo>
                  <a:lnTo>
                    <a:pt x="1464866" y="835619"/>
                  </a:lnTo>
                  <a:lnTo>
                    <a:pt x="1464469" y="840384"/>
                  </a:lnTo>
                  <a:lnTo>
                    <a:pt x="1463278" y="845149"/>
                  </a:lnTo>
                  <a:lnTo>
                    <a:pt x="1462485" y="847134"/>
                  </a:lnTo>
                  <a:lnTo>
                    <a:pt x="1461294" y="849120"/>
                  </a:lnTo>
                  <a:lnTo>
                    <a:pt x="1460103" y="851105"/>
                  </a:lnTo>
                  <a:lnTo>
                    <a:pt x="1458516" y="852693"/>
                  </a:lnTo>
                  <a:lnTo>
                    <a:pt x="1456532" y="853885"/>
                  </a:lnTo>
                  <a:lnTo>
                    <a:pt x="1454944" y="855076"/>
                  </a:lnTo>
                  <a:lnTo>
                    <a:pt x="1434307" y="871356"/>
                  </a:lnTo>
                  <a:lnTo>
                    <a:pt x="1413669" y="886445"/>
                  </a:lnTo>
                  <a:lnTo>
                    <a:pt x="1393032" y="901931"/>
                  </a:lnTo>
                  <a:lnTo>
                    <a:pt x="1372394" y="917020"/>
                  </a:lnTo>
                  <a:lnTo>
                    <a:pt x="1368822" y="919402"/>
                  </a:lnTo>
                  <a:lnTo>
                    <a:pt x="1365647" y="922579"/>
                  </a:lnTo>
                  <a:lnTo>
                    <a:pt x="1362869" y="925755"/>
                  </a:lnTo>
                  <a:lnTo>
                    <a:pt x="1361281" y="929726"/>
                  </a:lnTo>
                  <a:lnTo>
                    <a:pt x="1360091" y="933697"/>
                  </a:lnTo>
                  <a:lnTo>
                    <a:pt x="1359297" y="938065"/>
                  </a:lnTo>
                  <a:lnTo>
                    <a:pt x="1359694" y="942432"/>
                  </a:lnTo>
                  <a:lnTo>
                    <a:pt x="1360488" y="946800"/>
                  </a:lnTo>
                  <a:lnTo>
                    <a:pt x="1366838" y="961492"/>
                  </a:lnTo>
                  <a:lnTo>
                    <a:pt x="1373188" y="975390"/>
                  </a:lnTo>
                  <a:lnTo>
                    <a:pt x="1379141" y="989684"/>
                  </a:lnTo>
                  <a:lnTo>
                    <a:pt x="1384697" y="1004773"/>
                  </a:lnTo>
                  <a:lnTo>
                    <a:pt x="1390253" y="1019068"/>
                  </a:lnTo>
                  <a:lnTo>
                    <a:pt x="1395413" y="1033760"/>
                  </a:lnTo>
                  <a:lnTo>
                    <a:pt x="1400175" y="1048849"/>
                  </a:lnTo>
                  <a:lnTo>
                    <a:pt x="1404938" y="1063937"/>
                  </a:lnTo>
                  <a:lnTo>
                    <a:pt x="1408510" y="1079026"/>
                  </a:lnTo>
                  <a:lnTo>
                    <a:pt x="1412082" y="1094512"/>
                  </a:lnTo>
                  <a:lnTo>
                    <a:pt x="1415257" y="1109601"/>
                  </a:lnTo>
                  <a:lnTo>
                    <a:pt x="1418035" y="1125087"/>
                  </a:lnTo>
                  <a:lnTo>
                    <a:pt x="1420416" y="1140573"/>
                  </a:lnTo>
                  <a:lnTo>
                    <a:pt x="1422400" y="1156059"/>
                  </a:lnTo>
                  <a:lnTo>
                    <a:pt x="1424385" y="1171545"/>
                  </a:lnTo>
                  <a:lnTo>
                    <a:pt x="1425575" y="1187428"/>
                  </a:lnTo>
                  <a:lnTo>
                    <a:pt x="1427163" y="1191398"/>
                  </a:lnTo>
                  <a:lnTo>
                    <a:pt x="1429147" y="1195369"/>
                  </a:lnTo>
                  <a:lnTo>
                    <a:pt x="1431925" y="1198546"/>
                  </a:lnTo>
                  <a:lnTo>
                    <a:pt x="1435100" y="1201722"/>
                  </a:lnTo>
                  <a:lnTo>
                    <a:pt x="1438672" y="1204105"/>
                  </a:lnTo>
                  <a:lnTo>
                    <a:pt x="1442641" y="1205693"/>
                  </a:lnTo>
                  <a:lnTo>
                    <a:pt x="1446610" y="1206884"/>
                  </a:lnTo>
                  <a:lnTo>
                    <a:pt x="1451769" y="1206884"/>
                  </a:lnTo>
                  <a:lnTo>
                    <a:pt x="1476772" y="1209267"/>
                  </a:lnTo>
                  <a:lnTo>
                    <a:pt x="1502569" y="1212046"/>
                  </a:lnTo>
                  <a:lnTo>
                    <a:pt x="1527969" y="1214826"/>
                  </a:lnTo>
                  <a:lnTo>
                    <a:pt x="1553766" y="1218003"/>
                  </a:lnTo>
                  <a:lnTo>
                    <a:pt x="1555750" y="1218003"/>
                  </a:lnTo>
                  <a:lnTo>
                    <a:pt x="1558132" y="1218400"/>
                  </a:lnTo>
                  <a:lnTo>
                    <a:pt x="1560116" y="1219194"/>
                  </a:lnTo>
                  <a:lnTo>
                    <a:pt x="1562497" y="1219988"/>
                  </a:lnTo>
                  <a:lnTo>
                    <a:pt x="1564482" y="1221179"/>
                  </a:lnTo>
                  <a:lnTo>
                    <a:pt x="1566069" y="1222767"/>
                  </a:lnTo>
                  <a:lnTo>
                    <a:pt x="1569641" y="1226341"/>
                  </a:lnTo>
                  <a:lnTo>
                    <a:pt x="1572419" y="1230709"/>
                  </a:lnTo>
                  <a:lnTo>
                    <a:pt x="1574404" y="1235474"/>
                  </a:lnTo>
                  <a:lnTo>
                    <a:pt x="1575991" y="1240636"/>
                  </a:lnTo>
                  <a:lnTo>
                    <a:pt x="1576388" y="1246195"/>
                  </a:lnTo>
                  <a:lnTo>
                    <a:pt x="1575594" y="1267240"/>
                  </a:lnTo>
                  <a:lnTo>
                    <a:pt x="1574404" y="1289079"/>
                  </a:lnTo>
                  <a:lnTo>
                    <a:pt x="1572419" y="1310124"/>
                  </a:lnTo>
                  <a:lnTo>
                    <a:pt x="1570038" y="1331169"/>
                  </a:lnTo>
                  <a:lnTo>
                    <a:pt x="1567260" y="1352214"/>
                  </a:lnTo>
                  <a:lnTo>
                    <a:pt x="1563688" y="1373656"/>
                  </a:lnTo>
                  <a:lnTo>
                    <a:pt x="1559719" y="1394304"/>
                  </a:lnTo>
                  <a:lnTo>
                    <a:pt x="1555353" y="1415349"/>
                  </a:lnTo>
                  <a:lnTo>
                    <a:pt x="1553369" y="1420511"/>
                  </a:lnTo>
                  <a:lnTo>
                    <a:pt x="1550591" y="1425276"/>
                  </a:lnTo>
                  <a:lnTo>
                    <a:pt x="1547416" y="1429644"/>
                  </a:lnTo>
                  <a:lnTo>
                    <a:pt x="1543447" y="1432820"/>
                  </a:lnTo>
                  <a:lnTo>
                    <a:pt x="1539082" y="1435203"/>
                  </a:lnTo>
                  <a:lnTo>
                    <a:pt x="1536700" y="1435997"/>
                  </a:lnTo>
                  <a:lnTo>
                    <a:pt x="1534716" y="1436791"/>
                  </a:lnTo>
                  <a:lnTo>
                    <a:pt x="1532335" y="1437188"/>
                  </a:lnTo>
                  <a:lnTo>
                    <a:pt x="1530350" y="1437188"/>
                  </a:lnTo>
                  <a:lnTo>
                    <a:pt x="1527969" y="1436791"/>
                  </a:lnTo>
                  <a:lnTo>
                    <a:pt x="1525588" y="1436394"/>
                  </a:lnTo>
                  <a:lnTo>
                    <a:pt x="1474788" y="1429644"/>
                  </a:lnTo>
                  <a:lnTo>
                    <a:pt x="1448991" y="1425673"/>
                  </a:lnTo>
                  <a:lnTo>
                    <a:pt x="1423988" y="1421702"/>
                  </a:lnTo>
                  <a:lnTo>
                    <a:pt x="1419622" y="1420908"/>
                  </a:lnTo>
                  <a:lnTo>
                    <a:pt x="1415257" y="1420908"/>
                  </a:lnTo>
                  <a:lnTo>
                    <a:pt x="1410891" y="1421702"/>
                  </a:lnTo>
                  <a:lnTo>
                    <a:pt x="1406922" y="1422893"/>
                  </a:lnTo>
                  <a:lnTo>
                    <a:pt x="1402953" y="1424879"/>
                  </a:lnTo>
                  <a:lnTo>
                    <a:pt x="1399382" y="1427658"/>
                  </a:lnTo>
                  <a:lnTo>
                    <a:pt x="1396603" y="1430835"/>
                  </a:lnTo>
                  <a:lnTo>
                    <a:pt x="1394222" y="1434408"/>
                  </a:lnTo>
                  <a:lnTo>
                    <a:pt x="1388666" y="1449100"/>
                  </a:lnTo>
                  <a:lnTo>
                    <a:pt x="1383110" y="1464189"/>
                  </a:lnTo>
                  <a:lnTo>
                    <a:pt x="1377156" y="1478484"/>
                  </a:lnTo>
                  <a:lnTo>
                    <a:pt x="1371203" y="1492381"/>
                  </a:lnTo>
                  <a:lnTo>
                    <a:pt x="1364456" y="1507073"/>
                  </a:lnTo>
                  <a:lnTo>
                    <a:pt x="1357313" y="1520971"/>
                  </a:lnTo>
                  <a:lnTo>
                    <a:pt x="1350169" y="1534869"/>
                  </a:lnTo>
                  <a:lnTo>
                    <a:pt x="1343025" y="1548766"/>
                  </a:lnTo>
                  <a:lnTo>
                    <a:pt x="1335088" y="1561870"/>
                  </a:lnTo>
                  <a:lnTo>
                    <a:pt x="1326753" y="1574973"/>
                  </a:lnTo>
                  <a:lnTo>
                    <a:pt x="1318022" y="1588077"/>
                  </a:lnTo>
                  <a:lnTo>
                    <a:pt x="1308894" y="1601180"/>
                  </a:lnTo>
                  <a:lnTo>
                    <a:pt x="1299766" y="1613886"/>
                  </a:lnTo>
                  <a:lnTo>
                    <a:pt x="1290241" y="1626196"/>
                  </a:lnTo>
                  <a:lnTo>
                    <a:pt x="1280716" y="1638902"/>
                  </a:lnTo>
                  <a:lnTo>
                    <a:pt x="1270794" y="1650814"/>
                  </a:lnTo>
                  <a:lnTo>
                    <a:pt x="1268810" y="1654785"/>
                  </a:lnTo>
                  <a:lnTo>
                    <a:pt x="1267619" y="1658756"/>
                  </a:lnTo>
                  <a:lnTo>
                    <a:pt x="1266825" y="1663124"/>
                  </a:lnTo>
                  <a:lnTo>
                    <a:pt x="1267222" y="1667095"/>
                  </a:lnTo>
                  <a:lnTo>
                    <a:pt x="1268016" y="1671462"/>
                  </a:lnTo>
                  <a:lnTo>
                    <a:pt x="1269603" y="1675433"/>
                  </a:lnTo>
                  <a:lnTo>
                    <a:pt x="1271588" y="1679007"/>
                  </a:lnTo>
                  <a:lnTo>
                    <a:pt x="1274763" y="1682580"/>
                  </a:lnTo>
                  <a:lnTo>
                    <a:pt x="1339056" y="1762790"/>
                  </a:lnTo>
                  <a:lnTo>
                    <a:pt x="1340644" y="1764378"/>
                  </a:lnTo>
                  <a:lnTo>
                    <a:pt x="1341835" y="1766363"/>
                  </a:lnTo>
                  <a:lnTo>
                    <a:pt x="1343025" y="1768349"/>
                  </a:lnTo>
                  <a:lnTo>
                    <a:pt x="1343819" y="1770334"/>
                  </a:lnTo>
                  <a:lnTo>
                    <a:pt x="1344216" y="1772717"/>
                  </a:lnTo>
                  <a:lnTo>
                    <a:pt x="1344613" y="1774702"/>
                  </a:lnTo>
                  <a:lnTo>
                    <a:pt x="1344613" y="1779864"/>
                  </a:lnTo>
                  <a:lnTo>
                    <a:pt x="1343819" y="1785026"/>
                  </a:lnTo>
                  <a:lnTo>
                    <a:pt x="1341835" y="1789791"/>
                  </a:lnTo>
                  <a:lnTo>
                    <a:pt x="1339056" y="1794556"/>
                  </a:lnTo>
                  <a:lnTo>
                    <a:pt x="1335485" y="1798923"/>
                  </a:lnTo>
                  <a:lnTo>
                    <a:pt x="1320006" y="1813218"/>
                  </a:lnTo>
                  <a:lnTo>
                    <a:pt x="1303735" y="1827513"/>
                  </a:lnTo>
                  <a:lnTo>
                    <a:pt x="1287463" y="1841013"/>
                  </a:lnTo>
                  <a:lnTo>
                    <a:pt x="1271191" y="1854514"/>
                  </a:lnTo>
                  <a:lnTo>
                    <a:pt x="1253728" y="1867220"/>
                  </a:lnTo>
                  <a:lnTo>
                    <a:pt x="1236663" y="1879927"/>
                  </a:lnTo>
                  <a:lnTo>
                    <a:pt x="1218406" y="1891442"/>
                  </a:lnTo>
                  <a:lnTo>
                    <a:pt x="1200547" y="1902957"/>
                  </a:lnTo>
                  <a:lnTo>
                    <a:pt x="1195388" y="1905340"/>
                  </a:lnTo>
                  <a:lnTo>
                    <a:pt x="1190228" y="1906928"/>
                  </a:lnTo>
                  <a:lnTo>
                    <a:pt x="1185069" y="1907325"/>
                  </a:lnTo>
                  <a:lnTo>
                    <a:pt x="1179910" y="1906928"/>
                  </a:lnTo>
                  <a:lnTo>
                    <a:pt x="1175544" y="1906134"/>
                  </a:lnTo>
                  <a:lnTo>
                    <a:pt x="1172766" y="1904943"/>
                  </a:lnTo>
                  <a:lnTo>
                    <a:pt x="1170781" y="1903751"/>
                  </a:lnTo>
                  <a:lnTo>
                    <a:pt x="1169194" y="1902560"/>
                  </a:lnTo>
                  <a:lnTo>
                    <a:pt x="1167606" y="1900972"/>
                  </a:lnTo>
                  <a:lnTo>
                    <a:pt x="1166019" y="1899383"/>
                  </a:lnTo>
                  <a:lnTo>
                    <a:pt x="1164828" y="1897398"/>
                  </a:lnTo>
                  <a:lnTo>
                    <a:pt x="1149350" y="1877147"/>
                  </a:lnTo>
                  <a:lnTo>
                    <a:pt x="1133872" y="1856499"/>
                  </a:lnTo>
                  <a:lnTo>
                    <a:pt x="1103313" y="1815204"/>
                  </a:lnTo>
                  <a:lnTo>
                    <a:pt x="1100931" y="1811630"/>
                  </a:lnTo>
                  <a:lnTo>
                    <a:pt x="1097756" y="1808453"/>
                  </a:lnTo>
                  <a:lnTo>
                    <a:pt x="1094581" y="1806071"/>
                  </a:lnTo>
                  <a:lnTo>
                    <a:pt x="1090613" y="1804085"/>
                  </a:lnTo>
                  <a:lnTo>
                    <a:pt x="1086644" y="1802894"/>
                  </a:lnTo>
                  <a:lnTo>
                    <a:pt x="1081881" y="1802497"/>
                  </a:lnTo>
                  <a:lnTo>
                    <a:pt x="1077516" y="1802497"/>
                  </a:lnTo>
                  <a:lnTo>
                    <a:pt x="1073150" y="1803291"/>
                  </a:lnTo>
                  <a:lnTo>
                    <a:pt x="1058863" y="1810042"/>
                  </a:lnTo>
                  <a:lnTo>
                    <a:pt x="1044972" y="1815998"/>
                  </a:lnTo>
                  <a:lnTo>
                    <a:pt x="1029891" y="1821954"/>
                  </a:lnTo>
                  <a:lnTo>
                    <a:pt x="1015603" y="1828307"/>
                  </a:lnTo>
                  <a:lnTo>
                    <a:pt x="1000919" y="1833469"/>
                  </a:lnTo>
                  <a:lnTo>
                    <a:pt x="985838" y="1838631"/>
                  </a:lnTo>
                  <a:lnTo>
                    <a:pt x="971153" y="1843396"/>
                  </a:lnTo>
                  <a:lnTo>
                    <a:pt x="956469" y="1847764"/>
                  </a:lnTo>
                  <a:lnTo>
                    <a:pt x="940991" y="1851337"/>
                  </a:lnTo>
                  <a:lnTo>
                    <a:pt x="925909" y="1854911"/>
                  </a:lnTo>
                  <a:lnTo>
                    <a:pt x="910431" y="1857691"/>
                  </a:lnTo>
                  <a:lnTo>
                    <a:pt x="894953" y="1860470"/>
                  </a:lnTo>
                  <a:lnTo>
                    <a:pt x="879475" y="1863250"/>
                  </a:lnTo>
                  <a:lnTo>
                    <a:pt x="863997" y="1865235"/>
                  </a:lnTo>
                  <a:lnTo>
                    <a:pt x="848122" y="1867220"/>
                  </a:lnTo>
                  <a:lnTo>
                    <a:pt x="832644" y="1868412"/>
                  </a:lnTo>
                  <a:lnTo>
                    <a:pt x="828675" y="1870397"/>
                  </a:lnTo>
                  <a:lnTo>
                    <a:pt x="824706" y="1872382"/>
                  </a:lnTo>
                  <a:lnTo>
                    <a:pt x="821531" y="1875162"/>
                  </a:lnTo>
                  <a:lnTo>
                    <a:pt x="818753" y="1878339"/>
                  </a:lnTo>
                  <a:lnTo>
                    <a:pt x="816372" y="1881912"/>
                  </a:lnTo>
                  <a:lnTo>
                    <a:pt x="814388" y="1885883"/>
                  </a:lnTo>
                  <a:lnTo>
                    <a:pt x="813594" y="1889854"/>
                  </a:lnTo>
                  <a:lnTo>
                    <a:pt x="813197" y="1894222"/>
                  </a:lnTo>
                  <a:lnTo>
                    <a:pt x="810816" y="1920031"/>
                  </a:lnTo>
                  <a:lnTo>
                    <a:pt x="808038" y="1945444"/>
                  </a:lnTo>
                  <a:lnTo>
                    <a:pt x="804863" y="1970857"/>
                  </a:lnTo>
                  <a:lnTo>
                    <a:pt x="801688" y="1996270"/>
                  </a:lnTo>
                  <a:lnTo>
                    <a:pt x="801688" y="1998652"/>
                  </a:lnTo>
                  <a:lnTo>
                    <a:pt x="801291" y="2001035"/>
                  </a:lnTo>
                  <a:lnTo>
                    <a:pt x="800497" y="2003020"/>
                  </a:lnTo>
                  <a:lnTo>
                    <a:pt x="799703" y="2005005"/>
                  </a:lnTo>
                  <a:lnTo>
                    <a:pt x="798513" y="2007388"/>
                  </a:lnTo>
                  <a:lnTo>
                    <a:pt x="797322" y="2009373"/>
                  </a:lnTo>
                  <a:lnTo>
                    <a:pt x="793750" y="2012550"/>
                  </a:lnTo>
                  <a:lnTo>
                    <a:pt x="789384" y="2015329"/>
                  </a:lnTo>
                  <a:lnTo>
                    <a:pt x="784622" y="2017315"/>
                  </a:lnTo>
                  <a:lnTo>
                    <a:pt x="779463" y="2018903"/>
                  </a:lnTo>
                  <a:lnTo>
                    <a:pt x="773906" y="2019300"/>
                  </a:lnTo>
                  <a:lnTo>
                    <a:pt x="752078" y="2018506"/>
                  </a:lnTo>
                  <a:lnTo>
                    <a:pt x="731044" y="2017315"/>
                  </a:lnTo>
                  <a:lnTo>
                    <a:pt x="709613" y="2015727"/>
                  </a:lnTo>
                  <a:lnTo>
                    <a:pt x="688578" y="2013344"/>
                  </a:lnTo>
                  <a:lnTo>
                    <a:pt x="667147" y="2010167"/>
                  </a:lnTo>
                  <a:lnTo>
                    <a:pt x="646509" y="2006197"/>
                  </a:lnTo>
                  <a:lnTo>
                    <a:pt x="625475" y="2002226"/>
                  </a:lnTo>
                  <a:lnTo>
                    <a:pt x="604441" y="1997858"/>
                  </a:lnTo>
                  <a:lnTo>
                    <a:pt x="599281" y="1995873"/>
                  </a:lnTo>
                  <a:lnTo>
                    <a:pt x="594519" y="1993093"/>
                  </a:lnTo>
                  <a:lnTo>
                    <a:pt x="590550" y="1989917"/>
                  </a:lnTo>
                  <a:lnTo>
                    <a:pt x="586978" y="1986343"/>
                  </a:lnTo>
                  <a:lnTo>
                    <a:pt x="584597" y="1981975"/>
                  </a:lnTo>
                  <a:lnTo>
                    <a:pt x="583803" y="1979990"/>
                  </a:lnTo>
                  <a:lnTo>
                    <a:pt x="583009" y="1977607"/>
                  </a:lnTo>
                  <a:lnTo>
                    <a:pt x="583009" y="1975622"/>
                  </a:lnTo>
                  <a:lnTo>
                    <a:pt x="582612" y="1973239"/>
                  </a:lnTo>
                  <a:lnTo>
                    <a:pt x="583009" y="1970857"/>
                  </a:lnTo>
                  <a:lnTo>
                    <a:pt x="583406" y="1968872"/>
                  </a:lnTo>
                  <a:lnTo>
                    <a:pt x="586581" y="1943062"/>
                  </a:lnTo>
                  <a:lnTo>
                    <a:pt x="590153" y="1918046"/>
                  </a:lnTo>
                  <a:lnTo>
                    <a:pt x="598091" y="1866823"/>
                  </a:lnTo>
                  <a:lnTo>
                    <a:pt x="598884" y="1862456"/>
                  </a:lnTo>
                  <a:lnTo>
                    <a:pt x="598884" y="1858088"/>
                  </a:lnTo>
                  <a:lnTo>
                    <a:pt x="598487" y="1853720"/>
                  </a:lnTo>
                  <a:lnTo>
                    <a:pt x="596900" y="1849749"/>
                  </a:lnTo>
                  <a:lnTo>
                    <a:pt x="594916" y="1846175"/>
                  </a:lnTo>
                  <a:lnTo>
                    <a:pt x="592137" y="1842602"/>
                  </a:lnTo>
                  <a:lnTo>
                    <a:pt x="588962" y="1839822"/>
                  </a:lnTo>
                  <a:lnTo>
                    <a:pt x="585391" y="1837440"/>
                  </a:lnTo>
                  <a:lnTo>
                    <a:pt x="570309" y="1831881"/>
                  </a:lnTo>
                  <a:lnTo>
                    <a:pt x="556022" y="1826322"/>
                  </a:lnTo>
                  <a:lnTo>
                    <a:pt x="541734" y="1820366"/>
                  </a:lnTo>
                  <a:lnTo>
                    <a:pt x="527050" y="1814012"/>
                  </a:lnTo>
                  <a:lnTo>
                    <a:pt x="512762" y="1807659"/>
                  </a:lnTo>
                  <a:lnTo>
                    <a:pt x="498872" y="1800909"/>
                  </a:lnTo>
                  <a:lnTo>
                    <a:pt x="484584" y="1793762"/>
                  </a:lnTo>
                  <a:lnTo>
                    <a:pt x="471091" y="1786217"/>
                  </a:lnTo>
                  <a:lnTo>
                    <a:pt x="457597" y="1778276"/>
                  </a:lnTo>
                  <a:lnTo>
                    <a:pt x="444500" y="1769540"/>
                  </a:lnTo>
                  <a:lnTo>
                    <a:pt x="431006" y="1760804"/>
                  </a:lnTo>
                  <a:lnTo>
                    <a:pt x="418306" y="1752069"/>
                  </a:lnTo>
                  <a:lnTo>
                    <a:pt x="406003" y="1742936"/>
                  </a:lnTo>
                  <a:lnTo>
                    <a:pt x="392906" y="1733803"/>
                  </a:lnTo>
                  <a:lnTo>
                    <a:pt x="381000" y="1723479"/>
                  </a:lnTo>
                  <a:lnTo>
                    <a:pt x="369094" y="1713552"/>
                  </a:lnTo>
                  <a:lnTo>
                    <a:pt x="365125" y="1711567"/>
                  </a:lnTo>
                  <a:lnTo>
                    <a:pt x="360759" y="1710376"/>
                  </a:lnTo>
                  <a:lnTo>
                    <a:pt x="356791" y="1709979"/>
                  </a:lnTo>
                  <a:lnTo>
                    <a:pt x="352425" y="1709979"/>
                  </a:lnTo>
                  <a:lnTo>
                    <a:pt x="347662" y="1710773"/>
                  </a:lnTo>
                  <a:lnTo>
                    <a:pt x="343694" y="1712361"/>
                  </a:lnTo>
                  <a:lnTo>
                    <a:pt x="340122" y="1714744"/>
                  </a:lnTo>
                  <a:lnTo>
                    <a:pt x="336947" y="1717523"/>
                  </a:lnTo>
                  <a:lnTo>
                    <a:pt x="256778" y="1782246"/>
                  </a:lnTo>
                  <a:lnTo>
                    <a:pt x="254794" y="1783835"/>
                  </a:lnTo>
                  <a:lnTo>
                    <a:pt x="252809" y="1785026"/>
                  </a:lnTo>
                  <a:lnTo>
                    <a:pt x="250825" y="1786217"/>
                  </a:lnTo>
                  <a:lnTo>
                    <a:pt x="248840" y="1787011"/>
                  </a:lnTo>
                  <a:lnTo>
                    <a:pt x="246459" y="1787805"/>
                  </a:lnTo>
                  <a:lnTo>
                    <a:pt x="244475" y="1787805"/>
                  </a:lnTo>
                  <a:lnTo>
                    <a:pt x="239712" y="1788202"/>
                  </a:lnTo>
                  <a:lnTo>
                    <a:pt x="234553" y="1787011"/>
                  </a:lnTo>
                  <a:lnTo>
                    <a:pt x="229790" y="1785423"/>
                  </a:lnTo>
                  <a:lnTo>
                    <a:pt x="225028" y="1782643"/>
                  </a:lnTo>
                  <a:lnTo>
                    <a:pt x="222647" y="1780658"/>
                  </a:lnTo>
                  <a:lnTo>
                    <a:pt x="220662" y="1779070"/>
                  </a:lnTo>
                  <a:lnTo>
                    <a:pt x="205978" y="1762790"/>
                  </a:lnTo>
                  <a:lnTo>
                    <a:pt x="192087" y="1746907"/>
                  </a:lnTo>
                  <a:lnTo>
                    <a:pt x="178197" y="1731024"/>
                  </a:lnTo>
                  <a:lnTo>
                    <a:pt x="165100" y="1713949"/>
                  </a:lnTo>
                  <a:lnTo>
                    <a:pt x="152003" y="1696875"/>
                  </a:lnTo>
                  <a:lnTo>
                    <a:pt x="139700" y="1679404"/>
                  </a:lnTo>
                  <a:lnTo>
                    <a:pt x="127794" y="1661933"/>
                  </a:lnTo>
                  <a:lnTo>
                    <a:pt x="116284" y="1644064"/>
                  </a:lnTo>
                  <a:lnTo>
                    <a:pt x="113506" y="1638902"/>
                  </a:lnTo>
                  <a:lnTo>
                    <a:pt x="112315" y="1633343"/>
                  </a:lnTo>
                  <a:lnTo>
                    <a:pt x="111522" y="1628181"/>
                  </a:lnTo>
                  <a:lnTo>
                    <a:pt x="111919" y="1623019"/>
                  </a:lnTo>
                  <a:lnTo>
                    <a:pt x="113109" y="1618651"/>
                  </a:lnTo>
                  <a:lnTo>
                    <a:pt x="113903" y="1616269"/>
                  </a:lnTo>
                  <a:lnTo>
                    <a:pt x="115094" y="1614284"/>
                  </a:lnTo>
                  <a:lnTo>
                    <a:pt x="116284" y="1612695"/>
                  </a:lnTo>
                  <a:lnTo>
                    <a:pt x="117872" y="1610710"/>
                  </a:lnTo>
                  <a:lnTo>
                    <a:pt x="119856" y="1609519"/>
                  </a:lnTo>
                  <a:lnTo>
                    <a:pt x="121840" y="1608327"/>
                  </a:lnTo>
                  <a:lnTo>
                    <a:pt x="162322" y="1576958"/>
                  </a:lnTo>
                  <a:lnTo>
                    <a:pt x="183356" y="1561870"/>
                  </a:lnTo>
                  <a:lnTo>
                    <a:pt x="203994" y="1546781"/>
                  </a:lnTo>
                  <a:lnTo>
                    <a:pt x="207565" y="1544001"/>
                  </a:lnTo>
                  <a:lnTo>
                    <a:pt x="211137" y="1540825"/>
                  </a:lnTo>
                  <a:lnTo>
                    <a:pt x="213519" y="1537648"/>
                  </a:lnTo>
                  <a:lnTo>
                    <a:pt x="215503" y="1533677"/>
                  </a:lnTo>
                  <a:lnTo>
                    <a:pt x="216694" y="1529707"/>
                  </a:lnTo>
                  <a:lnTo>
                    <a:pt x="217090" y="1525339"/>
                  </a:lnTo>
                  <a:lnTo>
                    <a:pt x="217090" y="1520971"/>
                  </a:lnTo>
                  <a:lnTo>
                    <a:pt x="216297" y="1516603"/>
                  </a:lnTo>
                  <a:lnTo>
                    <a:pt x="209153" y="1502705"/>
                  </a:lnTo>
                  <a:lnTo>
                    <a:pt x="202803" y="1488014"/>
                  </a:lnTo>
                  <a:lnTo>
                    <a:pt x="196850" y="1473719"/>
                  </a:lnTo>
                  <a:lnTo>
                    <a:pt x="191294" y="1459027"/>
                  </a:lnTo>
                  <a:lnTo>
                    <a:pt x="186134" y="1444335"/>
                  </a:lnTo>
                  <a:lnTo>
                    <a:pt x="180975" y="1429644"/>
                  </a:lnTo>
                  <a:lnTo>
                    <a:pt x="176212" y="1414952"/>
                  </a:lnTo>
                  <a:lnTo>
                    <a:pt x="171847" y="1399466"/>
                  </a:lnTo>
                  <a:lnTo>
                    <a:pt x="167878" y="1384377"/>
                  </a:lnTo>
                  <a:lnTo>
                    <a:pt x="164703" y="1369288"/>
                  </a:lnTo>
                  <a:lnTo>
                    <a:pt x="161131" y="1353802"/>
                  </a:lnTo>
                  <a:lnTo>
                    <a:pt x="158353" y="1338713"/>
                  </a:lnTo>
                  <a:lnTo>
                    <a:pt x="155972" y="1323227"/>
                  </a:lnTo>
                  <a:lnTo>
                    <a:pt x="153987" y="1307344"/>
                  </a:lnTo>
                  <a:lnTo>
                    <a:pt x="152003" y="1291859"/>
                  </a:lnTo>
                  <a:lnTo>
                    <a:pt x="150812" y="1276373"/>
                  </a:lnTo>
                  <a:lnTo>
                    <a:pt x="149225" y="1272402"/>
                  </a:lnTo>
                  <a:lnTo>
                    <a:pt x="146844" y="1268034"/>
                  </a:lnTo>
                  <a:lnTo>
                    <a:pt x="144462" y="1264857"/>
                  </a:lnTo>
                  <a:lnTo>
                    <a:pt x="141287" y="1262078"/>
                  </a:lnTo>
                  <a:lnTo>
                    <a:pt x="137715" y="1259695"/>
                  </a:lnTo>
                  <a:lnTo>
                    <a:pt x="133747" y="1257710"/>
                  </a:lnTo>
                  <a:lnTo>
                    <a:pt x="129778" y="1256916"/>
                  </a:lnTo>
                  <a:lnTo>
                    <a:pt x="125015" y="1256519"/>
                  </a:lnTo>
                  <a:lnTo>
                    <a:pt x="99219" y="1254136"/>
                  </a:lnTo>
                  <a:lnTo>
                    <a:pt x="74215" y="1251357"/>
                  </a:lnTo>
                  <a:lnTo>
                    <a:pt x="22622" y="1245401"/>
                  </a:lnTo>
                  <a:lnTo>
                    <a:pt x="20240" y="1245401"/>
                  </a:lnTo>
                  <a:lnTo>
                    <a:pt x="18256" y="1245004"/>
                  </a:lnTo>
                  <a:lnTo>
                    <a:pt x="15875" y="1244209"/>
                  </a:lnTo>
                  <a:lnTo>
                    <a:pt x="13890" y="1243415"/>
                  </a:lnTo>
                  <a:lnTo>
                    <a:pt x="11906" y="1242224"/>
                  </a:lnTo>
                  <a:lnTo>
                    <a:pt x="9922" y="1241033"/>
                  </a:lnTo>
                  <a:lnTo>
                    <a:pt x="6747" y="1237459"/>
                  </a:lnTo>
                  <a:lnTo>
                    <a:pt x="3969" y="1233488"/>
                  </a:lnTo>
                  <a:lnTo>
                    <a:pt x="1984" y="1228724"/>
                  </a:lnTo>
                  <a:lnTo>
                    <a:pt x="397" y="1222767"/>
                  </a:lnTo>
                  <a:lnTo>
                    <a:pt x="0" y="1219988"/>
                  </a:lnTo>
                  <a:lnTo>
                    <a:pt x="0" y="1217208"/>
                  </a:lnTo>
                  <a:lnTo>
                    <a:pt x="794" y="1196163"/>
                  </a:lnTo>
                  <a:lnTo>
                    <a:pt x="1984" y="1174721"/>
                  </a:lnTo>
                  <a:lnTo>
                    <a:pt x="3572" y="1153676"/>
                  </a:lnTo>
                  <a:lnTo>
                    <a:pt x="6350" y="1132631"/>
                  </a:lnTo>
                  <a:lnTo>
                    <a:pt x="9128" y="1111189"/>
                  </a:lnTo>
                  <a:lnTo>
                    <a:pt x="12700" y="1090541"/>
                  </a:lnTo>
                  <a:lnTo>
                    <a:pt x="16669" y="1069099"/>
                  </a:lnTo>
                  <a:lnTo>
                    <a:pt x="21034" y="1048451"/>
                  </a:lnTo>
                  <a:lnTo>
                    <a:pt x="23019" y="1043289"/>
                  </a:lnTo>
                  <a:lnTo>
                    <a:pt x="25797" y="1038127"/>
                  </a:lnTo>
                  <a:lnTo>
                    <a:pt x="29369" y="1034157"/>
                  </a:lnTo>
                  <a:lnTo>
                    <a:pt x="32940" y="1030583"/>
                  </a:lnTo>
                  <a:lnTo>
                    <a:pt x="37306" y="1028201"/>
                  </a:lnTo>
                  <a:lnTo>
                    <a:pt x="39290" y="1027406"/>
                  </a:lnTo>
                  <a:lnTo>
                    <a:pt x="41672" y="1026612"/>
                  </a:lnTo>
                  <a:lnTo>
                    <a:pt x="44053" y="1026612"/>
                  </a:lnTo>
                  <a:lnTo>
                    <a:pt x="46037" y="1026215"/>
                  </a:lnTo>
                  <a:lnTo>
                    <a:pt x="48419" y="1026612"/>
                  </a:lnTo>
                  <a:lnTo>
                    <a:pt x="50800" y="1027009"/>
                  </a:lnTo>
                  <a:lnTo>
                    <a:pt x="101600" y="1033760"/>
                  </a:lnTo>
                  <a:lnTo>
                    <a:pt x="127000" y="1037730"/>
                  </a:lnTo>
                  <a:lnTo>
                    <a:pt x="152400" y="1042098"/>
                  </a:lnTo>
                  <a:lnTo>
                    <a:pt x="156765" y="1042892"/>
                  </a:lnTo>
                  <a:lnTo>
                    <a:pt x="161131" y="1042892"/>
                  </a:lnTo>
                  <a:lnTo>
                    <a:pt x="165497" y="1042495"/>
                  </a:lnTo>
                  <a:lnTo>
                    <a:pt x="169862" y="1040907"/>
                  </a:lnTo>
                  <a:lnTo>
                    <a:pt x="173434" y="1038525"/>
                  </a:lnTo>
                  <a:lnTo>
                    <a:pt x="177006" y="1035745"/>
                  </a:lnTo>
                  <a:lnTo>
                    <a:pt x="179784" y="1032568"/>
                  </a:lnTo>
                  <a:lnTo>
                    <a:pt x="182165" y="1028995"/>
                  </a:lnTo>
                  <a:lnTo>
                    <a:pt x="187325" y="1014303"/>
                  </a:lnTo>
                  <a:lnTo>
                    <a:pt x="192881" y="1000008"/>
                  </a:lnTo>
                  <a:lnTo>
                    <a:pt x="198834" y="985316"/>
                  </a:lnTo>
                  <a:lnTo>
                    <a:pt x="205184" y="971022"/>
                  </a:lnTo>
                  <a:lnTo>
                    <a:pt x="211931" y="957124"/>
                  </a:lnTo>
                  <a:lnTo>
                    <a:pt x="218678" y="942432"/>
                  </a:lnTo>
                  <a:lnTo>
                    <a:pt x="225822" y="928932"/>
                  </a:lnTo>
                  <a:lnTo>
                    <a:pt x="233362" y="915034"/>
                  </a:lnTo>
                  <a:lnTo>
                    <a:pt x="241300" y="901931"/>
                  </a:lnTo>
                  <a:lnTo>
                    <a:pt x="249634" y="888430"/>
                  </a:lnTo>
                  <a:lnTo>
                    <a:pt x="258762" y="875327"/>
                  </a:lnTo>
                  <a:lnTo>
                    <a:pt x="267494" y="862620"/>
                  </a:lnTo>
                  <a:lnTo>
                    <a:pt x="276622" y="849517"/>
                  </a:lnTo>
                  <a:lnTo>
                    <a:pt x="286147" y="837207"/>
                  </a:lnTo>
                  <a:lnTo>
                    <a:pt x="295672" y="825295"/>
                  </a:lnTo>
                  <a:lnTo>
                    <a:pt x="305990" y="812986"/>
                  </a:lnTo>
                  <a:lnTo>
                    <a:pt x="307975" y="809015"/>
                  </a:lnTo>
                  <a:lnTo>
                    <a:pt x="309165" y="804647"/>
                  </a:lnTo>
                  <a:lnTo>
                    <a:pt x="309562" y="800279"/>
                  </a:lnTo>
                  <a:lnTo>
                    <a:pt x="309562" y="796309"/>
                  </a:lnTo>
                  <a:lnTo>
                    <a:pt x="308769" y="791941"/>
                  </a:lnTo>
                  <a:lnTo>
                    <a:pt x="307181" y="787970"/>
                  </a:lnTo>
                  <a:lnTo>
                    <a:pt x="304800" y="784396"/>
                  </a:lnTo>
                  <a:lnTo>
                    <a:pt x="301625" y="780823"/>
                  </a:lnTo>
                  <a:lnTo>
                    <a:pt x="237331" y="700614"/>
                  </a:lnTo>
                  <a:lnTo>
                    <a:pt x="235744" y="699025"/>
                  </a:lnTo>
                  <a:lnTo>
                    <a:pt x="234553" y="697437"/>
                  </a:lnTo>
                  <a:lnTo>
                    <a:pt x="233362" y="695452"/>
                  </a:lnTo>
                  <a:lnTo>
                    <a:pt x="232569" y="693069"/>
                  </a:lnTo>
                  <a:lnTo>
                    <a:pt x="231775" y="691084"/>
                  </a:lnTo>
                  <a:lnTo>
                    <a:pt x="231775" y="688701"/>
                  </a:lnTo>
                  <a:lnTo>
                    <a:pt x="231775" y="683936"/>
                  </a:lnTo>
                  <a:lnTo>
                    <a:pt x="232569" y="678774"/>
                  </a:lnTo>
                  <a:lnTo>
                    <a:pt x="234156" y="674010"/>
                  </a:lnTo>
                  <a:lnTo>
                    <a:pt x="236934" y="668848"/>
                  </a:lnTo>
                  <a:lnTo>
                    <a:pt x="240506" y="664480"/>
                  </a:lnTo>
                  <a:lnTo>
                    <a:pt x="256778" y="650185"/>
                  </a:lnTo>
                  <a:lnTo>
                    <a:pt x="272653" y="636287"/>
                  </a:lnTo>
                  <a:lnTo>
                    <a:pt x="288925" y="622390"/>
                  </a:lnTo>
                  <a:lnTo>
                    <a:pt x="305594" y="609286"/>
                  </a:lnTo>
                  <a:lnTo>
                    <a:pt x="322659" y="596183"/>
                  </a:lnTo>
                  <a:lnTo>
                    <a:pt x="339725" y="583874"/>
                  </a:lnTo>
                  <a:lnTo>
                    <a:pt x="357584" y="571961"/>
                  </a:lnTo>
                  <a:lnTo>
                    <a:pt x="375841" y="560446"/>
                  </a:lnTo>
                  <a:lnTo>
                    <a:pt x="381000" y="558064"/>
                  </a:lnTo>
                  <a:lnTo>
                    <a:pt x="386159" y="556475"/>
                  </a:lnTo>
                  <a:lnTo>
                    <a:pt x="391319" y="556078"/>
                  </a:lnTo>
                  <a:lnTo>
                    <a:pt x="396478" y="556475"/>
                  </a:lnTo>
                  <a:lnTo>
                    <a:pt x="401241" y="557667"/>
                  </a:lnTo>
                  <a:lnTo>
                    <a:pt x="403225" y="558461"/>
                  </a:lnTo>
                  <a:lnTo>
                    <a:pt x="405606" y="559652"/>
                  </a:lnTo>
                  <a:lnTo>
                    <a:pt x="407194" y="560843"/>
                  </a:lnTo>
                  <a:lnTo>
                    <a:pt x="408781" y="562431"/>
                  </a:lnTo>
                  <a:lnTo>
                    <a:pt x="410369" y="564020"/>
                  </a:lnTo>
                  <a:lnTo>
                    <a:pt x="411559" y="566005"/>
                  </a:lnTo>
                  <a:lnTo>
                    <a:pt x="427037" y="586653"/>
                  </a:lnTo>
                  <a:lnTo>
                    <a:pt x="442912" y="606904"/>
                  </a:lnTo>
                  <a:lnTo>
                    <a:pt x="457994" y="627552"/>
                  </a:lnTo>
                  <a:lnTo>
                    <a:pt x="472678" y="648200"/>
                  </a:lnTo>
                  <a:lnTo>
                    <a:pt x="475456" y="652170"/>
                  </a:lnTo>
                  <a:lnTo>
                    <a:pt x="478234" y="654950"/>
                  </a:lnTo>
                  <a:lnTo>
                    <a:pt x="481806" y="657729"/>
                  </a:lnTo>
                  <a:lnTo>
                    <a:pt x="486172" y="659318"/>
                  </a:lnTo>
                  <a:lnTo>
                    <a:pt x="490141" y="660509"/>
                  </a:lnTo>
                  <a:lnTo>
                    <a:pt x="494506" y="661303"/>
                  </a:lnTo>
                  <a:lnTo>
                    <a:pt x="498872" y="660906"/>
                  </a:lnTo>
                  <a:lnTo>
                    <a:pt x="503237" y="660112"/>
                  </a:lnTo>
                  <a:lnTo>
                    <a:pt x="517128" y="653759"/>
                  </a:lnTo>
                  <a:lnTo>
                    <a:pt x="531416" y="647406"/>
                  </a:lnTo>
                  <a:lnTo>
                    <a:pt x="546100" y="641449"/>
                  </a:lnTo>
                  <a:lnTo>
                    <a:pt x="560387" y="635890"/>
                  </a:lnTo>
                  <a:lnTo>
                    <a:pt x="575072" y="630331"/>
                  </a:lnTo>
                  <a:lnTo>
                    <a:pt x="590153" y="625566"/>
                  </a:lnTo>
                  <a:lnTo>
                    <a:pt x="604837" y="620404"/>
                  </a:lnTo>
                  <a:lnTo>
                    <a:pt x="619919" y="615640"/>
                  </a:lnTo>
                  <a:lnTo>
                    <a:pt x="635397" y="612066"/>
                  </a:lnTo>
                  <a:lnTo>
                    <a:pt x="650478" y="608492"/>
                  </a:lnTo>
                  <a:lnTo>
                    <a:pt x="665956" y="605713"/>
                  </a:lnTo>
                  <a:lnTo>
                    <a:pt x="681434" y="602933"/>
                  </a:lnTo>
                  <a:lnTo>
                    <a:pt x="696913" y="600154"/>
                  </a:lnTo>
                  <a:lnTo>
                    <a:pt x="711994" y="598168"/>
                  </a:lnTo>
                  <a:lnTo>
                    <a:pt x="727869" y="596580"/>
                  </a:lnTo>
                  <a:lnTo>
                    <a:pt x="743347" y="594992"/>
                  </a:lnTo>
                  <a:lnTo>
                    <a:pt x="747713" y="593403"/>
                  </a:lnTo>
                  <a:lnTo>
                    <a:pt x="751284" y="591418"/>
                  </a:lnTo>
                  <a:lnTo>
                    <a:pt x="754856" y="588638"/>
                  </a:lnTo>
                  <a:lnTo>
                    <a:pt x="757634" y="585462"/>
                  </a:lnTo>
                  <a:lnTo>
                    <a:pt x="760016" y="582285"/>
                  </a:lnTo>
                  <a:lnTo>
                    <a:pt x="762397" y="577917"/>
                  </a:lnTo>
                  <a:lnTo>
                    <a:pt x="763191" y="573550"/>
                  </a:lnTo>
                  <a:lnTo>
                    <a:pt x="763588" y="569182"/>
                  </a:lnTo>
                  <a:lnTo>
                    <a:pt x="765969" y="543769"/>
                  </a:lnTo>
                  <a:lnTo>
                    <a:pt x="768747" y="517959"/>
                  </a:lnTo>
                  <a:lnTo>
                    <a:pt x="771525" y="492943"/>
                  </a:lnTo>
                  <a:lnTo>
                    <a:pt x="774700" y="467133"/>
                  </a:lnTo>
                  <a:lnTo>
                    <a:pt x="774700" y="464751"/>
                  </a:lnTo>
                  <a:lnTo>
                    <a:pt x="775097" y="462766"/>
                  </a:lnTo>
                  <a:lnTo>
                    <a:pt x="775891" y="460383"/>
                  </a:lnTo>
                  <a:lnTo>
                    <a:pt x="776684" y="458398"/>
                  </a:lnTo>
                  <a:lnTo>
                    <a:pt x="777875" y="456412"/>
                  </a:lnTo>
                  <a:lnTo>
                    <a:pt x="779066" y="454824"/>
                  </a:lnTo>
                  <a:lnTo>
                    <a:pt x="782638" y="451250"/>
                  </a:lnTo>
                  <a:lnTo>
                    <a:pt x="786606" y="448471"/>
                  </a:lnTo>
                  <a:lnTo>
                    <a:pt x="791369" y="446486"/>
                  </a:lnTo>
                  <a:lnTo>
                    <a:pt x="796925" y="444897"/>
                  </a:lnTo>
                  <a:lnTo>
                    <a:pt x="802481" y="444500"/>
                  </a:lnTo>
                  <a:close/>
                  <a:moveTo>
                    <a:pt x="1780579" y="266729"/>
                  </a:moveTo>
                  <a:lnTo>
                    <a:pt x="1770667" y="267126"/>
                  </a:lnTo>
                  <a:lnTo>
                    <a:pt x="1761944" y="267921"/>
                  </a:lnTo>
                  <a:lnTo>
                    <a:pt x="1752824" y="269113"/>
                  </a:lnTo>
                  <a:lnTo>
                    <a:pt x="1744101" y="270304"/>
                  </a:lnTo>
                  <a:lnTo>
                    <a:pt x="1735378" y="272688"/>
                  </a:lnTo>
                  <a:lnTo>
                    <a:pt x="1727052" y="275071"/>
                  </a:lnTo>
                  <a:lnTo>
                    <a:pt x="1718329" y="277852"/>
                  </a:lnTo>
                  <a:lnTo>
                    <a:pt x="1710399" y="281030"/>
                  </a:lnTo>
                  <a:lnTo>
                    <a:pt x="1702469" y="284605"/>
                  </a:lnTo>
                  <a:lnTo>
                    <a:pt x="1694539" y="288578"/>
                  </a:lnTo>
                  <a:lnTo>
                    <a:pt x="1687005" y="292550"/>
                  </a:lnTo>
                  <a:lnTo>
                    <a:pt x="1679472" y="297317"/>
                  </a:lnTo>
                  <a:lnTo>
                    <a:pt x="1672731" y="302482"/>
                  </a:lnTo>
                  <a:lnTo>
                    <a:pt x="1665991" y="308043"/>
                  </a:lnTo>
                  <a:lnTo>
                    <a:pt x="1659250" y="313605"/>
                  </a:lnTo>
                  <a:lnTo>
                    <a:pt x="1653303" y="319563"/>
                  </a:lnTo>
                  <a:lnTo>
                    <a:pt x="1647355" y="325919"/>
                  </a:lnTo>
                  <a:lnTo>
                    <a:pt x="1641804" y="332275"/>
                  </a:lnTo>
                  <a:lnTo>
                    <a:pt x="1636253" y="339029"/>
                  </a:lnTo>
                  <a:lnTo>
                    <a:pt x="1631098" y="346179"/>
                  </a:lnTo>
                  <a:lnTo>
                    <a:pt x="1626340" y="353727"/>
                  </a:lnTo>
                  <a:lnTo>
                    <a:pt x="1621979" y="361275"/>
                  </a:lnTo>
                  <a:lnTo>
                    <a:pt x="1618014" y="368822"/>
                  </a:lnTo>
                  <a:lnTo>
                    <a:pt x="1614445" y="376767"/>
                  </a:lnTo>
                  <a:lnTo>
                    <a:pt x="1611273" y="384712"/>
                  </a:lnTo>
                  <a:lnTo>
                    <a:pt x="1608498" y="393055"/>
                  </a:lnTo>
                  <a:lnTo>
                    <a:pt x="1606119" y="401794"/>
                  </a:lnTo>
                  <a:lnTo>
                    <a:pt x="1604136" y="410534"/>
                  </a:lnTo>
                  <a:lnTo>
                    <a:pt x="1602550" y="419273"/>
                  </a:lnTo>
                  <a:lnTo>
                    <a:pt x="1601361" y="428410"/>
                  </a:lnTo>
                  <a:lnTo>
                    <a:pt x="1600568" y="437547"/>
                  </a:lnTo>
                  <a:lnTo>
                    <a:pt x="1600171" y="447081"/>
                  </a:lnTo>
                  <a:lnTo>
                    <a:pt x="1600568" y="456218"/>
                  </a:lnTo>
                  <a:lnTo>
                    <a:pt x="1601361" y="465354"/>
                  </a:lnTo>
                  <a:lnTo>
                    <a:pt x="1602550" y="474094"/>
                  </a:lnTo>
                  <a:lnTo>
                    <a:pt x="1604136" y="482833"/>
                  </a:lnTo>
                  <a:lnTo>
                    <a:pt x="1606119" y="491970"/>
                  </a:lnTo>
                  <a:lnTo>
                    <a:pt x="1608498" y="500312"/>
                  </a:lnTo>
                  <a:lnTo>
                    <a:pt x="1611273" y="508655"/>
                  </a:lnTo>
                  <a:lnTo>
                    <a:pt x="1614445" y="516997"/>
                  </a:lnTo>
                  <a:lnTo>
                    <a:pt x="1618014" y="524545"/>
                  </a:lnTo>
                  <a:lnTo>
                    <a:pt x="1621979" y="532490"/>
                  </a:lnTo>
                  <a:lnTo>
                    <a:pt x="1626340" y="540435"/>
                  </a:lnTo>
                  <a:lnTo>
                    <a:pt x="1631098" y="547585"/>
                  </a:lnTo>
                  <a:lnTo>
                    <a:pt x="1636253" y="554338"/>
                  </a:lnTo>
                  <a:lnTo>
                    <a:pt x="1641804" y="561092"/>
                  </a:lnTo>
                  <a:lnTo>
                    <a:pt x="1647355" y="567845"/>
                  </a:lnTo>
                  <a:lnTo>
                    <a:pt x="1653303" y="573804"/>
                  </a:lnTo>
                  <a:lnTo>
                    <a:pt x="1659250" y="580160"/>
                  </a:lnTo>
                  <a:lnTo>
                    <a:pt x="1665991" y="585721"/>
                  </a:lnTo>
                  <a:lnTo>
                    <a:pt x="1672731" y="591283"/>
                  </a:lnTo>
                  <a:lnTo>
                    <a:pt x="1679472" y="596050"/>
                  </a:lnTo>
                  <a:lnTo>
                    <a:pt x="1687005" y="600817"/>
                  </a:lnTo>
                  <a:lnTo>
                    <a:pt x="1694539" y="605186"/>
                  </a:lnTo>
                  <a:lnTo>
                    <a:pt x="1702469" y="609159"/>
                  </a:lnTo>
                  <a:lnTo>
                    <a:pt x="1710399" y="612734"/>
                  </a:lnTo>
                  <a:lnTo>
                    <a:pt x="1718329" y="615912"/>
                  </a:lnTo>
                  <a:lnTo>
                    <a:pt x="1727052" y="618693"/>
                  </a:lnTo>
                  <a:lnTo>
                    <a:pt x="1735378" y="621076"/>
                  </a:lnTo>
                  <a:lnTo>
                    <a:pt x="1744101" y="623063"/>
                  </a:lnTo>
                  <a:lnTo>
                    <a:pt x="1752824" y="624652"/>
                  </a:lnTo>
                  <a:lnTo>
                    <a:pt x="1761944" y="626241"/>
                  </a:lnTo>
                  <a:lnTo>
                    <a:pt x="1770667" y="626638"/>
                  </a:lnTo>
                  <a:lnTo>
                    <a:pt x="1780579" y="627035"/>
                  </a:lnTo>
                  <a:lnTo>
                    <a:pt x="1789699" y="626638"/>
                  </a:lnTo>
                  <a:lnTo>
                    <a:pt x="1798819" y="626241"/>
                  </a:lnTo>
                  <a:lnTo>
                    <a:pt x="1807542" y="624652"/>
                  </a:lnTo>
                  <a:lnTo>
                    <a:pt x="1816265" y="623063"/>
                  </a:lnTo>
                  <a:lnTo>
                    <a:pt x="1825384" y="621076"/>
                  </a:lnTo>
                  <a:lnTo>
                    <a:pt x="1833711" y="618693"/>
                  </a:lnTo>
                  <a:lnTo>
                    <a:pt x="1842037" y="615912"/>
                  </a:lnTo>
                  <a:lnTo>
                    <a:pt x="1850364" y="612734"/>
                  </a:lnTo>
                  <a:lnTo>
                    <a:pt x="1858294" y="609159"/>
                  </a:lnTo>
                  <a:lnTo>
                    <a:pt x="1866224" y="605186"/>
                  </a:lnTo>
                  <a:lnTo>
                    <a:pt x="1873757" y="600817"/>
                  </a:lnTo>
                  <a:lnTo>
                    <a:pt x="1880894" y="596050"/>
                  </a:lnTo>
                  <a:lnTo>
                    <a:pt x="1888031" y="591283"/>
                  </a:lnTo>
                  <a:lnTo>
                    <a:pt x="1894772" y="585721"/>
                  </a:lnTo>
                  <a:lnTo>
                    <a:pt x="1901116" y="580160"/>
                  </a:lnTo>
                  <a:lnTo>
                    <a:pt x="1907460" y="573804"/>
                  </a:lnTo>
                  <a:lnTo>
                    <a:pt x="1913804" y="567845"/>
                  </a:lnTo>
                  <a:lnTo>
                    <a:pt x="1919355" y="561092"/>
                  </a:lnTo>
                  <a:lnTo>
                    <a:pt x="1924509" y="554338"/>
                  </a:lnTo>
                  <a:lnTo>
                    <a:pt x="1929664" y="547585"/>
                  </a:lnTo>
                  <a:lnTo>
                    <a:pt x="1934026" y="540435"/>
                  </a:lnTo>
                  <a:lnTo>
                    <a:pt x="1938387" y="532490"/>
                  </a:lnTo>
                  <a:lnTo>
                    <a:pt x="1942352" y="524545"/>
                  </a:lnTo>
                  <a:lnTo>
                    <a:pt x="1945921" y="516997"/>
                  </a:lnTo>
                  <a:lnTo>
                    <a:pt x="1949093" y="508655"/>
                  </a:lnTo>
                  <a:lnTo>
                    <a:pt x="1951868" y="500312"/>
                  </a:lnTo>
                  <a:lnTo>
                    <a:pt x="1954247" y="491970"/>
                  </a:lnTo>
                  <a:lnTo>
                    <a:pt x="1957023" y="482833"/>
                  </a:lnTo>
                  <a:lnTo>
                    <a:pt x="1958212" y="474094"/>
                  </a:lnTo>
                  <a:lnTo>
                    <a:pt x="1959402" y="465354"/>
                  </a:lnTo>
                  <a:lnTo>
                    <a:pt x="1960195" y="456218"/>
                  </a:lnTo>
                  <a:lnTo>
                    <a:pt x="1960591" y="447081"/>
                  </a:lnTo>
                  <a:lnTo>
                    <a:pt x="1960195" y="437547"/>
                  </a:lnTo>
                  <a:lnTo>
                    <a:pt x="1959402" y="428410"/>
                  </a:lnTo>
                  <a:lnTo>
                    <a:pt x="1958212" y="419273"/>
                  </a:lnTo>
                  <a:lnTo>
                    <a:pt x="1957023" y="410534"/>
                  </a:lnTo>
                  <a:lnTo>
                    <a:pt x="1954247" y="401794"/>
                  </a:lnTo>
                  <a:lnTo>
                    <a:pt x="1951868" y="393055"/>
                  </a:lnTo>
                  <a:lnTo>
                    <a:pt x="1949093" y="384712"/>
                  </a:lnTo>
                  <a:lnTo>
                    <a:pt x="1945921" y="376767"/>
                  </a:lnTo>
                  <a:lnTo>
                    <a:pt x="1942352" y="368822"/>
                  </a:lnTo>
                  <a:lnTo>
                    <a:pt x="1938387" y="361275"/>
                  </a:lnTo>
                  <a:lnTo>
                    <a:pt x="1934026" y="353727"/>
                  </a:lnTo>
                  <a:lnTo>
                    <a:pt x="1929664" y="346179"/>
                  </a:lnTo>
                  <a:lnTo>
                    <a:pt x="1924509" y="339029"/>
                  </a:lnTo>
                  <a:lnTo>
                    <a:pt x="1919355" y="332275"/>
                  </a:lnTo>
                  <a:lnTo>
                    <a:pt x="1913804" y="325919"/>
                  </a:lnTo>
                  <a:lnTo>
                    <a:pt x="1907460" y="319563"/>
                  </a:lnTo>
                  <a:lnTo>
                    <a:pt x="1901116" y="313605"/>
                  </a:lnTo>
                  <a:lnTo>
                    <a:pt x="1894772" y="308043"/>
                  </a:lnTo>
                  <a:lnTo>
                    <a:pt x="1888031" y="302482"/>
                  </a:lnTo>
                  <a:lnTo>
                    <a:pt x="1880894" y="297317"/>
                  </a:lnTo>
                  <a:lnTo>
                    <a:pt x="1873757" y="292550"/>
                  </a:lnTo>
                  <a:lnTo>
                    <a:pt x="1866224" y="288578"/>
                  </a:lnTo>
                  <a:lnTo>
                    <a:pt x="1858294" y="284605"/>
                  </a:lnTo>
                  <a:lnTo>
                    <a:pt x="1850364" y="281030"/>
                  </a:lnTo>
                  <a:lnTo>
                    <a:pt x="1842037" y="277852"/>
                  </a:lnTo>
                  <a:lnTo>
                    <a:pt x="1833711" y="275071"/>
                  </a:lnTo>
                  <a:lnTo>
                    <a:pt x="1825384" y="272688"/>
                  </a:lnTo>
                  <a:lnTo>
                    <a:pt x="1816265" y="270304"/>
                  </a:lnTo>
                  <a:lnTo>
                    <a:pt x="1807542" y="269113"/>
                  </a:lnTo>
                  <a:lnTo>
                    <a:pt x="1798819" y="267921"/>
                  </a:lnTo>
                  <a:lnTo>
                    <a:pt x="1789699" y="267126"/>
                  </a:lnTo>
                  <a:lnTo>
                    <a:pt x="1780579" y="266729"/>
                  </a:lnTo>
                  <a:close/>
                  <a:moveTo>
                    <a:pt x="1769477" y="236538"/>
                  </a:moveTo>
                  <a:lnTo>
                    <a:pt x="1780579" y="236538"/>
                  </a:lnTo>
                  <a:lnTo>
                    <a:pt x="1791285" y="236538"/>
                  </a:lnTo>
                  <a:lnTo>
                    <a:pt x="1801594" y="237333"/>
                  </a:lnTo>
                  <a:lnTo>
                    <a:pt x="1812300" y="238922"/>
                  </a:lnTo>
                  <a:lnTo>
                    <a:pt x="1823005" y="240511"/>
                  </a:lnTo>
                  <a:lnTo>
                    <a:pt x="1832918" y="242894"/>
                  </a:lnTo>
                  <a:lnTo>
                    <a:pt x="1842830" y="245675"/>
                  </a:lnTo>
                  <a:lnTo>
                    <a:pt x="1852346" y="248853"/>
                  </a:lnTo>
                  <a:lnTo>
                    <a:pt x="1861862" y="252825"/>
                  </a:lnTo>
                  <a:lnTo>
                    <a:pt x="1871775" y="256798"/>
                  </a:lnTo>
                  <a:lnTo>
                    <a:pt x="1880498" y="261962"/>
                  </a:lnTo>
                  <a:lnTo>
                    <a:pt x="1889221" y="267126"/>
                  </a:lnTo>
                  <a:lnTo>
                    <a:pt x="1897944" y="272291"/>
                  </a:lnTo>
                  <a:lnTo>
                    <a:pt x="1905874" y="278249"/>
                  </a:lnTo>
                  <a:lnTo>
                    <a:pt x="1914200" y="284208"/>
                  </a:lnTo>
                  <a:lnTo>
                    <a:pt x="1921734" y="290961"/>
                  </a:lnTo>
                  <a:lnTo>
                    <a:pt x="1929268" y="297715"/>
                  </a:lnTo>
                  <a:lnTo>
                    <a:pt x="1936008" y="305660"/>
                  </a:lnTo>
                  <a:lnTo>
                    <a:pt x="1942352" y="313207"/>
                  </a:lnTo>
                  <a:lnTo>
                    <a:pt x="1948696" y="320755"/>
                  </a:lnTo>
                  <a:lnTo>
                    <a:pt x="1954644" y="329097"/>
                  </a:lnTo>
                  <a:lnTo>
                    <a:pt x="1960195" y="337440"/>
                  </a:lnTo>
                  <a:lnTo>
                    <a:pt x="1965349" y="346179"/>
                  </a:lnTo>
                  <a:lnTo>
                    <a:pt x="1970107" y="355713"/>
                  </a:lnTo>
                  <a:lnTo>
                    <a:pt x="1974072" y="364850"/>
                  </a:lnTo>
                  <a:lnTo>
                    <a:pt x="1978037" y="374384"/>
                  </a:lnTo>
                  <a:lnTo>
                    <a:pt x="1981209" y="384315"/>
                  </a:lnTo>
                  <a:lnTo>
                    <a:pt x="1983985" y="393849"/>
                  </a:lnTo>
                  <a:lnTo>
                    <a:pt x="1986364" y="404575"/>
                  </a:lnTo>
                  <a:lnTo>
                    <a:pt x="1988346" y="414903"/>
                  </a:lnTo>
                  <a:lnTo>
                    <a:pt x="1989536" y="425232"/>
                  </a:lnTo>
                  <a:lnTo>
                    <a:pt x="1990329" y="435958"/>
                  </a:lnTo>
                  <a:lnTo>
                    <a:pt x="1990725" y="447081"/>
                  </a:lnTo>
                  <a:lnTo>
                    <a:pt x="1990329" y="457807"/>
                  </a:lnTo>
                  <a:lnTo>
                    <a:pt x="1989536" y="468135"/>
                  </a:lnTo>
                  <a:lnTo>
                    <a:pt x="1988346" y="478861"/>
                  </a:lnTo>
                  <a:lnTo>
                    <a:pt x="1986364" y="489587"/>
                  </a:lnTo>
                  <a:lnTo>
                    <a:pt x="1983985" y="499518"/>
                  </a:lnTo>
                  <a:lnTo>
                    <a:pt x="1981209" y="509449"/>
                  </a:lnTo>
                  <a:lnTo>
                    <a:pt x="1978037" y="518983"/>
                  </a:lnTo>
                  <a:lnTo>
                    <a:pt x="1974072" y="528517"/>
                  </a:lnTo>
                  <a:lnTo>
                    <a:pt x="1970107" y="538051"/>
                  </a:lnTo>
                  <a:lnTo>
                    <a:pt x="1965349" y="547188"/>
                  </a:lnTo>
                  <a:lnTo>
                    <a:pt x="1960195" y="555927"/>
                  </a:lnTo>
                  <a:lnTo>
                    <a:pt x="1954644" y="564270"/>
                  </a:lnTo>
                  <a:lnTo>
                    <a:pt x="1948696" y="572612"/>
                  </a:lnTo>
                  <a:lnTo>
                    <a:pt x="1942352" y="580954"/>
                  </a:lnTo>
                  <a:lnTo>
                    <a:pt x="1936008" y="588502"/>
                  </a:lnTo>
                  <a:lnTo>
                    <a:pt x="1929268" y="595652"/>
                  </a:lnTo>
                  <a:lnTo>
                    <a:pt x="1921734" y="602406"/>
                  </a:lnTo>
                  <a:lnTo>
                    <a:pt x="1914200" y="609159"/>
                  </a:lnTo>
                  <a:lnTo>
                    <a:pt x="1905874" y="615118"/>
                  </a:lnTo>
                  <a:lnTo>
                    <a:pt x="1897944" y="621076"/>
                  </a:lnTo>
                  <a:lnTo>
                    <a:pt x="1889221" y="627035"/>
                  </a:lnTo>
                  <a:lnTo>
                    <a:pt x="1880498" y="631802"/>
                  </a:lnTo>
                  <a:lnTo>
                    <a:pt x="1871775" y="636569"/>
                  </a:lnTo>
                  <a:lnTo>
                    <a:pt x="1861862" y="640542"/>
                  </a:lnTo>
                  <a:lnTo>
                    <a:pt x="1852346" y="644514"/>
                  </a:lnTo>
                  <a:lnTo>
                    <a:pt x="1842830" y="647692"/>
                  </a:lnTo>
                  <a:lnTo>
                    <a:pt x="1832918" y="650473"/>
                  </a:lnTo>
                  <a:lnTo>
                    <a:pt x="1823005" y="652856"/>
                  </a:lnTo>
                  <a:lnTo>
                    <a:pt x="1812300" y="654843"/>
                  </a:lnTo>
                  <a:lnTo>
                    <a:pt x="1801594" y="656034"/>
                  </a:lnTo>
                  <a:lnTo>
                    <a:pt x="1791285" y="656829"/>
                  </a:lnTo>
                  <a:lnTo>
                    <a:pt x="1780579" y="657226"/>
                  </a:lnTo>
                  <a:lnTo>
                    <a:pt x="1769477" y="656829"/>
                  </a:lnTo>
                  <a:lnTo>
                    <a:pt x="1758772" y="656034"/>
                  </a:lnTo>
                  <a:lnTo>
                    <a:pt x="1748463" y="654843"/>
                  </a:lnTo>
                  <a:lnTo>
                    <a:pt x="1738154" y="652856"/>
                  </a:lnTo>
                  <a:lnTo>
                    <a:pt x="1727845" y="650473"/>
                  </a:lnTo>
                  <a:lnTo>
                    <a:pt x="1717536" y="647692"/>
                  </a:lnTo>
                  <a:lnTo>
                    <a:pt x="1708020" y="644514"/>
                  </a:lnTo>
                  <a:lnTo>
                    <a:pt x="1698504" y="640542"/>
                  </a:lnTo>
                  <a:lnTo>
                    <a:pt x="1689384" y="636569"/>
                  </a:lnTo>
                  <a:lnTo>
                    <a:pt x="1680265" y="631802"/>
                  </a:lnTo>
                  <a:lnTo>
                    <a:pt x="1671145" y="627035"/>
                  </a:lnTo>
                  <a:lnTo>
                    <a:pt x="1662819" y="621076"/>
                  </a:lnTo>
                  <a:lnTo>
                    <a:pt x="1654492" y="615118"/>
                  </a:lnTo>
                  <a:lnTo>
                    <a:pt x="1646562" y="609159"/>
                  </a:lnTo>
                  <a:lnTo>
                    <a:pt x="1639028" y="602406"/>
                  </a:lnTo>
                  <a:lnTo>
                    <a:pt x="1631495" y="595652"/>
                  </a:lnTo>
                  <a:lnTo>
                    <a:pt x="1624358" y="588502"/>
                  </a:lnTo>
                  <a:lnTo>
                    <a:pt x="1618014" y="580954"/>
                  </a:lnTo>
                  <a:lnTo>
                    <a:pt x="1611670" y="572612"/>
                  </a:lnTo>
                  <a:lnTo>
                    <a:pt x="1606119" y="564270"/>
                  </a:lnTo>
                  <a:lnTo>
                    <a:pt x="1600568" y="555927"/>
                  </a:lnTo>
                  <a:lnTo>
                    <a:pt x="1595413" y="547188"/>
                  </a:lnTo>
                  <a:lnTo>
                    <a:pt x="1591052" y="538051"/>
                  </a:lnTo>
                  <a:lnTo>
                    <a:pt x="1586294" y="528517"/>
                  </a:lnTo>
                  <a:lnTo>
                    <a:pt x="1582725" y="518983"/>
                  </a:lnTo>
                  <a:lnTo>
                    <a:pt x="1579553" y="509449"/>
                  </a:lnTo>
                  <a:lnTo>
                    <a:pt x="1576381" y="499518"/>
                  </a:lnTo>
                  <a:lnTo>
                    <a:pt x="1574399" y="489587"/>
                  </a:lnTo>
                  <a:lnTo>
                    <a:pt x="1572416" y="478861"/>
                  </a:lnTo>
                  <a:lnTo>
                    <a:pt x="1571227" y="468135"/>
                  </a:lnTo>
                  <a:lnTo>
                    <a:pt x="1570434" y="457807"/>
                  </a:lnTo>
                  <a:lnTo>
                    <a:pt x="1570037" y="447081"/>
                  </a:lnTo>
                  <a:lnTo>
                    <a:pt x="1570434" y="435958"/>
                  </a:lnTo>
                  <a:lnTo>
                    <a:pt x="1571227" y="425232"/>
                  </a:lnTo>
                  <a:lnTo>
                    <a:pt x="1572416" y="414903"/>
                  </a:lnTo>
                  <a:lnTo>
                    <a:pt x="1574399" y="404575"/>
                  </a:lnTo>
                  <a:lnTo>
                    <a:pt x="1576381" y="393849"/>
                  </a:lnTo>
                  <a:lnTo>
                    <a:pt x="1579553" y="384315"/>
                  </a:lnTo>
                  <a:lnTo>
                    <a:pt x="1582725" y="374384"/>
                  </a:lnTo>
                  <a:lnTo>
                    <a:pt x="1586294" y="364850"/>
                  </a:lnTo>
                  <a:lnTo>
                    <a:pt x="1591052" y="355713"/>
                  </a:lnTo>
                  <a:lnTo>
                    <a:pt x="1595413" y="346179"/>
                  </a:lnTo>
                  <a:lnTo>
                    <a:pt x="1600568" y="337440"/>
                  </a:lnTo>
                  <a:lnTo>
                    <a:pt x="1606119" y="329097"/>
                  </a:lnTo>
                  <a:lnTo>
                    <a:pt x="1611670" y="320755"/>
                  </a:lnTo>
                  <a:lnTo>
                    <a:pt x="1618014" y="313207"/>
                  </a:lnTo>
                  <a:lnTo>
                    <a:pt x="1624358" y="305660"/>
                  </a:lnTo>
                  <a:lnTo>
                    <a:pt x="1631495" y="297715"/>
                  </a:lnTo>
                  <a:lnTo>
                    <a:pt x="1639028" y="290961"/>
                  </a:lnTo>
                  <a:lnTo>
                    <a:pt x="1646562" y="284208"/>
                  </a:lnTo>
                  <a:lnTo>
                    <a:pt x="1654492" y="278249"/>
                  </a:lnTo>
                  <a:lnTo>
                    <a:pt x="1662819" y="272291"/>
                  </a:lnTo>
                  <a:lnTo>
                    <a:pt x="1671145" y="267126"/>
                  </a:lnTo>
                  <a:lnTo>
                    <a:pt x="1680265" y="261962"/>
                  </a:lnTo>
                  <a:lnTo>
                    <a:pt x="1689384" y="256798"/>
                  </a:lnTo>
                  <a:lnTo>
                    <a:pt x="1698504" y="252825"/>
                  </a:lnTo>
                  <a:lnTo>
                    <a:pt x="1708020" y="248853"/>
                  </a:lnTo>
                  <a:lnTo>
                    <a:pt x="1717536" y="245675"/>
                  </a:lnTo>
                  <a:lnTo>
                    <a:pt x="1727845" y="242894"/>
                  </a:lnTo>
                  <a:lnTo>
                    <a:pt x="1738154" y="240511"/>
                  </a:lnTo>
                  <a:lnTo>
                    <a:pt x="1748463" y="238922"/>
                  </a:lnTo>
                  <a:lnTo>
                    <a:pt x="1758772" y="237333"/>
                  </a:lnTo>
                  <a:lnTo>
                    <a:pt x="1769477" y="236538"/>
                  </a:lnTo>
                  <a:close/>
                  <a:moveTo>
                    <a:pt x="1775815" y="217488"/>
                  </a:moveTo>
                  <a:lnTo>
                    <a:pt x="1764301" y="218281"/>
                  </a:lnTo>
                  <a:lnTo>
                    <a:pt x="1752786" y="219472"/>
                  </a:lnTo>
                  <a:lnTo>
                    <a:pt x="1741669" y="221059"/>
                  </a:lnTo>
                  <a:lnTo>
                    <a:pt x="1730154" y="223441"/>
                  </a:lnTo>
                  <a:lnTo>
                    <a:pt x="1718243" y="226219"/>
                  </a:lnTo>
                  <a:lnTo>
                    <a:pt x="1707125" y="229791"/>
                  </a:lnTo>
                  <a:lnTo>
                    <a:pt x="1696405" y="233759"/>
                  </a:lnTo>
                  <a:lnTo>
                    <a:pt x="1685684" y="238125"/>
                  </a:lnTo>
                  <a:lnTo>
                    <a:pt x="1674964" y="243285"/>
                  </a:lnTo>
                  <a:lnTo>
                    <a:pt x="1665038" y="248841"/>
                  </a:lnTo>
                  <a:lnTo>
                    <a:pt x="1655509" y="254794"/>
                  </a:lnTo>
                  <a:lnTo>
                    <a:pt x="1646376" y="261541"/>
                  </a:lnTo>
                  <a:lnTo>
                    <a:pt x="1637641" y="268288"/>
                  </a:lnTo>
                  <a:lnTo>
                    <a:pt x="1628906" y="275035"/>
                  </a:lnTo>
                  <a:lnTo>
                    <a:pt x="1620568" y="282575"/>
                  </a:lnTo>
                  <a:lnTo>
                    <a:pt x="1613024" y="290513"/>
                  </a:lnTo>
                  <a:lnTo>
                    <a:pt x="1605877" y="298847"/>
                  </a:lnTo>
                  <a:lnTo>
                    <a:pt x="1598730" y="307578"/>
                  </a:lnTo>
                  <a:lnTo>
                    <a:pt x="1592377" y="316707"/>
                  </a:lnTo>
                  <a:lnTo>
                    <a:pt x="1586025" y="325835"/>
                  </a:lnTo>
                  <a:lnTo>
                    <a:pt x="1580466" y="334963"/>
                  </a:lnTo>
                  <a:lnTo>
                    <a:pt x="1575304" y="344885"/>
                  </a:lnTo>
                  <a:lnTo>
                    <a:pt x="1570937" y="355203"/>
                  </a:lnTo>
                  <a:lnTo>
                    <a:pt x="1566569" y="365125"/>
                  </a:lnTo>
                  <a:lnTo>
                    <a:pt x="1562995" y="375444"/>
                  </a:lnTo>
                  <a:lnTo>
                    <a:pt x="1559819" y="385763"/>
                  </a:lnTo>
                  <a:lnTo>
                    <a:pt x="1557039" y="396875"/>
                  </a:lnTo>
                  <a:lnTo>
                    <a:pt x="1555054" y="407988"/>
                  </a:lnTo>
                  <a:lnTo>
                    <a:pt x="1553466" y="418703"/>
                  </a:lnTo>
                  <a:lnTo>
                    <a:pt x="1552275" y="429816"/>
                  </a:lnTo>
                  <a:lnTo>
                    <a:pt x="1551481" y="440929"/>
                  </a:lnTo>
                  <a:lnTo>
                    <a:pt x="1551481" y="452438"/>
                  </a:lnTo>
                  <a:lnTo>
                    <a:pt x="1552275" y="463947"/>
                  </a:lnTo>
                  <a:lnTo>
                    <a:pt x="1553466" y="475060"/>
                  </a:lnTo>
                  <a:lnTo>
                    <a:pt x="1555054" y="486569"/>
                  </a:lnTo>
                  <a:lnTo>
                    <a:pt x="1557437" y="498079"/>
                  </a:lnTo>
                  <a:lnTo>
                    <a:pt x="1560216" y="509588"/>
                  </a:lnTo>
                  <a:lnTo>
                    <a:pt x="1563789" y="520700"/>
                  </a:lnTo>
                  <a:lnTo>
                    <a:pt x="1567760" y="531416"/>
                  </a:lnTo>
                  <a:lnTo>
                    <a:pt x="1572525" y="542529"/>
                  </a:lnTo>
                  <a:lnTo>
                    <a:pt x="1577290" y="552847"/>
                  </a:lnTo>
                  <a:lnTo>
                    <a:pt x="1582848" y="562769"/>
                  </a:lnTo>
                  <a:lnTo>
                    <a:pt x="1589201" y="572294"/>
                  </a:lnTo>
                  <a:lnTo>
                    <a:pt x="1595554" y="581819"/>
                  </a:lnTo>
                  <a:lnTo>
                    <a:pt x="1602304" y="590550"/>
                  </a:lnTo>
                  <a:lnTo>
                    <a:pt x="1609451" y="598885"/>
                  </a:lnTo>
                  <a:lnTo>
                    <a:pt x="1616995" y="607219"/>
                  </a:lnTo>
                  <a:lnTo>
                    <a:pt x="1624936" y="614760"/>
                  </a:lnTo>
                  <a:lnTo>
                    <a:pt x="1632877" y="621904"/>
                  </a:lnTo>
                  <a:lnTo>
                    <a:pt x="1642009" y="629047"/>
                  </a:lnTo>
                  <a:lnTo>
                    <a:pt x="1650744" y="635794"/>
                  </a:lnTo>
                  <a:lnTo>
                    <a:pt x="1659876" y="641747"/>
                  </a:lnTo>
                  <a:lnTo>
                    <a:pt x="1669405" y="647304"/>
                  </a:lnTo>
                  <a:lnTo>
                    <a:pt x="1678935" y="652066"/>
                  </a:lnTo>
                  <a:lnTo>
                    <a:pt x="1689258" y="656829"/>
                  </a:lnTo>
                  <a:lnTo>
                    <a:pt x="1699581" y="661194"/>
                  </a:lnTo>
                  <a:lnTo>
                    <a:pt x="1709905" y="664766"/>
                  </a:lnTo>
                  <a:lnTo>
                    <a:pt x="1720228" y="667941"/>
                  </a:lnTo>
                  <a:lnTo>
                    <a:pt x="1731345" y="670719"/>
                  </a:lnTo>
                  <a:lnTo>
                    <a:pt x="1742066" y="673101"/>
                  </a:lnTo>
                  <a:lnTo>
                    <a:pt x="1753183" y="674688"/>
                  </a:lnTo>
                  <a:lnTo>
                    <a:pt x="1764301" y="675879"/>
                  </a:lnTo>
                  <a:lnTo>
                    <a:pt x="1775815" y="676276"/>
                  </a:lnTo>
                  <a:lnTo>
                    <a:pt x="1786932" y="676276"/>
                  </a:lnTo>
                  <a:lnTo>
                    <a:pt x="1798447" y="675879"/>
                  </a:lnTo>
                  <a:lnTo>
                    <a:pt x="1809564" y="674688"/>
                  </a:lnTo>
                  <a:lnTo>
                    <a:pt x="1821476" y="673101"/>
                  </a:lnTo>
                  <a:lnTo>
                    <a:pt x="1832593" y="670322"/>
                  </a:lnTo>
                  <a:lnTo>
                    <a:pt x="1844108" y="667544"/>
                  </a:lnTo>
                  <a:lnTo>
                    <a:pt x="1855225" y="663972"/>
                  </a:lnTo>
                  <a:lnTo>
                    <a:pt x="1866740" y="660004"/>
                  </a:lnTo>
                  <a:lnTo>
                    <a:pt x="1877063" y="655241"/>
                  </a:lnTo>
                  <a:lnTo>
                    <a:pt x="1887386" y="650479"/>
                  </a:lnTo>
                  <a:lnTo>
                    <a:pt x="1897313" y="644922"/>
                  </a:lnTo>
                  <a:lnTo>
                    <a:pt x="1906842" y="638969"/>
                  </a:lnTo>
                  <a:lnTo>
                    <a:pt x="1916371" y="632619"/>
                  </a:lnTo>
                  <a:lnTo>
                    <a:pt x="1925503" y="625872"/>
                  </a:lnTo>
                  <a:lnTo>
                    <a:pt x="1933841" y="618332"/>
                  </a:lnTo>
                  <a:lnTo>
                    <a:pt x="1941782" y="610791"/>
                  </a:lnTo>
                  <a:lnTo>
                    <a:pt x="1949723" y="603250"/>
                  </a:lnTo>
                  <a:lnTo>
                    <a:pt x="1957267" y="594916"/>
                  </a:lnTo>
                  <a:lnTo>
                    <a:pt x="1964017" y="586185"/>
                  </a:lnTo>
                  <a:lnTo>
                    <a:pt x="1970370" y="577057"/>
                  </a:lnTo>
                  <a:lnTo>
                    <a:pt x="1976326" y="567929"/>
                  </a:lnTo>
                  <a:lnTo>
                    <a:pt x="1981884" y="558404"/>
                  </a:lnTo>
                  <a:lnTo>
                    <a:pt x="1987046" y="548879"/>
                  </a:lnTo>
                  <a:lnTo>
                    <a:pt x="1991811" y="538957"/>
                  </a:lnTo>
                  <a:lnTo>
                    <a:pt x="1995781" y="528638"/>
                  </a:lnTo>
                  <a:lnTo>
                    <a:pt x="1999752" y="518319"/>
                  </a:lnTo>
                  <a:lnTo>
                    <a:pt x="2003325" y="507604"/>
                  </a:lnTo>
                  <a:lnTo>
                    <a:pt x="2005708" y="496888"/>
                  </a:lnTo>
                  <a:lnTo>
                    <a:pt x="2008090" y="485775"/>
                  </a:lnTo>
                  <a:lnTo>
                    <a:pt x="2009678" y="475060"/>
                  </a:lnTo>
                  <a:lnTo>
                    <a:pt x="2010869" y="463947"/>
                  </a:lnTo>
                  <a:lnTo>
                    <a:pt x="2011266" y="452835"/>
                  </a:lnTo>
                  <a:lnTo>
                    <a:pt x="2011266" y="441325"/>
                  </a:lnTo>
                  <a:lnTo>
                    <a:pt x="2010869" y="429816"/>
                  </a:lnTo>
                  <a:lnTo>
                    <a:pt x="2009678" y="418703"/>
                  </a:lnTo>
                  <a:lnTo>
                    <a:pt x="2007693" y="407194"/>
                  </a:lnTo>
                  <a:lnTo>
                    <a:pt x="2005311" y="395288"/>
                  </a:lnTo>
                  <a:lnTo>
                    <a:pt x="2002531" y="384175"/>
                  </a:lnTo>
                  <a:lnTo>
                    <a:pt x="1998561" y="373063"/>
                  </a:lnTo>
                  <a:lnTo>
                    <a:pt x="1994590" y="361950"/>
                  </a:lnTo>
                  <a:lnTo>
                    <a:pt x="1990223" y="351632"/>
                  </a:lnTo>
                  <a:lnTo>
                    <a:pt x="1985061" y="340916"/>
                  </a:lnTo>
                  <a:lnTo>
                    <a:pt x="1979899" y="330994"/>
                  </a:lnTo>
                  <a:lnTo>
                    <a:pt x="1973943" y="321469"/>
                  </a:lnTo>
                  <a:lnTo>
                    <a:pt x="1967591" y="312341"/>
                  </a:lnTo>
                  <a:lnTo>
                    <a:pt x="1960841" y="303213"/>
                  </a:lnTo>
                  <a:lnTo>
                    <a:pt x="1953297" y="294482"/>
                  </a:lnTo>
                  <a:lnTo>
                    <a:pt x="1945753" y="286544"/>
                  </a:lnTo>
                  <a:lnTo>
                    <a:pt x="1937812" y="279003"/>
                  </a:lnTo>
                  <a:lnTo>
                    <a:pt x="1929474" y="271860"/>
                  </a:lnTo>
                  <a:lnTo>
                    <a:pt x="1921136" y="264716"/>
                  </a:lnTo>
                  <a:lnTo>
                    <a:pt x="1912004" y="258366"/>
                  </a:lnTo>
                  <a:lnTo>
                    <a:pt x="1902474" y="252016"/>
                  </a:lnTo>
                  <a:lnTo>
                    <a:pt x="1893342" y="246460"/>
                  </a:lnTo>
                  <a:lnTo>
                    <a:pt x="1883416" y="241300"/>
                  </a:lnTo>
                  <a:lnTo>
                    <a:pt x="1873490" y="236935"/>
                  </a:lnTo>
                  <a:lnTo>
                    <a:pt x="1863166" y="232569"/>
                  </a:lnTo>
                  <a:lnTo>
                    <a:pt x="1852843" y="228997"/>
                  </a:lnTo>
                  <a:lnTo>
                    <a:pt x="1842123" y="225822"/>
                  </a:lnTo>
                  <a:lnTo>
                    <a:pt x="1831402" y="223044"/>
                  </a:lnTo>
                  <a:lnTo>
                    <a:pt x="1820682" y="221059"/>
                  </a:lnTo>
                  <a:lnTo>
                    <a:pt x="1809564" y="219472"/>
                  </a:lnTo>
                  <a:lnTo>
                    <a:pt x="1798447" y="218281"/>
                  </a:lnTo>
                  <a:lnTo>
                    <a:pt x="1787330" y="217488"/>
                  </a:lnTo>
                  <a:lnTo>
                    <a:pt x="1775815" y="217488"/>
                  </a:lnTo>
                  <a:close/>
                  <a:moveTo>
                    <a:pt x="1712287" y="0"/>
                  </a:moveTo>
                  <a:lnTo>
                    <a:pt x="1715860" y="0"/>
                  </a:lnTo>
                  <a:lnTo>
                    <a:pt x="1718640" y="397"/>
                  </a:lnTo>
                  <a:lnTo>
                    <a:pt x="1721816" y="1191"/>
                  </a:lnTo>
                  <a:lnTo>
                    <a:pt x="1724198" y="2778"/>
                  </a:lnTo>
                  <a:lnTo>
                    <a:pt x="1726978" y="4366"/>
                  </a:lnTo>
                  <a:lnTo>
                    <a:pt x="1728566" y="6350"/>
                  </a:lnTo>
                  <a:lnTo>
                    <a:pt x="1729757" y="8731"/>
                  </a:lnTo>
                  <a:lnTo>
                    <a:pt x="1730551" y="11112"/>
                  </a:lnTo>
                  <a:lnTo>
                    <a:pt x="1737698" y="39687"/>
                  </a:lnTo>
                  <a:lnTo>
                    <a:pt x="1744448" y="68262"/>
                  </a:lnTo>
                  <a:lnTo>
                    <a:pt x="1744845" y="70644"/>
                  </a:lnTo>
                  <a:lnTo>
                    <a:pt x="1746036" y="73025"/>
                  </a:lnTo>
                  <a:lnTo>
                    <a:pt x="1747227" y="75406"/>
                  </a:lnTo>
                  <a:lnTo>
                    <a:pt x="1748816" y="77391"/>
                  </a:lnTo>
                  <a:lnTo>
                    <a:pt x="1750801" y="78978"/>
                  </a:lnTo>
                  <a:lnTo>
                    <a:pt x="1752786" y="80169"/>
                  </a:lnTo>
                  <a:lnTo>
                    <a:pt x="1755168" y="80962"/>
                  </a:lnTo>
                  <a:lnTo>
                    <a:pt x="1757551" y="81756"/>
                  </a:lnTo>
                  <a:lnTo>
                    <a:pt x="1775815" y="80962"/>
                  </a:lnTo>
                  <a:lnTo>
                    <a:pt x="1793682" y="81359"/>
                  </a:lnTo>
                  <a:lnTo>
                    <a:pt x="1811550" y="82153"/>
                  </a:lnTo>
                  <a:lnTo>
                    <a:pt x="1829814" y="84137"/>
                  </a:lnTo>
                  <a:lnTo>
                    <a:pt x="1847284" y="86916"/>
                  </a:lnTo>
                  <a:lnTo>
                    <a:pt x="1865152" y="90487"/>
                  </a:lnTo>
                  <a:lnTo>
                    <a:pt x="1882225" y="94853"/>
                  </a:lnTo>
                  <a:lnTo>
                    <a:pt x="1899298" y="100012"/>
                  </a:lnTo>
                  <a:lnTo>
                    <a:pt x="1902077" y="100409"/>
                  </a:lnTo>
                  <a:lnTo>
                    <a:pt x="1904460" y="100012"/>
                  </a:lnTo>
                  <a:lnTo>
                    <a:pt x="1906842" y="99616"/>
                  </a:lnTo>
                  <a:lnTo>
                    <a:pt x="1908827" y="98425"/>
                  </a:lnTo>
                  <a:lnTo>
                    <a:pt x="1911606" y="97234"/>
                  </a:lnTo>
                  <a:lnTo>
                    <a:pt x="1913195" y="95250"/>
                  </a:lnTo>
                  <a:lnTo>
                    <a:pt x="1914783" y="93266"/>
                  </a:lnTo>
                  <a:lnTo>
                    <a:pt x="1915974" y="91281"/>
                  </a:lnTo>
                  <a:lnTo>
                    <a:pt x="1944165" y="39687"/>
                  </a:lnTo>
                  <a:lnTo>
                    <a:pt x="1945356" y="37306"/>
                  </a:lnTo>
                  <a:lnTo>
                    <a:pt x="1947341" y="35322"/>
                  </a:lnTo>
                  <a:lnTo>
                    <a:pt x="1949326" y="34131"/>
                  </a:lnTo>
                  <a:lnTo>
                    <a:pt x="1952106" y="32941"/>
                  </a:lnTo>
                  <a:lnTo>
                    <a:pt x="1954885" y="32147"/>
                  </a:lnTo>
                  <a:lnTo>
                    <a:pt x="1958061" y="32147"/>
                  </a:lnTo>
                  <a:lnTo>
                    <a:pt x="1961238" y="32544"/>
                  </a:lnTo>
                  <a:lnTo>
                    <a:pt x="1964414" y="33734"/>
                  </a:lnTo>
                  <a:lnTo>
                    <a:pt x="1975532" y="38894"/>
                  </a:lnTo>
                  <a:lnTo>
                    <a:pt x="1986252" y="44053"/>
                  </a:lnTo>
                  <a:lnTo>
                    <a:pt x="1996972" y="50006"/>
                  </a:lnTo>
                  <a:lnTo>
                    <a:pt x="2008090" y="55959"/>
                  </a:lnTo>
                  <a:lnTo>
                    <a:pt x="2018413" y="61912"/>
                  </a:lnTo>
                  <a:lnTo>
                    <a:pt x="2028737" y="68659"/>
                  </a:lnTo>
                  <a:lnTo>
                    <a:pt x="2039060" y="75803"/>
                  </a:lnTo>
                  <a:lnTo>
                    <a:pt x="2049383" y="82550"/>
                  </a:lnTo>
                  <a:lnTo>
                    <a:pt x="2051765" y="84931"/>
                  </a:lnTo>
                  <a:lnTo>
                    <a:pt x="2053751" y="87312"/>
                  </a:lnTo>
                  <a:lnTo>
                    <a:pt x="2054942" y="90091"/>
                  </a:lnTo>
                  <a:lnTo>
                    <a:pt x="2055736" y="92472"/>
                  </a:lnTo>
                  <a:lnTo>
                    <a:pt x="2056133" y="95250"/>
                  </a:lnTo>
                  <a:lnTo>
                    <a:pt x="2056133" y="98028"/>
                  </a:lnTo>
                  <a:lnTo>
                    <a:pt x="2055339" y="100409"/>
                  </a:lnTo>
                  <a:lnTo>
                    <a:pt x="2054148" y="102791"/>
                  </a:lnTo>
                  <a:lnTo>
                    <a:pt x="2038663" y="128191"/>
                  </a:lnTo>
                  <a:lnTo>
                    <a:pt x="2023575" y="153194"/>
                  </a:lnTo>
                  <a:lnTo>
                    <a:pt x="2021987" y="155178"/>
                  </a:lnTo>
                  <a:lnTo>
                    <a:pt x="2021193" y="157559"/>
                  </a:lnTo>
                  <a:lnTo>
                    <a:pt x="2020398" y="159941"/>
                  </a:lnTo>
                  <a:lnTo>
                    <a:pt x="2020398" y="162322"/>
                  </a:lnTo>
                  <a:lnTo>
                    <a:pt x="2020398" y="164703"/>
                  </a:lnTo>
                  <a:lnTo>
                    <a:pt x="2021193" y="167481"/>
                  </a:lnTo>
                  <a:lnTo>
                    <a:pt x="2022384" y="169863"/>
                  </a:lnTo>
                  <a:lnTo>
                    <a:pt x="2023575" y="171847"/>
                  </a:lnTo>
                  <a:lnTo>
                    <a:pt x="2036678" y="184150"/>
                  </a:lnTo>
                  <a:lnTo>
                    <a:pt x="2049383" y="196850"/>
                  </a:lnTo>
                  <a:lnTo>
                    <a:pt x="2061295" y="210344"/>
                  </a:lnTo>
                  <a:lnTo>
                    <a:pt x="2072809" y="224234"/>
                  </a:lnTo>
                  <a:lnTo>
                    <a:pt x="2083133" y="238919"/>
                  </a:lnTo>
                  <a:lnTo>
                    <a:pt x="2092662" y="253603"/>
                  </a:lnTo>
                  <a:lnTo>
                    <a:pt x="2102191" y="269478"/>
                  </a:lnTo>
                  <a:lnTo>
                    <a:pt x="2110529" y="284956"/>
                  </a:lnTo>
                  <a:lnTo>
                    <a:pt x="2112514" y="286941"/>
                  </a:lnTo>
                  <a:lnTo>
                    <a:pt x="2114102" y="288528"/>
                  </a:lnTo>
                  <a:lnTo>
                    <a:pt x="2116485" y="289719"/>
                  </a:lnTo>
                  <a:lnTo>
                    <a:pt x="2118867" y="290513"/>
                  </a:lnTo>
                  <a:lnTo>
                    <a:pt x="2121249" y="290910"/>
                  </a:lnTo>
                  <a:lnTo>
                    <a:pt x="2123632" y="291307"/>
                  </a:lnTo>
                  <a:lnTo>
                    <a:pt x="2126014" y="290910"/>
                  </a:lnTo>
                  <a:lnTo>
                    <a:pt x="2128396" y="290116"/>
                  </a:lnTo>
                  <a:lnTo>
                    <a:pt x="2156984" y="281781"/>
                  </a:lnTo>
                  <a:lnTo>
                    <a:pt x="2185572" y="273844"/>
                  </a:lnTo>
                  <a:lnTo>
                    <a:pt x="2187954" y="273447"/>
                  </a:lnTo>
                  <a:lnTo>
                    <a:pt x="2190733" y="273050"/>
                  </a:lnTo>
                  <a:lnTo>
                    <a:pt x="2193116" y="273844"/>
                  </a:lnTo>
                  <a:lnTo>
                    <a:pt x="2195498" y="274638"/>
                  </a:lnTo>
                  <a:lnTo>
                    <a:pt x="2197880" y="276225"/>
                  </a:lnTo>
                  <a:lnTo>
                    <a:pt x="2200263" y="278210"/>
                  </a:lnTo>
                  <a:lnTo>
                    <a:pt x="2202248" y="280988"/>
                  </a:lnTo>
                  <a:lnTo>
                    <a:pt x="2203439" y="283766"/>
                  </a:lnTo>
                  <a:lnTo>
                    <a:pt x="2207807" y="295275"/>
                  </a:lnTo>
                  <a:lnTo>
                    <a:pt x="2211777" y="307182"/>
                  </a:lnTo>
                  <a:lnTo>
                    <a:pt x="2215350" y="318691"/>
                  </a:lnTo>
                  <a:lnTo>
                    <a:pt x="2218527" y="330200"/>
                  </a:lnTo>
                  <a:lnTo>
                    <a:pt x="2221703" y="342107"/>
                  </a:lnTo>
                  <a:lnTo>
                    <a:pt x="2224086" y="354410"/>
                  </a:lnTo>
                  <a:lnTo>
                    <a:pt x="2226468" y="366316"/>
                  </a:lnTo>
                  <a:lnTo>
                    <a:pt x="2228850" y="378222"/>
                  </a:lnTo>
                  <a:lnTo>
                    <a:pt x="2228850" y="381397"/>
                  </a:lnTo>
                  <a:lnTo>
                    <a:pt x="2228453" y="384572"/>
                  </a:lnTo>
                  <a:lnTo>
                    <a:pt x="2227659" y="387350"/>
                  </a:lnTo>
                  <a:lnTo>
                    <a:pt x="2226468" y="390128"/>
                  </a:lnTo>
                  <a:lnTo>
                    <a:pt x="2224880" y="392113"/>
                  </a:lnTo>
                  <a:lnTo>
                    <a:pt x="2222894" y="393700"/>
                  </a:lnTo>
                  <a:lnTo>
                    <a:pt x="2220512" y="394891"/>
                  </a:lnTo>
                  <a:lnTo>
                    <a:pt x="2217733" y="396082"/>
                  </a:lnTo>
                  <a:lnTo>
                    <a:pt x="2189542" y="403225"/>
                  </a:lnTo>
                  <a:lnTo>
                    <a:pt x="2160557" y="409972"/>
                  </a:lnTo>
                  <a:lnTo>
                    <a:pt x="2158175" y="410766"/>
                  </a:lnTo>
                  <a:lnTo>
                    <a:pt x="2155793" y="411560"/>
                  </a:lnTo>
                  <a:lnTo>
                    <a:pt x="2153808" y="412750"/>
                  </a:lnTo>
                  <a:lnTo>
                    <a:pt x="2151822" y="414338"/>
                  </a:lnTo>
                  <a:lnTo>
                    <a:pt x="2150234" y="416322"/>
                  </a:lnTo>
                  <a:lnTo>
                    <a:pt x="2149043" y="418307"/>
                  </a:lnTo>
                  <a:lnTo>
                    <a:pt x="2148249" y="420688"/>
                  </a:lnTo>
                  <a:lnTo>
                    <a:pt x="2147852" y="423069"/>
                  </a:lnTo>
                  <a:lnTo>
                    <a:pt x="2148249" y="440929"/>
                  </a:lnTo>
                  <a:lnTo>
                    <a:pt x="2147852" y="459185"/>
                  </a:lnTo>
                  <a:lnTo>
                    <a:pt x="2147058" y="477044"/>
                  </a:lnTo>
                  <a:lnTo>
                    <a:pt x="2145072" y="494904"/>
                  </a:lnTo>
                  <a:lnTo>
                    <a:pt x="2142293" y="512763"/>
                  </a:lnTo>
                  <a:lnTo>
                    <a:pt x="2138323" y="530225"/>
                  </a:lnTo>
                  <a:lnTo>
                    <a:pt x="2133955" y="547688"/>
                  </a:lnTo>
                  <a:lnTo>
                    <a:pt x="2128793" y="564754"/>
                  </a:lnTo>
                  <a:lnTo>
                    <a:pt x="2128396" y="567135"/>
                  </a:lnTo>
                  <a:lnTo>
                    <a:pt x="2128793" y="569913"/>
                  </a:lnTo>
                  <a:lnTo>
                    <a:pt x="2129190" y="572294"/>
                  </a:lnTo>
                  <a:lnTo>
                    <a:pt x="2130382" y="574279"/>
                  </a:lnTo>
                  <a:lnTo>
                    <a:pt x="2131573" y="576263"/>
                  </a:lnTo>
                  <a:lnTo>
                    <a:pt x="2133558" y="578247"/>
                  </a:lnTo>
                  <a:lnTo>
                    <a:pt x="2135543" y="580232"/>
                  </a:lnTo>
                  <a:lnTo>
                    <a:pt x="2137926" y="581025"/>
                  </a:lnTo>
                  <a:lnTo>
                    <a:pt x="2189542" y="609600"/>
                  </a:lnTo>
                  <a:lnTo>
                    <a:pt x="2191924" y="610791"/>
                  </a:lnTo>
                  <a:lnTo>
                    <a:pt x="2193910" y="612379"/>
                  </a:lnTo>
                  <a:lnTo>
                    <a:pt x="2195498" y="614760"/>
                  </a:lnTo>
                  <a:lnTo>
                    <a:pt x="2196292" y="617141"/>
                  </a:lnTo>
                  <a:lnTo>
                    <a:pt x="2197086" y="619919"/>
                  </a:lnTo>
                  <a:lnTo>
                    <a:pt x="2197086" y="623094"/>
                  </a:lnTo>
                  <a:lnTo>
                    <a:pt x="2196689" y="626666"/>
                  </a:lnTo>
                  <a:lnTo>
                    <a:pt x="2195498" y="629841"/>
                  </a:lnTo>
                  <a:lnTo>
                    <a:pt x="2190336" y="640557"/>
                  </a:lnTo>
                  <a:lnTo>
                    <a:pt x="2184778" y="651669"/>
                  </a:lnTo>
                  <a:lnTo>
                    <a:pt x="2178822" y="662385"/>
                  </a:lnTo>
                  <a:lnTo>
                    <a:pt x="2173263" y="673101"/>
                  </a:lnTo>
                  <a:lnTo>
                    <a:pt x="2166910" y="683816"/>
                  </a:lnTo>
                  <a:lnTo>
                    <a:pt x="2160557" y="693738"/>
                  </a:lnTo>
                  <a:lnTo>
                    <a:pt x="2153808" y="704057"/>
                  </a:lnTo>
                  <a:lnTo>
                    <a:pt x="2146661" y="713979"/>
                  </a:lnTo>
                  <a:lnTo>
                    <a:pt x="2144278" y="716360"/>
                  </a:lnTo>
                  <a:lnTo>
                    <a:pt x="2141896" y="718741"/>
                  </a:lnTo>
                  <a:lnTo>
                    <a:pt x="2138720" y="719932"/>
                  </a:lnTo>
                  <a:lnTo>
                    <a:pt x="2136337" y="721122"/>
                  </a:lnTo>
                  <a:lnTo>
                    <a:pt x="2133558" y="721519"/>
                  </a:lnTo>
                  <a:lnTo>
                    <a:pt x="2130779" y="721122"/>
                  </a:lnTo>
                  <a:lnTo>
                    <a:pt x="2128396" y="720329"/>
                  </a:lnTo>
                  <a:lnTo>
                    <a:pt x="2126014" y="719138"/>
                  </a:lnTo>
                  <a:lnTo>
                    <a:pt x="2101000" y="703660"/>
                  </a:lnTo>
                  <a:lnTo>
                    <a:pt x="2075589" y="688579"/>
                  </a:lnTo>
                  <a:lnTo>
                    <a:pt x="2073603" y="686991"/>
                  </a:lnTo>
                  <a:lnTo>
                    <a:pt x="2071221" y="686197"/>
                  </a:lnTo>
                  <a:lnTo>
                    <a:pt x="2068839" y="685801"/>
                  </a:lnTo>
                  <a:lnTo>
                    <a:pt x="2066456" y="685404"/>
                  </a:lnTo>
                  <a:lnTo>
                    <a:pt x="2064074" y="685801"/>
                  </a:lnTo>
                  <a:lnTo>
                    <a:pt x="2061692" y="686197"/>
                  </a:lnTo>
                  <a:lnTo>
                    <a:pt x="2059309" y="687388"/>
                  </a:lnTo>
                  <a:lnTo>
                    <a:pt x="2057324" y="688579"/>
                  </a:lnTo>
                  <a:lnTo>
                    <a:pt x="2044619" y="701676"/>
                  </a:lnTo>
                  <a:lnTo>
                    <a:pt x="2031913" y="713979"/>
                  </a:lnTo>
                  <a:lnTo>
                    <a:pt x="2018413" y="726282"/>
                  </a:lnTo>
                  <a:lnTo>
                    <a:pt x="2004913" y="737791"/>
                  </a:lnTo>
                  <a:lnTo>
                    <a:pt x="1989826" y="748110"/>
                  </a:lnTo>
                  <a:lnTo>
                    <a:pt x="1974738" y="757635"/>
                  </a:lnTo>
                  <a:lnTo>
                    <a:pt x="1959650" y="767160"/>
                  </a:lnTo>
                  <a:lnTo>
                    <a:pt x="1943371" y="775494"/>
                  </a:lnTo>
                  <a:lnTo>
                    <a:pt x="1941385" y="777082"/>
                  </a:lnTo>
                  <a:lnTo>
                    <a:pt x="1939797" y="779066"/>
                  </a:lnTo>
                  <a:lnTo>
                    <a:pt x="1938606" y="781447"/>
                  </a:lnTo>
                  <a:lnTo>
                    <a:pt x="1937812" y="783432"/>
                  </a:lnTo>
                  <a:lnTo>
                    <a:pt x="1937415" y="785813"/>
                  </a:lnTo>
                  <a:lnTo>
                    <a:pt x="1937018" y="788591"/>
                  </a:lnTo>
                  <a:lnTo>
                    <a:pt x="1937415" y="790972"/>
                  </a:lnTo>
                  <a:lnTo>
                    <a:pt x="1938209" y="793354"/>
                  </a:lnTo>
                  <a:lnTo>
                    <a:pt x="1946547" y="821532"/>
                  </a:lnTo>
                  <a:lnTo>
                    <a:pt x="1954488" y="849710"/>
                  </a:lnTo>
                  <a:lnTo>
                    <a:pt x="1955282" y="852488"/>
                  </a:lnTo>
                  <a:lnTo>
                    <a:pt x="1955282" y="854869"/>
                  </a:lnTo>
                  <a:lnTo>
                    <a:pt x="1954885" y="858044"/>
                  </a:lnTo>
                  <a:lnTo>
                    <a:pt x="1953694" y="860426"/>
                  </a:lnTo>
                  <a:lnTo>
                    <a:pt x="1952106" y="862807"/>
                  </a:lnTo>
                  <a:lnTo>
                    <a:pt x="1950120" y="864791"/>
                  </a:lnTo>
                  <a:lnTo>
                    <a:pt x="1947341" y="866776"/>
                  </a:lnTo>
                  <a:lnTo>
                    <a:pt x="1944562" y="868363"/>
                  </a:lnTo>
                  <a:lnTo>
                    <a:pt x="1933047" y="872332"/>
                  </a:lnTo>
                  <a:lnTo>
                    <a:pt x="1921533" y="876301"/>
                  </a:lnTo>
                  <a:lnTo>
                    <a:pt x="1910018" y="879873"/>
                  </a:lnTo>
                  <a:lnTo>
                    <a:pt x="1898107" y="883444"/>
                  </a:lnTo>
                  <a:lnTo>
                    <a:pt x="1886195" y="886223"/>
                  </a:lnTo>
                  <a:lnTo>
                    <a:pt x="1874284" y="889001"/>
                  </a:lnTo>
                  <a:lnTo>
                    <a:pt x="1861975" y="891382"/>
                  </a:lnTo>
                  <a:lnTo>
                    <a:pt x="1850064" y="893366"/>
                  </a:lnTo>
                  <a:lnTo>
                    <a:pt x="1846887" y="893763"/>
                  </a:lnTo>
                  <a:lnTo>
                    <a:pt x="1843711" y="893366"/>
                  </a:lnTo>
                  <a:lnTo>
                    <a:pt x="1840931" y="892176"/>
                  </a:lnTo>
                  <a:lnTo>
                    <a:pt x="1838152" y="890985"/>
                  </a:lnTo>
                  <a:lnTo>
                    <a:pt x="1836167" y="889398"/>
                  </a:lnTo>
                  <a:lnTo>
                    <a:pt x="1834182" y="887413"/>
                  </a:lnTo>
                  <a:lnTo>
                    <a:pt x="1832990" y="885032"/>
                  </a:lnTo>
                  <a:lnTo>
                    <a:pt x="1832593" y="882651"/>
                  </a:lnTo>
                  <a:lnTo>
                    <a:pt x="1825049" y="853679"/>
                  </a:lnTo>
                  <a:lnTo>
                    <a:pt x="1818300" y="825501"/>
                  </a:lnTo>
                  <a:lnTo>
                    <a:pt x="1817902" y="823119"/>
                  </a:lnTo>
                  <a:lnTo>
                    <a:pt x="1816711" y="820738"/>
                  </a:lnTo>
                  <a:lnTo>
                    <a:pt x="1815520" y="818357"/>
                  </a:lnTo>
                  <a:lnTo>
                    <a:pt x="1813535" y="816769"/>
                  </a:lnTo>
                  <a:lnTo>
                    <a:pt x="1811947" y="815182"/>
                  </a:lnTo>
                  <a:lnTo>
                    <a:pt x="1809564" y="813991"/>
                  </a:lnTo>
                  <a:lnTo>
                    <a:pt x="1807182" y="812801"/>
                  </a:lnTo>
                  <a:lnTo>
                    <a:pt x="1804800" y="812404"/>
                  </a:lnTo>
                  <a:lnTo>
                    <a:pt x="1786932" y="813197"/>
                  </a:lnTo>
                  <a:lnTo>
                    <a:pt x="1769065" y="812801"/>
                  </a:lnTo>
                  <a:lnTo>
                    <a:pt x="1751198" y="812007"/>
                  </a:lnTo>
                  <a:lnTo>
                    <a:pt x="1733331" y="810022"/>
                  </a:lnTo>
                  <a:lnTo>
                    <a:pt x="1715463" y="806847"/>
                  </a:lnTo>
                  <a:lnTo>
                    <a:pt x="1697993" y="803276"/>
                  </a:lnTo>
                  <a:lnTo>
                    <a:pt x="1680523" y="798513"/>
                  </a:lnTo>
                  <a:lnTo>
                    <a:pt x="1663053" y="793354"/>
                  </a:lnTo>
                  <a:lnTo>
                    <a:pt x="1660670" y="793354"/>
                  </a:lnTo>
                  <a:lnTo>
                    <a:pt x="1658288" y="793751"/>
                  </a:lnTo>
                  <a:lnTo>
                    <a:pt x="1655906" y="794147"/>
                  </a:lnTo>
                  <a:lnTo>
                    <a:pt x="1653523" y="795338"/>
                  </a:lnTo>
                  <a:lnTo>
                    <a:pt x="1651538" y="796529"/>
                  </a:lnTo>
                  <a:lnTo>
                    <a:pt x="1649553" y="798116"/>
                  </a:lnTo>
                  <a:lnTo>
                    <a:pt x="1648362" y="800101"/>
                  </a:lnTo>
                  <a:lnTo>
                    <a:pt x="1647171" y="802482"/>
                  </a:lnTo>
                  <a:lnTo>
                    <a:pt x="1618186" y="854076"/>
                  </a:lnTo>
                  <a:lnTo>
                    <a:pt x="1616995" y="856854"/>
                  </a:lnTo>
                  <a:lnTo>
                    <a:pt x="1615406" y="858838"/>
                  </a:lnTo>
                  <a:lnTo>
                    <a:pt x="1613024" y="860029"/>
                  </a:lnTo>
                  <a:lnTo>
                    <a:pt x="1610642" y="861219"/>
                  </a:lnTo>
                  <a:lnTo>
                    <a:pt x="1607862" y="861616"/>
                  </a:lnTo>
                  <a:lnTo>
                    <a:pt x="1604686" y="861616"/>
                  </a:lnTo>
                  <a:lnTo>
                    <a:pt x="1601510" y="861219"/>
                  </a:lnTo>
                  <a:lnTo>
                    <a:pt x="1598333" y="860426"/>
                  </a:lnTo>
                  <a:lnTo>
                    <a:pt x="1587216" y="854869"/>
                  </a:lnTo>
                  <a:lnTo>
                    <a:pt x="1576098" y="849313"/>
                  </a:lnTo>
                  <a:lnTo>
                    <a:pt x="1565378" y="843757"/>
                  </a:lnTo>
                  <a:lnTo>
                    <a:pt x="1555054" y="837804"/>
                  </a:lnTo>
                  <a:lnTo>
                    <a:pt x="1544334" y="831454"/>
                  </a:lnTo>
                  <a:lnTo>
                    <a:pt x="1533613" y="825104"/>
                  </a:lnTo>
                  <a:lnTo>
                    <a:pt x="1523687" y="818357"/>
                  </a:lnTo>
                  <a:lnTo>
                    <a:pt x="1513761" y="811213"/>
                  </a:lnTo>
                  <a:lnTo>
                    <a:pt x="1511379" y="808832"/>
                  </a:lnTo>
                  <a:lnTo>
                    <a:pt x="1509393" y="806451"/>
                  </a:lnTo>
                  <a:lnTo>
                    <a:pt x="1507805" y="803672"/>
                  </a:lnTo>
                  <a:lnTo>
                    <a:pt x="1507011" y="800894"/>
                  </a:lnTo>
                  <a:lnTo>
                    <a:pt x="1506614" y="798116"/>
                  </a:lnTo>
                  <a:lnTo>
                    <a:pt x="1507011" y="795735"/>
                  </a:lnTo>
                  <a:lnTo>
                    <a:pt x="1507408" y="793354"/>
                  </a:lnTo>
                  <a:lnTo>
                    <a:pt x="1508996" y="790972"/>
                  </a:lnTo>
                  <a:lnTo>
                    <a:pt x="1523687" y="765969"/>
                  </a:lnTo>
                  <a:lnTo>
                    <a:pt x="1539172" y="740569"/>
                  </a:lnTo>
                  <a:lnTo>
                    <a:pt x="1540363" y="738585"/>
                  </a:lnTo>
                  <a:lnTo>
                    <a:pt x="1541554" y="736204"/>
                  </a:lnTo>
                  <a:lnTo>
                    <a:pt x="1542349" y="733822"/>
                  </a:lnTo>
                  <a:lnTo>
                    <a:pt x="1542746" y="731441"/>
                  </a:lnTo>
                  <a:lnTo>
                    <a:pt x="1542349" y="729060"/>
                  </a:lnTo>
                  <a:lnTo>
                    <a:pt x="1541554" y="726679"/>
                  </a:lnTo>
                  <a:lnTo>
                    <a:pt x="1540363" y="724297"/>
                  </a:lnTo>
                  <a:lnTo>
                    <a:pt x="1539172" y="722313"/>
                  </a:lnTo>
                  <a:lnTo>
                    <a:pt x="1526069" y="709613"/>
                  </a:lnTo>
                  <a:lnTo>
                    <a:pt x="1513364" y="696913"/>
                  </a:lnTo>
                  <a:lnTo>
                    <a:pt x="1501849" y="683419"/>
                  </a:lnTo>
                  <a:lnTo>
                    <a:pt x="1489938" y="669529"/>
                  </a:lnTo>
                  <a:lnTo>
                    <a:pt x="1479615" y="654844"/>
                  </a:lnTo>
                  <a:lnTo>
                    <a:pt x="1470085" y="640160"/>
                  </a:lnTo>
                  <a:lnTo>
                    <a:pt x="1460953" y="624285"/>
                  </a:lnTo>
                  <a:lnTo>
                    <a:pt x="1452218" y="608410"/>
                  </a:lnTo>
                  <a:lnTo>
                    <a:pt x="1450630" y="606822"/>
                  </a:lnTo>
                  <a:lnTo>
                    <a:pt x="1448247" y="605235"/>
                  </a:lnTo>
                  <a:lnTo>
                    <a:pt x="1446262" y="604044"/>
                  </a:lnTo>
                  <a:lnTo>
                    <a:pt x="1443880" y="602854"/>
                  </a:lnTo>
                  <a:lnTo>
                    <a:pt x="1441498" y="602457"/>
                  </a:lnTo>
                  <a:lnTo>
                    <a:pt x="1439115" y="602457"/>
                  </a:lnTo>
                  <a:lnTo>
                    <a:pt x="1436733" y="602854"/>
                  </a:lnTo>
                  <a:lnTo>
                    <a:pt x="1433954" y="603647"/>
                  </a:lnTo>
                  <a:lnTo>
                    <a:pt x="1406160" y="611982"/>
                  </a:lnTo>
                  <a:lnTo>
                    <a:pt x="1377572" y="619522"/>
                  </a:lnTo>
                  <a:lnTo>
                    <a:pt x="1375190" y="620316"/>
                  </a:lnTo>
                  <a:lnTo>
                    <a:pt x="1372411" y="620713"/>
                  </a:lnTo>
                  <a:lnTo>
                    <a:pt x="1369631" y="619919"/>
                  </a:lnTo>
                  <a:lnTo>
                    <a:pt x="1367249" y="619126"/>
                  </a:lnTo>
                  <a:lnTo>
                    <a:pt x="1364867" y="617538"/>
                  </a:lnTo>
                  <a:lnTo>
                    <a:pt x="1362882" y="615157"/>
                  </a:lnTo>
                  <a:lnTo>
                    <a:pt x="1360896" y="612775"/>
                  </a:lnTo>
                  <a:lnTo>
                    <a:pt x="1359308" y="609600"/>
                  </a:lnTo>
                  <a:lnTo>
                    <a:pt x="1354941" y="598488"/>
                  </a:lnTo>
                  <a:lnTo>
                    <a:pt x="1350970" y="586979"/>
                  </a:lnTo>
                  <a:lnTo>
                    <a:pt x="1347397" y="575072"/>
                  </a:lnTo>
                  <a:lnTo>
                    <a:pt x="1343823" y="563166"/>
                  </a:lnTo>
                  <a:lnTo>
                    <a:pt x="1341044" y="551657"/>
                  </a:lnTo>
                  <a:lnTo>
                    <a:pt x="1338264" y="539750"/>
                  </a:lnTo>
                  <a:lnTo>
                    <a:pt x="1335882" y="527447"/>
                  </a:lnTo>
                  <a:lnTo>
                    <a:pt x="1333897" y="515541"/>
                  </a:lnTo>
                  <a:lnTo>
                    <a:pt x="1333500" y="512366"/>
                  </a:lnTo>
                  <a:lnTo>
                    <a:pt x="1333897" y="509191"/>
                  </a:lnTo>
                  <a:lnTo>
                    <a:pt x="1335088" y="506413"/>
                  </a:lnTo>
                  <a:lnTo>
                    <a:pt x="1336279" y="503635"/>
                  </a:lnTo>
                  <a:lnTo>
                    <a:pt x="1337867" y="501650"/>
                  </a:lnTo>
                  <a:lnTo>
                    <a:pt x="1339853" y="499666"/>
                  </a:lnTo>
                  <a:lnTo>
                    <a:pt x="1342235" y="498475"/>
                  </a:lnTo>
                  <a:lnTo>
                    <a:pt x="1345014" y="498079"/>
                  </a:lnTo>
                  <a:lnTo>
                    <a:pt x="1373602" y="490538"/>
                  </a:lnTo>
                  <a:lnTo>
                    <a:pt x="1401793" y="483394"/>
                  </a:lnTo>
                  <a:lnTo>
                    <a:pt x="1404969" y="482997"/>
                  </a:lnTo>
                  <a:lnTo>
                    <a:pt x="1407351" y="482204"/>
                  </a:lnTo>
                  <a:lnTo>
                    <a:pt x="1409336" y="481013"/>
                  </a:lnTo>
                  <a:lnTo>
                    <a:pt x="1411322" y="479029"/>
                  </a:lnTo>
                  <a:lnTo>
                    <a:pt x="1412513" y="477441"/>
                  </a:lnTo>
                  <a:lnTo>
                    <a:pt x="1414101" y="475060"/>
                  </a:lnTo>
                  <a:lnTo>
                    <a:pt x="1414895" y="473075"/>
                  </a:lnTo>
                  <a:lnTo>
                    <a:pt x="1415292" y="470297"/>
                  </a:lnTo>
                  <a:lnTo>
                    <a:pt x="1414895" y="452835"/>
                  </a:lnTo>
                  <a:lnTo>
                    <a:pt x="1414895" y="434579"/>
                  </a:lnTo>
                  <a:lnTo>
                    <a:pt x="1416086" y="416719"/>
                  </a:lnTo>
                  <a:lnTo>
                    <a:pt x="1417675" y="398860"/>
                  </a:lnTo>
                  <a:lnTo>
                    <a:pt x="1420454" y="381000"/>
                  </a:lnTo>
                  <a:lnTo>
                    <a:pt x="1424424" y="363538"/>
                  </a:lnTo>
                  <a:lnTo>
                    <a:pt x="1428792" y="346075"/>
                  </a:lnTo>
                  <a:lnTo>
                    <a:pt x="1433954" y="329010"/>
                  </a:lnTo>
                  <a:lnTo>
                    <a:pt x="1434351" y="326232"/>
                  </a:lnTo>
                  <a:lnTo>
                    <a:pt x="1433954" y="323850"/>
                  </a:lnTo>
                  <a:lnTo>
                    <a:pt x="1433160" y="321469"/>
                  </a:lnTo>
                  <a:lnTo>
                    <a:pt x="1432365" y="319485"/>
                  </a:lnTo>
                  <a:lnTo>
                    <a:pt x="1430777" y="317103"/>
                  </a:lnTo>
                  <a:lnTo>
                    <a:pt x="1429189" y="315516"/>
                  </a:lnTo>
                  <a:lnTo>
                    <a:pt x="1427204" y="313928"/>
                  </a:lnTo>
                  <a:lnTo>
                    <a:pt x="1424821" y="312738"/>
                  </a:lnTo>
                  <a:lnTo>
                    <a:pt x="1373205" y="284163"/>
                  </a:lnTo>
                  <a:lnTo>
                    <a:pt x="1370823" y="282972"/>
                  </a:lnTo>
                  <a:lnTo>
                    <a:pt x="1369234" y="280988"/>
                  </a:lnTo>
                  <a:lnTo>
                    <a:pt x="1367646" y="279003"/>
                  </a:lnTo>
                  <a:lnTo>
                    <a:pt x="1366455" y="276225"/>
                  </a:lnTo>
                  <a:lnTo>
                    <a:pt x="1366058" y="273447"/>
                  </a:lnTo>
                  <a:lnTo>
                    <a:pt x="1366058" y="270669"/>
                  </a:lnTo>
                  <a:lnTo>
                    <a:pt x="1366455" y="267494"/>
                  </a:lnTo>
                  <a:lnTo>
                    <a:pt x="1367249" y="264319"/>
                  </a:lnTo>
                  <a:lnTo>
                    <a:pt x="1372411" y="252810"/>
                  </a:lnTo>
                  <a:lnTo>
                    <a:pt x="1377969" y="242094"/>
                  </a:lnTo>
                  <a:lnTo>
                    <a:pt x="1383528" y="231378"/>
                  </a:lnTo>
                  <a:lnTo>
                    <a:pt x="1389484" y="220663"/>
                  </a:lnTo>
                  <a:lnTo>
                    <a:pt x="1395837" y="209947"/>
                  </a:lnTo>
                  <a:lnTo>
                    <a:pt x="1402190" y="199628"/>
                  </a:lnTo>
                  <a:lnTo>
                    <a:pt x="1409336" y="189706"/>
                  </a:lnTo>
                  <a:lnTo>
                    <a:pt x="1416483" y="179784"/>
                  </a:lnTo>
                  <a:lnTo>
                    <a:pt x="1418469" y="177403"/>
                  </a:lnTo>
                  <a:lnTo>
                    <a:pt x="1421248" y="175419"/>
                  </a:lnTo>
                  <a:lnTo>
                    <a:pt x="1423630" y="173831"/>
                  </a:lnTo>
                  <a:lnTo>
                    <a:pt x="1426410" y="173038"/>
                  </a:lnTo>
                  <a:lnTo>
                    <a:pt x="1429189" y="172641"/>
                  </a:lnTo>
                  <a:lnTo>
                    <a:pt x="1431571" y="173038"/>
                  </a:lnTo>
                  <a:lnTo>
                    <a:pt x="1434351" y="173831"/>
                  </a:lnTo>
                  <a:lnTo>
                    <a:pt x="1436336" y="175022"/>
                  </a:lnTo>
                  <a:lnTo>
                    <a:pt x="1462144" y="189706"/>
                  </a:lnTo>
                  <a:lnTo>
                    <a:pt x="1486761" y="205184"/>
                  </a:lnTo>
                  <a:lnTo>
                    <a:pt x="1489144" y="206375"/>
                  </a:lnTo>
                  <a:lnTo>
                    <a:pt x="1491526" y="207566"/>
                  </a:lnTo>
                  <a:lnTo>
                    <a:pt x="1493908" y="207963"/>
                  </a:lnTo>
                  <a:lnTo>
                    <a:pt x="1496688" y="208359"/>
                  </a:lnTo>
                  <a:lnTo>
                    <a:pt x="1499070" y="207963"/>
                  </a:lnTo>
                  <a:lnTo>
                    <a:pt x="1501452" y="207169"/>
                  </a:lnTo>
                  <a:lnTo>
                    <a:pt x="1503835" y="206375"/>
                  </a:lnTo>
                  <a:lnTo>
                    <a:pt x="1505820" y="205184"/>
                  </a:lnTo>
                  <a:lnTo>
                    <a:pt x="1518128" y="192088"/>
                  </a:lnTo>
                  <a:lnTo>
                    <a:pt x="1530834" y="179784"/>
                  </a:lnTo>
                  <a:lnTo>
                    <a:pt x="1544731" y="167878"/>
                  </a:lnTo>
                  <a:lnTo>
                    <a:pt x="1558231" y="155972"/>
                  </a:lnTo>
                  <a:lnTo>
                    <a:pt x="1572922" y="145653"/>
                  </a:lnTo>
                  <a:lnTo>
                    <a:pt x="1587613" y="136128"/>
                  </a:lnTo>
                  <a:lnTo>
                    <a:pt x="1603495" y="127000"/>
                  </a:lnTo>
                  <a:lnTo>
                    <a:pt x="1619377" y="118269"/>
                  </a:lnTo>
                  <a:lnTo>
                    <a:pt x="1620965" y="116284"/>
                  </a:lnTo>
                  <a:lnTo>
                    <a:pt x="1622553" y="114300"/>
                  </a:lnTo>
                  <a:lnTo>
                    <a:pt x="1623745" y="112316"/>
                  </a:lnTo>
                  <a:lnTo>
                    <a:pt x="1624936" y="109934"/>
                  </a:lnTo>
                  <a:lnTo>
                    <a:pt x="1625333" y="107553"/>
                  </a:lnTo>
                  <a:lnTo>
                    <a:pt x="1625333" y="105172"/>
                  </a:lnTo>
                  <a:lnTo>
                    <a:pt x="1624936" y="102791"/>
                  </a:lnTo>
                  <a:lnTo>
                    <a:pt x="1624142" y="100409"/>
                  </a:lnTo>
                  <a:lnTo>
                    <a:pt x="1615803" y="71834"/>
                  </a:lnTo>
                  <a:lnTo>
                    <a:pt x="1608260" y="44053"/>
                  </a:lnTo>
                  <a:lnTo>
                    <a:pt x="1607465" y="41275"/>
                  </a:lnTo>
                  <a:lnTo>
                    <a:pt x="1607465" y="38894"/>
                  </a:lnTo>
                  <a:lnTo>
                    <a:pt x="1607862" y="36116"/>
                  </a:lnTo>
                  <a:lnTo>
                    <a:pt x="1609054" y="33734"/>
                  </a:lnTo>
                  <a:lnTo>
                    <a:pt x="1610245" y="31353"/>
                  </a:lnTo>
                  <a:lnTo>
                    <a:pt x="1612627" y="28972"/>
                  </a:lnTo>
                  <a:lnTo>
                    <a:pt x="1615009" y="26987"/>
                  </a:lnTo>
                  <a:lnTo>
                    <a:pt x="1617789" y="25400"/>
                  </a:lnTo>
                  <a:lnTo>
                    <a:pt x="1629303" y="21034"/>
                  </a:lnTo>
                  <a:lnTo>
                    <a:pt x="1641215" y="17066"/>
                  </a:lnTo>
                  <a:lnTo>
                    <a:pt x="1652729" y="13494"/>
                  </a:lnTo>
                  <a:lnTo>
                    <a:pt x="1664641" y="10319"/>
                  </a:lnTo>
                  <a:lnTo>
                    <a:pt x="1676155" y="7541"/>
                  </a:lnTo>
                  <a:lnTo>
                    <a:pt x="1688464" y="4762"/>
                  </a:lnTo>
                  <a:lnTo>
                    <a:pt x="1700375" y="2381"/>
                  </a:lnTo>
                  <a:lnTo>
                    <a:pt x="17122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44532" y="3743994"/>
            <a:ext cx="1784058" cy="1569993"/>
            <a:chOff x="3344532" y="3743994"/>
            <a:chExt cx="1784058" cy="1569993"/>
          </a:xfrm>
        </p:grpSpPr>
        <p:sp>
          <p:nvSpPr>
            <p:cNvPr id="48" name="Freeform 5"/>
            <p:cNvSpPr/>
            <p:nvPr/>
          </p:nvSpPr>
          <p:spPr bwMode="auto">
            <a:xfrm>
              <a:off x="3344532" y="3743994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 algn="ctr">
              <a:gradFill flip="none" rotWithShape="1"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1" name="Freeform 5"/>
            <p:cNvSpPr/>
            <p:nvPr/>
          </p:nvSpPr>
          <p:spPr bwMode="auto">
            <a:xfrm>
              <a:off x="3565168" y="3963029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3790802" y="466282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3"/>
                  </a:solidFill>
                </a:rPr>
                <a:t>方法三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26" name="KSO_Shape"/>
            <p:cNvSpPr/>
            <p:nvPr/>
          </p:nvSpPr>
          <p:spPr>
            <a:xfrm>
              <a:off x="4020137" y="4187563"/>
              <a:ext cx="404930" cy="314228"/>
            </a:xfrm>
            <a:custGeom>
              <a:avLst/>
              <a:gdLst/>
              <a:ahLst/>
              <a:cxnLst/>
              <a:rect l="l" t="t" r="r" b="b"/>
              <a:pathLst>
                <a:path w="1366582" h="1042046">
                  <a:moveTo>
                    <a:pt x="37022" y="792087"/>
                  </a:moveTo>
                  <a:lnTo>
                    <a:pt x="185104" y="792087"/>
                  </a:lnTo>
                  <a:cubicBezTo>
                    <a:pt x="205551" y="792087"/>
                    <a:pt x="222126" y="808662"/>
                    <a:pt x="222126" y="829109"/>
                  </a:cubicBezTo>
                  <a:lnTo>
                    <a:pt x="222126" y="1005022"/>
                  </a:lnTo>
                  <a:cubicBezTo>
                    <a:pt x="222126" y="1025469"/>
                    <a:pt x="205551" y="1042044"/>
                    <a:pt x="185104" y="1042044"/>
                  </a:cubicBezTo>
                  <a:lnTo>
                    <a:pt x="37022" y="1042044"/>
                  </a:lnTo>
                  <a:cubicBezTo>
                    <a:pt x="16575" y="1042044"/>
                    <a:pt x="0" y="1025469"/>
                    <a:pt x="0" y="1005022"/>
                  </a:cubicBezTo>
                  <a:lnTo>
                    <a:pt x="0" y="829109"/>
                  </a:lnTo>
                  <a:cubicBezTo>
                    <a:pt x="0" y="808662"/>
                    <a:pt x="16575" y="792087"/>
                    <a:pt x="37022" y="792087"/>
                  </a:cubicBezTo>
                  <a:close/>
                  <a:moveTo>
                    <a:pt x="308442" y="614561"/>
                  </a:moveTo>
                  <a:lnTo>
                    <a:pt x="456524" y="614561"/>
                  </a:lnTo>
                  <a:cubicBezTo>
                    <a:pt x="476971" y="614561"/>
                    <a:pt x="493546" y="631136"/>
                    <a:pt x="493546" y="651583"/>
                  </a:cubicBezTo>
                  <a:lnTo>
                    <a:pt x="493546" y="1005023"/>
                  </a:lnTo>
                  <a:cubicBezTo>
                    <a:pt x="493546" y="1025470"/>
                    <a:pt x="476971" y="1042045"/>
                    <a:pt x="456524" y="1042045"/>
                  </a:cubicBezTo>
                  <a:lnTo>
                    <a:pt x="308442" y="1042045"/>
                  </a:lnTo>
                  <a:cubicBezTo>
                    <a:pt x="287995" y="1042045"/>
                    <a:pt x="271420" y="1025470"/>
                    <a:pt x="271420" y="1005023"/>
                  </a:cubicBezTo>
                  <a:lnTo>
                    <a:pt x="271420" y="651583"/>
                  </a:lnTo>
                  <a:cubicBezTo>
                    <a:pt x="271420" y="631136"/>
                    <a:pt x="287995" y="614561"/>
                    <a:pt x="308442" y="614561"/>
                  </a:cubicBezTo>
                  <a:close/>
                  <a:moveTo>
                    <a:pt x="583127" y="432047"/>
                  </a:moveTo>
                  <a:lnTo>
                    <a:pt x="744271" y="432047"/>
                  </a:lnTo>
                  <a:cubicBezTo>
                    <a:pt x="766521" y="432047"/>
                    <a:pt x="784558" y="450084"/>
                    <a:pt x="784558" y="472334"/>
                  </a:cubicBezTo>
                  <a:lnTo>
                    <a:pt x="784558" y="1001758"/>
                  </a:lnTo>
                  <a:cubicBezTo>
                    <a:pt x="784558" y="1024008"/>
                    <a:pt x="766521" y="1042045"/>
                    <a:pt x="744271" y="1042045"/>
                  </a:cubicBezTo>
                  <a:lnTo>
                    <a:pt x="583127" y="1042045"/>
                  </a:lnTo>
                  <a:cubicBezTo>
                    <a:pt x="560877" y="1042045"/>
                    <a:pt x="542840" y="1024008"/>
                    <a:pt x="542840" y="1001758"/>
                  </a:cubicBezTo>
                  <a:lnTo>
                    <a:pt x="542840" y="472334"/>
                  </a:lnTo>
                  <a:cubicBezTo>
                    <a:pt x="542840" y="450084"/>
                    <a:pt x="560877" y="432047"/>
                    <a:pt x="583127" y="432047"/>
                  </a:cubicBezTo>
                  <a:close/>
                  <a:moveTo>
                    <a:pt x="874139" y="210194"/>
                  </a:moveTo>
                  <a:lnTo>
                    <a:pt x="1035283" y="210194"/>
                  </a:lnTo>
                  <a:cubicBezTo>
                    <a:pt x="1057533" y="210194"/>
                    <a:pt x="1075570" y="228231"/>
                    <a:pt x="1075570" y="250481"/>
                  </a:cubicBezTo>
                  <a:lnTo>
                    <a:pt x="1075570" y="1001758"/>
                  </a:lnTo>
                  <a:cubicBezTo>
                    <a:pt x="1075570" y="1024008"/>
                    <a:pt x="1057533" y="1042045"/>
                    <a:pt x="1035283" y="1042045"/>
                  </a:cubicBezTo>
                  <a:lnTo>
                    <a:pt x="874139" y="1042045"/>
                  </a:lnTo>
                  <a:cubicBezTo>
                    <a:pt x="851889" y="1042045"/>
                    <a:pt x="833852" y="1024008"/>
                    <a:pt x="833852" y="1001758"/>
                  </a:cubicBezTo>
                  <a:lnTo>
                    <a:pt x="833852" y="250481"/>
                  </a:lnTo>
                  <a:cubicBezTo>
                    <a:pt x="833852" y="228231"/>
                    <a:pt x="851889" y="210194"/>
                    <a:pt x="874139" y="210194"/>
                  </a:cubicBezTo>
                  <a:close/>
                  <a:moveTo>
                    <a:pt x="1165151" y="0"/>
                  </a:moveTo>
                  <a:lnTo>
                    <a:pt x="1326295" y="0"/>
                  </a:lnTo>
                  <a:cubicBezTo>
                    <a:pt x="1348545" y="0"/>
                    <a:pt x="1366582" y="18037"/>
                    <a:pt x="1366582" y="40287"/>
                  </a:cubicBezTo>
                  <a:lnTo>
                    <a:pt x="1366582" y="1001759"/>
                  </a:lnTo>
                  <a:cubicBezTo>
                    <a:pt x="1366582" y="1024009"/>
                    <a:pt x="1348545" y="1042046"/>
                    <a:pt x="1326295" y="1042046"/>
                  </a:cubicBezTo>
                  <a:lnTo>
                    <a:pt x="1165151" y="1042046"/>
                  </a:lnTo>
                  <a:cubicBezTo>
                    <a:pt x="1142901" y="1042046"/>
                    <a:pt x="1124864" y="1024009"/>
                    <a:pt x="1124864" y="1001759"/>
                  </a:cubicBezTo>
                  <a:lnTo>
                    <a:pt x="1124864" y="40287"/>
                  </a:lnTo>
                  <a:cubicBezTo>
                    <a:pt x="1124864" y="18037"/>
                    <a:pt x="1142901" y="0"/>
                    <a:pt x="1165151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52314" y="3743994"/>
            <a:ext cx="1784058" cy="1569993"/>
            <a:chOff x="7052314" y="3743994"/>
            <a:chExt cx="1784058" cy="1569993"/>
          </a:xfrm>
        </p:grpSpPr>
        <p:sp>
          <p:nvSpPr>
            <p:cNvPr id="53" name="Freeform 5"/>
            <p:cNvSpPr/>
            <p:nvPr/>
          </p:nvSpPr>
          <p:spPr bwMode="auto">
            <a:xfrm>
              <a:off x="7052314" y="3743994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 algn="ctr">
              <a:gradFill flip="none" rotWithShape="1"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2" name="Freeform 5"/>
            <p:cNvSpPr/>
            <p:nvPr/>
          </p:nvSpPr>
          <p:spPr bwMode="auto">
            <a:xfrm>
              <a:off x="7295519" y="3943283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7521229" y="462589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4"/>
                  </a:solidFill>
                </a:rPr>
                <a:t>方法四</a:t>
              </a:r>
              <a:endParaRPr lang="zh-CN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27" name="KSO_Shape"/>
            <p:cNvSpPr/>
            <p:nvPr/>
          </p:nvSpPr>
          <p:spPr>
            <a:xfrm>
              <a:off x="7791691" y="4084821"/>
              <a:ext cx="338656" cy="483794"/>
            </a:xfrm>
            <a:custGeom>
              <a:avLst/>
              <a:gdLst>
                <a:gd name="connsiteX0" fmla="*/ 1837010 w 4772887"/>
                <a:gd name="connsiteY0" fmla="*/ 5450128 h 6032500"/>
                <a:gd name="connsiteX1" fmla="*/ 2935877 w 4772887"/>
                <a:gd name="connsiteY1" fmla="*/ 5450128 h 6032500"/>
                <a:gd name="connsiteX2" fmla="*/ 2938893 w 4772887"/>
                <a:gd name="connsiteY2" fmla="*/ 5480050 h 6032500"/>
                <a:gd name="connsiteX3" fmla="*/ 2386443 w 4772887"/>
                <a:gd name="connsiteY3" fmla="*/ 6032500 h 6032500"/>
                <a:gd name="connsiteX4" fmla="*/ 1833993 w 4772887"/>
                <a:gd name="connsiteY4" fmla="*/ 5480050 h 6032500"/>
                <a:gd name="connsiteX5" fmla="*/ 2386443 w 4772887"/>
                <a:gd name="connsiteY5" fmla="*/ 0 h 6032500"/>
                <a:gd name="connsiteX6" fmla="*/ 2938893 w 4772887"/>
                <a:gd name="connsiteY6" fmla="*/ 552450 h 6032500"/>
                <a:gd name="connsiteX7" fmla="*/ 2938893 w 4772887"/>
                <a:gd name="connsiteY7" fmla="*/ 667402 h 6032500"/>
                <a:gd name="connsiteX8" fmla="*/ 3023664 w 4772887"/>
                <a:gd name="connsiteY8" fmla="*/ 689199 h 6032500"/>
                <a:gd name="connsiteX9" fmla="*/ 4069193 w 4772887"/>
                <a:gd name="connsiteY9" fmla="*/ 2110322 h 6032500"/>
                <a:gd name="connsiteX10" fmla="*/ 4069193 w 4772887"/>
                <a:gd name="connsiteY10" fmla="*/ 3439578 h 6032500"/>
                <a:gd name="connsiteX11" fmla="*/ 4002295 w 4772887"/>
                <a:gd name="connsiteY11" fmla="*/ 3882070 h 6032500"/>
                <a:gd name="connsiteX12" fmla="*/ 3986838 w 4772887"/>
                <a:gd name="connsiteY12" fmla="*/ 3924300 h 6032500"/>
                <a:gd name="connsiteX13" fmla="*/ 4207737 w 4772887"/>
                <a:gd name="connsiteY13" fmla="*/ 3924300 h 6032500"/>
                <a:gd name="connsiteX14" fmla="*/ 4772887 w 4772887"/>
                <a:gd name="connsiteY14" fmla="*/ 4489450 h 6032500"/>
                <a:gd name="connsiteX15" fmla="*/ 4772887 w 4772887"/>
                <a:gd name="connsiteY15" fmla="*/ 4914895 h 6032500"/>
                <a:gd name="connsiteX16" fmla="*/ 4633182 w 4772887"/>
                <a:gd name="connsiteY16" fmla="*/ 5054600 h 6032500"/>
                <a:gd name="connsiteX17" fmla="*/ 139705 w 4772887"/>
                <a:gd name="connsiteY17" fmla="*/ 5054600 h 6032500"/>
                <a:gd name="connsiteX18" fmla="*/ 0 w 4772887"/>
                <a:gd name="connsiteY18" fmla="*/ 4914895 h 6032500"/>
                <a:gd name="connsiteX19" fmla="*/ 0 w 4772887"/>
                <a:gd name="connsiteY19" fmla="*/ 4489450 h 6032500"/>
                <a:gd name="connsiteX20" fmla="*/ 565150 w 4772887"/>
                <a:gd name="connsiteY20" fmla="*/ 3924300 h 6032500"/>
                <a:gd name="connsiteX21" fmla="*/ 786048 w 4772887"/>
                <a:gd name="connsiteY21" fmla="*/ 3924300 h 6032500"/>
                <a:gd name="connsiteX22" fmla="*/ 770591 w 4772887"/>
                <a:gd name="connsiteY22" fmla="*/ 3882070 h 6032500"/>
                <a:gd name="connsiteX23" fmla="*/ 703693 w 4772887"/>
                <a:gd name="connsiteY23" fmla="*/ 3439578 h 6032500"/>
                <a:gd name="connsiteX24" fmla="*/ 703693 w 4772887"/>
                <a:gd name="connsiteY24" fmla="*/ 2110322 h 6032500"/>
                <a:gd name="connsiteX25" fmla="*/ 1749223 w 4772887"/>
                <a:gd name="connsiteY25" fmla="*/ 689199 h 6032500"/>
                <a:gd name="connsiteX26" fmla="*/ 1833993 w 4772887"/>
                <a:gd name="connsiteY26" fmla="*/ 667402 h 6032500"/>
                <a:gd name="connsiteX27" fmla="*/ 1833993 w 4772887"/>
                <a:gd name="connsiteY27" fmla="*/ 552450 h 6032500"/>
                <a:gd name="connsiteX28" fmla="*/ 2386443 w 4772887"/>
                <a:gd name="connsiteY28" fmla="*/ 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72887" h="6032500">
                  <a:moveTo>
                    <a:pt x="1837010" y="5450128"/>
                  </a:moveTo>
                  <a:lnTo>
                    <a:pt x="2935877" y="5450128"/>
                  </a:lnTo>
                  <a:lnTo>
                    <a:pt x="2938893" y="5480050"/>
                  </a:lnTo>
                  <a:cubicBezTo>
                    <a:pt x="2938893" y="5785160"/>
                    <a:pt x="2691553" y="6032500"/>
                    <a:pt x="2386443" y="6032500"/>
                  </a:cubicBezTo>
                  <a:cubicBezTo>
                    <a:pt x="2081333" y="6032500"/>
                    <a:pt x="1833993" y="5785160"/>
                    <a:pt x="1833993" y="5480050"/>
                  </a:cubicBezTo>
                  <a:close/>
                  <a:moveTo>
                    <a:pt x="2386443" y="0"/>
                  </a:moveTo>
                  <a:cubicBezTo>
                    <a:pt x="2691553" y="0"/>
                    <a:pt x="2938893" y="247340"/>
                    <a:pt x="2938893" y="552450"/>
                  </a:cubicBezTo>
                  <a:lnTo>
                    <a:pt x="2938893" y="667402"/>
                  </a:lnTo>
                  <a:lnTo>
                    <a:pt x="3023664" y="689199"/>
                  </a:lnTo>
                  <a:cubicBezTo>
                    <a:pt x="3629391" y="877599"/>
                    <a:pt x="4069193" y="1442600"/>
                    <a:pt x="4069193" y="2110322"/>
                  </a:cubicBezTo>
                  <a:lnTo>
                    <a:pt x="4069193" y="3439578"/>
                  </a:lnTo>
                  <a:cubicBezTo>
                    <a:pt x="4069193" y="3593668"/>
                    <a:pt x="4045772" y="3742287"/>
                    <a:pt x="4002295" y="3882070"/>
                  </a:cubicBezTo>
                  <a:lnTo>
                    <a:pt x="3986838" y="3924300"/>
                  </a:lnTo>
                  <a:lnTo>
                    <a:pt x="4207737" y="3924300"/>
                  </a:lnTo>
                  <a:cubicBezTo>
                    <a:pt x="4519861" y="3924300"/>
                    <a:pt x="4772887" y="4177326"/>
                    <a:pt x="4772887" y="4489450"/>
                  </a:cubicBezTo>
                  <a:lnTo>
                    <a:pt x="4772887" y="4914895"/>
                  </a:lnTo>
                  <a:cubicBezTo>
                    <a:pt x="4772887" y="4992052"/>
                    <a:pt x="4710339" y="5054600"/>
                    <a:pt x="4633182" y="5054600"/>
                  </a:cubicBezTo>
                  <a:lnTo>
                    <a:pt x="139705" y="5054600"/>
                  </a:lnTo>
                  <a:cubicBezTo>
                    <a:pt x="62548" y="5054600"/>
                    <a:pt x="0" y="4992052"/>
                    <a:pt x="0" y="4914895"/>
                  </a:cubicBezTo>
                  <a:lnTo>
                    <a:pt x="0" y="4489450"/>
                  </a:lnTo>
                  <a:cubicBezTo>
                    <a:pt x="0" y="4177326"/>
                    <a:pt x="253026" y="3924300"/>
                    <a:pt x="565150" y="3924300"/>
                  </a:cubicBezTo>
                  <a:lnTo>
                    <a:pt x="786048" y="3924300"/>
                  </a:lnTo>
                  <a:lnTo>
                    <a:pt x="770591" y="3882070"/>
                  </a:lnTo>
                  <a:cubicBezTo>
                    <a:pt x="727114" y="3742287"/>
                    <a:pt x="703693" y="3593668"/>
                    <a:pt x="703693" y="3439578"/>
                  </a:cubicBezTo>
                  <a:lnTo>
                    <a:pt x="703693" y="2110322"/>
                  </a:lnTo>
                  <a:cubicBezTo>
                    <a:pt x="703693" y="1442600"/>
                    <a:pt x="1143496" y="877599"/>
                    <a:pt x="1749223" y="689199"/>
                  </a:cubicBezTo>
                  <a:lnTo>
                    <a:pt x="1833993" y="667402"/>
                  </a:lnTo>
                  <a:lnTo>
                    <a:pt x="1833993" y="552450"/>
                  </a:lnTo>
                  <a:cubicBezTo>
                    <a:pt x="1833993" y="247340"/>
                    <a:pt x="2081333" y="0"/>
                    <a:pt x="2386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052314" y="2024102"/>
            <a:ext cx="1784058" cy="1569993"/>
            <a:chOff x="7052314" y="2024102"/>
            <a:chExt cx="1784058" cy="1569993"/>
          </a:xfrm>
        </p:grpSpPr>
        <p:sp>
          <p:nvSpPr>
            <p:cNvPr id="51" name="Freeform 5"/>
            <p:cNvSpPr/>
            <p:nvPr/>
          </p:nvSpPr>
          <p:spPr bwMode="auto">
            <a:xfrm>
              <a:off x="7052314" y="2024102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 algn="ctr">
              <a:gradFill flip="none" rotWithShape="1"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4" name="Freeform 5"/>
            <p:cNvSpPr/>
            <p:nvPr/>
          </p:nvSpPr>
          <p:spPr bwMode="auto">
            <a:xfrm>
              <a:off x="7292526" y="2206268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526693" y="28994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3"/>
                  </a:solidFill>
                </a:rPr>
                <a:t>方法六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28" name="KSO_Shape"/>
            <p:cNvSpPr/>
            <p:nvPr/>
          </p:nvSpPr>
          <p:spPr>
            <a:xfrm>
              <a:off x="7676922" y="2346202"/>
              <a:ext cx="489400" cy="331160"/>
            </a:xfrm>
            <a:custGeom>
              <a:avLst/>
              <a:gdLst/>
              <a:ahLst/>
              <a:cxnLst/>
              <a:rect l="l" t="t" r="r" b="b"/>
              <a:pathLst>
                <a:path w="3095883" h="2092590">
                  <a:moveTo>
                    <a:pt x="1714326" y="115005"/>
                  </a:moveTo>
                  <a:cubicBezTo>
                    <a:pt x="1363633" y="115005"/>
                    <a:pt x="1067904" y="350339"/>
                    <a:pt x="980351" y="672716"/>
                  </a:cubicBezTo>
                  <a:cubicBezTo>
                    <a:pt x="1054204" y="688080"/>
                    <a:pt x="1123613" y="714214"/>
                    <a:pt x="1186949" y="749118"/>
                  </a:cubicBezTo>
                  <a:lnTo>
                    <a:pt x="1146949" y="851829"/>
                  </a:lnTo>
                  <a:cubicBezTo>
                    <a:pt x="1045110" y="792678"/>
                    <a:pt x="924045" y="759572"/>
                    <a:pt x="794454" y="759572"/>
                  </a:cubicBezTo>
                  <a:cubicBezTo>
                    <a:pt x="421493" y="759572"/>
                    <a:pt x="119149" y="1033787"/>
                    <a:pt x="119149" y="1372048"/>
                  </a:cubicBezTo>
                  <a:cubicBezTo>
                    <a:pt x="119149" y="1679144"/>
                    <a:pt x="368346" y="1933451"/>
                    <a:pt x="693810" y="1973790"/>
                  </a:cubicBezTo>
                  <a:lnTo>
                    <a:pt x="2644062" y="1973790"/>
                  </a:lnTo>
                  <a:cubicBezTo>
                    <a:pt x="2845151" y="1916500"/>
                    <a:pt x="2989619" y="1749402"/>
                    <a:pt x="2989619" y="1552531"/>
                  </a:cubicBezTo>
                  <a:cubicBezTo>
                    <a:pt x="2989619" y="1330357"/>
                    <a:pt x="2805628" y="1146101"/>
                    <a:pt x="2564544" y="1113415"/>
                  </a:cubicBezTo>
                  <a:cubicBezTo>
                    <a:pt x="2546404" y="1180567"/>
                    <a:pt x="2519482" y="1244124"/>
                    <a:pt x="2485002" y="1303018"/>
                  </a:cubicBezTo>
                  <a:lnTo>
                    <a:pt x="2377950" y="1260252"/>
                  </a:lnTo>
                  <a:cubicBezTo>
                    <a:pt x="2444874" y="1149958"/>
                    <a:pt x="2481419" y="1020296"/>
                    <a:pt x="2481419" y="882098"/>
                  </a:cubicBezTo>
                  <a:cubicBezTo>
                    <a:pt x="2481419" y="458444"/>
                    <a:pt x="2137980" y="115005"/>
                    <a:pt x="1714326" y="115005"/>
                  </a:cubicBezTo>
                  <a:close/>
                  <a:moveTo>
                    <a:pt x="1714326" y="0"/>
                  </a:moveTo>
                  <a:cubicBezTo>
                    <a:pt x="2201495" y="0"/>
                    <a:pt x="2596424" y="394929"/>
                    <a:pt x="2596424" y="882098"/>
                  </a:cubicBezTo>
                  <a:cubicBezTo>
                    <a:pt x="2596424" y="929587"/>
                    <a:pt x="2592672" y="976199"/>
                    <a:pt x="2584027" y="1021384"/>
                  </a:cubicBezTo>
                  <a:cubicBezTo>
                    <a:pt x="2874515" y="1061994"/>
                    <a:pt x="3095883" y="1284452"/>
                    <a:pt x="3095883" y="1552530"/>
                  </a:cubicBezTo>
                  <a:cubicBezTo>
                    <a:pt x="3095883" y="1808471"/>
                    <a:pt x="2894108" y="2022828"/>
                    <a:pt x="2623005" y="2077281"/>
                  </a:cubicBezTo>
                  <a:cubicBezTo>
                    <a:pt x="2590159" y="2087878"/>
                    <a:pt x="2555435" y="2092590"/>
                    <a:pt x="2519757" y="2092590"/>
                  </a:cubicBezTo>
                  <a:lnTo>
                    <a:pt x="2483815" y="2092590"/>
                  </a:lnTo>
                  <a:lnTo>
                    <a:pt x="719703" y="2092590"/>
                  </a:lnTo>
                  <a:cubicBezTo>
                    <a:pt x="662513" y="2092590"/>
                    <a:pt x="607773" y="2080483"/>
                    <a:pt x="557775" y="2057460"/>
                  </a:cubicBezTo>
                  <a:cubicBezTo>
                    <a:pt x="234310" y="1968384"/>
                    <a:pt x="0" y="1695034"/>
                    <a:pt x="0" y="1372049"/>
                  </a:cubicBezTo>
                  <a:cubicBezTo>
                    <a:pt x="0" y="974105"/>
                    <a:pt x="355689" y="651508"/>
                    <a:pt x="794454" y="651508"/>
                  </a:cubicBezTo>
                  <a:lnTo>
                    <a:pt x="864744" y="655744"/>
                  </a:lnTo>
                  <a:lnTo>
                    <a:pt x="862837" y="654982"/>
                  </a:lnTo>
                  <a:cubicBezTo>
                    <a:pt x="962103" y="277743"/>
                    <a:pt x="1305780" y="0"/>
                    <a:pt x="17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510431" y="2885359"/>
            <a:ext cx="1784058" cy="1569993"/>
            <a:chOff x="8510431" y="2885359"/>
            <a:chExt cx="1784058" cy="1569993"/>
          </a:xfrm>
        </p:grpSpPr>
        <p:sp>
          <p:nvSpPr>
            <p:cNvPr id="55" name="Freeform 5"/>
            <p:cNvSpPr/>
            <p:nvPr/>
          </p:nvSpPr>
          <p:spPr bwMode="auto">
            <a:xfrm>
              <a:off x="8510431" y="2885359"/>
              <a:ext cx="1784058" cy="156999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 algn="ctr">
              <a:gradFill flip="none" rotWithShape="1"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3" name="Freeform 5"/>
            <p:cNvSpPr/>
            <p:nvPr/>
          </p:nvSpPr>
          <p:spPr bwMode="auto">
            <a:xfrm>
              <a:off x="8736892" y="3083338"/>
              <a:ext cx="1331136" cy="11714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chemeClr val="bg1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139700" dir="3600000" algn="tl" rotWithShape="0">
                <a:prstClr val="black">
                  <a:alpha val="33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8945141" y="377751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2"/>
                  </a:solidFill>
                </a:rPr>
                <a:t>方法五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9" name="KSO_Shape"/>
            <p:cNvSpPr/>
            <p:nvPr/>
          </p:nvSpPr>
          <p:spPr bwMode="auto">
            <a:xfrm>
              <a:off x="9226996" y="3242400"/>
              <a:ext cx="450404" cy="420218"/>
            </a:xfrm>
            <a:custGeom>
              <a:avLst/>
              <a:gdLst>
                <a:gd name="T0" fmla="*/ 0 w 8970958"/>
                <a:gd name="T1" fmla="*/ 599920 h 8375651"/>
                <a:gd name="T2" fmla="*/ 300757 w 8970958"/>
                <a:gd name="T3" fmla="*/ 599920 h 8375651"/>
                <a:gd name="T4" fmla="*/ 300757 w 8970958"/>
                <a:gd name="T5" fmla="*/ 1680923 h 8375651"/>
                <a:gd name="T6" fmla="*/ 0 w 8970958"/>
                <a:gd name="T7" fmla="*/ 1680923 h 8375651"/>
                <a:gd name="T8" fmla="*/ 982536 w 8970958"/>
                <a:gd name="T9" fmla="*/ 0 h 8375651"/>
                <a:gd name="T10" fmla="*/ 1076703 w 8970958"/>
                <a:gd name="T11" fmla="*/ 47488 h 8375651"/>
                <a:gd name="T12" fmla="*/ 1124163 w 8970958"/>
                <a:gd name="T13" fmla="*/ 600007 h 8375651"/>
                <a:gd name="T14" fmla="*/ 1593490 w 8970958"/>
                <a:gd name="T15" fmla="*/ 600007 h 8375651"/>
                <a:gd name="T16" fmla="*/ 1751690 w 8970958"/>
                <a:gd name="T17" fmla="*/ 654279 h 8375651"/>
                <a:gd name="T18" fmla="*/ 1799150 w 8970958"/>
                <a:gd name="T19" fmla="*/ 828401 h 8375651"/>
                <a:gd name="T20" fmla="*/ 1789357 w 8970958"/>
                <a:gd name="T21" fmla="*/ 957297 h 8375651"/>
                <a:gd name="T22" fmla="*/ 1170117 w 8970958"/>
                <a:gd name="T23" fmla="*/ 1680923 h 8375651"/>
                <a:gd name="T24" fmla="*/ 750510 w 8970958"/>
                <a:gd name="T25" fmla="*/ 1570872 h 8375651"/>
                <a:gd name="T26" fmla="*/ 487596 w 8970958"/>
                <a:gd name="T27" fmla="*/ 1498509 h 8375651"/>
                <a:gd name="T28" fmla="*/ 420550 w 8970958"/>
                <a:gd name="T29" fmla="*/ 1498509 h 8375651"/>
                <a:gd name="T30" fmla="*/ 420550 w 8970958"/>
                <a:gd name="T31" fmla="*/ 618097 h 8375651"/>
                <a:gd name="T32" fmla="*/ 840910 w 8970958"/>
                <a:gd name="T33" fmla="*/ 186183 h 8375651"/>
                <a:gd name="T34" fmla="*/ 982536 w 8970958"/>
                <a:gd name="T35" fmla="*/ 0 h 83756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970958" h="8375651">
                  <a:moveTo>
                    <a:pt x="0" y="2989262"/>
                  </a:moveTo>
                  <a:lnTo>
                    <a:pt x="1498600" y="2989262"/>
                  </a:lnTo>
                  <a:lnTo>
                    <a:pt x="1498600" y="8375650"/>
                  </a:lnTo>
                  <a:lnTo>
                    <a:pt x="0" y="8375650"/>
                  </a:lnTo>
                  <a:lnTo>
                    <a:pt x="0" y="2989262"/>
                  </a:lnTo>
                  <a:close/>
                  <a:moveTo>
                    <a:pt x="4895750" y="0"/>
                  </a:moveTo>
                  <a:cubicBezTo>
                    <a:pt x="5094695" y="11268"/>
                    <a:pt x="5244843" y="93898"/>
                    <a:pt x="5364961" y="236622"/>
                  </a:cubicBezTo>
                  <a:cubicBezTo>
                    <a:pt x="5751590" y="691085"/>
                    <a:pt x="5717807" y="1686398"/>
                    <a:pt x="5601443" y="2989694"/>
                  </a:cubicBezTo>
                  <a:cubicBezTo>
                    <a:pt x="5601443" y="2989694"/>
                    <a:pt x="5601443" y="2989694"/>
                    <a:pt x="7939989" y="2989694"/>
                  </a:cubicBezTo>
                  <a:cubicBezTo>
                    <a:pt x="8138935" y="2989694"/>
                    <a:pt x="8499289" y="3008474"/>
                    <a:pt x="8728264" y="3260119"/>
                  </a:cubicBezTo>
                  <a:cubicBezTo>
                    <a:pt x="8915948" y="3462937"/>
                    <a:pt x="8994775" y="3770921"/>
                    <a:pt x="8964746" y="4127731"/>
                  </a:cubicBezTo>
                  <a:cubicBezTo>
                    <a:pt x="8964746" y="4127731"/>
                    <a:pt x="8964746" y="4127731"/>
                    <a:pt x="8915948" y="4769990"/>
                  </a:cubicBezTo>
                  <a:cubicBezTo>
                    <a:pt x="8690727" y="7680810"/>
                    <a:pt x="8638175" y="8375651"/>
                    <a:pt x="5830418" y="8375651"/>
                  </a:cubicBezTo>
                  <a:cubicBezTo>
                    <a:pt x="4580440" y="8375651"/>
                    <a:pt x="4133752" y="8078935"/>
                    <a:pt x="3739615" y="7827290"/>
                  </a:cubicBezTo>
                  <a:cubicBezTo>
                    <a:pt x="3420551" y="7624472"/>
                    <a:pt x="3169054" y="7466724"/>
                    <a:pt x="2429578" y="7466724"/>
                  </a:cubicBezTo>
                  <a:cubicBezTo>
                    <a:pt x="2429578" y="7466724"/>
                    <a:pt x="2429578" y="7466724"/>
                    <a:pt x="2095500" y="7466724"/>
                  </a:cubicBezTo>
                  <a:cubicBezTo>
                    <a:pt x="2095500" y="7466724"/>
                    <a:pt x="2095500" y="7466724"/>
                    <a:pt x="2095500" y="3079836"/>
                  </a:cubicBezTo>
                  <a:cubicBezTo>
                    <a:pt x="3889762" y="2662932"/>
                    <a:pt x="4043663" y="1660107"/>
                    <a:pt x="4190057" y="927707"/>
                  </a:cubicBezTo>
                  <a:cubicBezTo>
                    <a:pt x="4276392" y="492023"/>
                    <a:pt x="4377741" y="0"/>
                    <a:pt x="4895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 anchorCtr="1"/>
            <a:lstStyle/>
            <a:p>
              <a:endParaRPr lang="zh-CN" altLang="en-US" sz="16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24">
        <p15:prstTrans prst="pageCurlDouble"/>
      </p:transition>
    </mc:Choice>
    <mc:Fallback>
      <p:transition spd="slow" advTm="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四种解决方案</a:t>
            </a:r>
            <a:endParaRPr lang="zh-CN" altLang="en-US" dirty="0" smtClean="0"/>
          </a:p>
        </p:txBody>
      </p:sp>
      <p:grpSp>
        <p:nvGrpSpPr>
          <p:cNvPr id="4" name="组合 3"/>
          <p:cNvGrpSpPr/>
          <p:nvPr/>
        </p:nvGrpSpPr>
        <p:grpSpPr>
          <a:xfrm>
            <a:off x="5589029" y="1674543"/>
            <a:ext cx="1586476" cy="1891505"/>
            <a:chOff x="5589029" y="1674543"/>
            <a:chExt cx="1586476" cy="1891505"/>
          </a:xfrm>
        </p:grpSpPr>
        <p:sp>
          <p:nvSpPr>
            <p:cNvPr id="34" name="MH_Other_8"/>
            <p:cNvSpPr/>
            <p:nvPr>
              <p:custDataLst>
                <p:tags r:id="rId2"/>
              </p:custDataLst>
            </p:nvPr>
          </p:nvSpPr>
          <p:spPr bwMode="auto">
            <a:xfrm flipV="1">
              <a:off x="6068004" y="1674543"/>
              <a:ext cx="1107501" cy="1610678"/>
            </a:xfrm>
            <a:custGeom>
              <a:avLst/>
              <a:gdLst>
                <a:gd name="T0" fmla="*/ 557 w 865"/>
                <a:gd name="T1" fmla="*/ 1258 h 1258"/>
                <a:gd name="T2" fmla="*/ 250 w 865"/>
                <a:gd name="T3" fmla="*/ 933 h 1258"/>
                <a:gd name="T4" fmla="*/ 0 w 865"/>
                <a:gd name="T5" fmla="*/ 147 h 1258"/>
                <a:gd name="T6" fmla="*/ 865 w 865"/>
                <a:gd name="T7" fmla="*/ 0 h 1258"/>
                <a:gd name="T8" fmla="*/ 557 w 865"/>
                <a:gd name="T9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1258">
                  <a:moveTo>
                    <a:pt x="557" y="1258"/>
                  </a:moveTo>
                  <a:lnTo>
                    <a:pt x="250" y="933"/>
                  </a:lnTo>
                  <a:lnTo>
                    <a:pt x="0" y="147"/>
                  </a:lnTo>
                  <a:lnTo>
                    <a:pt x="865" y="0"/>
                  </a:lnTo>
                  <a:lnTo>
                    <a:pt x="557" y="1258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95000"/>
                    <a:alpha val="0"/>
                  </a:sys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MH_Other_9"/>
            <p:cNvSpPr/>
            <p:nvPr>
              <p:custDataLst>
                <p:tags r:id="rId3"/>
              </p:custDataLst>
            </p:nvPr>
          </p:nvSpPr>
          <p:spPr bwMode="auto">
            <a:xfrm rot="16200000" flipH="1">
              <a:off x="6437472" y="1715516"/>
              <a:ext cx="384105" cy="360204"/>
            </a:xfrm>
            <a:custGeom>
              <a:avLst/>
              <a:gdLst>
                <a:gd name="T0" fmla="*/ 137 w 137"/>
                <a:gd name="T1" fmla="*/ 0 h 128"/>
                <a:gd name="T2" fmla="*/ 1 w 137"/>
                <a:gd name="T3" fmla="*/ 128 h 128"/>
                <a:gd name="T4" fmla="*/ 30 w 137"/>
                <a:gd name="T5" fmla="*/ 48 h 128"/>
                <a:gd name="T6" fmla="*/ 30 w 137"/>
                <a:gd name="T7" fmla="*/ 48 h 128"/>
                <a:gd name="T8" fmla="*/ 30 w 137"/>
                <a:gd name="T9" fmla="*/ 48 h 128"/>
                <a:gd name="T10" fmla="*/ 47 w 137"/>
                <a:gd name="T11" fmla="*/ 31 h 128"/>
                <a:gd name="T12" fmla="*/ 114 w 137"/>
                <a:gd name="T13" fmla="*/ 2 h 128"/>
                <a:gd name="T14" fmla="*/ 137 w 137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28">
                  <a:moveTo>
                    <a:pt x="137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0" y="84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2"/>
                    <a:pt x="40" y="36"/>
                    <a:pt x="47" y="31"/>
                  </a:cubicBezTo>
                  <a:cubicBezTo>
                    <a:pt x="63" y="18"/>
                    <a:pt x="85" y="7"/>
                    <a:pt x="114" y="2"/>
                  </a:cubicBezTo>
                  <a:cubicBezTo>
                    <a:pt x="121" y="1"/>
                    <a:pt x="129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MH_Other_10"/>
            <p:cNvSpPr/>
            <p:nvPr>
              <p:custDataLst>
                <p:tags r:id="rId4"/>
              </p:custDataLst>
            </p:nvPr>
          </p:nvSpPr>
          <p:spPr bwMode="auto">
            <a:xfrm rot="16200000" flipH="1">
              <a:off x="5229678" y="2151689"/>
              <a:ext cx="1773710" cy="1055007"/>
            </a:xfrm>
            <a:custGeom>
              <a:avLst/>
              <a:gdLst>
                <a:gd name="T0" fmla="*/ 462 w 642"/>
                <a:gd name="T1" fmla="*/ 6 h 380"/>
                <a:gd name="T2" fmla="*/ 637 w 642"/>
                <a:gd name="T3" fmla="*/ 180 h 380"/>
                <a:gd name="T4" fmla="*/ 637 w 642"/>
                <a:gd name="T5" fmla="*/ 200 h 380"/>
                <a:gd name="T6" fmla="*/ 462 w 642"/>
                <a:gd name="T7" fmla="*/ 375 h 380"/>
                <a:gd name="T8" fmla="*/ 442 w 642"/>
                <a:gd name="T9" fmla="*/ 375 h 380"/>
                <a:gd name="T10" fmla="*/ 442 w 642"/>
                <a:gd name="T11" fmla="*/ 322 h 380"/>
                <a:gd name="T12" fmla="*/ 95 w 642"/>
                <a:gd name="T13" fmla="*/ 322 h 380"/>
                <a:gd name="T14" fmla="*/ 68 w 642"/>
                <a:gd name="T15" fmla="*/ 324 h 380"/>
                <a:gd name="T16" fmla="*/ 0 w 642"/>
                <a:gd name="T17" fmla="*/ 353 h 380"/>
                <a:gd name="T18" fmla="*/ 265 w 642"/>
                <a:gd name="T19" fmla="*/ 88 h 380"/>
                <a:gd name="T20" fmla="*/ 369 w 642"/>
                <a:gd name="T21" fmla="*/ 56 h 380"/>
                <a:gd name="T22" fmla="*/ 442 w 642"/>
                <a:gd name="T23" fmla="*/ 56 h 380"/>
                <a:gd name="T24" fmla="*/ 442 w 642"/>
                <a:gd name="T25" fmla="*/ 6 h 380"/>
                <a:gd name="T26" fmla="*/ 462 w 642"/>
                <a:gd name="T27" fmla="*/ 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380">
                  <a:moveTo>
                    <a:pt x="462" y="6"/>
                  </a:moveTo>
                  <a:cubicBezTo>
                    <a:pt x="637" y="180"/>
                    <a:pt x="637" y="180"/>
                    <a:pt x="637" y="180"/>
                  </a:cubicBezTo>
                  <a:cubicBezTo>
                    <a:pt x="642" y="186"/>
                    <a:pt x="642" y="195"/>
                    <a:pt x="637" y="200"/>
                  </a:cubicBezTo>
                  <a:cubicBezTo>
                    <a:pt x="462" y="375"/>
                    <a:pt x="462" y="375"/>
                    <a:pt x="462" y="375"/>
                  </a:cubicBezTo>
                  <a:cubicBezTo>
                    <a:pt x="457" y="380"/>
                    <a:pt x="448" y="380"/>
                    <a:pt x="442" y="375"/>
                  </a:cubicBezTo>
                  <a:cubicBezTo>
                    <a:pt x="442" y="322"/>
                    <a:pt x="442" y="322"/>
                    <a:pt x="442" y="322"/>
                  </a:cubicBezTo>
                  <a:cubicBezTo>
                    <a:pt x="95" y="322"/>
                    <a:pt x="95" y="322"/>
                    <a:pt x="95" y="322"/>
                  </a:cubicBezTo>
                  <a:cubicBezTo>
                    <a:pt x="95" y="322"/>
                    <a:pt x="84" y="321"/>
                    <a:pt x="68" y="324"/>
                  </a:cubicBezTo>
                  <a:cubicBezTo>
                    <a:pt x="38" y="329"/>
                    <a:pt x="16" y="340"/>
                    <a:pt x="0" y="353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5" y="88"/>
                    <a:pt x="295" y="52"/>
                    <a:pt x="369" y="56"/>
                  </a:cubicBezTo>
                  <a:cubicBezTo>
                    <a:pt x="442" y="56"/>
                    <a:pt x="442" y="56"/>
                    <a:pt x="442" y="56"/>
                  </a:cubicBezTo>
                  <a:cubicBezTo>
                    <a:pt x="442" y="6"/>
                    <a:pt x="442" y="6"/>
                    <a:pt x="442" y="6"/>
                  </a:cubicBezTo>
                  <a:cubicBezTo>
                    <a:pt x="448" y="0"/>
                    <a:pt x="457" y="0"/>
                    <a:pt x="462" y="6"/>
                  </a:cubicBezTo>
                  <a:close/>
                </a:path>
              </a:pathLst>
            </a:custGeom>
            <a:gradFill>
              <a:gsLst>
                <a:gs pos="1923">
                  <a:sysClr val="window" lastClr="FFFFFF"/>
                </a:gs>
                <a:gs pos="31000">
                  <a:sysClr val="window" lastClr="FFFFFF"/>
                </a:gs>
                <a:gs pos="41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MH_Other_13"/>
            <p:cNvSpPr txBox="1"/>
            <p:nvPr>
              <p:custDataLst>
                <p:tags r:id="rId5"/>
              </p:custDataLst>
            </p:nvPr>
          </p:nvSpPr>
          <p:spPr>
            <a:xfrm>
              <a:off x="5876607" y="2652030"/>
              <a:ext cx="612295" cy="595746"/>
            </a:xfrm>
            <a:prstGeom prst="rect">
              <a:avLst/>
            </a:prstGeom>
            <a:noFill/>
            <a:effectLst/>
          </p:spPr>
          <p:txBody>
            <a:bodyPr anchor="ctr">
              <a:norm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+mn-lt"/>
                  <a:ea typeface="+mn-ea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09334" y="3950150"/>
            <a:ext cx="1638116" cy="1922231"/>
            <a:chOff x="5009334" y="3950150"/>
            <a:chExt cx="1638116" cy="1922231"/>
          </a:xfrm>
        </p:grpSpPr>
        <p:sp>
          <p:nvSpPr>
            <p:cNvPr id="28" name="MH_Other_2"/>
            <p:cNvSpPr/>
            <p:nvPr>
              <p:custDataLst>
                <p:tags r:id="rId6"/>
              </p:custDataLst>
            </p:nvPr>
          </p:nvSpPr>
          <p:spPr bwMode="auto">
            <a:xfrm rot="10800000" flipV="1">
              <a:off x="5009334" y="4261703"/>
              <a:ext cx="1107501" cy="1610678"/>
            </a:xfrm>
            <a:custGeom>
              <a:avLst/>
              <a:gdLst>
                <a:gd name="T0" fmla="*/ 557 w 865"/>
                <a:gd name="T1" fmla="*/ 1258 h 1258"/>
                <a:gd name="T2" fmla="*/ 250 w 865"/>
                <a:gd name="T3" fmla="*/ 933 h 1258"/>
                <a:gd name="T4" fmla="*/ 0 w 865"/>
                <a:gd name="T5" fmla="*/ 147 h 1258"/>
                <a:gd name="T6" fmla="*/ 865 w 865"/>
                <a:gd name="T7" fmla="*/ 0 h 1258"/>
                <a:gd name="T8" fmla="*/ 557 w 865"/>
                <a:gd name="T9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1258">
                  <a:moveTo>
                    <a:pt x="557" y="1258"/>
                  </a:moveTo>
                  <a:lnTo>
                    <a:pt x="250" y="933"/>
                  </a:lnTo>
                  <a:lnTo>
                    <a:pt x="0" y="147"/>
                  </a:lnTo>
                  <a:lnTo>
                    <a:pt x="865" y="0"/>
                  </a:lnTo>
                  <a:lnTo>
                    <a:pt x="557" y="1258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alpha val="0"/>
                    <a:lumMod val="100000"/>
                  </a:sysClr>
                </a:gs>
                <a:gs pos="19000">
                  <a:schemeClr val="tx1">
                    <a:lumMod val="50000"/>
                    <a:lumOff val="50000"/>
                  </a:schemeClr>
                </a:gs>
              </a:gsLst>
              <a:lin ang="210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MH_Other_11"/>
            <p:cNvSpPr/>
            <p:nvPr>
              <p:custDataLst>
                <p:tags r:id="rId7"/>
              </p:custDataLst>
            </p:nvPr>
          </p:nvSpPr>
          <p:spPr bwMode="auto">
            <a:xfrm rot="5400000" flipH="1">
              <a:off x="5379052" y="5486569"/>
              <a:ext cx="390932" cy="367033"/>
            </a:xfrm>
            <a:custGeom>
              <a:avLst/>
              <a:gdLst>
                <a:gd name="T0" fmla="*/ 137 w 137"/>
                <a:gd name="T1" fmla="*/ 0 h 128"/>
                <a:gd name="T2" fmla="*/ 1 w 137"/>
                <a:gd name="T3" fmla="*/ 128 h 128"/>
                <a:gd name="T4" fmla="*/ 30 w 137"/>
                <a:gd name="T5" fmla="*/ 48 h 128"/>
                <a:gd name="T6" fmla="*/ 30 w 137"/>
                <a:gd name="T7" fmla="*/ 48 h 128"/>
                <a:gd name="T8" fmla="*/ 30 w 137"/>
                <a:gd name="T9" fmla="*/ 48 h 128"/>
                <a:gd name="T10" fmla="*/ 47 w 137"/>
                <a:gd name="T11" fmla="*/ 31 h 128"/>
                <a:gd name="T12" fmla="*/ 114 w 137"/>
                <a:gd name="T13" fmla="*/ 2 h 128"/>
                <a:gd name="T14" fmla="*/ 137 w 137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28">
                  <a:moveTo>
                    <a:pt x="137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0" y="84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2"/>
                    <a:pt x="40" y="36"/>
                    <a:pt x="47" y="31"/>
                  </a:cubicBezTo>
                  <a:cubicBezTo>
                    <a:pt x="63" y="18"/>
                    <a:pt x="85" y="7"/>
                    <a:pt x="114" y="2"/>
                  </a:cubicBezTo>
                  <a:cubicBezTo>
                    <a:pt x="121" y="1"/>
                    <a:pt x="129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MH_Other_12"/>
            <p:cNvSpPr/>
            <p:nvPr>
              <p:custDataLst>
                <p:tags r:id="rId8"/>
              </p:custDataLst>
            </p:nvPr>
          </p:nvSpPr>
          <p:spPr bwMode="auto">
            <a:xfrm rot="5400000" flipH="1">
              <a:off x="5209192" y="4316330"/>
              <a:ext cx="1804438" cy="1072078"/>
            </a:xfrm>
            <a:custGeom>
              <a:avLst/>
              <a:gdLst>
                <a:gd name="T0" fmla="*/ 462 w 642"/>
                <a:gd name="T1" fmla="*/ 6 h 380"/>
                <a:gd name="T2" fmla="*/ 637 w 642"/>
                <a:gd name="T3" fmla="*/ 180 h 380"/>
                <a:gd name="T4" fmla="*/ 637 w 642"/>
                <a:gd name="T5" fmla="*/ 200 h 380"/>
                <a:gd name="T6" fmla="*/ 462 w 642"/>
                <a:gd name="T7" fmla="*/ 375 h 380"/>
                <a:gd name="T8" fmla="*/ 442 w 642"/>
                <a:gd name="T9" fmla="*/ 375 h 380"/>
                <a:gd name="T10" fmla="*/ 442 w 642"/>
                <a:gd name="T11" fmla="*/ 322 h 380"/>
                <a:gd name="T12" fmla="*/ 95 w 642"/>
                <a:gd name="T13" fmla="*/ 322 h 380"/>
                <a:gd name="T14" fmla="*/ 68 w 642"/>
                <a:gd name="T15" fmla="*/ 324 h 380"/>
                <a:gd name="T16" fmla="*/ 0 w 642"/>
                <a:gd name="T17" fmla="*/ 353 h 380"/>
                <a:gd name="T18" fmla="*/ 265 w 642"/>
                <a:gd name="T19" fmla="*/ 88 h 380"/>
                <a:gd name="T20" fmla="*/ 369 w 642"/>
                <a:gd name="T21" fmla="*/ 56 h 380"/>
                <a:gd name="T22" fmla="*/ 442 w 642"/>
                <a:gd name="T23" fmla="*/ 56 h 380"/>
                <a:gd name="T24" fmla="*/ 442 w 642"/>
                <a:gd name="T25" fmla="*/ 6 h 380"/>
                <a:gd name="T26" fmla="*/ 462 w 642"/>
                <a:gd name="T27" fmla="*/ 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380">
                  <a:moveTo>
                    <a:pt x="462" y="6"/>
                  </a:moveTo>
                  <a:cubicBezTo>
                    <a:pt x="637" y="180"/>
                    <a:pt x="637" y="180"/>
                    <a:pt x="637" y="180"/>
                  </a:cubicBezTo>
                  <a:cubicBezTo>
                    <a:pt x="642" y="186"/>
                    <a:pt x="642" y="195"/>
                    <a:pt x="637" y="200"/>
                  </a:cubicBezTo>
                  <a:cubicBezTo>
                    <a:pt x="462" y="375"/>
                    <a:pt x="462" y="375"/>
                    <a:pt x="462" y="375"/>
                  </a:cubicBezTo>
                  <a:cubicBezTo>
                    <a:pt x="457" y="380"/>
                    <a:pt x="448" y="380"/>
                    <a:pt x="442" y="375"/>
                  </a:cubicBezTo>
                  <a:cubicBezTo>
                    <a:pt x="442" y="322"/>
                    <a:pt x="442" y="322"/>
                    <a:pt x="442" y="322"/>
                  </a:cubicBezTo>
                  <a:cubicBezTo>
                    <a:pt x="95" y="322"/>
                    <a:pt x="95" y="322"/>
                    <a:pt x="95" y="322"/>
                  </a:cubicBezTo>
                  <a:cubicBezTo>
                    <a:pt x="95" y="322"/>
                    <a:pt x="84" y="321"/>
                    <a:pt x="68" y="324"/>
                  </a:cubicBezTo>
                  <a:cubicBezTo>
                    <a:pt x="38" y="329"/>
                    <a:pt x="16" y="340"/>
                    <a:pt x="0" y="353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5" y="88"/>
                    <a:pt x="295" y="52"/>
                    <a:pt x="369" y="56"/>
                  </a:cubicBezTo>
                  <a:cubicBezTo>
                    <a:pt x="442" y="56"/>
                    <a:pt x="442" y="56"/>
                    <a:pt x="442" y="56"/>
                  </a:cubicBezTo>
                  <a:cubicBezTo>
                    <a:pt x="442" y="6"/>
                    <a:pt x="442" y="6"/>
                    <a:pt x="442" y="6"/>
                  </a:cubicBezTo>
                  <a:cubicBezTo>
                    <a:pt x="448" y="0"/>
                    <a:pt x="457" y="0"/>
                    <a:pt x="462" y="6"/>
                  </a:cubicBezTo>
                  <a:close/>
                </a:path>
              </a:pathLst>
            </a:custGeom>
            <a:gradFill>
              <a:gsLst>
                <a:gs pos="1923">
                  <a:sysClr val="window" lastClr="FFFFFF"/>
                </a:gs>
                <a:gs pos="31000">
                  <a:sysClr val="window" lastClr="FFFFFF"/>
                </a:gs>
                <a:gs pos="41000">
                  <a:schemeClr val="accent3"/>
                </a:gs>
                <a:gs pos="100000">
                  <a:schemeClr val="accent3"/>
                </a:gs>
              </a:gsLst>
              <a:lin ang="27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MH_Other_14"/>
            <p:cNvSpPr txBox="1"/>
            <p:nvPr>
              <p:custDataLst>
                <p:tags r:id="rId9"/>
              </p:custDataLst>
            </p:nvPr>
          </p:nvSpPr>
          <p:spPr>
            <a:xfrm>
              <a:off x="5804208" y="4207353"/>
              <a:ext cx="757094" cy="769506"/>
            </a:xfrm>
            <a:prstGeom prst="rect">
              <a:avLst/>
            </a:prstGeom>
            <a:noFill/>
            <a:effectLst/>
          </p:spPr>
          <p:txBody>
            <a:bodyPr anchor="ctr">
              <a:norm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+mn-lt"/>
                  <a:ea typeface="+mn-ea"/>
                </a:rPr>
                <a:t>03</a:t>
              </a:r>
              <a:endParaRPr lang="zh-CN" altLang="en-US" sz="3200" dirty="0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2432" y="2664376"/>
            <a:ext cx="1951188" cy="1616958"/>
            <a:chOff x="4042432" y="2664376"/>
            <a:chExt cx="1951188" cy="1616958"/>
          </a:xfrm>
        </p:grpSpPr>
        <p:sp>
          <p:nvSpPr>
            <p:cNvPr id="29" name="MH_Other_3"/>
            <p:cNvSpPr/>
            <p:nvPr>
              <p:custDataLst>
                <p:tags r:id="rId10"/>
              </p:custDataLst>
            </p:nvPr>
          </p:nvSpPr>
          <p:spPr bwMode="auto">
            <a:xfrm rot="16200000" flipV="1">
              <a:off x="4294020" y="2412788"/>
              <a:ext cx="1107501" cy="1610678"/>
            </a:xfrm>
            <a:custGeom>
              <a:avLst/>
              <a:gdLst>
                <a:gd name="T0" fmla="*/ 557 w 865"/>
                <a:gd name="T1" fmla="*/ 1258 h 1258"/>
                <a:gd name="T2" fmla="*/ 250 w 865"/>
                <a:gd name="T3" fmla="*/ 933 h 1258"/>
                <a:gd name="T4" fmla="*/ 0 w 865"/>
                <a:gd name="T5" fmla="*/ 147 h 1258"/>
                <a:gd name="T6" fmla="*/ 865 w 865"/>
                <a:gd name="T7" fmla="*/ 0 h 1258"/>
                <a:gd name="T8" fmla="*/ 557 w 865"/>
                <a:gd name="T9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1258">
                  <a:moveTo>
                    <a:pt x="557" y="1258"/>
                  </a:moveTo>
                  <a:lnTo>
                    <a:pt x="250" y="933"/>
                  </a:lnTo>
                  <a:lnTo>
                    <a:pt x="0" y="147"/>
                  </a:lnTo>
                  <a:lnTo>
                    <a:pt x="865" y="0"/>
                  </a:lnTo>
                  <a:lnTo>
                    <a:pt x="557" y="1258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95000"/>
                    <a:alpha val="0"/>
                  </a:sys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0" name="MH_Other_4"/>
            <p:cNvSpPr/>
            <p:nvPr>
              <p:custDataLst>
                <p:tags r:id="rId11"/>
              </p:custDataLst>
            </p:nvPr>
          </p:nvSpPr>
          <p:spPr bwMode="auto">
            <a:xfrm flipV="1">
              <a:off x="4076512" y="3026593"/>
              <a:ext cx="397761" cy="373861"/>
            </a:xfrm>
            <a:custGeom>
              <a:avLst/>
              <a:gdLst>
                <a:gd name="T0" fmla="*/ 137 w 137"/>
                <a:gd name="T1" fmla="*/ 0 h 128"/>
                <a:gd name="T2" fmla="*/ 1 w 137"/>
                <a:gd name="T3" fmla="*/ 128 h 128"/>
                <a:gd name="T4" fmla="*/ 30 w 137"/>
                <a:gd name="T5" fmla="*/ 48 h 128"/>
                <a:gd name="T6" fmla="*/ 30 w 137"/>
                <a:gd name="T7" fmla="*/ 48 h 128"/>
                <a:gd name="T8" fmla="*/ 30 w 137"/>
                <a:gd name="T9" fmla="*/ 48 h 128"/>
                <a:gd name="T10" fmla="*/ 47 w 137"/>
                <a:gd name="T11" fmla="*/ 31 h 128"/>
                <a:gd name="T12" fmla="*/ 114 w 137"/>
                <a:gd name="T13" fmla="*/ 2 h 128"/>
                <a:gd name="T14" fmla="*/ 137 w 137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28">
                  <a:moveTo>
                    <a:pt x="137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0" y="84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2"/>
                    <a:pt x="40" y="36"/>
                    <a:pt x="47" y="31"/>
                  </a:cubicBezTo>
                  <a:cubicBezTo>
                    <a:pt x="63" y="18"/>
                    <a:pt x="85" y="7"/>
                    <a:pt x="114" y="2"/>
                  </a:cubicBezTo>
                  <a:cubicBezTo>
                    <a:pt x="121" y="1"/>
                    <a:pt x="129" y="0"/>
                    <a:pt x="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1" name="MH_Other_5"/>
            <p:cNvSpPr/>
            <p:nvPr>
              <p:custDataLst>
                <p:tags r:id="rId12"/>
              </p:custDataLst>
            </p:nvPr>
          </p:nvSpPr>
          <p:spPr bwMode="auto">
            <a:xfrm flipV="1">
              <a:off x="4155040" y="3190478"/>
              <a:ext cx="1838580" cy="1090856"/>
            </a:xfrm>
            <a:custGeom>
              <a:avLst/>
              <a:gdLst>
                <a:gd name="T0" fmla="*/ 462 w 642"/>
                <a:gd name="T1" fmla="*/ 6 h 380"/>
                <a:gd name="T2" fmla="*/ 637 w 642"/>
                <a:gd name="T3" fmla="*/ 180 h 380"/>
                <a:gd name="T4" fmla="*/ 637 w 642"/>
                <a:gd name="T5" fmla="*/ 200 h 380"/>
                <a:gd name="T6" fmla="*/ 462 w 642"/>
                <a:gd name="T7" fmla="*/ 375 h 380"/>
                <a:gd name="T8" fmla="*/ 442 w 642"/>
                <a:gd name="T9" fmla="*/ 375 h 380"/>
                <a:gd name="T10" fmla="*/ 442 w 642"/>
                <a:gd name="T11" fmla="*/ 322 h 380"/>
                <a:gd name="T12" fmla="*/ 95 w 642"/>
                <a:gd name="T13" fmla="*/ 322 h 380"/>
                <a:gd name="T14" fmla="*/ 68 w 642"/>
                <a:gd name="T15" fmla="*/ 324 h 380"/>
                <a:gd name="T16" fmla="*/ 0 w 642"/>
                <a:gd name="T17" fmla="*/ 353 h 380"/>
                <a:gd name="T18" fmla="*/ 265 w 642"/>
                <a:gd name="T19" fmla="*/ 88 h 380"/>
                <a:gd name="T20" fmla="*/ 369 w 642"/>
                <a:gd name="T21" fmla="*/ 56 h 380"/>
                <a:gd name="T22" fmla="*/ 442 w 642"/>
                <a:gd name="T23" fmla="*/ 56 h 380"/>
                <a:gd name="T24" fmla="*/ 442 w 642"/>
                <a:gd name="T25" fmla="*/ 6 h 380"/>
                <a:gd name="T26" fmla="*/ 462 w 642"/>
                <a:gd name="T27" fmla="*/ 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380">
                  <a:moveTo>
                    <a:pt x="462" y="6"/>
                  </a:moveTo>
                  <a:cubicBezTo>
                    <a:pt x="637" y="180"/>
                    <a:pt x="637" y="180"/>
                    <a:pt x="637" y="180"/>
                  </a:cubicBezTo>
                  <a:cubicBezTo>
                    <a:pt x="642" y="186"/>
                    <a:pt x="642" y="195"/>
                    <a:pt x="637" y="200"/>
                  </a:cubicBezTo>
                  <a:cubicBezTo>
                    <a:pt x="462" y="375"/>
                    <a:pt x="462" y="375"/>
                    <a:pt x="462" y="375"/>
                  </a:cubicBezTo>
                  <a:cubicBezTo>
                    <a:pt x="457" y="380"/>
                    <a:pt x="448" y="380"/>
                    <a:pt x="442" y="375"/>
                  </a:cubicBezTo>
                  <a:cubicBezTo>
                    <a:pt x="442" y="322"/>
                    <a:pt x="442" y="322"/>
                    <a:pt x="442" y="322"/>
                  </a:cubicBezTo>
                  <a:cubicBezTo>
                    <a:pt x="95" y="322"/>
                    <a:pt x="95" y="322"/>
                    <a:pt x="95" y="322"/>
                  </a:cubicBezTo>
                  <a:cubicBezTo>
                    <a:pt x="95" y="322"/>
                    <a:pt x="84" y="321"/>
                    <a:pt x="68" y="324"/>
                  </a:cubicBezTo>
                  <a:cubicBezTo>
                    <a:pt x="38" y="329"/>
                    <a:pt x="16" y="340"/>
                    <a:pt x="0" y="353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5" y="88"/>
                    <a:pt x="295" y="52"/>
                    <a:pt x="369" y="56"/>
                  </a:cubicBezTo>
                  <a:cubicBezTo>
                    <a:pt x="442" y="56"/>
                    <a:pt x="442" y="56"/>
                    <a:pt x="442" y="56"/>
                  </a:cubicBezTo>
                  <a:cubicBezTo>
                    <a:pt x="442" y="6"/>
                    <a:pt x="442" y="6"/>
                    <a:pt x="442" y="6"/>
                  </a:cubicBezTo>
                  <a:cubicBezTo>
                    <a:pt x="448" y="0"/>
                    <a:pt x="457" y="0"/>
                    <a:pt x="462" y="6"/>
                  </a:cubicBezTo>
                  <a:close/>
                </a:path>
              </a:pathLst>
            </a:custGeom>
            <a:gradFill>
              <a:gsLst>
                <a:gs pos="1923">
                  <a:sysClr val="window" lastClr="FFFFFF"/>
                </a:gs>
                <a:gs pos="31000">
                  <a:sysClr val="window" lastClr="FFFFFF"/>
                </a:gs>
                <a:gs pos="41000">
                  <a:schemeClr val="accent4"/>
                </a:gs>
                <a:gs pos="100000">
                  <a:schemeClr val="accent4"/>
                </a:gs>
              </a:gsLst>
              <a:lin ang="27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MH_Other_15"/>
            <p:cNvSpPr txBox="1"/>
            <p:nvPr>
              <p:custDataLst>
                <p:tags r:id="rId13"/>
              </p:custDataLst>
            </p:nvPr>
          </p:nvSpPr>
          <p:spPr>
            <a:xfrm>
              <a:off x="4970986" y="3356828"/>
              <a:ext cx="757094" cy="769506"/>
            </a:xfrm>
            <a:prstGeom prst="rect">
              <a:avLst/>
            </a:prstGeom>
            <a:noFill/>
            <a:effectLst/>
          </p:spPr>
          <p:txBody>
            <a:bodyPr anchor="ctr">
              <a:norm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+mn-lt"/>
                  <a:ea typeface="+mn-ea"/>
                </a:rPr>
                <a:t>04</a:t>
              </a:r>
              <a:endParaRPr lang="zh-CN" altLang="en-US" sz="3200" dirty="0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81402" y="3224621"/>
            <a:ext cx="1917110" cy="1628342"/>
            <a:chOff x="6181402" y="3224621"/>
            <a:chExt cx="1917110" cy="1628342"/>
          </a:xfrm>
        </p:grpSpPr>
        <p:sp>
          <p:nvSpPr>
            <p:cNvPr id="27" name="MH_Other_1"/>
            <p:cNvSpPr/>
            <p:nvPr>
              <p:custDataLst>
                <p:tags r:id="rId14"/>
              </p:custDataLst>
            </p:nvPr>
          </p:nvSpPr>
          <p:spPr bwMode="auto">
            <a:xfrm rot="5400000" flipV="1">
              <a:off x="6739338" y="3493874"/>
              <a:ext cx="1107501" cy="1610678"/>
            </a:xfrm>
            <a:custGeom>
              <a:avLst/>
              <a:gdLst>
                <a:gd name="T0" fmla="*/ 557 w 865"/>
                <a:gd name="T1" fmla="*/ 1258 h 1258"/>
                <a:gd name="T2" fmla="*/ 250 w 865"/>
                <a:gd name="T3" fmla="*/ 933 h 1258"/>
                <a:gd name="T4" fmla="*/ 0 w 865"/>
                <a:gd name="T5" fmla="*/ 147 h 1258"/>
                <a:gd name="T6" fmla="*/ 865 w 865"/>
                <a:gd name="T7" fmla="*/ 0 h 1258"/>
                <a:gd name="T8" fmla="*/ 557 w 865"/>
                <a:gd name="T9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1258">
                  <a:moveTo>
                    <a:pt x="557" y="1258"/>
                  </a:moveTo>
                  <a:lnTo>
                    <a:pt x="250" y="933"/>
                  </a:lnTo>
                  <a:lnTo>
                    <a:pt x="0" y="147"/>
                  </a:lnTo>
                  <a:lnTo>
                    <a:pt x="865" y="0"/>
                  </a:lnTo>
                  <a:lnTo>
                    <a:pt x="557" y="1258"/>
                  </a:lnTo>
                  <a:close/>
                </a:path>
              </a:pathLst>
            </a:custGeom>
            <a:gradFill>
              <a:gsLst>
                <a:gs pos="2000">
                  <a:sysClr val="window" lastClr="FFFFFF">
                    <a:lumMod val="95000"/>
                    <a:alpha val="0"/>
                  </a:sysClr>
                </a:gs>
                <a:gs pos="76000">
                  <a:schemeClr val="tx1">
                    <a:lumMod val="50000"/>
                    <a:lumOff val="50000"/>
                  </a:schemeClr>
                </a:gs>
              </a:gsLst>
              <a:lin ang="102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MH_Other_6"/>
            <p:cNvSpPr/>
            <p:nvPr>
              <p:custDataLst>
                <p:tags r:id="rId15"/>
              </p:custDataLst>
            </p:nvPr>
          </p:nvSpPr>
          <p:spPr bwMode="auto">
            <a:xfrm flipH="1">
              <a:off x="6181402" y="3224621"/>
              <a:ext cx="1783952" cy="1060128"/>
            </a:xfrm>
            <a:custGeom>
              <a:avLst/>
              <a:gdLst>
                <a:gd name="T0" fmla="*/ 462 w 642"/>
                <a:gd name="T1" fmla="*/ 6 h 380"/>
                <a:gd name="T2" fmla="*/ 637 w 642"/>
                <a:gd name="T3" fmla="*/ 180 h 380"/>
                <a:gd name="T4" fmla="*/ 637 w 642"/>
                <a:gd name="T5" fmla="*/ 200 h 380"/>
                <a:gd name="T6" fmla="*/ 462 w 642"/>
                <a:gd name="T7" fmla="*/ 375 h 380"/>
                <a:gd name="T8" fmla="*/ 442 w 642"/>
                <a:gd name="T9" fmla="*/ 375 h 380"/>
                <a:gd name="T10" fmla="*/ 442 w 642"/>
                <a:gd name="T11" fmla="*/ 322 h 380"/>
                <a:gd name="T12" fmla="*/ 95 w 642"/>
                <a:gd name="T13" fmla="*/ 322 h 380"/>
                <a:gd name="T14" fmla="*/ 68 w 642"/>
                <a:gd name="T15" fmla="*/ 324 h 380"/>
                <a:gd name="T16" fmla="*/ 0 w 642"/>
                <a:gd name="T17" fmla="*/ 353 h 380"/>
                <a:gd name="T18" fmla="*/ 265 w 642"/>
                <a:gd name="T19" fmla="*/ 88 h 380"/>
                <a:gd name="T20" fmla="*/ 369 w 642"/>
                <a:gd name="T21" fmla="*/ 56 h 380"/>
                <a:gd name="T22" fmla="*/ 442 w 642"/>
                <a:gd name="T23" fmla="*/ 56 h 380"/>
                <a:gd name="T24" fmla="*/ 442 w 642"/>
                <a:gd name="T25" fmla="*/ 6 h 380"/>
                <a:gd name="T26" fmla="*/ 462 w 642"/>
                <a:gd name="T27" fmla="*/ 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380">
                  <a:moveTo>
                    <a:pt x="462" y="6"/>
                  </a:moveTo>
                  <a:cubicBezTo>
                    <a:pt x="637" y="180"/>
                    <a:pt x="637" y="180"/>
                    <a:pt x="637" y="180"/>
                  </a:cubicBezTo>
                  <a:cubicBezTo>
                    <a:pt x="642" y="186"/>
                    <a:pt x="642" y="195"/>
                    <a:pt x="637" y="200"/>
                  </a:cubicBezTo>
                  <a:cubicBezTo>
                    <a:pt x="462" y="375"/>
                    <a:pt x="462" y="375"/>
                    <a:pt x="462" y="375"/>
                  </a:cubicBezTo>
                  <a:cubicBezTo>
                    <a:pt x="457" y="380"/>
                    <a:pt x="448" y="380"/>
                    <a:pt x="442" y="375"/>
                  </a:cubicBezTo>
                  <a:cubicBezTo>
                    <a:pt x="442" y="322"/>
                    <a:pt x="442" y="322"/>
                    <a:pt x="442" y="322"/>
                  </a:cubicBezTo>
                  <a:cubicBezTo>
                    <a:pt x="95" y="322"/>
                    <a:pt x="95" y="322"/>
                    <a:pt x="95" y="322"/>
                  </a:cubicBezTo>
                  <a:cubicBezTo>
                    <a:pt x="95" y="322"/>
                    <a:pt x="84" y="321"/>
                    <a:pt x="68" y="324"/>
                  </a:cubicBezTo>
                  <a:cubicBezTo>
                    <a:pt x="38" y="329"/>
                    <a:pt x="16" y="340"/>
                    <a:pt x="0" y="353"/>
                  </a:cubicBezTo>
                  <a:cubicBezTo>
                    <a:pt x="265" y="88"/>
                    <a:pt x="265" y="88"/>
                    <a:pt x="265" y="88"/>
                  </a:cubicBezTo>
                  <a:cubicBezTo>
                    <a:pt x="265" y="88"/>
                    <a:pt x="295" y="52"/>
                    <a:pt x="369" y="56"/>
                  </a:cubicBezTo>
                  <a:cubicBezTo>
                    <a:pt x="442" y="56"/>
                    <a:pt x="442" y="56"/>
                    <a:pt x="442" y="56"/>
                  </a:cubicBezTo>
                  <a:cubicBezTo>
                    <a:pt x="442" y="6"/>
                    <a:pt x="442" y="6"/>
                    <a:pt x="442" y="6"/>
                  </a:cubicBezTo>
                  <a:cubicBezTo>
                    <a:pt x="448" y="0"/>
                    <a:pt x="457" y="0"/>
                    <a:pt x="462" y="6"/>
                  </a:cubicBezTo>
                  <a:close/>
                </a:path>
              </a:pathLst>
            </a:custGeom>
            <a:gradFill>
              <a:gsLst>
                <a:gs pos="1923">
                  <a:sysClr val="window" lastClr="FFFFFF"/>
                </a:gs>
                <a:gs pos="31000">
                  <a:sysClr val="window" lastClr="FFFFFF"/>
                </a:gs>
                <a:gs pos="4100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MH_Other_7"/>
            <p:cNvSpPr/>
            <p:nvPr>
              <p:custDataLst>
                <p:tags r:id="rId16"/>
              </p:custDataLst>
            </p:nvPr>
          </p:nvSpPr>
          <p:spPr bwMode="auto">
            <a:xfrm flipH="1">
              <a:off x="7710993" y="4124278"/>
              <a:ext cx="387519" cy="363619"/>
            </a:xfrm>
            <a:custGeom>
              <a:avLst/>
              <a:gdLst>
                <a:gd name="T0" fmla="*/ 137 w 137"/>
                <a:gd name="T1" fmla="*/ 0 h 128"/>
                <a:gd name="T2" fmla="*/ 1 w 137"/>
                <a:gd name="T3" fmla="*/ 128 h 128"/>
                <a:gd name="T4" fmla="*/ 30 w 137"/>
                <a:gd name="T5" fmla="*/ 48 h 128"/>
                <a:gd name="T6" fmla="*/ 30 w 137"/>
                <a:gd name="T7" fmla="*/ 48 h 128"/>
                <a:gd name="T8" fmla="*/ 30 w 137"/>
                <a:gd name="T9" fmla="*/ 48 h 128"/>
                <a:gd name="T10" fmla="*/ 47 w 137"/>
                <a:gd name="T11" fmla="*/ 31 h 128"/>
                <a:gd name="T12" fmla="*/ 114 w 137"/>
                <a:gd name="T13" fmla="*/ 2 h 128"/>
                <a:gd name="T14" fmla="*/ 137 w 137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28">
                  <a:moveTo>
                    <a:pt x="137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0" y="84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2"/>
                    <a:pt x="40" y="36"/>
                    <a:pt x="47" y="31"/>
                  </a:cubicBezTo>
                  <a:cubicBezTo>
                    <a:pt x="63" y="18"/>
                    <a:pt x="85" y="7"/>
                    <a:pt x="114" y="2"/>
                  </a:cubicBezTo>
                  <a:cubicBezTo>
                    <a:pt x="121" y="1"/>
                    <a:pt x="12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>
              <a:norm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MH_Other_16"/>
            <p:cNvSpPr txBox="1"/>
            <p:nvPr>
              <p:custDataLst>
                <p:tags r:id="rId17"/>
              </p:custDataLst>
            </p:nvPr>
          </p:nvSpPr>
          <p:spPr>
            <a:xfrm>
              <a:off x="6365445" y="3356828"/>
              <a:ext cx="757094" cy="769506"/>
            </a:xfrm>
            <a:prstGeom prst="rect">
              <a:avLst/>
            </a:prstGeom>
            <a:noFill/>
            <a:effectLst/>
          </p:spPr>
          <p:txBody>
            <a:bodyPr anchor="ctr">
              <a:norm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+mn-lt"/>
                  <a:ea typeface="+mn-ea"/>
                </a:rPr>
                <a:t>02</a:t>
              </a:r>
              <a:endParaRPr lang="zh-CN" altLang="en-US" sz="3200" dirty="0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65715" y="1486761"/>
            <a:ext cx="3137526" cy="1412803"/>
            <a:chOff x="1865715" y="1486761"/>
            <a:chExt cx="3137526" cy="1412803"/>
          </a:xfrm>
        </p:grpSpPr>
        <p:sp>
          <p:nvSpPr>
            <p:cNvPr id="15391" name="MH_SubTitle_4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865715" y="1486761"/>
              <a:ext cx="3105271" cy="600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 eaLnBrk="1" hangingPunct="1"/>
              <a:r>
                <a:rPr lang="zh-CN" altLang="en-US" sz="2000" dirty="0" smtClean="0">
                  <a:solidFill>
                    <a:schemeClr val="accent4"/>
                  </a:solidFill>
                  <a:latin typeface="+mn-lt"/>
                  <a:ea typeface="+mn-ea"/>
                </a:rPr>
                <a:t>单击此处添加</a:t>
              </a:r>
              <a:r>
                <a:rPr lang="zh-CN" altLang="en-US" sz="2000" dirty="0">
                  <a:solidFill>
                    <a:schemeClr val="accent4"/>
                  </a:solidFill>
                  <a:latin typeface="+mn-lt"/>
                  <a:ea typeface="+mn-ea"/>
                </a:rPr>
                <a:t>标题</a:t>
              </a:r>
              <a:endParaRPr lang="zh-CN" altLang="en-US" sz="2000" dirty="0">
                <a:solidFill>
                  <a:schemeClr val="accent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MH_SubTitle_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89137" y="1922537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961067" y="4310326"/>
            <a:ext cx="3169838" cy="1524162"/>
            <a:chOff x="1961067" y="4310326"/>
            <a:chExt cx="3169838" cy="1524162"/>
          </a:xfrm>
        </p:grpSpPr>
        <p:sp>
          <p:nvSpPr>
            <p:cNvPr id="15394" name="MH_SubTitle_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025634" y="4310326"/>
              <a:ext cx="3105271" cy="600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/>
              <a:r>
                <a:rPr lang="zh-CN" altLang="en-US" sz="2000" dirty="0">
                  <a:solidFill>
                    <a:schemeClr val="accent3"/>
                  </a:solidFill>
                  <a:latin typeface="+mn-lt"/>
                  <a:ea typeface="+mn-ea"/>
                </a:rPr>
                <a:t>单击此处添加标题</a:t>
              </a:r>
              <a:endParaRPr lang="zh-CN" altLang="en-US" sz="200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MH_SubTitle_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961067" y="4857461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75505" y="1663946"/>
            <a:ext cx="3146359" cy="1398689"/>
            <a:chOff x="7175505" y="1663946"/>
            <a:chExt cx="3146359" cy="1398689"/>
          </a:xfrm>
        </p:grpSpPr>
        <p:sp>
          <p:nvSpPr>
            <p:cNvPr id="15392" name="MH_SubTitle_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175505" y="1663946"/>
              <a:ext cx="3098442" cy="600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r>
                <a:rPr lang="zh-CN" altLang="en-US" sz="2000" dirty="0">
                  <a:solidFill>
                    <a:schemeClr val="accent1"/>
                  </a:solidFill>
                  <a:latin typeface="+mn-lt"/>
                  <a:ea typeface="+mn-ea"/>
                </a:rPr>
                <a:t>单击此处添加标题</a:t>
              </a:r>
              <a:endParaRPr lang="zh-CN" altLang="en-US" sz="2000" dirty="0">
                <a:solidFill>
                  <a:schemeClr val="accen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MH_SubTitle_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207760" y="2085608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63256" y="4514968"/>
            <a:ext cx="3145437" cy="1486609"/>
            <a:chOff x="7063256" y="4514968"/>
            <a:chExt cx="3145437" cy="1486609"/>
          </a:xfrm>
        </p:grpSpPr>
        <p:sp>
          <p:nvSpPr>
            <p:cNvPr id="15393" name="MH_SubTitle_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063256" y="4514968"/>
              <a:ext cx="3098442" cy="600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r>
                <a:rPr lang="zh-CN" altLang="en-US" sz="2000" dirty="0">
                  <a:solidFill>
                    <a:schemeClr val="accent2"/>
                  </a:solidFill>
                  <a:latin typeface="+mn-lt"/>
                  <a:ea typeface="+mn-ea"/>
                </a:rPr>
                <a:t>单击此处添加标题</a:t>
              </a:r>
              <a:endParaRPr lang="zh-CN" altLang="en-US" sz="2000" dirty="0">
                <a:solidFill>
                  <a:schemeClr val="accent2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MH_SubTitle_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094589" y="5024550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119">
        <p15:prstTrans prst="pageCurlDouble"/>
      </p:transition>
    </mc:Choice>
    <mc:Fallback>
      <p:transition spd="slow" advTm="3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4933412" y="3283662"/>
            <a:ext cx="431472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3412" y="249281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accent3"/>
                </a:solidFill>
                <a:latin typeface="+mn-ea"/>
              </a:rPr>
              <a:t>工作成功展示</a:t>
            </a:r>
            <a:endParaRPr lang="zh-CN" altLang="en-US" sz="44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010" y="3469769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团队成员介绍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52710" y="344836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年度工作概述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1010" y="3887870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重点工作回顾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52710" y="3866463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团队建设情况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</p:grpSpPr>
        <p:grpSp>
          <p:nvGrpSpPr>
            <p:cNvPr id="7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/>
            </a:p>
          </p:txBody>
        </p:sp>
        <p:sp>
          <p:nvSpPr>
            <p:cNvPr id="24" name="KSO_Shape"/>
            <p:cNvSpPr>
              <a:spLocks noChangeArrowheads="1"/>
            </p:cNvSpPr>
            <p:nvPr/>
          </p:nvSpPr>
          <p:spPr bwMode="auto">
            <a:xfrm>
              <a:off x="3258723" y="3103441"/>
              <a:ext cx="827808" cy="689841"/>
            </a:xfrm>
            <a:custGeom>
              <a:avLst/>
              <a:gdLst/>
              <a:ahLst/>
              <a:cxnLst/>
              <a:rect l="0" t="0" r="r" b="b"/>
              <a:pathLst>
                <a:path w="1450975" h="1209675">
                  <a:moveTo>
                    <a:pt x="180975" y="182562"/>
                  </a:moveTo>
                  <a:lnTo>
                    <a:pt x="1270000" y="182562"/>
                  </a:lnTo>
                  <a:lnTo>
                    <a:pt x="1270000" y="725487"/>
                  </a:lnTo>
                  <a:lnTo>
                    <a:pt x="180975" y="725487"/>
                  </a:lnTo>
                  <a:lnTo>
                    <a:pt x="180975" y="182562"/>
                  </a:lnTo>
                  <a:close/>
                  <a:moveTo>
                    <a:pt x="120672" y="120703"/>
                  </a:moveTo>
                  <a:lnTo>
                    <a:pt x="120672" y="785892"/>
                  </a:lnTo>
                  <a:lnTo>
                    <a:pt x="1330039" y="785892"/>
                  </a:lnTo>
                  <a:lnTo>
                    <a:pt x="1330039" y="120703"/>
                  </a:lnTo>
                  <a:lnTo>
                    <a:pt x="120672" y="120703"/>
                  </a:lnTo>
                  <a:close/>
                  <a:moveTo>
                    <a:pt x="114585" y="0"/>
                  </a:moveTo>
                  <a:lnTo>
                    <a:pt x="120672" y="0"/>
                  </a:lnTo>
                  <a:lnTo>
                    <a:pt x="1330039" y="0"/>
                  </a:lnTo>
                  <a:lnTo>
                    <a:pt x="1336390" y="0"/>
                  </a:lnTo>
                  <a:lnTo>
                    <a:pt x="1342476" y="529"/>
                  </a:lnTo>
                  <a:lnTo>
                    <a:pt x="1348298" y="1059"/>
                  </a:lnTo>
                  <a:lnTo>
                    <a:pt x="1354385" y="2382"/>
                  </a:lnTo>
                  <a:lnTo>
                    <a:pt x="1360207" y="3441"/>
                  </a:lnTo>
                  <a:lnTo>
                    <a:pt x="1366028" y="5294"/>
                  </a:lnTo>
                  <a:lnTo>
                    <a:pt x="1371586" y="7147"/>
                  </a:lnTo>
                  <a:lnTo>
                    <a:pt x="1376878" y="9264"/>
                  </a:lnTo>
                  <a:lnTo>
                    <a:pt x="1382436" y="11911"/>
                  </a:lnTo>
                  <a:lnTo>
                    <a:pt x="1387728" y="14558"/>
                  </a:lnTo>
                  <a:lnTo>
                    <a:pt x="1392492" y="17205"/>
                  </a:lnTo>
                  <a:lnTo>
                    <a:pt x="1397784" y="20646"/>
                  </a:lnTo>
                  <a:lnTo>
                    <a:pt x="1402283" y="24087"/>
                  </a:lnTo>
                  <a:lnTo>
                    <a:pt x="1406782" y="27529"/>
                  </a:lnTo>
                  <a:lnTo>
                    <a:pt x="1411545" y="31234"/>
                  </a:lnTo>
                  <a:lnTo>
                    <a:pt x="1415515" y="35205"/>
                  </a:lnTo>
                  <a:lnTo>
                    <a:pt x="1419749" y="39440"/>
                  </a:lnTo>
                  <a:lnTo>
                    <a:pt x="1423454" y="44205"/>
                  </a:lnTo>
                  <a:lnTo>
                    <a:pt x="1426894" y="48705"/>
                  </a:lnTo>
                  <a:lnTo>
                    <a:pt x="1430334" y="53204"/>
                  </a:lnTo>
                  <a:lnTo>
                    <a:pt x="1433510" y="58234"/>
                  </a:lnTo>
                  <a:lnTo>
                    <a:pt x="1436420" y="63263"/>
                  </a:lnTo>
                  <a:lnTo>
                    <a:pt x="1439067" y="68557"/>
                  </a:lnTo>
                  <a:lnTo>
                    <a:pt x="1441713" y="73586"/>
                  </a:lnTo>
                  <a:lnTo>
                    <a:pt x="1443830" y="79145"/>
                  </a:lnTo>
                  <a:lnTo>
                    <a:pt x="1445683" y="84968"/>
                  </a:lnTo>
                  <a:lnTo>
                    <a:pt x="1447006" y="90792"/>
                  </a:lnTo>
                  <a:lnTo>
                    <a:pt x="1448594" y="96615"/>
                  </a:lnTo>
                  <a:lnTo>
                    <a:pt x="1449652" y="102438"/>
                  </a:lnTo>
                  <a:lnTo>
                    <a:pt x="1450446" y="108527"/>
                  </a:lnTo>
                  <a:lnTo>
                    <a:pt x="1450711" y="114615"/>
                  </a:lnTo>
                  <a:lnTo>
                    <a:pt x="1450975" y="120703"/>
                  </a:lnTo>
                  <a:lnTo>
                    <a:pt x="1450975" y="785892"/>
                  </a:lnTo>
                  <a:lnTo>
                    <a:pt x="1450711" y="792245"/>
                  </a:lnTo>
                  <a:lnTo>
                    <a:pt x="1450446" y="798333"/>
                  </a:lnTo>
                  <a:lnTo>
                    <a:pt x="1449652" y="804421"/>
                  </a:lnTo>
                  <a:lnTo>
                    <a:pt x="1448594" y="810244"/>
                  </a:lnTo>
                  <a:lnTo>
                    <a:pt x="1447006" y="816068"/>
                  </a:lnTo>
                  <a:lnTo>
                    <a:pt x="1445683" y="821891"/>
                  </a:lnTo>
                  <a:lnTo>
                    <a:pt x="1443830" y="827714"/>
                  </a:lnTo>
                  <a:lnTo>
                    <a:pt x="1441713" y="833008"/>
                  </a:lnTo>
                  <a:lnTo>
                    <a:pt x="1439067" y="838302"/>
                  </a:lnTo>
                  <a:lnTo>
                    <a:pt x="1436420" y="843596"/>
                  </a:lnTo>
                  <a:lnTo>
                    <a:pt x="1433510" y="848626"/>
                  </a:lnTo>
                  <a:lnTo>
                    <a:pt x="1430334" y="853655"/>
                  </a:lnTo>
                  <a:lnTo>
                    <a:pt x="1426894" y="858155"/>
                  </a:lnTo>
                  <a:lnTo>
                    <a:pt x="1423454" y="862655"/>
                  </a:lnTo>
                  <a:lnTo>
                    <a:pt x="1419749" y="867419"/>
                  </a:lnTo>
                  <a:lnTo>
                    <a:pt x="1415515" y="871654"/>
                  </a:lnTo>
                  <a:lnTo>
                    <a:pt x="1411545" y="875625"/>
                  </a:lnTo>
                  <a:lnTo>
                    <a:pt x="1406782" y="879331"/>
                  </a:lnTo>
                  <a:lnTo>
                    <a:pt x="1402283" y="883036"/>
                  </a:lnTo>
                  <a:lnTo>
                    <a:pt x="1397784" y="886213"/>
                  </a:lnTo>
                  <a:lnTo>
                    <a:pt x="1392492" y="889389"/>
                  </a:lnTo>
                  <a:lnTo>
                    <a:pt x="1387728" y="892301"/>
                  </a:lnTo>
                  <a:lnTo>
                    <a:pt x="1382436" y="895213"/>
                  </a:lnTo>
                  <a:lnTo>
                    <a:pt x="1376878" y="897595"/>
                  </a:lnTo>
                  <a:lnTo>
                    <a:pt x="1371586" y="899713"/>
                  </a:lnTo>
                  <a:lnTo>
                    <a:pt x="1366028" y="901565"/>
                  </a:lnTo>
                  <a:lnTo>
                    <a:pt x="1360207" y="903418"/>
                  </a:lnTo>
                  <a:lnTo>
                    <a:pt x="1354385" y="904477"/>
                  </a:lnTo>
                  <a:lnTo>
                    <a:pt x="1348298" y="905536"/>
                  </a:lnTo>
                  <a:lnTo>
                    <a:pt x="1342476" y="906330"/>
                  </a:lnTo>
                  <a:lnTo>
                    <a:pt x="1336390" y="907124"/>
                  </a:lnTo>
                  <a:lnTo>
                    <a:pt x="1330039" y="907124"/>
                  </a:lnTo>
                  <a:lnTo>
                    <a:pt x="846557" y="907124"/>
                  </a:lnTo>
                  <a:lnTo>
                    <a:pt x="846557" y="1149059"/>
                  </a:lnTo>
                  <a:lnTo>
                    <a:pt x="906893" y="1149059"/>
                  </a:lnTo>
                  <a:lnTo>
                    <a:pt x="909539" y="1149059"/>
                  </a:lnTo>
                  <a:lnTo>
                    <a:pt x="912715" y="1149588"/>
                  </a:lnTo>
                  <a:lnTo>
                    <a:pt x="916155" y="1150118"/>
                  </a:lnTo>
                  <a:lnTo>
                    <a:pt x="920918" y="1150912"/>
                  </a:lnTo>
                  <a:lnTo>
                    <a:pt x="925946" y="1152235"/>
                  </a:lnTo>
                  <a:lnTo>
                    <a:pt x="931503" y="1154088"/>
                  </a:lnTo>
                  <a:lnTo>
                    <a:pt x="937061" y="1156471"/>
                  </a:lnTo>
                  <a:lnTo>
                    <a:pt x="942883" y="1159912"/>
                  </a:lnTo>
                  <a:lnTo>
                    <a:pt x="945529" y="1161765"/>
                  </a:lnTo>
                  <a:lnTo>
                    <a:pt x="948175" y="1163882"/>
                  </a:lnTo>
                  <a:lnTo>
                    <a:pt x="950821" y="1166265"/>
                  </a:lnTo>
                  <a:lnTo>
                    <a:pt x="953468" y="1168647"/>
                  </a:lnTo>
                  <a:lnTo>
                    <a:pt x="955585" y="1171559"/>
                  </a:lnTo>
                  <a:lnTo>
                    <a:pt x="957967" y="1174470"/>
                  </a:lnTo>
                  <a:lnTo>
                    <a:pt x="959819" y="1177911"/>
                  </a:lnTo>
                  <a:lnTo>
                    <a:pt x="961671" y="1181617"/>
                  </a:lnTo>
                  <a:lnTo>
                    <a:pt x="963524" y="1185588"/>
                  </a:lnTo>
                  <a:lnTo>
                    <a:pt x="964847" y="1189558"/>
                  </a:lnTo>
                  <a:lnTo>
                    <a:pt x="965905" y="1194058"/>
                  </a:lnTo>
                  <a:lnTo>
                    <a:pt x="966699" y="1198823"/>
                  </a:lnTo>
                  <a:lnTo>
                    <a:pt x="967229" y="1204117"/>
                  </a:lnTo>
                  <a:lnTo>
                    <a:pt x="967493" y="1209675"/>
                  </a:lnTo>
                  <a:lnTo>
                    <a:pt x="483482" y="1209675"/>
                  </a:lnTo>
                  <a:lnTo>
                    <a:pt x="484011" y="1206763"/>
                  </a:lnTo>
                  <a:lnTo>
                    <a:pt x="484011" y="1204117"/>
                  </a:lnTo>
                  <a:lnTo>
                    <a:pt x="484541" y="1200146"/>
                  </a:lnTo>
                  <a:lnTo>
                    <a:pt x="485334" y="1195646"/>
                  </a:lnTo>
                  <a:lnTo>
                    <a:pt x="486922" y="1190352"/>
                  </a:lnTo>
                  <a:lnTo>
                    <a:pt x="488775" y="1184793"/>
                  </a:lnTo>
                  <a:lnTo>
                    <a:pt x="491156" y="1179499"/>
                  </a:lnTo>
                  <a:lnTo>
                    <a:pt x="494332" y="1173676"/>
                  </a:lnTo>
                  <a:lnTo>
                    <a:pt x="496449" y="1170764"/>
                  </a:lnTo>
                  <a:lnTo>
                    <a:pt x="498566" y="1168117"/>
                  </a:lnTo>
                  <a:lnTo>
                    <a:pt x="500683" y="1165735"/>
                  </a:lnTo>
                  <a:lnTo>
                    <a:pt x="503329" y="1163353"/>
                  </a:lnTo>
                  <a:lnTo>
                    <a:pt x="506240" y="1160706"/>
                  </a:lnTo>
                  <a:lnTo>
                    <a:pt x="509151" y="1158588"/>
                  </a:lnTo>
                  <a:lnTo>
                    <a:pt x="512592" y="1156471"/>
                  </a:lnTo>
                  <a:lnTo>
                    <a:pt x="516296" y="1154618"/>
                  </a:lnTo>
                  <a:lnTo>
                    <a:pt x="520001" y="1153030"/>
                  </a:lnTo>
                  <a:lnTo>
                    <a:pt x="524235" y="1151706"/>
                  </a:lnTo>
                  <a:lnTo>
                    <a:pt x="528734" y="1150383"/>
                  </a:lnTo>
                  <a:lnTo>
                    <a:pt x="533497" y="1149853"/>
                  </a:lnTo>
                  <a:lnTo>
                    <a:pt x="538525" y="1149059"/>
                  </a:lnTo>
                  <a:lnTo>
                    <a:pt x="544083" y="1149059"/>
                  </a:lnTo>
                  <a:lnTo>
                    <a:pt x="604683" y="1149059"/>
                  </a:lnTo>
                  <a:lnTo>
                    <a:pt x="604683" y="907124"/>
                  </a:lnTo>
                  <a:lnTo>
                    <a:pt x="120672" y="907124"/>
                  </a:lnTo>
                  <a:lnTo>
                    <a:pt x="114585" y="907124"/>
                  </a:lnTo>
                  <a:lnTo>
                    <a:pt x="108499" y="906330"/>
                  </a:lnTo>
                  <a:lnTo>
                    <a:pt x="102412" y="905536"/>
                  </a:lnTo>
                  <a:lnTo>
                    <a:pt x="96590" y="904477"/>
                  </a:lnTo>
                  <a:lnTo>
                    <a:pt x="90769" y="903418"/>
                  </a:lnTo>
                  <a:lnTo>
                    <a:pt x="84947" y="901565"/>
                  </a:lnTo>
                  <a:lnTo>
                    <a:pt x="79389" y="899713"/>
                  </a:lnTo>
                  <a:lnTo>
                    <a:pt x="73832" y="897595"/>
                  </a:lnTo>
                  <a:lnTo>
                    <a:pt x="68539" y="895213"/>
                  </a:lnTo>
                  <a:lnTo>
                    <a:pt x="63511" y="892301"/>
                  </a:lnTo>
                  <a:lnTo>
                    <a:pt x="58219" y="889389"/>
                  </a:lnTo>
                  <a:lnTo>
                    <a:pt x="53455" y="886213"/>
                  </a:lnTo>
                  <a:lnTo>
                    <a:pt x="48427" y="883036"/>
                  </a:lnTo>
                  <a:lnTo>
                    <a:pt x="43929" y="879331"/>
                  </a:lnTo>
                  <a:lnTo>
                    <a:pt x="39695" y="875625"/>
                  </a:lnTo>
                  <a:lnTo>
                    <a:pt x="35461" y="871654"/>
                  </a:lnTo>
                  <a:lnTo>
                    <a:pt x="31491" y="867419"/>
                  </a:lnTo>
                  <a:lnTo>
                    <a:pt x="27786" y="862655"/>
                  </a:lnTo>
                  <a:lnTo>
                    <a:pt x="24081" y="858155"/>
                  </a:lnTo>
                  <a:lnTo>
                    <a:pt x="20641" y="853655"/>
                  </a:lnTo>
                  <a:lnTo>
                    <a:pt x="17466" y="848626"/>
                  </a:lnTo>
                  <a:lnTo>
                    <a:pt x="14555" y="843596"/>
                  </a:lnTo>
                  <a:lnTo>
                    <a:pt x="11908" y="838302"/>
                  </a:lnTo>
                  <a:lnTo>
                    <a:pt x="9527" y="833008"/>
                  </a:lnTo>
                  <a:lnTo>
                    <a:pt x="7410" y="827714"/>
                  </a:lnTo>
                  <a:lnTo>
                    <a:pt x="5557" y="821891"/>
                  </a:lnTo>
                  <a:lnTo>
                    <a:pt x="3705" y="816068"/>
                  </a:lnTo>
                  <a:lnTo>
                    <a:pt x="2382" y="810244"/>
                  </a:lnTo>
                  <a:lnTo>
                    <a:pt x="1323" y="804421"/>
                  </a:lnTo>
                  <a:lnTo>
                    <a:pt x="529" y="798333"/>
                  </a:lnTo>
                  <a:lnTo>
                    <a:pt x="0" y="792245"/>
                  </a:lnTo>
                  <a:lnTo>
                    <a:pt x="0" y="785892"/>
                  </a:lnTo>
                  <a:lnTo>
                    <a:pt x="0" y="120703"/>
                  </a:lnTo>
                  <a:lnTo>
                    <a:pt x="0" y="114615"/>
                  </a:lnTo>
                  <a:lnTo>
                    <a:pt x="529" y="108527"/>
                  </a:lnTo>
                  <a:lnTo>
                    <a:pt x="1323" y="102438"/>
                  </a:lnTo>
                  <a:lnTo>
                    <a:pt x="2382" y="96615"/>
                  </a:lnTo>
                  <a:lnTo>
                    <a:pt x="3705" y="90792"/>
                  </a:lnTo>
                  <a:lnTo>
                    <a:pt x="5557" y="84968"/>
                  </a:lnTo>
                  <a:lnTo>
                    <a:pt x="7410" y="79145"/>
                  </a:lnTo>
                  <a:lnTo>
                    <a:pt x="9527" y="73586"/>
                  </a:lnTo>
                  <a:lnTo>
                    <a:pt x="11908" y="68557"/>
                  </a:lnTo>
                  <a:lnTo>
                    <a:pt x="14555" y="63263"/>
                  </a:lnTo>
                  <a:lnTo>
                    <a:pt x="17466" y="58234"/>
                  </a:lnTo>
                  <a:lnTo>
                    <a:pt x="20641" y="53204"/>
                  </a:lnTo>
                  <a:lnTo>
                    <a:pt x="24081" y="48705"/>
                  </a:lnTo>
                  <a:lnTo>
                    <a:pt x="27786" y="44205"/>
                  </a:lnTo>
                  <a:lnTo>
                    <a:pt x="31491" y="39440"/>
                  </a:lnTo>
                  <a:lnTo>
                    <a:pt x="35461" y="35205"/>
                  </a:lnTo>
                  <a:lnTo>
                    <a:pt x="39695" y="31234"/>
                  </a:lnTo>
                  <a:lnTo>
                    <a:pt x="43929" y="27529"/>
                  </a:lnTo>
                  <a:lnTo>
                    <a:pt x="48427" y="24087"/>
                  </a:lnTo>
                  <a:lnTo>
                    <a:pt x="53455" y="20646"/>
                  </a:lnTo>
                  <a:lnTo>
                    <a:pt x="58219" y="17205"/>
                  </a:lnTo>
                  <a:lnTo>
                    <a:pt x="63511" y="14558"/>
                  </a:lnTo>
                  <a:lnTo>
                    <a:pt x="68539" y="11911"/>
                  </a:lnTo>
                  <a:lnTo>
                    <a:pt x="73832" y="9264"/>
                  </a:lnTo>
                  <a:lnTo>
                    <a:pt x="79389" y="7147"/>
                  </a:lnTo>
                  <a:lnTo>
                    <a:pt x="84947" y="5294"/>
                  </a:lnTo>
                  <a:lnTo>
                    <a:pt x="90769" y="3441"/>
                  </a:lnTo>
                  <a:lnTo>
                    <a:pt x="96590" y="2382"/>
                  </a:lnTo>
                  <a:lnTo>
                    <a:pt x="102412" y="1059"/>
                  </a:lnTo>
                  <a:lnTo>
                    <a:pt x="108499" y="529"/>
                  </a:lnTo>
                  <a:lnTo>
                    <a:pt x="1145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432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19">
        <p15:prstTrans prst="peelOff"/>
      </p:transition>
    </mc:Choice>
    <mc:Fallback>
      <p:transition spd="slow" advTm="4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获得成绩与经验</a:t>
            </a:r>
            <a:endParaRPr lang="zh-CN" altLang="en-US" dirty="0"/>
          </a:p>
        </p:txBody>
      </p:sp>
      <p:sp>
        <p:nvSpPr>
          <p:cNvPr id="105" name="任意多边形 104"/>
          <p:cNvSpPr/>
          <p:nvPr/>
        </p:nvSpPr>
        <p:spPr>
          <a:xfrm>
            <a:off x="3775520" y="2163057"/>
            <a:ext cx="4110669" cy="4250805"/>
          </a:xfrm>
          <a:custGeom>
            <a:avLst/>
            <a:gdLst>
              <a:gd name="connsiteX0" fmla="*/ 2794000 w 5588000"/>
              <a:gd name="connsiteY0" fmla="*/ 0 h 5778500"/>
              <a:gd name="connsiteX1" fmla="*/ 1346200 w 5588000"/>
              <a:gd name="connsiteY1" fmla="*/ 1409700 h 5778500"/>
              <a:gd name="connsiteX2" fmla="*/ 2197100 w 5588000"/>
              <a:gd name="connsiteY2" fmla="*/ 1854200 h 5778500"/>
              <a:gd name="connsiteX3" fmla="*/ 774700 w 5588000"/>
              <a:gd name="connsiteY3" fmla="*/ 2882900 h 5778500"/>
              <a:gd name="connsiteX4" fmla="*/ 1701800 w 5588000"/>
              <a:gd name="connsiteY4" fmla="*/ 3416300 h 5778500"/>
              <a:gd name="connsiteX5" fmla="*/ 0 w 5588000"/>
              <a:gd name="connsiteY5" fmla="*/ 4343400 h 5778500"/>
              <a:gd name="connsiteX6" fmla="*/ 2540000 w 5588000"/>
              <a:gd name="connsiteY6" fmla="*/ 5232400 h 5778500"/>
              <a:gd name="connsiteX7" fmla="*/ 2451100 w 5588000"/>
              <a:gd name="connsiteY7" fmla="*/ 5778500 h 5778500"/>
              <a:gd name="connsiteX8" fmla="*/ 3175000 w 5588000"/>
              <a:gd name="connsiteY8" fmla="*/ 5778500 h 5778500"/>
              <a:gd name="connsiteX9" fmla="*/ 3111500 w 5588000"/>
              <a:gd name="connsiteY9" fmla="*/ 5207000 h 5778500"/>
              <a:gd name="connsiteX10" fmla="*/ 5588000 w 5588000"/>
              <a:gd name="connsiteY10" fmla="*/ 4368800 h 5778500"/>
              <a:gd name="connsiteX11" fmla="*/ 3962400 w 5588000"/>
              <a:gd name="connsiteY11" fmla="*/ 3416300 h 5778500"/>
              <a:gd name="connsiteX12" fmla="*/ 4876800 w 5588000"/>
              <a:gd name="connsiteY12" fmla="*/ 2908300 h 5778500"/>
              <a:gd name="connsiteX13" fmla="*/ 3378200 w 5588000"/>
              <a:gd name="connsiteY13" fmla="*/ 1854200 h 5778500"/>
              <a:gd name="connsiteX14" fmla="*/ 4279900 w 5588000"/>
              <a:gd name="connsiteY14" fmla="*/ 1435100 h 5778500"/>
              <a:gd name="connsiteX15" fmla="*/ 2794000 w 5588000"/>
              <a:gd name="connsiteY15" fmla="*/ 0 h 5778500"/>
              <a:gd name="connsiteX0-1" fmla="*/ 2794000 w 5588000"/>
              <a:gd name="connsiteY0-2" fmla="*/ 0 h 5778500"/>
              <a:gd name="connsiteX1-3" fmla="*/ 1346200 w 5588000"/>
              <a:gd name="connsiteY1-4" fmla="*/ 1409700 h 5778500"/>
              <a:gd name="connsiteX2-5" fmla="*/ 2197100 w 5588000"/>
              <a:gd name="connsiteY2-6" fmla="*/ 1854200 h 5778500"/>
              <a:gd name="connsiteX3-7" fmla="*/ 774700 w 5588000"/>
              <a:gd name="connsiteY3-8" fmla="*/ 2882900 h 5778500"/>
              <a:gd name="connsiteX4-9" fmla="*/ 1701800 w 5588000"/>
              <a:gd name="connsiteY4-10" fmla="*/ 3416300 h 5778500"/>
              <a:gd name="connsiteX5-11" fmla="*/ 0 w 5588000"/>
              <a:gd name="connsiteY5-12" fmla="*/ 4343400 h 5778500"/>
              <a:gd name="connsiteX6-13" fmla="*/ 2540000 w 5588000"/>
              <a:gd name="connsiteY6-14" fmla="*/ 5232400 h 5778500"/>
              <a:gd name="connsiteX7-15" fmla="*/ 2451100 w 5588000"/>
              <a:gd name="connsiteY7-16" fmla="*/ 5778500 h 5778500"/>
              <a:gd name="connsiteX8-17" fmla="*/ 3175000 w 5588000"/>
              <a:gd name="connsiteY8-18" fmla="*/ 5778500 h 5778500"/>
              <a:gd name="connsiteX9-19" fmla="*/ 3111500 w 5588000"/>
              <a:gd name="connsiteY9-20" fmla="*/ 5207000 h 5778500"/>
              <a:gd name="connsiteX10-21" fmla="*/ 5588000 w 5588000"/>
              <a:gd name="connsiteY10-22" fmla="*/ 4368800 h 5778500"/>
              <a:gd name="connsiteX11-23" fmla="*/ 3962400 w 5588000"/>
              <a:gd name="connsiteY11-24" fmla="*/ 3416300 h 5778500"/>
              <a:gd name="connsiteX12-25" fmla="*/ 4876800 w 5588000"/>
              <a:gd name="connsiteY12-26" fmla="*/ 2908300 h 5778500"/>
              <a:gd name="connsiteX13-27" fmla="*/ 3378200 w 5588000"/>
              <a:gd name="connsiteY13-28" fmla="*/ 1854200 h 5778500"/>
              <a:gd name="connsiteX14-29" fmla="*/ 4279900 w 5588000"/>
              <a:gd name="connsiteY14-30" fmla="*/ 1435100 h 5778500"/>
              <a:gd name="connsiteX15-31" fmla="*/ 2794000 w 5588000"/>
              <a:gd name="connsiteY15-32" fmla="*/ 0 h 5778500"/>
              <a:gd name="connsiteX0-33" fmla="*/ 2794000 w 5588000"/>
              <a:gd name="connsiteY0-34" fmla="*/ 0 h 5778500"/>
              <a:gd name="connsiteX1-35" fmla="*/ 1346200 w 5588000"/>
              <a:gd name="connsiteY1-36" fmla="*/ 1409700 h 5778500"/>
              <a:gd name="connsiteX2-37" fmla="*/ 2197100 w 5588000"/>
              <a:gd name="connsiteY2-38" fmla="*/ 1854200 h 5778500"/>
              <a:gd name="connsiteX3-39" fmla="*/ 774700 w 5588000"/>
              <a:gd name="connsiteY3-40" fmla="*/ 2882900 h 5778500"/>
              <a:gd name="connsiteX4-41" fmla="*/ 1701800 w 5588000"/>
              <a:gd name="connsiteY4-42" fmla="*/ 3416300 h 5778500"/>
              <a:gd name="connsiteX5-43" fmla="*/ 0 w 5588000"/>
              <a:gd name="connsiteY5-44" fmla="*/ 4343400 h 5778500"/>
              <a:gd name="connsiteX6-45" fmla="*/ 2540000 w 5588000"/>
              <a:gd name="connsiteY6-46" fmla="*/ 5232400 h 5778500"/>
              <a:gd name="connsiteX7-47" fmla="*/ 2451100 w 5588000"/>
              <a:gd name="connsiteY7-48" fmla="*/ 5778500 h 5778500"/>
              <a:gd name="connsiteX8-49" fmla="*/ 3175000 w 5588000"/>
              <a:gd name="connsiteY8-50" fmla="*/ 5778500 h 5778500"/>
              <a:gd name="connsiteX9-51" fmla="*/ 3111500 w 5588000"/>
              <a:gd name="connsiteY9-52" fmla="*/ 5207000 h 5778500"/>
              <a:gd name="connsiteX10-53" fmla="*/ 5588000 w 5588000"/>
              <a:gd name="connsiteY10-54" fmla="*/ 4368800 h 5778500"/>
              <a:gd name="connsiteX11-55" fmla="*/ 3962400 w 5588000"/>
              <a:gd name="connsiteY11-56" fmla="*/ 3416300 h 5778500"/>
              <a:gd name="connsiteX12-57" fmla="*/ 4876800 w 5588000"/>
              <a:gd name="connsiteY12-58" fmla="*/ 2908300 h 5778500"/>
              <a:gd name="connsiteX13-59" fmla="*/ 3378200 w 5588000"/>
              <a:gd name="connsiteY13-60" fmla="*/ 1854200 h 5778500"/>
              <a:gd name="connsiteX14-61" fmla="*/ 4279900 w 5588000"/>
              <a:gd name="connsiteY14-62" fmla="*/ 1435100 h 5778500"/>
              <a:gd name="connsiteX15-63" fmla="*/ 2794000 w 5588000"/>
              <a:gd name="connsiteY15-64" fmla="*/ 0 h 5778500"/>
              <a:gd name="connsiteX0-65" fmla="*/ 2794000 w 5588000"/>
              <a:gd name="connsiteY0-66" fmla="*/ 0 h 5778500"/>
              <a:gd name="connsiteX1-67" fmla="*/ 1346200 w 5588000"/>
              <a:gd name="connsiteY1-68" fmla="*/ 1409700 h 5778500"/>
              <a:gd name="connsiteX2-69" fmla="*/ 2197100 w 5588000"/>
              <a:gd name="connsiteY2-70" fmla="*/ 1854200 h 5778500"/>
              <a:gd name="connsiteX3-71" fmla="*/ 774700 w 5588000"/>
              <a:gd name="connsiteY3-72" fmla="*/ 2882900 h 5778500"/>
              <a:gd name="connsiteX4-73" fmla="*/ 1701800 w 5588000"/>
              <a:gd name="connsiteY4-74" fmla="*/ 3416300 h 5778500"/>
              <a:gd name="connsiteX5-75" fmla="*/ 0 w 5588000"/>
              <a:gd name="connsiteY5-76" fmla="*/ 4343400 h 5778500"/>
              <a:gd name="connsiteX6-77" fmla="*/ 2540000 w 5588000"/>
              <a:gd name="connsiteY6-78" fmla="*/ 5232400 h 5778500"/>
              <a:gd name="connsiteX7-79" fmla="*/ 2451100 w 5588000"/>
              <a:gd name="connsiteY7-80" fmla="*/ 5778500 h 5778500"/>
              <a:gd name="connsiteX8-81" fmla="*/ 3175000 w 5588000"/>
              <a:gd name="connsiteY8-82" fmla="*/ 5778500 h 5778500"/>
              <a:gd name="connsiteX9-83" fmla="*/ 3111500 w 5588000"/>
              <a:gd name="connsiteY9-84" fmla="*/ 5207000 h 5778500"/>
              <a:gd name="connsiteX10-85" fmla="*/ 5588000 w 5588000"/>
              <a:gd name="connsiteY10-86" fmla="*/ 4368800 h 5778500"/>
              <a:gd name="connsiteX11-87" fmla="*/ 3962400 w 5588000"/>
              <a:gd name="connsiteY11-88" fmla="*/ 3416300 h 5778500"/>
              <a:gd name="connsiteX12-89" fmla="*/ 4876800 w 5588000"/>
              <a:gd name="connsiteY12-90" fmla="*/ 2908300 h 5778500"/>
              <a:gd name="connsiteX13-91" fmla="*/ 3378200 w 5588000"/>
              <a:gd name="connsiteY13-92" fmla="*/ 1854200 h 5778500"/>
              <a:gd name="connsiteX14-93" fmla="*/ 4279900 w 5588000"/>
              <a:gd name="connsiteY14-94" fmla="*/ 1435100 h 5778500"/>
              <a:gd name="connsiteX15-95" fmla="*/ 2794000 w 5588000"/>
              <a:gd name="connsiteY15-96" fmla="*/ 0 h 5778500"/>
              <a:gd name="connsiteX0-97" fmla="*/ 2794000 w 5588000"/>
              <a:gd name="connsiteY0-98" fmla="*/ 0 h 5778500"/>
              <a:gd name="connsiteX1-99" fmla="*/ 1346200 w 5588000"/>
              <a:gd name="connsiteY1-100" fmla="*/ 1409700 h 5778500"/>
              <a:gd name="connsiteX2-101" fmla="*/ 2197100 w 5588000"/>
              <a:gd name="connsiteY2-102" fmla="*/ 1854200 h 5778500"/>
              <a:gd name="connsiteX3-103" fmla="*/ 774700 w 5588000"/>
              <a:gd name="connsiteY3-104" fmla="*/ 2882900 h 5778500"/>
              <a:gd name="connsiteX4-105" fmla="*/ 1701800 w 5588000"/>
              <a:gd name="connsiteY4-106" fmla="*/ 3416300 h 5778500"/>
              <a:gd name="connsiteX5-107" fmla="*/ 0 w 5588000"/>
              <a:gd name="connsiteY5-108" fmla="*/ 4343400 h 5778500"/>
              <a:gd name="connsiteX6-109" fmla="*/ 2540000 w 5588000"/>
              <a:gd name="connsiteY6-110" fmla="*/ 5232400 h 5778500"/>
              <a:gd name="connsiteX7-111" fmla="*/ 2451100 w 5588000"/>
              <a:gd name="connsiteY7-112" fmla="*/ 5778500 h 5778500"/>
              <a:gd name="connsiteX8-113" fmla="*/ 3175000 w 5588000"/>
              <a:gd name="connsiteY8-114" fmla="*/ 5778500 h 5778500"/>
              <a:gd name="connsiteX9-115" fmla="*/ 3111500 w 5588000"/>
              <a:gd name="connsiteY9-116" fmla="*/ 5207000 h 5778500"/>
              <a:gd name="connsiteX10-117" fmla="*/ 5588000 w 5588000"/>
              <a:gd name="connsiteY10-118" fmla="*/ 4368800 h 5778500"/>
              <a:gd name="connsiteX11-119" fmla="*/ 3962400 w 5588000"/>
              <a:gd name="connsiteY11-120" fmla="*/ 3416300 h 5778500"/>
              <a:gd name="connsiteX12-121" fmla="*/ 4876800 w 5588000"/>
              <a:gd name="connsiteY12-122" fmla="*/ 2908300 h 5778500"/>
              <a:gd name="connsiteX13-123" fmla="*/ 3378200 w 5588000"/>
              <a:gd name="connsiteY13-124" fmla="*/ 1854200 h 5778500"/>
              <a:gd name="connsiteX14-125" fmla="*/ 4279900 w 5588000"/>
              <a:gd name="connsiteY14-126" fmla="*/ 1435100 h 5778500"/>
              <a:gd name="connsiteX15-127" fmla="*/ 2794000 w 5588000"/>
              <a:gd name="connsiteY15-128" fmla="*/ 0 h 5778500"/>
              <a:gd name="connsiteX0-129" fmla="*/ 2794000 w 5588000"/>
              <a:gd name="connsiteY0-130" fmla="*/ 0 h 5778500"/>
              <a:gd name="connsiteX1-131" fmla="*/ 1346200 w 5588000"/>
              <a:gd name="connsiteY1-132" fmla="*/ 1409700 h 5778500"/>
              <a:gd name="connsiteX2-133" fmla="*/ 2197100 w 5588000"/>
              <a:gd name="connsiteY2-134" fmla="*/ 1854200 h 5778500"/>
              <a:gd name="connsiteX3-135" fmla="*/ 774700 w 5588000"/>
              <a:gd name="connsiteY3-136" fmla="*/ 2882900 h 5778500"/>
              <a:gd name="connsiteX4-137" fmla="*/ 1701800 w 5588000"/>
              <a:gd name="connsiteY4-138" fmla="*/ 3416300 h 5778500"/>
              <a:gd name="connsiteX5-139" fmla="*/ 0 w 5588000"/>
              <a:gd name="connsiteY5-140" fmla="*/ 4343400 h 5778500"/>
              <a:gd name="connsiteX6-141" fmla="*/ 2540000 w 5588000"/>
              <a:gd name="connsiteY6-142" fmla="*/ 5232400 h 5778500"/>
              <a:gd name="connsiteX7-143" fmla="*/ 2451100 w 5588000"/>
              <a:gd name="connsiteY7-144" fmla="*/ 5778500 h 5778500"/>
              <a:gd name="connsiteX8-145" fmla="*/ 3175000 w 5588000"/>
              <a:gd name="connsiteY8-146" fmla="*/ 5778500 h 5778500"/>
              <a:gd name="connsiteX9-147" fmla="*/ 3111500 w 5588000"/>
              <a:gd name="connsiteY9-148" fmla="*/ 5207000 h 5778500"/>
              <a:gd name="connsiteX10-149" fmla="*/ 5588000 w 5588000"/>
              <a:gd name="connsiteY10-150" fmla="*/ 4368800 h 5778500"/>
              <a:gd name="connsiteX11-151" fmla="*/ 3962400 w 5588000"/>
              <a:gd name="connsiteY11-152" fmla="*/ 3416300 h 5778500"/>
              <a:gd name="connsiteX12-153" fmla="*/ 4876800 w 5588000"/>
              <a:gd name="connsiteY12-154" fmla="*/ 2908300 h 5778500"/>
              <a:gd name="connsiteX13-155" fmla="*/ 3378200 w 5588000"/>
              <a:gd name="connsiteY13-156" fmla="*/ 1854200 h 5778500"/>
              <a:gd name="connsiteX14-157" fmla="*/ 4279900 w 5588000"/>
              <a:gd name="connsiteY14-158" fmla="*/ 1435100 h 5778500"/>
              <a:gd name="connsiteX15-159" fmla="*/ 2794000 w 5588000"/>
              <a:gd name="connsiteY15-160" fmla="*/ 0 h 5778500"/>
              <a:gd name="connsiteX0-161" fmla="*/ 2794000 w 5588000"/>
              <a:gd name="connsiteY0-162" fmla="*/ 0 h 5778500"/>
              <a:gd name="connsiteX1-163" fmla="*/ 1346200 w 5588000"/>
              <a:gd name="connsiteY1-164" fmla="*/ 1409700 h 5778500"/>
              <a:gd name="connsiteX2-165" fmla="*/ 2197100 w 5588000"/>
              <a:gd name="connsiteY2-166" fmla="*/ 1854200 h 5778500"/>
              <a:gd name="connsiteX3-167" fmla="*/ 774700 w 5588000"/>
              <a:gd name="connsiteY3-168" fmla="*/ 2882900 h 5778500"/>
              <a:gd name="connsiteX4-169" fmla="*/ 1701800 w 5588000"/>
              <a:gd name="connsiteY4-170" fmla="*/ 3416300 h 5778500"/>
              <a:gd name="connsiteX5-171" fmla="*/ 0 w 5588000"/>
              <a:gd name="connsiteY5-172" fmla="*/ 4343400 h 5778500"/>
              <a:gd name="connsiteX6-173" fmla="*/ 2540000 w 5588000"/>
              <a:gd name="connsiteY6-174" fmla="*/ 5232400 h 5778500"/>
              <a:gd name="connsiteX7-175" fmla="*/ 2451100 w 5588000"/>
              <a:gd name="connsiteY7-176" fmla="*/ 5778500 h 5778500"/>
              <a:gd name="connsiteX8-177" fmla="*/ 3175000 w 5588000"/>
              <a:gd name="connsiteY8-178" fmla="*/ 5778500 h 5778500"/>
              <a:gd name="connsiteX9-179" fmla="*/ 3111500 w 5588000"/>
              <a:gd name="connsiteY9-180" fmla="*/ 5207000 h 5778500"/>
              <a:gd name="connsiteX10-181" fmla="*/ 5588000 w 5588000"/>
              <a:gd name="connsiteY10-182" fmla="*/ 4368800 h 5778500"/>
              <a:gd name="connsiteX11-183" fmla="*/ 3962400 w 5588000"/>
              <a:gd name="connsiteY11-184" fmla="*/ 3416300 h 5778500"/>
              <a:gd name="connsiteX12-185" fmla="*/ 4876800 w 5588000"/>
              <a:gd name="connsiteY12-186" fmla="*/ 2908300 h 5778500"/>
              <a:gd name="connsiteX13-187" fmla="*/ 3378200 w 5588000"/>
              <a:gd name="connsiteY13-188" fmla="*/ 1854200 h 5778500"/>
              <a:gd name="connsiteX14-189" fmla="*/ 4279900 w 5588000"/>
              <a:gd name="connsiteY14-190" fmla="*/ 1435100 h 5778500"/>
              <a:gd name="connsiteX15-191" fmla="*/ 2794000 w 5588000"/>
              <a:gd name="connsiteY15-192" fmla="*/ 0 h 5778500"/>
              <a:gd name="connsiteX0-193" fmla="*/ 2794000 w 5588000"/>
              <a:gd name="connsiteY0-194" fmla="*/ 0 h 5778500"/>
              <a:gd name="connsiteX1-195" fmla="*/ 1346200 w 5588000"/>
              <a:gd name="connsiteY1-196" fmla="*/ 1409700 h 5778500"/>
              <a:gd name="connsiteX2-197" fmla="*/ 2197100 w 5588000"/>
              <a:gd name="connsiteY2-198" fmla="*/ 1854200 h 5778500"/>
              <a:gd name="connsiteX3-199" fmla="*/ 774700 w 5588000"/>
              <a:gd name="connsiteY3-200" fmla="*/ 2882900 h 5778500"/>
              <a:gd name="connsiteX4-201" fmla="*/ 1701800 w 5588000"/>
              <a:gd name="connsiteY4-202" fmla="*/ 3416300 h 5778500"/>
              <a:gd name="connsiteX5-203" fmla="*/ 0 w 5588000"/>
              <a:gd name="connsiteY5-204" fmla="*/ 4343400 h 5778500"/>
              <a:gd name="connsiteX6-205" fmla="*/ 2540000 w 5588000"/>
              <a:gd name="connsiteY6-206" fmla="*/ 5232400 h 5778500"/>
              <a:gd name="connsiteX7-207" fmla="*/ 2451100 w 5588000"/>
              <a:gd name="connsiteY7-208" fmla="*/ 5778500 h 5778500"/>
              <a:gd name="connsiteX8-209" fmla="*/ 3175000 w 5588000"/>
              <a:gd name="connsiteY8-210" fmla="*/ 5778500 h 5778500"/>
              <a:gd name="connsiteX9-211" fmla="*/ 3111500 w 5588000"/>
              <a:gd name="connsiteY9-212" fmla="*/ 5207000 h 5778500"/>
              <a:gd name="connsiteX10-213" fmla="*/ 5588000 w 5588000"/>
              <a:gd name="connsiteY10-214" fmla="*/ 4368800 h 5778500"/>
              <a:gd name="connsiteX11-215" fmla="*/ 3962400 w 5588000"/>
              <a:gd name="connsiteY11-216" fmla="*/ 3416300 h 5778500"/>
              <a:gd name="connsiteX12-217" fmla="*/ 4876800 w 5588000"/>
              <a:gd name="connsiteY12-218" fmla="*/ 2908300 h 5778500"/>
              <a:gd name="connsiteX13-219" fmla="*/ 3378200 w 5588000"/>
              <a:gd name="connsiteY13-220" fmla="*/ 1854200 h 5778500"/>
              <a:gd name="connsiteX14-221" fmla="*/ 4279900 w 5588000"/>
              <a:gd name="connsiteY14-222" fmla="*/ 1435100 h 5778500"/>
              <a:gd name="connsiteX15-223" fmla="*/ 2794000 w 5588000"/>
              <a:gd name="connsiteY15-224" fmla="*/ 0 h 5778500"/>
              <a:gd name="connsiteX0-225" fmla="*/ 2794000 w 5588000"/>
              <a:gd name="connsiteY0-226" fmla="*/ 0 h 5778500"/>
              <a:gd name="connsiteX1-227" fmla="*/ 1346200 w 5588000"/>
              <a:gd name="connsiteY1-228" fmla="*/ 1409700 h 5778500"/>
              <a:gd name="connsiteX2-229" fmla="*/ 2197100 w 5588000"/>
              <a:gd name="connsiteY2-230" fmla="*/ 1854200 h 5778500"/>
              <a:gd name="connsiteX3-231" fmla="*/ 774700 w 5588000"/>
              <a:gd name="connsiteY3-232" fmla="*/ 2882900 h 5778500"/>
              <a:gd name="connsiteX4-233" fmla="*/ 1701800 w 5588000"/>
              <a:gd name="connsiteY4-234" fmla="*/ 3416300 h 5778500"/>
              <a:gd name="connsiteX5-235" fmla="*/ 0 w 5588000"/>
              <a:gd name="connsiteY5-236" fmla="*/ 4343400 h 5778500"/>
              <a:gd name="connsiteX6-237" fmla="*/ 2540000 w 5588000"/>
              <a:gd name="connsiteY6-238" fmla="*/ 5232400 h 5778500"/>
              <a:gd name="connsiteX7-239" fmla="*/ 2451100 w 5588000"/>
              <a:gd name="connsiteY7-240" fmla="*/ 5778500 h 5778500"/>
              <a:gd name="connsiteX8-241" fmla="*/ 3175000 w 5588000"/>
              <a:gd name="connsiteY8-242" fmla="*/ 5778500 h 5778500"/>
              <a:gd name="connsiteX9-243" fmla="*/ 3111500 w 5588000"/>
              <a:gd name="connsiteY9-244" fmla="*/ 5207000 h 5778500"/>
              <a:gd name="connsiteX10-245" fmla="*/ 5588000 w 5588000"/>
              <a:gd name="connsiteY10-246" fmla="*/ 4368800 h 5778500"/>
              <a:gd name="connsiteX11-247" fmla="*/ 3962400 w 5588000"/>
              <a:gd name="connsiteY11-248" fmla="*/ 3416300 h 5778500"/>
              <a:gd name="connsiteX12-249" fmla="*/ 4876800 w 5588000"/>
              <a:gd name="connsiteY12-250" fmla="*/ 2908300 h 5778500"/>
              <a:gd name="connsiteX13-251" fmla="*/ 3378200 w 5588000"/>
              <a:gd name="connsiteY13-252" fmla="*/ 1854200 h 5778500"/>
              <a:gd name="connsiteX14-253" fmla="*/ 4279900 w 5588000"/>
              <a:gd name="connsiteY14-254" fmla="*/ 1435100 h 5778500"/>
              <a:gd name="connsiteX15-255" fmla="*/ 2794000 w 5588000"/>
              <a:gd name="connsiteY15-256" fmla="*/ 0 h 5778500"/>
              <a:gd name="connsiteX0-257" fmla="*/ 2794000 w 5588000"/>
              <a:gd name="connsiteY0-258" fmla="*/ 0 h 5778500"/>
              <a:gd name="connsiteX1-259" fmla="*/ 1346200 w 5588000"/>
              <a:gd name="connsiteY1-260" fmla="*/ 1409700 h 5778500"/>
              <a:gd name="connsiteX2-261" fmla="*/ 2197100 w 5588000"/>
              <a:gd name="connsiteY2-262" fmla="*/ 1854200 h 5778500"/>
              <a:gd name="connsiteX3-263" fmla="*/ 774700 w 5588000"/>
              <a:gd name="connsiteY3-264" fmla="*/ 2882900 h 5778500"/>
              <a:gd name="connsiteX4-265" fmla="*/ 1701800 w 5588000"/>
              <a:gd name="connsiteY4-266" fmla="*/ 3416300 h 5778500"/>
              <a:gd name="connsiteX5-267" fmla="*/ 0 w 5588000"/>
              <a:gd name="connsiteY5-268" fmla="*/ 4343400 h 5778500"/>
              <a:gd name="connsiteX6-269" fmla="*/ 2540000 w 5588000"/>
              <a:gd name="connsiteY6-270" fmla="*/ 5232400 h 5778500"/>
              <a:gd name="connsiteX7-271" fmla="*/ 2451100 w 5588000"/>
              <a:gd name="connsiteY7-272" fmla="*/ 5778500 h 5778500"/>
              <a:gd name="connsiteX8-273" fmla="*/ 3175000 w 5588000"/>
              <a:gd name="connsiteY8-274" fmla="*/ 5778500 h 5778500"/>
              <a:gd name="connsiteX9-275" fmla="*/ 3111500 w 5588000"/>
              <a:gd name="connsiteY9-276" fmla="*/ 5207000 h 5778500"/>
              <a:gd name="connsiteX10-277" fmla="*/ 5588000 w 5588000"/>
              <a:gd name="connsiteY10-278" fmla="*/ 4368800 h 5778500"/>
              <a:gd name="connsiteX11-279" fmla="*/ 3962400 w 5588000"/>
              <a:gd name="connsiteY11-280" fmla="*/ 3416300 h 5778500"/>
              <a:gd name="connsiteX12-281" fmla="*/ 4876800 w 5588000"/>
              <a:gd name="connsiteY12-282" fmla="*/ 2908300 h 5778500"/>
              <a:gd name="connsiteX13-283" fmla="*/ 3378200 w 5588000"/>
              <a:gd name="connsiteY13-284" fmla="*/ 1854200 h 5778500"/>
              <a:gd name="connsiteX14-285" fmla="*/ 4279900 w 5588000"/>
              <a:gd name="connsiteY14-286" fmla="*/ 1435100 h 5778500"/>
              <a:gd name="connsiteX15-287" fmla="*/ 2794000 w 5588000"/>
              <a:gd name="connsiteY15-288" fmla="*/ 0 h 5778500"/>
              <a:gd name="connsiteX0-289" fmla="*/ 2794000 w 5588000"/>
              <a:gd name="connsiteY0-290" fmla="*/ 0 h 5778500"/>
              <a:gd name="connsiteX1-291" fmla="*/ 1346200 w 5588000"/>
              <a:gd name="connsiteY1-292" fmla="*/ 1409700 h 5778500"/>
              <a:gd name="connsiteX2-293" fmla="*/ 2197100 w 5588000"/>
              <a:gd name="connsiteY2-294" fmla="*/ 1854200 h 5778500"/>
              <a:gd name="connsiteX3-295" fmla="*/ 774700 w 5588000"/>
              <a:gd name="connsiteY3-296" fmla="*/ 2882900 h 5778500"/>
              <a:gd name="connsiteX4-297" fmla="*/ 1701800 w 5588000"/>
              <a:gd name="connsiteY4-298" fmla="*/ 3416300 h 5778500"/>
              <a:gd name="connsiteX5-299" fmla="*/ 0 w 5588000"/>
              <a:gd name="connsiteY5-300" fmla="*/ 4343400 h 5778500"/>
              <a:gd name="connsiteX6-301" fmla="*/ 2540000 w 5588000"/>
              <a:gd name="connsiteY6-302" fmla="*/ 5232400 h 5778500"/>
              <a:gd name="connsiteX7-303" fmla="*/ 2451100 w 5588000"/>
              <a:gd name="connsiteY7-304" fmla="*/ 5778500 h 5778500"/>
              <a:gd name="connsiteX8-305" fmla="*/ 3175000 w 5588000"/>
              <a:gd name="connsiteY8-306" fmla="*/ 5778500 h 5778500"/>
              <a:gd name="connsiteX9-307" fmla="*/ 3111500 w 5588000"/>
              <a:gd name="connsiteY9-308" fmla="*/ 5207000 h 5778500"/>
              <a:gd name="connsiteX10-309" fmla="*/ 5588000 w 5588000"/>
              <a:gd name="connsiteY10-310" fmla="*/ 4368800 h 5778500"/>
              <a:gd name="connsiteX11-311" fmla="*/ 3962400 w 5588000"/>
              <a:gd name="connsiteY11-312" fmla="*/ 3416300 h 5778500"/>
              <a:gd name="connsiteX12-313" fmla="*/ 4876800 w 5588000"/>
              <a:gd name="connsiteY12-314" fmla="*/ 2908300 h 5778500"/>
              <a:gd name="connsiteX13-315" fmla="*/ 3378200 w 5588000"/>
              <a:gd name="connsiteY13-316" fmla="*/ 1854200 h 5778500"/>
              <a:gd name="connsiteX14-317" fmla="*/ 4279900 w 5588000"/>
              <a:gd name="connsiteY14-318" fmla="*/ 1435100 h 5778500"/>
              <a:gd name="connsiteX15-319" fmla="*/ 2794000 w 5588000"/>
              <a:gd name="connsiteY15-320" fmla="*/ 0 h 5778500"/>
              <a:gd name="connsiteX0-321" fmla="*/ 2794000 w 5588000"/>
              <a:gd name="connsiteY0-322" fmla="*/ 0 h 5778500"/>
              <a:gd name="connsiteX1-323" fmla="*/ 1346200 w 5588000"/>
              <a:gd name="connsiteY1-324" fmla="*/ 1409700 h 5778500"/>
              <a:gd name="connsiteX2-325" fmla="*/ 2197100 w 5588000"/>
              <a:gd name="connsiteY2-326" fmla="*/ 1854200 h 5778500"/>
              <a:gd name="connsiteX3-327" fmla="*/ 774700 w 5588000"/>
              <a:gd name="connsiteY3-328" fmla="*/ 2882900 h 5778500"/>
              <a:gd name="connsiteX4-329" fmla="*/ 1701800 w 5588000"/>
              <a:gd name="connsiteY4-330" fmla="*/ 3416300 h 5778500"/>
              <a:gd name="connsiteX5-331" fmla="*/ 0 w 5588000"/>
              <a:gd name="connsiteY5-332" fmla="*/ 4343400 h 5778500"/>
              <a:gd name="connsiteX6-333" fmla="*/ 2540000 w 5588000"/>
              <a:gd name="connsiteY6-334" fmla="*/ 5232400 h 5778500"/>
              <a:gd name="connsiteX7-335" fmla="*/ 2451100 w 5588000"/>
              <a:gd name="connsiteY7-336" fmla="*/ 5778500 h 5778500"/>
              <a:gd name="connsiteX8-337" fmla="*/ 3175000 w 5588000"/>
              <a:gd name="connsiteY8-338" fmla="*/ 5778500 h 5778500"/>
              <a:gd name="connsiteX9-339" fmla="*/ 3111500 w 5588000"/>
              <a:gd name="connsiteY9-340" fmla="*/ 5207000 h 5778500"/>
              <a:gd name="connsiteX10-341" fmla="*/ 5588000 w 5588000"/>
              <a:gd name="connsiteY10-342" fmla="*/ 4368800 h 5778500"/>
              <a:gd name="connsiteX11-343" fmla="*/ 3962400 w 5588000"/>
              <a:gd name="connsiteY11-344" fmla="*/ 3416300 h 5778500"/>
              <a:gd name="connsiteX12-345" fmla="*/ 4876800 w 5588000"/>
              <a:gd name="connsiteY12-346" fmla="*/ 2908300 h 5778500"/>
              <a:gd name="connsiteX13-347" fmla="*/ 3378200 w 5588000"/>
              <a:gd name="connsiteY13-348" fmla="*/ 1854200 h 5778500"/>
              <a:gd name="connsiteX14-349" fmla="*/ 4279900 w 5588000"/>
              <a:gd name="connsiteY14-350" fmla="*/ 1435100 h 5778500"/>
              <a:gd name="connsiteX15-351" fmla="*/ 2794000 w 5588000"/>
              <a:gd name="connsiteY15-352" fmla="*/ 0 h 5778500"/>
              <a:gd name="connsiteX0-353" fmla="*/ 2794000 w 5588000"/>
              <a:gd name="connsiteY0-354" fmla="*/ 0 h 5778500"/>
              <a:gd name="connsiteX1-355" fmla="*/ 1346200 w 5588000"/>
              <a:gd name="connsiteY1-356" fmla="*/ 1409700 h 5778500"/>
              <a:gd name="connsiteX2-357" fmla="*/ 2197100 w 5588000"/>
              <a:gd name="connsiteY2-358" fmla="*/ 1854200 h 5778500"/>
              <a:gd name="connsiteX3-359" fmla="*/ 774700 w 5588000"/>
              <a:gd name="connsiteY3-360" fmla="*/ 2882900 h 5778500"/>
              <a:gd name="connsiteX4-361" fmla="*/ 1701800 w 5588000"/>
              <a:gd name="connsiteY4-362" fmla="*/ 3416300 h 5778500"/>
              <a:gd name="connsiteX5-363" fmla="*/ 0 w 5588000"/>
              <a:gd name="connsiteY5-364" fmla="*/ 4343400 h 5778500"/>
              <a:gd name="connsiteX6-365" fmla="*/ 2540000 w 5588000"/>
              <a:gd name="connsiteY6-366" fmla="*/ 5232400 h 5778500"/>
              <a:gd name="connsiteX7-367" fmla="*/ 2451100 w 5588000"/>
              <a:gd name="connsiteY7-368" fmla="*/ 5778500 h 5778500"/>
              <a:gd name="connsiteX8-369" fmla="*/ 3175000 w 5588000"/>
              <a:gd name="connsiteY8-370" fmla="*/ 5778500 h 5778500"/>
              <a:gd name="connsiteX9-371" fmla="*/ 3111500 w 5588000"/>
              <a:gd name="connsiteY9-372" fmla="*/ 5207000 h 5778500"/>
              <a:gd name="connsiteX10-373" fmla="*/ 5588000 w 5588000"/>
              <a:gd name="connsiteY10-374" fmla="*/ 4368800 h 5778500"/>
              <a:gd name="connsiteX11-375" fmla="*/ 3962400 w 5588000"/>
              <a:gd name="connsiteY11-376" fmla="*/ 3416300 h 5778500"/>
              <a:gd name="connsiteX12-377" fmla="*/ 4876800 w 5588000"/>
              <a:gd name="connsiteY12-378" fmla="*/ 2908300 h 5778500"/>
              <a:gd name="connsiteX13-379" fmla="*/ 3378200 w 5588000"/>
              <a:gd name="connsiteY13-380" fmla="*/ 1854200 h 5778500"/>
              <a:gd name="connsiteX14-381" fmla="*/ 4279900 w 5588000"/>
              <a:gd name="connsiteY14-382" fmla="*/ 1435100 h 5778500"/>
              <a:gd name="connsiteX15-383" fmla="*/ 2794000 w 5588000"/>
              <a:gd name="connsiteY15-384" fmla="*/ 0 h 5778500"/>
              <a:gd name="connsiteX0-385" fmla="*/ 2794000 w 5588000"/>
              <a:gd name="connsiteY0-386" fmla="*/ 0 h 5778500"/>
              <a:gd name="connsiteX1-387" fmla="*/ 1346200 w 5588000"/>
              <a:gd name="connsiteY1-388" fmla="*/ 1409700 h 5778500"/>
              <a:gd name="connsiteX2-389" fmla="*/ 2197100 w 5588000"/>
              <a:gd name="connsiteY2-390" fmla="*/ 1854200 h 5778500"/>
              <a:gd name="connsiteX3-391" fmla="*/ 774700 w 5588000"/>
              <a:gd name="connsiteY3-392" fmla="*/ 2882900 h 5778500"/>
              <a:gd name="connsiteX4-393" fmla="*/ 1701800 w 5588000"/>
              <a:gd name="connsiteY4-394" fmla="*/ 3416300 h 5778500"/>
              <a:gd name="connsiteX5-395" fmla="*/ 0 w 5588000"/>
              <a:gd name="connsiteY5-396" fmla="*/ 4343400 h 5778500"/>
              <a:gd name="connsiteX6-397" fmla="*/ 2540000 w 5588000"/>
              <a:gd name="connsiteY6-398" fmla="*/ 5232400 h 5778500"/>
              <a:gd name="connsiteX7-399" fmla="*/ 2451100 w 5588000"/>
              <a:gd name="connsiteY7-400" fmla="*/ 5778500 h 5778500"/>
              <a:gd name="connsiteX8-401" fmla="*/ 3175000 w 5588000"/>
              <a:gd name="connsiteY8-402" fmla="*/ 5778500 h 5778500"/>
              <a:gd name="connsiteX9-403" fmla="*/ 3111500 w 5588000"/>
              <a:gd name="connsiteY9-404" fmla="*/ 5207000 h 5778500"/>
              <a:gd name="connsiteX10-405" fmla="*/ 5588000 w 5588000"/>
              <a:gd name="connsiteY10-406" fmla="*/ 4368800 h 5778500"/>
              <a:gd name="connsiteX11-407" fmla="*/ 3962400 w 5588000"/>
              <a:gd name="connsiteY11-408" fmla="*/ 3416300 h 5778500"/>
              <a:gd name="connsiteX12-409" fmla="*/ 4876800 w 5588000"/>
              <a:gd name="connsiteY12-410" fmla="*/ 2908300 h 5778500"/>
              <a:gd name="connsiteX13-411" fmla="*/ 3378200 w 5588000"/>
              <a:gd name="connsiteY13-412" fmla="*/ 1854200 h 5778500"/>
              <a:gd name="connsiteX14-413" fmla="*/ 4279900 w 5588000"/>
              <a:gd name="connsiteY14-414" fmla="*/ 1435100 h 5778500"/>
              <a:gd name="connsiteX15-415" fmla="*/ 2794000 w 5588000"/>
              <a:gd name="connsiteY15-416" fmla="*/ 0 h 5778500"/>
              <a:gd name="connsiteX0-417" fmla="*/ 2794000 w 5588000"/>
              <a:gd name="connsiteY0-418" fmla="*/ 0 h 5778500"/>
              <a:gd name="connsiteX1-419" fmla="*/ 1346200 w 5588000"/>
              <a:gd name="connsiteY1-420" fmla="*/ 1409700 h 5778500"/>
              <a:gd name="connsiteX2-421" fmla="*/ 2197100 w 5588000"/>
              <a:gd name="connsiteY2-422" fmla="*/ 1854200 h 5778500"/>
              <a:gd name="connsiteX3-423" fmla="*/ 774700 w 5588000"/>
              <a:gd name="connsiteY3-424" fmla="*/ 2882900 h 5778500"/>
              <a:gd name="connsiteX4-425" fmla="*/ 1701800 w 5588000"/>
              <a:gd name="connsiteY4-426" fmla="*/ 3416300 h 5778500"/>
              <a:gd name="connsiteX5-427" fmla="*/ 0 w 5588000"/>
              <a:gd name="connsiteY5-428" fmla="*/ 4343400 h 5778500"/>
              <a:gd name="connsiteX6-429" fmla="*/ 2540000 w 5588000"/>
              <a:gd name="connsiteY6-430" fmla="*/ 5232400 h 5778500"/>
              <a:gd name="connsiteX7-431" fmla="*/ 2451100 w 5588000"/>
              <a:gd name="connsiteY7-432" fmla="*/ 5778500 h 5778500"/>
              <a:gd name="connsiteX8-433" fmla="*/ 3175000 w 5588000"/>
              <a:gd name="connsiteY8-434" fmla="*/ 5778500 h 5778500"/>
              <a:gd name="connsiteX9-435" fmla="*/ 3111500 w 5588000"/>
              <a:gd name="connsiteY9-436" fmla="*/ 5207000 h 5778500"/>
              <a:gd name="connsiteX10-437" fmla="*/ 5588000 w 5588000"/>
              <a:gd name="connsiteY10-438" fmla="*/ 4368800 h 5778500"/>
              <a:gd name="connsiteX11-439" fmla="*/ 3962400 w 5588000"/>
              <a:gd name="connsiteY11-440" fmla="*/ 3416300 h 5778500"/>
              <a:gd name="connsiteX12-441" fmla="*/ 4876800 w 5588000"/>
              <a:gd name="connsiteY12-442" fmla="*/ 2908300 h 5778500"/>
              <a:gd name="connsiteX13-443" fmla="*/ 3378200 w 5588000"/>
              <a:gd name="connsiteY13-444" fmla="*/ 1854200 h 5778500"/>
              <a:gd name="connsiteX14-445" fmla="*/ 4279900 w 5588000"/>
              <a:gd name="connsiteY14-446" fmla="*/ 1435100 h 5778500"/>
              <a:gd name="connsiteX15-447" fmla="*/ 2794000 w 5588000"/>
              <a:gd name="connsiteY15-448" fmla="*/ 0 h 5778500"/>
              <a:gd name="connsiteX0-449" fmla="*/ 2794000 w 5588000"/>
              <a:gd name="connsiteY0-450" fmla="*/ 0 h 5778500"/>
              <a:gd name="connsiteX1-451" fmla="*/ 1346200 w 5588000"/>
              <a:gd name="connsiteY1-452" fmla="*/ 1409700 h 5778500"/>
              <a:gd name="connsiteX2-453" fmla="*/ 2197100 w 5588000"/>
              <a:gd name="connsiteY2-454" fmla="*/ 1854200 h 5778500"/>
              <a:gd name="connsiteX3-455" fmla="*/ 774700 w 5588000"/>
              <a:gd name="connsiteY3-456" fmla="*/ 2882900 h 5778500"/>
              <a:gd name="connsiteX4-457" fmla="*/ 1701800 w 5588000"/>
              <a:gd name="connsiteY4-458" fmla="*/ 3416300 h 5778500"/>
              <a:gd name="connsiteX5-459" fmla="*/ 0 w 5588000"/>
              <a:gd name="connsiteY5-460" fmla="*/ 4343400 h 5778500"/>
              <a:gd name="connsiteX6-461" fmla="*/ 2540000 w 5588000"/>
              <a:gd name="connsiteY6-462" fmla="*/ 5232400 h 5778500"/>
              <a:gd name="connsiteX7-463" fmla="*/ 2451100 w 5588000"/>
              <a:gd name="connsiteY7-464" fmla="*/ 5778500 h 5778500"/>
              <a:gd name="connsiteX8-465" fmla="*/ 3175000 w 5588000"/>
              <a:gd name="connsiteY8-466" fmla="*/ 5778500 h 5778500"/>
              <a:gd name="connsiteX9-467" fmla="*/ 3111500 w 5588000"/>
              <a:gd name="connsiteY9-468" fmla="*/ 5207000 h 5778500"/>
              <a:gd name="connsiteX10-469" fmla="*/ 5588000 w 5588000"/>
              <a:gd name="connsiteY10-470" fmla="*/ 4368800 h 5778500"/>
              <a:gd name="connsiteX11-471" fmla="*/ 3962400 w 5588000"/>
              <a:gd name="connsiteY11-472" fmla="*/ 3416300 h 5778500"/>
              <a:gd name="connsiteX12-473" fmla="*/ 4876800 w 5588000"/>
              <a:gd name="connsiteY12-474" fmla="*/ 2908300 h 5778500"/>
              <a:gd name="connsiteX13-475" fmla="*/ 3378200 w 5588000"/>
              <a:gd name="connsiteY13-476" fmla="*/ 1854200 h 5778500"/>
              <a:gd name="connsiteX14-477" fmla="*/ 4279900 w 5588000"/>
              <a:gd name="connsiteY14-478" fmla="*/ 1435100 h 5778500"/>
              <a:gd name="connsiteX15-479" fmla="*/ 2794000 w 5588000"/>
              <a:gd name="connsiteY15-480" fmla="*/ 0 h 5778500"/>
              <a:gd name="connsiteX0-481" fmla="*/ 2794000 w 5588000"/>
              <a:gd name="connsiteY0-482" fmla="*/ 0 h 5778500"/>
              <a:gd name="connsiteX1-483" fmla="*/ 1346200 w 5588000"/>
              <a:gd name="connsiteY1-484" fmla="*/ 1409700 h 5778500"/>
              <a:gd name="connsiteX2-485" fmla="*/ 2197100 w 5588000"/>
              <a:gd name="connsiteY2-486" fmla="*/ 1854200 h 5778500"/>
              <a:gd name="connsiteX3-487" fmla="*/ 774700 w 5588000"/>
              <a:gd name="connsiteY3-488" fmla="*/ 2882900 h 5778500"/>
              <a:gd name="connsiteX4-489" fmla="*/ 1701800 w 5588000"/>
              <a:gd name="connsiteY4-490" fmla="*/ 3416300 h 5778500"/>
              <a:gd name="connsiteX5-491" fmla="*/ 0 w 5588000"/>
              <a:gd name="connsiteY5-492" fmla="*/ 4343400 h 5778500"/>
              <a:gd name="connsiteX6-493" fmla="*/ 2540000 w 5588000"/>
              <a:gd name="connsiteY6-494" fmla="*/ 5232400 h 5778500"/>
              <a:gd name="connsiteX7-495" fmla="*/ 2451100 w 5588000"/>
              <a:gd name="connsiteY7-496" fmla="*/ 5778500 h 5778500"/>
              <a:gd name="connsiteX8-497" fmla="*/ 3175000 w 5588000"/>
              <a:gd name="connsiteY8-498" fmla="*/ 5778500 h 5778500"/>
              <a:gd name="connsiteX9-499" fmla="*/ 3111500 w 5588000"/>
              <a:gd name="connsiteY9-500" fmla="*/ 5207000 h 5778500"/>
              <a:gd name="connsiteX10-501" fmla="*/ 5588000 w 5588000"/>
              <a:gd name="connsiteY10-502" fmla="*/ 4368800 h 5778500"/>
              <a:gd name="connsiteX11-503" fmla="*/ 3962400 w 5588000"/>
              <a:gd name="connsiteY11-504" fmla="*/ 3416300 h 5778500"/>
              <a:gd name="connsiteX12-505" fmla="*/ 4876800 w 5588000"/>
              <a:gd name="connsiteY12-506" fmla="*/ 2908300 h 5778500"/>
              <a:gd name="connsiteX13-507" fmla="*/ 3378200 w 5588000"/>
              <a:gd name="connsiteY13-508" fmla="*/ 1854200 h 5778500"/>
              <a:gd name="connsiteX14-509" fmla="*/ 4279900 w 5588000"/>
              <a:gd name="connsiteY14-510" fmla="*/ 1435100 h 5778500"/>
              <a:gd name="connsiteX15-511" fmla="*/ 2794000 w 5588000"/>
              <a:gd name="connsiteY15-512" fmla="*/ 0 h 5778500"/>
              <a:gd name="connsiteX0-513" fmla="*/ 2794000 w 5588000"/>
              <a:gd name="connsiteY0-514" fmla="*/ 0 h 5778500"/>
              <a:gd name="connsiteX1-515" fmla="*/ 1346200 w 5588000"/>
              <a:gd name="connsiteY1-516" fmla="*/ 1409700 h 5778500"/>
              <a:gd name="connsiteX2-517" fmla="*/ 2197100 w 5588000"/>
              <a:gd name="connsiteY2-518" fmla="*/ 1854200 h 5778500"/>
              <a:gd name="connsiteX3-519" fmla="*/ 774700 w 5588000"/>
              <a:gd name="connsiteY3-520" fmla="*/ 2882900 h 5778500"/>
              <a:gd name="connsiteX4-521" fmla="*/ 1701800 w 5588000"/>
              <a:gd name="connsiteY4-522" fmla="*/ 3416300 h 5778500"/>
              <a:gd name="connsiteX5-523" fmla="*/ 0 w 5588000"/>
              <a:gd name="connsiteY5-524" fmla="*/ 4343400 h 5778500"/>
              <a:gd name="connsiteX6-525" fmla="*/ 2540000 w 5588000"/>
              <a:gd name="connsiteY6-526" fmla="*/ 5232400 h 5778500"/>
              <a:gd name="connsiteX7-527" fmla="*/ 2451100 w 5588000"/>
              <a:gd name="connsiteY7-528" fmla="*/ 5778500 h 5778500"/>
              <a:gd name="connsiteX8-529" fmla="*/ 3175000 w 5588000"/>
              <a:gd name="connsiteY8-530" fmla="*/ 5778500 h 5778500"/>
              <a:gd name="connsiteX9-531" fmla="*/ 3111500 w 5588000"/>
              <a:gd name="connsiteY9-532" fmla="*/ 5207000 h 5778500"/>
              <a:gd name="connsiteX10-533" fmla="*/ 5588000 w 5588000"/>
              <a:gd name="connsiteY10-534" fmla="*/ 4368800 h 5778500"/>
              <a:gd name="connsiteX11-535" fmla="*/ 3962400 w 5588000"/>
              <a:gd name="connsiteY11-536" fmla="*/ 3416300 h 5778500"/>
              <a:gd name="connsiteX12-537" fmla="*/ 4876800 w 5588000"/>
              <a:gd name="connsiteY12-538" fmla="*/ 2908300 h 5778500"/>
              <a:gd name="connsiteX13-539" fmla="*/ 3378200 w 5588000"/>
              <a:gd name="connsiteY13-540" fmla="*/ 1854200 h 5778500"/>
              <a:gd name="connsiteX14-541" fmla="*/ 4279900 w 5588000"/>
              <a:gd name="connsiteY14-542" fmla="*/ 1435100 h 5778500"/>
              <a:gd name="connsiteX15-543" fmla="*/ 2794000 w 5588000"/>
              <a:gd name="connsiteY15-544" fmla="*/ 0 h 5778500"/>
              <a:gd name="connsiteX0-545" fmla="*/ 2794000 w 5588000"/>
              <a:gd name="connsiteY0-546" fmla="*/ 0 h 5778500"/>
              <a:gd name="connsiteX1-547" fmla="*/ 1346200 w 5588000"/>
              <a:gd name="connsiteY1-548" fmla="*/ 1409700 h 5778500"/>
              <a:gd name="connsiteX2-549" fmla="*/ 2197100 w 5588000"/>
              <a:gd name="connsiteY2-550" fmla="*/ 1854200 h 5778500"/>
              <a:gd name="connsiteX3-551" fmla="*/ 774700 w 5588000"/>
              <a:gd name="connsiteY3-552" fmla="*/ 2882900 h 5778500"/>
              <a:gd name="connsiteX4-553" fmla="*/ 1701800 w 5588000"/>
              <a:gd name="connsiteY4-554" fmla="*/ 3416300 h 5778500"/>
              <a:gd name="connsiteX5-555" fmla="*/ 0 w 5588000"/>
              <a:gd name="connsiteY5-556" fmla="*/ 4343400 h 5778500"/>
              <a:gd name="connsiteX6-557" fmla="*/ 2540000 w 5588000"/>
              <a:gd name="connsiteY6-558" fmla="*/ 5232400 h 5778500"/>
              <a:gd name="connsiteX7-559" fmla="*/ 2451100 w 5588000"/>
              <a:gd name="connsiteY7-560" fmla="*/ 5778500 h 5778500"/>
              <a:gd name="connsiteX8-561" fmla="*/ 3175000 w 5588000"/>
              <a:gd name="connsiteY8-562" fmla="*/ 5778500 h 5778500"/>
              <a:gd name="connsiteX9-563" fmla="*/ 3111500 w 5588000"/>
              <a:gd name="connsiteY9-564" fmla="*/ 5207000 h 5778500"/>
              <a:gd name="connsiteX10-565" fmla="*/ 5588000 w 5588000"/>
              <a:gd name="connsiteY10-566" fmla="*/ 4368800 h 5778500"/>
              <a:gd name="connsiteX11-567" fmla="*/ 3962400 w 5588000"/>
              <a:gd name="connsiteY11-568" fmla="*/ 3416300 h 5778500"/>
              <a:gd name="connsiteX12-569" fmla="*/ 4876800 w 5588000"/>
              <a:gd name="connsiteY12-570" fmla="*/ 2908300 h 5778500"/>
              <a:gd name="connsiteX13-571" fmla="*/ 3378200 w 5588000"/>
              <a:gd name="connsiteY13-572" fmla="*/ 1854200 h 5778500"/>
              <a:gd name="connsiteX14-573" fmla="*/ 4279900 w 5588000"/>
              <a:gd name="connsiteY14-574" fmla="*/ 1435100 h 5778500"/>
              <a:gd name="connsiteX15-575" fmla="*/ 2794000 w 5588000"/>
              <a:gd name="connsiteY15-576" fmla="*/ 0 h 5778500"/>
              <a:gd name="connsiteX0-577" fmla="*/ 2794000 w 5588000"/>
              <a:gd name="connsiteY0-578" fmla="*/ 0 h 5778500"/>
              <a:gd name="connsiteX1-579" fmla="*/ 1346200 w 5588000"/>
              <a:gd name="connsiteY1-580" fmla="*/ 1409700 h 5778500"/>
              <a:gd name="connsiteX2-581" fmla="*/ 2197100 w 5588000"/>
              <a:gd name="connsiteY2-582" fmla="*/ 1854200 h 5778500"/>
              <a:gd name="connsiteX3-583" fmla="*/ 774700 w 5588000"/>
              <a:gd name="connsiteY3-584" fmla="*/ 2882900 h 5778500"/>
              <a:gd name="connsiteX4-585" fmla="*/ 1701800 w 5588000"/>
              <a:gd name="connsiteY4-586" fmla="*/ 3416300 h 5778500"/>
              <a:gd name="connsiteX5-587" fmla="*/ 0 w 5588000"/>
              <a:gd name="connsiteY5-588" fmla="*/ 4343400 h 5778500"/>
              <a:gd name="connsiteX6-589" fmla="*/ 2540000 w 5588000"/>
              <a:gd name="connsiteY6-590" fmla="*/ 5232400 h 5778500"/>
              <a:gd name="connsiteX7-591" fmla="*/ 2451100 w 5588000"/>
              <a:gd name="connsiteY7-592" fmla="*/ 5778500 h 5778500"/>
              <a:gd name="connsiteX8-593" fmla="*/ 3175000 w 5588000"/>
              <a:gd name="connsiteY8-594" fmla="*/ 5778500 h 5778500"/>
              <a:gd name="connsiteX9-595" fmla="*/ 3111500 w 5588000"/>
              <a:gd name="connsiteY9-596" fmla="*/ 5207000 h 5778500"/>
              <a:gd name="connsiteX10-597" fmla="*/ 5588000 w 5588000"/>
              <a:gd name="connsiteY10-598" fmla="*/ 4368800 h 5778500"/>
              <a:gd name="connsiteX11-599" fmla="*/ 3962400 w 5588000"/>
              <a:gd name="connsiteY11-600" fmla="*/ 3416300 h 5778500"/>
              <a:gd name="connsiteX12-601" fmla="*/ 4876800 w 5588000"/>
              <a:gd name="connsiteY12-602" fmla="*/ 2908300 h 5778500"/>
              <a:gd name="connsiteX13-603" fmla="*/ 3378200 w 5588000"/>
              <a:gd name="connsiteY13-604" fmla="*/ 1854200 h 5778500"/>
              <a:gd name="connsiteX14-605" fmla="*/ 4279900 w 5588000"/>
              <a:gd name="connsiteY14-606" fmla="*/ 1435100 h 5778500"/>
              <a:gd name="connsiteX15-607" fmla="*/ 2794000 w 5588000"/>
              <a:gd name="connsiteY15-608" fmla="*/ 0 h 5778500"/>
              <a:gd name="connsiteX0-609" fmla="*/ 2794000 w 5588000"/>
              <a:gd name="connsiteY0-610" fmla="*/ 0 h 5778500"/>
              <a:gd name="connsiteX1-611" fmla="*/ 1346200 w 5588000"/>
              <a:gd name="connsiteY1-612" fmla="*/ 1409700 h 5778500"/>
              <a:gd name="connsiteX2-613" fmla="*/ 2197100 w 5588000"/>
              <a:gd name="connsiteY2-614" fmla="*/ 1854200 h 5778500"/>
              <a:gd name="connsiteX3-615" fmla="*/ 774700 w 5588000"/>
              <a:gd name="connsiteY3-616" fmla="*/ 2882900 h 5778500"/>
              <a:gd name="connsiteX4-617" fmla="*/ 1701800 w 5588000"/>
              <a:gd name="connsiteY4-618" fmla="*/ 3416300 h 5778500"/>
              <a:gd name="connsiteX5-619" fmla="*/ 0 w 5588000"/>
              <a:gd name="connsiteY5-620" fmla="*/ 4343400 h 5778500"/>
              <a:gd name="connsiteX6-621" fmla="*/ 2540000 w 5588000"/>
              <a:gd name="connsiteY6-622" fmla="*/ 5232400 h 5778500"/>
              <a:gd name="connsiteX7-623" fmla="*/ 2451100 w 5588000"/>
              <a:gd name="connsiteY7-624" fmla="*/ 5778500 h 5778500"/>
              <a:gd name="connsiteX8-625" fmla="*/ 3175000 w 5588000"/>
              <a:gd name="connsiteY8-626" fmla="*/ 5778500 h 5778500"/>
              <a:gd name="connsiteX9-627" fmla="*/ 3111500 w 5588000"/>
              <a:gd name="connsiteY9-628" fmla="*/ 5207000 h 5778500"/>
              <a:gd name="connsiteX10-629" fmla="*/ 5588000 w 5588000"/>
              <a:gd name="connsiteY10-630" fmla="*/ 4368800 h 5778500"/>
              <a:gd name="connsiteX11-631" fmla="*/ 3962400 w 5588000"/>
              <a:gd name="connsiteY11-632" fmla="*/ 3416300 h 5778500"/>
              <a:gd name="connsiteX12-633" fmla="*/ 4876800 w 5588000"/>
              <a:gd name="connsiteY12-634" fmla="*/ 2908300 h 5778500"/>
              <a:gd name="connsiteX13-635" fmla="*/ 3378200 w 5588000"/>
              <a:gd name="connsiteY13-636" fmla="*/ 1854200 h 5778500"/>
              <a:gd name="connsiteX14-637" fmla="*/ 4279900 w 5588000"/>
              <a:gd name="connsiteY14-638" fmla="*/ 1435100 h 5778500"/>
              <a:gd name="connsiteX15-639" fmla="*/ 2794000 w 5588000"/>
              <a:gd name="connsiteY15-640" fmla="*/ 0 h 5778500"/>
              <a:gd name="connsiteX0-641" fmla="*/ 2794000 w 5588000"/>
              <a:gd name="connsiteY0-642" fmla="*/ 0 h 5778500"/>
              <a:gd name="connsiteX1-643" fmla="*/ 1346200 w 5588000"/>
              <a:gd name="connsiteY1-644" fmla="*/ 1409700 h 5778500"/>
              <a:gd name="connsiteX2-645" fmla="*/ 2197100 w 5588000"/>
              <a:gd name="connsiteY2-646" fmla="*/ 1854200 h 5778500"/>
              <a:gd name="connsiteX3-647" fmla="*/ 774700 w 5588000"/>
              <a:gd name="connsiteY3-648" fmla="*/ 2882900 h 5778500"/>
              <a:gd name="connsiteX4-649" fmla="*/ 1701800 w 5588000"/>
              <a:gd name="connsiteY4-650" fmla="*/ 3416300 h 5778500"/>
              <a:gd name="connsiteX5-651" fmla="*/ 0 w 5588000"/>
              <a:gd name="connsiteY5-652" fmla="*/ 4343400 h 5778500"/>
              <a:gd name="connsiteX6-653" fmla="*/ 2540000 w 5588000"/>
              <a:gd name="connsiteY6-654" fmla="*/ 5232400 h 5778500"/>
              <a:gd name="connsiteX7-655" fmla="*/ 2451100 w 5588000"/>
              <a:gd name="connsiteY7-656" fmla="*/ 5778500 h 5778500"/>
              <a:gd name="connsiteX8-657" fmla="*/ 3175000 w 5588000"/>
              <a:gd name="connsiteY8-658" fmla="*/ 5778500 h 5778500"/>
              <a:gd name="connsiteX9-659" fmla="*/ 3111500 w 5588000"/>
              <a:gd name="connsiteY9-660" fmla="*/ 5207000 h 5778500"/>
              <a:gd name="connsiteX10-661" fmla="*/ 5588000 w 5588000"/>
              <a:gd name="connsiteY10-662" fmla="*/ 4368800 h 5778500"/>
              <a:gd name="connsiteX11-663" fmla="*/ 3962400 w 5588000"/>
              <a:gd name="connsiteY11-664" fmla="*/ 3416300 h 5778500"/>
              <a:gd name="connsiteX12-665" fmla="*/ 4876800 w 5588000"/>
              <a:gd name="connsiteY12-666" fmla="*/ 2908300 h 5778500"/>
              <a:gd name="connsiteX13-667" fmla="*/ 3378200 w 5588000"/>
              <a:gd name="connsiteY13-668" fmla="*/ 1854200 h 5778500"/>
              <a:gd name="connsiteX14-669" fmla="*/ 4279900 w 5588000"/>
              <a:gd name="connsiteY14-670" fmla="*/ 1435100 h 5778500"/>
              <a:gd name="connsiteX15-671" fmla="*/ 2794000 w 5588000"/>
              <a:gd name="connsiteY15-672" fmla="*/ 0 h 5778500"/>
              <a:gd name="connsiteX0-673" fmla="*/ 2794000 w 5588000"/>
              <a:gd name="connsiteY0-674" fmla="*/ 0 h 5778500"/>
              <a:gd name="connsiteX1-675" fmla="*/ 1346200 w 5588000"/>
              <a:gd name="connsiteY1-676" fmla="*/ 1409700 h 5778500"/>
              <a:gd name="connsiteX2-677" fmla="*/ 2197100 w 5588000"/>
              <a:gd name="connsiteY2-678" fmla="*/ 1854200 h 5778500"/>
              <a:gd name="connsiteX3-679" fmla="*/ 774700 w 5588000"/>
              <a:gd name="connsiteY3-680" fmla="*/ 2882900 h 5778500"/>
              <a:gd name="connsiteX4-681" fmla="*/ 1701800 w 5588000"/>
              <a:gd name="connsiteY4-682" fmla="*/ 3416300 h 5778500"/>
              <a:gd name="connsiteX5-683" fmla="*/ 0 w 5588000"/>
              <a:gd name="connsiteY5-684" fmla="*/ 4343400 h 5778500"/>
              <a:gd name="connsiteX6-685" fmla="*/ 2540000 w 5588000"/>
              <a:gd name="connsiteY6-686" fmla="*/ 5232400 h 5778500"/>
              <a:gd name="connsiteX7-687" fmla="*/ 2451100 w 5588000"/>
              <a:gd name="connsiteY7-688" fmla="*/ 5778500 h 5778500"/>
              <a:gd name="connsiteX8-689" fmla="*/ 3175000 w 5588000"/>
              <a:gd name="connsiteY8-690" fmla="*/ 5778500 h 5778500"/>
              <a:gd name="connsiteX9-691" fmla="*/ 3111500 w 5588000"/>
              <a:gd name="connsiteY9-692" fmla="*/ 5207000 h 5778500"/>
              <a:gd name="connsiteX10-693" fmla="*/ 5588000 w 5588000"/>
              <a:gd name="connsiteY10-694" fmla="*/ 4368800 h 5778500"/>
              <a:gd name="connsiteX11-695" fmla="*/ 3962400 w 5588000"/>
              <a:gd name="connsiteY11-696" fmla="*/ 3416300 h 5778500"/>
              <a:gd name="connsiteX12-697" fmla="*/ 4876800 w 5588000"/>
              <a:gd name="connsiteY12-698" fmla="*/ 2908300 h 5778500"/>
              <a:gd name="connsiteX13-699" fmla="*/ 3378200 w 5588000"/>
              <a:gd name="connsiteY13-700" fmla="*/ 1854200 h 5778500"/>
              <a:gd name="connsiteX14-701" fmla="*/ 4279900 w 5588000"/>
              <a:gd name="connsiteY14-702" fmla="*/ 1435100 h 5778500"/>
              <a:gd name="connsiteX15-703" fmla="*/ 2794000 w 5588000"/>
              <a:gd name="connsiteY15-704" fmla="*/ 0 h 5778500"/>
              <a:gd name="connsiteX0-705" fmla="*/ 2794000 w 5588000"/>
              <a:gd name="connsiteY0-706" fmla="*/ 0 h 5778500"/>
              <a:gd name="connsiteX1-707" fmla="*/ 1346200 w 5588000"/>
              <a:gd name="connsiteY1-708" fmla="*/ 1409700 h 5778500"/>
              <a:gd name="connsiteX2-709" fmla="*/ 2197100 w 5588000"/>
              <a:gd name="connsiteY2-710" fmla="*/ 1854200 h 5778500"/>
              <a:gd name="connsiteX3-711" fmla="*/ 774700 w 5588000"/>
              <a:gd name="connsiteY3-712" fmla="*/ 2882900 h 5778500"/>
              <a:gd name="connsiteX4-713" fmla="*/ 1701800 w 5588000"/>
              <a:gd name="connsiteY4-714" fmla="*/ 3416300 h 5778500"/>
              <a:gd name="connsiteX5-715" fmla="*/ 0 w 5588000"/>
              <a:gd name="connsiteY5-716" fmla="*/ 4343400 h 5778500"/>
              <a:gd name="connsiteX6-717" fmla="*/ 2540000 w 5588000"/>
              <a:gd name="connsiteY6-718" fmla="*/ 5232400 h 5778500"/>
              <a:gd name="connsiteX7-719" fmla="*/ 2451100 w 5588000"/>
              <a:gd name="connsiteY7-720" fmla="*/ 5778500 h 5778500"/>
              <a:gd name="connsiteX8-721" fmla="*/ 3175000 w 5588000"/>
              <a:gd name="connsiteY8-722" fmla="*/ 5778500 h 5778500"/>
              <a:gd name="connsiteX9-723" fmla="*/ 3111500 w 5588000"/>
              <a:gd name="connsiteY9-724" fmla="*/ 5207000 h 5778500"/>
              <a:gd name="connsiteX10-725" fmla="*/ 5588000 w 5588000"/>
              <a:gd name="connsiteY10-726" fmla="*/ 4368800 h 5778500"/>
              <a:gd name="connsiteX11-727" fmla="*/ 3962400 w 5588000"/>
              <a:gd name="connsiteY11-728" fmla="*/ 3416300 h 5778500"/>
              <a:gd name="connsiteX12-729" fmla="*/ 4876800 w 5588000"/>
              <a:gd name="connsiteY12-730" fmla="*/ 2908300 h 5778500"/>
              <a:gd name="connsiteX13-731" fmla="*/ 3378200 w 5588000"/>
              <a:gd name="connsiteY13-732" fmla="*/ 1854200 h 5778500"/>
              <a:gd name="connsiteX14-733" fmla="*/ 4279900 w 5588000"/>
              <a:gd name="connsiteY14-734" fmla="*/ 1435100 h 5778500"/>
              <a:gd name="connsiteX15-735" fmla="*/ 2794000 w 5588000"/>
              <a:gd name="connsiteY15-736" fmla="*/ 0 h 5778500"/>
              <a:gd name="connsiteX0-737" fmla="*/ 2794000 w 5588000"/>
              <a:gd name="connsiteY0-738" fmla="*/ 0 h 5778500"/>
              <a:gd name="connsiteX1-739" fmla="*/ 1346200 w 5588000"/>
              <a:gd name="connsiteY1-740" fmla="*/ 1409700 h 5778500"/>
              <a:gd name="connsiteX2-741" fmla="*/ 2197100 w 5588000"/>
              <a:gd name="connsiteY2-742" fmla="*/ 1854200 h 5778500"/>
              <a:gd name="connsiteX3-743" fmla="*/ 774700 w 5588000"/>
              <a:gd name="connsiteY3-744" fmla="*/ 2882900 h 5778500"/>
              <a:gd name="connsiteX4-745" fmla="*/ 1701800 w 5588000"/>
              <a:gd name="connsiteY4-746" fmla="*/ 3416300 h 5778500"/>
              <a:gd name="connsiteX5-747" fmla="*/ 0 w 5588000"/>
              <a:gd name="connsiteY5-748" fmla="*/ 4343400 h 5778500"/>
              <a:gd name="connsiteX6-749" fmla="*/ 2540000 w 5588000"/>
              <a:gd name="connsiteY6-750" fmla="*/ 5232400 h 5778500"/>
              <a:gd name="connsiteX7-751" fmla="*/ 2451100 w 5588000"/>
              <a:gd name="connsiteY7-752" fmla="*/ 5778500 h 5778500"/>
              <a:gd name="connsiteX8-753" fmla="*/ 3175000 w 5588000"/>
              <a:gd name="connsiteY8-754" fmla="*/ 5778500 h 5778500"/>
              <a:gd name="connsiteX9-755" fmla="*/ 3111500 w 5588000"/>
              <a:gd name="connsiteY9-756" fmla="*/ 5207000 h 5778500"/>
              <a:gd name="connsiteX10-757" fmla="*/ 5588000 w 5588000"/>
              <a:gd name="connsiteY10-758" fmla="*/ 4368800 h 5778500"/>
              <a:gd name="connsiteX11-759" fmla="*/ 3962400 w 5588000"/>
              <a:gd name="connsiteY11-760" fmla="*/ 3416300 h 5778500"/>
              <a:gd name="connsiteX12-761" fmla="*/ 4876800 w 5588000"/>
              <a:gd name="connsiteY12-762" fmla="*/ 2908300 h 5778500"/>
              <a:gd name="connsiteX13-763" fmla="*/ 3378200 w 5588000"/>
              <a:gd name="connsiteY13-764" fmla="*/ 1854200 h 5778500"/>
              <a:gd name="connsiteX14-765" fmla="*/ 4279900 w 5588000"/>
              <a:gd name="connsiteY14-766" fmla="*/ 1435100 h 5778500"/>
              <a:gd name="connsiteX15-767" fmla="*/ 2794000 w 5588000"/>
              <a:gd name="connsiteY15-768" fmla="*/ 0 h 5778500"/>
              <a:gd name="connsiteX0-769" fmla="*/ 2794000 w 5588000"/>
              <a:gd name="connsiteY0-770" fmla="*/ 0 h 5778500"/>
              <a:gd name="connsiteX1-771" fmla="*/ 1346200 w 5588000"/>
              <a:gd name="connsiteY1-772" fmla="*/ 1409700 h 5778500"/>
              <a:gd name="connsiteX2-773" fmla="*/ 2197100 w 5588000"/>
              <a:gd name="connsiteY2-774" fmla="*/ 1854200 h 5778500"/>
              <a:gd name="connsiteX3-775" fmla="*/ 774700 w 5588000"/>
              <a:gd name="connsiteY3-776" fmla="*/ 2882900 h 5778500"/>
              <a:gd name="connsiteX4-777" fmla="*/ 1701800 w 5588000"/>
              <a:gd name="connsiteY4-778" fmla="*/ 3416300 h 5778500"/>
              <a:gd name="connsiteX5-779" fmla="*/ 0 w 5588000"/>
              <a:gd name="connsiteY5-780" fmla="*/ 4343400 h 5778500"/>
              <a:gd name="connsiteX6-781" fmla="*/ 2540000 w 5588000"/>
              <a:gd name="connsiteY6-782" fmla="*/ 5232400 h 5778500"/>
              <a:gd name="connsiteX7-783" fmla="*/ 2451100 w 5588000"/>
              <a:gd name="connsiteY7-784" fmla="*/ 5778500 h 5778500"/>
              <a:gd name="connsiteX8-785" fmla="*/ 3175000 w 5588000"/>
              <a:gd name="connsiteY8-786" fmla="*/ 5778500 h 5778500"/>
              <a:gd name="connsiteX9-787" fmla="*/ 3111500 w 5588000"/>
              <a:gd name="connsiteY9-788" fmla="*/ 5207000 h 5778500"/>
              <a:gd name="connsiteX10-789" fmla="*/ 5588000 w 5588000"/>
              <a:gd name="connsiteY10-790" fmla="*/ 4368800 h 5778500"/>
              <a:gd name="connsiteX11-791" fmla="*/ 3962400 w 5588000"/>
              <a:gd name="connsiteY11-792" fmla="*/ 3416300 h 5778500"/>
              <a:gd name="connsiteX12-793" fmla="*/ 4876800 w 5588000"/>
              <a:gd name="connsiteY12-794" fmla="*/ 2908300 h 5778500"/>
              <a:gd name="connsiteX13-795" fmla="*/ 3378200 w 5588000"/>
              <a:gd name="connsiteY13-796" fmla="*/ 1854200 h 5778500"/>
              <a:gd name="connsiteX14-797" fmla="*/ 4279900 w 5588000"/>
              <a:gd name="connsiteY14-798" fmla="*/ 1435100 h 5778500"/>
              <a:gd name="connsiteX15-799" fmla="*/ 2794000 w 5588000"/>
              <a:gd name="connsiteY15-800" fmla="*/ 0 h 5778500"/>
              <a:gd name="connsiteX0-801" fmla="*/ 2794000 w 5588000"/>
              <a:gd name="connsiteY0-802" fmla="*/ 0 h 5778500"/>
              <a:gd name="connsiteX1-803" fmla="*/ 1346200 w 5588000"/>
              <a:gd name="connsiteY1-804" fmla="*/ 1409700 h 5778500"/>
              <a:gd name="connsiteX2-805" fmla="*/ 2197100 w 5588000"/>
              <a:gd name="connsiteY2-806" fmla="*/ 1854200 h 5778500"/>
              <a:gd name="connsiteX3-807" fmla="*/ 774700 w 5588000"/>
              <a:gd name="connsiteY3-808" fmla="*/ 2882900 h 5778500"/>
              <a:gd name="connsiteX4-809" fmla="*/ 1701800 w 5588000"/>
              <a:gd name="connsiteY4-810" fmla="*/ 3416300 h 5778500"/>
              <a:gd name="connsiteX5-811" fmla="*/ 0 w 5588000"/>
              <a:gd name="connsiteY5-812" fmla="*/ 4343400 h 5778500"/>
              <a:gd name="connsiteX6-813" fmla="*/ 2540000 w 5588000"/>
              <a:gd name="connsiteY6-814" fmla="*/ 5232400 h 5778500"/>
              <a:gd name="connsiteX7-815" fmla="*/ 2451100 w 5588000"/>
              <a:gd name="connsiteY7-816" fmla="*/ 5778500 h 5778500"/>
              <a:gd name="connsiteX8-817" fmla="*/ 3175000 w 5588000"/>
              <a:gd name="connsiteY8-818" fmla="*/ 5778500 h 5778500"/>
              <a:gd name="connsiteX9-819" fmla="*/ 3111500 w 5588000"/>
              <a:gd name="connsiteY9-820" fmla="*/ 5207000 h 5778500"/>
              <a:gd name="connsiteX10-821" fmla="*/ 5588000 w 5588000"/>
              <a:gd name="connsiteY10-822" fmla="*/ 4368800 h 5778500"/>
              <a:gd name="connsiteX11-823" fmla="*/ 3962400 w 5588000"/>
              <a:gd name="connsiteY11-824" fmla="*/ 3416300 h 5778500"/>
              <a:gd name="connsiteX12-825" fmla="*/ 4876800 w 5588000"/>
              <a:gd name="connsiteY12-826" fmla="*/ 2908300 h 5778500"/>
              <a:gd name="connsiteX13-827" fmla="*/ 3378200 w 5588000"/>
              <a:gd name="connsiteY13-828" fmla="*/ 1854200 h 5778500"/>
              <a:gd name="connsiteX14-829" fmla="*/ 4279900 w 5588000"/>
              <a:gd name="connsiteY14-830" fmla="*/ 1435100 h 5778500"/>
              <a:gd name="connsiteX15-831" fmla="*/ 2794000 w 5588000"/>
              <a:gd name="connsiteY15-832" fmla="*/ 0 h 5778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</a:cxnLst>
            <a:rect l="l" t="t" r="r" b="b"/>
            <a:pathLst>
              <a:path w="5588000" h="5778500">
                <a:moveTo>
                  <a:pt x="2794000" y="0"/>
                </a:moveTo>
                <a:cubicBezTo>
                  <a:pt x="2400300" y="952500"/>
                  <a:pt x="1930400" y="1143000"/>
                  <a:pt x="1346200" y="1409700"/>
                </a:cubicBezTo>
                <a:cubicBezTo>
                  <a:pt x="1591733" y="1710267"/>
                  <a:pt x="1849967" y="1769533"/>
                  <a:pt x="2197100" y="1854200"/>
                </a:cubicBezTo>
                <a:cubicBezTo>
                  <a:pt x="1837267" y="2387600"/>
                  <a:pt x="1312333" y="2692400"/>
                  <a:pt x="774700" y="2882900"/>
                </a:cubicBezTo>
                <a:cubicBezTo>
                  <a:pt x="1083733" y="3200400"/>
                  <a:pt x="1354667" y="3302000"/>
                  <a:pt x="1701800" y="3416300"/>
                </a:cubicBezTo>
                <a:cubicBezTo>
                  <a:pt x="1096433" y="3915833"/>
                  <a:pt x="630767" y="4148667"/>
                  <a:pt x="0" y="4343400"/>
                </a:cubicBezTo>
                <a:cubicBezTo>
                  <a:pt x="846667" y="4969933"/>
                  <a:pt x="1706033" y="5177367"/>
                  <a:pt x="2540000" y="5232400"/>
                </a:cubicBezTo>
                <a:lnTo>
                  <a:pt x="2451100" y="5778500"/>
                </a:lnTo>
                <a:lnTo>
                  <a:pt x="3175000" y="5778500"/>
                </a:lnTo>
                <a:lnTo>
                  <a:pt x="3111500" y="5207000"/>
                </a:lnTo>
                <a:cubicBezTo>
                  <a:pt x="4229100" y="5219700"/>
                  <a:pt x="4889500" y="4851400"/>
                  <a:pt x="5588000" y="4368800"/>
                </a:cubicBezTo>
                <a:cubicBezTo>
                  <a:pt x="4893733" y="4114800"/>
                  <a:pt x="4466167" y="3860800"/>
                  <a:pt x="3962400" y="3416300"/>
                </a:cubicBezTo>
                <a:cubicBezTo>
                  <a:pt x="4394200" y="3272367"/>
                  <a:pt x="4635500" y="3090333"/>
                  <a:pt x="4876800" y="2908300"/>
                </a:cubicBezTo>
                <a:cubicBezTo>
                  <a:pt x="4212167" y="2658533"/>
                  <a:pt x="3763433" y="2319867"/>
                  <a:pt x="3378200" y="1854200"/>
                </a:cubicBezTo>
                <a:cubicBezTo>
                  <a:pt x="3780367" y="1765300"/>
                  <a:pt x="4042833" y="1612900"/>
                  <a:pt x="4279900" y="1435100"/>
                </a:cubicBezTo>
                <a:cubicBezTo>
                  <a:pt x="3721100" y="1198033"/>
                  <a:pt x="3098800" y="795867"/>
                  <a:pt x="27940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zh-CN" altLang="en-US" sz="24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06" name="任意多边形 105"/>
          <p:cNvSpPr/>
          <p:nvPr/>
        </p:nvSpPr>
        <p:spPr>
          <a:xfrm>
            <a:off x="3737851" y="1841882"/>
            <a:ext cx="4110669" cy="4250805"/>
          </a:xfrm>
          <a:custGeom>
            <a:avLst/>
            <a:gdLst>
              <a:gd name="connsiteX0" fmla="*/ 2794000 w 5588000"/>
              <a:gd name="connsiteY0" fmla="*/ 0 h 5778500"/>
              <a:gd name="connsiteX1" fmla="*/ 1346200 w 5588000"/>
              <a:gd name="connsiteY1" fmla="*/ 1409700 h 5778500"/>
              <a:gd name="connsiteX2" fmla="*/ 2197100 w 5588000"/>
              <a:gd name="connsiteY2" fmla="*/ 1854200 h 5778500"/>
              <a:gd name="connsiteX3" fmla="*/ 774700 w 5588000"/>
              <a:gd name="connsiteY3" fmla="*/ 2882900 h 5778500"/>
              <a:gd name="connsiteX4" fmla="*/ 1701800 w 5588000"/>
              <a:gd name="connsiteY4" fmla="*/ 3416300 h 5778500"/>
              <a:gd name="connsiteX5" fmla="*/ 0 w 5588000"/>
              <a:gd name="connsiteY5" fmla="*/ 4343400 h 5778500"/>
              <a:gd name="connsiteX6" fmla="*/ 2540000 w 5588000"/>
              <a:gd name="connsiteY6" fmla="*/ 5232400 h 5778500"/>
              <a:gd name="connsiteX7" fmla="*/ 2451100 w 5588000"/>
              <a:gd name="connsiteY7" fmla="*/ 5778500 h 5778500"/>
              <a:gd name="connsiteX8" fmla="*/ 3175000 w 5588000"/>
              <a:gd name="connsiteY8" fmla="*/ 5778500 h 5778500"/>
              <a:gd name="connsiteX9" fmla="*/ 3111500 w 5588000"/>
              <a:gd name="connsiteY9" fmla="*/ 5207000 h 5778500"/>
              <a:gd name="connsiteX10" fmla="*/ 5588000 w 5588000"/>
              <a:gd name="connsiteY10" fmla="*/ 4368800 h 5778500"/>
              <a:gd name="connsiteX11" fmla="*/ 3962400 w 5588000"/>
              <a:gd name="connsiteY11" fmla="*/ 3416300 h 5778500"/>
              <a:gd name="connsiteX12" fmla="*/ 4876800 w 5588000"/>
              <a:gd name="connsiteY12" fmla="*/ 2908300 h 5778500"/>
              <a:gd name="connsiteX13" fmla="*/ 3378200 w 5588000"/>
              <a:gd name="connsiteY13" fmla="*/ 1854200 h 5778500"/>
              <a:gd name="connsiteX14" fmla="*/ 4279900 w 5588000"/>
              <a:gd name="connsiteY14" fmla="*/ 1435100 h 5778500"/>
              <a:gd name="connsiteX15" fmla="*/ 2794000 w 5588000"/>
              <a:gd name="connsiteY15" fmla="*/ 0 h 5778500"/>
              <a:gd name="connsiteX0-1" fmla="*/ 2794000 w 5588000"/>
              <a:gd name="connsiteY0-2" fmla="*/ 0 h 5778500"/>
              <a:gd name="connsiteX1-3" fmla="*/ 1346200 w 5588000"/>
              <a:gd name="connsiteY1-4" fmla="*/ 1409700 h 5778500"/>
              <a:gd name="connsiteX2-5" fmla="*/ 2197100 w 5588000"/>
              <a:gd name="connsiteY2-6" fmla="*/ 1854200 h 5778500"/>
              <a:gd name="connsiteX3-7" fmla="*/ 774700 w 5588000"/>
              <a:gd name="connsiteY3-8" fmla="*/ 2882900 h 5778500"/>
              <a:gd name="connsiteX4-9" fmla="*/ 1701800 w 5588000"/>
              <a:gd name="connsiteY4-10" fmla="*/ 3416300 h 5778500"/>
              <a:gd name="connsiteX5-11" fmla="*/ 0 w 5588000"/>
              <a:gd name="connsiteY5-12" fmla="*/ 4343400 h 5778500"/>
              <a:gd name="connsiteX6-13" fmla="*/ 2540000 w 5588000"/>
              <a:gd name="connsiteY6-14" fmla="*/ 5232400 h 5778500"/>
              <a:gd name="connsiteX7-15" fmla="*/ 2451100 w 5588000"/>
              <a:gd name="connsiteY7-16" fmla="*/ 5778500 h 5778500"/>
              <a:gd name="connsiteX8-17" fmla="*/ 3175000 w 5588000"/>
              <a:gd name="connsiteY8-18" fmla="*/ 5778500 h 5778500"/>
              <a:gd name="connsiteX9-19" fmla="*/ 3111500 w 5588000"/>
              <a:gd name="connsiteY9-20" fmla="*/ 5207000 h 5778500"/>
              <a:gd name="connsiteX10-21" fmla="*/ 5588000 w 5588000"/>
              <a:gd name="connsiteY10-22" fmla="*/ 4368800 h 5778500"/>
              <a:gd name="connsiteX11-23" fmla="*/ 3962400 w 5588000"/>
              <a:gd name="connsiteY11-24" fmla="*/ 3416300 h 5778500"/>
              <a:gd name="connsiteX12-25" fmla="*/ 4876800 w 5588000"/>
              <a:gd name="connsiteY12-26" fmla="*/ 2908300 h 5778500"/>
              <a:gd name="connsiteX13-27" fmla="*/ 3378200 w 5588000"/>
              <a:gd name="connsiteY13-28" fmla="*/ 1854200 h 5778500"/>
              <a:gd name="connsiteX14-29" fmla="*/ 4279900 w 5588000"/>
              <a:gd name="connsiteY14-30" fmla="*/ 1435100 h 5778500"/>
              <a:gd name="connsiteX15-31" fmla="*/ 2794000 w 5588000"/>
              <a:gd name="connsiteY15-32" fmla="*/ 0 h 5778500"/>
              <a:gd name="connsiteX0-33" fmla="*/ 2794000 w 5588000"/>
              <a:gd name="connsiteY0-34" fmla="*/ 0 h 5778500"/>
              <a:gd name="connsiteX1-35" fmla="*/ 1346200 w 5588000"/>
              <a:gd name="connsiteY1-36" fmla="*/ 1409700 h 5778500"/>
              <a:gd name="connsiteX2-37" fmla="*/ 2197100 w 5588000"/>
              <a:gd name="connsiteY2-38" fmla="*/ 1854200 h 5778500"/>
              <a:gd name="connsiteX3-39" fmla="*/ 774700 w 5588000"/>
              <a:gd name="connsiteY3-40" fmla="*/ 2882900 h 5778500"/>
              <a:gd name="connsiteX4-41" fmla="*/ 1701800 w 5588000"/>
              <a:gd name="connsiteY4-42" fmla="*/ 3416300 h 5778500"/>
              <a:gd name="connsiteX5-43" fmla="*/ 0 w 5588000"/>
              <a:gd name="connsiteY5-44" fmla="*/ 4343400 h 5778500"/>
              <a:gd name="connsiteX6-45" fmla="*/ 2540000 w 5588000"/>
              <a:gd name="connsiteY6-46" fmla="*/ 5232400 h 5778500"/>
              <a:gd name="connsiteX7-47" fmla="*/ 2451100 w 5588000"/>
              <a:gd name="connsiteY7-48" fmla="*/ 5778500 h 5778500"/>
              <a:gd name="connsiteX8-49" fmla="*/ 3175000 w 5588000"/>
              <a:gd name="connsiteY8-50" fmla="*/ 5778500 h 5778500"/>
              <a:gd name="connsiteX9-51" fmla="*/ 3111500 w 5588000"/>
              <a:gd name="connsiteY9-52" fmla="*/ 5207000 h 5778500"/>
              <a:gd name="connsiteX10-53" fmla="*/ 5588000 w 5588000"/>
              <a:gd name="connsiteY10-54" fmla="*/ 4368800 h 5778500"/>
              <a:gd name="connsiteX11-55" fmla="*/ 3962400 w 5588000"/>
              <a:gd name="connsiteY11-56" fmla="*/ 3416300 h 5778500"/>
              <a:gd name="connsiteX12-57" fmla="*/ 4876800 w 5588000"/>
              <a:gd name="connsiteY12-58" fmla="*/ 2908300 h 5778500"/>
              <a:gd name="connsiteX13-59" fmla="*/ 3378200 w 5588000"/>
              <a:gd name="connsiteY13-60" fmla="*/ 1854200 h 5778500"/>
              <a:gd name="connsiteX14-61" fmla="*/ 4279900 w 5588000"/>
              <a:gd name="connsiteY14-62" fmla="*/ 1435100 h 5778500"/>
              <a:gd name="connsiteX15-63" fmla="*/ 2794000 w 5588000"/>
              <a:gd name="connsiteY15-64" fmla="*/ 0 h 5778500"/>
              <a:gd name="connsiteX0-65" fmla="*/ 2794000 w 5588000"/>
              <a:gd name="connsiteY0-66" fmla="*/ 0 h 5778500"/>
              <a:gd name="connsiteX1-67" fmla="*/ 1346200 w 5588000"/>
              <a:gd name="connsiteY1-68" fmla="*/ 1409700 h 5778500"/>
              <a:gd name="connsiteX2-69" fmla="*/ 2197100 w 5588000"/>
              <a:gd name="connsiteY2-70" fmla="*/ 1854200 h 5778500"/>
              <a:gd name="connsiteX3-71" fmla="*/ 774700 w 5588000"/>
              <a:gd name="connsiteY3-72" fmla="*/ 2882900 h 5778500"/>
              <a:gd name="connsiteX4-73" fmla="*/ 1701800 w 5588000"/>
              <a:gd name="connsiteY4-74" fmla="*/ 3416300 h 5778500"/>
              <a:gd name="connsiteX5-75" fmla="*/ 0 w 5588000"/>
              <a:gd name="connsiteY5-76" fmla="*/ 4343400 h 5778500"/>
              <a:gd name="connsiteX6-77" fmla="*/ 2540000 w 5588000"/>
              <a:gd name="connsiteY6-78" fmla="*/ 5232400 h 5778500"/>
              <a:gd name="connsiteX7-79" fmla="*/ 2451100 w 5588000"/>
              <a:gd name="connsiteY7-80" fmla="*/ 5778500 h 5778500"/>
              <a:gd name="connsiteX8-81" fmla="*/ 3175000 w 5588000"/>
              <a:gd name="connsiteY8-82" fmla="*/ 5778500 h 5778500"/>
              <a:gd name="connsiteX9-83" fmla="*/ 3111500 w 5588000"/>
              <a:gd name="connsiteY9-84" fmla="*/ 5207000 h 5778500"/>
              <a:gd name="connsiteX10-85" fmla="*/ 5588000 w 5588000"/>
              <a:gd name="connsiteY10-86" fmla="*/ 4368800 h 5778500"/>
              <a:gd name="connsiteX11-87" fmla="*/ 3962400 w 5588000"/>
              <a:gd name="connsiteY11-88" fmla="*/ 3416300 h 5778500"/>
              <a:gd name="connsiteX12-89" fmla="*/ 4876800 w 5588000"/>
              <a:gd name="connsiteY12-90" fmla="*/ 2908300 h 5778500"/>
              <a:gd name="connsiteX13-91" fmla="*/ 3378200 w 5588000"/>
              <a:gd name="connsiteY13-92" fmla="*/ 1854200 h 5778500"/>
              <a:gd name="connsiteX14-93" fmla="*/ 4279900 w 5588000"/>
              <a:gd name="connsiteY14-94" fmla="*/ 1435100 h 5778500"/>
              <a:gd name="connsiteX15-95" fmla="*/ 2794000 w 5588000"/>
              <a:gd name="connsiteY15-96" fmla="*/ 0 h 5778500"/>
              <a:gd name="connsiteX0-97" fmla="*/ 2794000 w 5588000"/>
              <a:gd name="connsiteY0-98" fmla="*/ 0 h 5778500"/>
              <a:gd name="connsiteX1-99" fmla="*/ 1346200 w 5588000"/>
              <a:gd name="connsiteY1-100" fmla="*/ 1409700 h 5778500"/>
              <a:gd name="connsiteX2-101" fmla="*/ 2197100 w 5588000"/>
              <a:gd name="connsiteY2-102" fmla="*/ 1854200 h 5778500"/>
              <a:gd name="connsiteX3-103" fmla="*/ 774700 w 5588000"/>
              <a:gd name="connsiteY3-104" fmla="*/ 2882900 h 5778500"/>
              <a:gd name="connsiteX4-105" fmla="*/ 1701800 w 5588000"/>
              <a:gd name="connsiteY4-106" fmla="*/ 3416300 h 5778500"/>
              <a:gd name="connsiteX5-107" fmla="*/ 0 w 5588000"/>
              <a:gd name="connsiteY5-108" fmla="*/ 4343400 h 5778500"/>
              <a:gd name="connsiteX6-109" fmla="*/ 2540000 w 5588000"/>
              <a:gd name="connsiteY6-110" fmla="*/ 5232400 h 5778500"/>
              <a:gd name="connsiteX7-111" fmla="*/ 2451100 w 5588000"/>
              <a:gd name="connsiteY7-112" fmla="*/ 5778500 h 5778500"/>
              <a:gd name="connsiteX8-113" fmla="*/ 3175000 w 5588000"/>
              <a:gd name="connsiteY8-114" fmla="*/ 5778500 h 5778500"/>
              <a:gd name="connsiteX9-115" fmla="*/ 3111500 w 5588000"/>
              <a:gd name="connsiteY9-116" fmla="*/ 5207000 h 5778500"/>
              <a:gd name="connsiteX10-117" fmla="*/ 5588000 w 5588000"/>
              <a:gd name="connsiteY10-118" fmla="*/ 4368800 h 5778500"/>
              <a:gd name="connsiteX11-119" fmla="*/ 3962400 w 5588000"/>
              <a:gd name="connsiteY11-120" fmla="*/ 3416300 h 5778500"/>
              <a:gd name="connsiteX12-121" fmla="*/ 4876800 w 5588000"/>
              <a:gd name="connsiteY12-122" fmla="*/ 2908300 h 5778500"/>
              <a:gd name="connsiteX13-123" fmla="*/ 3378200 w 5588000"/>
              <a:gd name="connsiteY13-124" fmla="*/ 1854200 h 5778500"/>
              <a:gd name="connsiteX14-125" fmla="*/ 4279900 w 5588000"/>
              <a:gd name="connsiteY14-126" fmla="*/ 1435100 h 5778500"/>
              <a:gd name="connsiteX15-127" fmla="*/ 2794000 w 5588000"/>
              <a:gd name="connsiteY15-128" fmla="*/ 0 h 5778500"/>
              <a:gd name="connsiteX0-129" fmla="*/ 2794000 w 5588000"/>
              <a:gd name="connsiteY0-130" fmla="*/ 0 h 5778500"/>
              <a:gd name="connsiteX1-131" fmla="*/ 1346200 w 5588000"/>
              <a:gd name="connsiteY1-132" fmla="*/ 1409700 h 5778500"/>
              <a:gd name="connsiteX2-133" fmla="*/ 2197100 w 5588000"/>
              <a:gd name="connsiteY2-134" fmla="*/ 1854200 h 5778500"/>
              <a:gd name="connsiteX3-135" fmla="*/ 774700 w 5588000"/>
              <a:gd name="connsiteY3-136" fmla="*/ 2882900 h 5778500"/>
              <a:gd name="connsiteX4-137" fmla="*/ 1701800 w 5588000"/>
              <a:gd name="connsiteY4-138" fmla="*/ 3416300 h 5778500"/>
              <a:gd name="connsiteX5-139" fmla="*/ 0 w 5588000"/>
              <a:gd name="connsiteY5-140" fmla="*/ 4343400 h 5778500"/>
              <a:gd name="connsiteX6-141" fmla="*/ 2540000 w 5588000"/>
              <a:gd name="connsiteY6-142" fmla="*/ 5232400 h 5778500"/>
              <a:gd name="connsiteX7-143" fmla="*/ 2451100 w 5588000"/>
              <a:gd name="connsiteY7-144" fmla="*/ 5778500 h 5778500"/>
              <a:gd name="connsiteX8-145" fmla="*/ 3175000 w 5588000"/>
              <a:gd name="connsiteY8-146" fmla="*/ 5778500 h 5778500"/>
              <a:gd name="connsiteX9-147" fmla="*/ 3111500 w 5588000"/>
              <a:gd name="connsiteY9-148" fmla="*/ 5207000 h 5778500"/>
              <a:gd name="connsiteX10-149" fmla="*/ 5588000 w 5588000"/>
              <a:gd name="connsiteY10-150" fmla="*/ 4368800 h 5778500"/>
              <a:gd name="connsiteX11-151" fmla="*/ 3962400 w 5588000"/>
              <a:gd name="connsiteY11-152" fmla="*/ 3416300 h 5778500"/>
              <a:gd name="connsiteX12-153" fmla="*/ 4876800 w 5588000"/>
              <a:gd name="connsiteY12-154" fmla="*/ 2908300 h 5778500"/>
              <a:gd name="connsiteX13-155" fmla="*/ 3378200 w 5588000"/>
              <a:gd name="connsiteY13-156" fmla="*/ 1854200 h 5778500"/>
              <a:gd name="connsiteX14-157" fmla="*/ 4279900 w 5588000"/>
              <a:gd name="connsiteY14-158" fmla="*/ 1435100 h 5778500"/>
              <a:gd name="connsiteX15-159" fmla="*/ 2794000 w 5588000"/>
              <a:gd name="connsiteY15-160" fmla="*/ 0 h 5778500"/>
              <a:gd name="connsiteX0-161" fmla="*/ 2794000 w 5588000"/>
              <a:gd name="connsiteY0-162" fmla="*/ 0 h 5778500"/>
              <a:gd name="connsiteX1-163" fmla="*/ 1346200 w 5588000"/>
              <a:gd name="connsiteY1-164" fmla="*/ 1409700 h 5778500"/>
              <a:gd name="connsiteX2-165" fmla="*/ 2197100 w 5588000"/>
              <a:gd name="connsiteY2-166" fmla="*/ 1854200 h 5778500"/>
              <a:gd name="connsiteX3-167" fmla="*/ 774700 w 5588000"/>
              <a:gd name="connsiteY3-168" fmla="*/ 2882900 h 5778500"/>
              <a:gd name="connsiteX4-169" fmla="*/ 1701800 w 5588000"/>
              <a:gd name="connsiteY4-170" fmla="*/ 3416300 h 5778500"/>
              <a:gd name="connsiteX5-171" fmla="*/ 0 w 5588000"/>
              <a:gd name="connsiteY5-172" fmla="*/ 4343400 h 5778500"/>
              <a:gd name="connsiteX6-173" fmla="*/ 2540000 w 5588000"/>
              <a:gd name="connsiteY6-174" fmla="*/ 5232400 h 5778500"/>
              <a:gd name="connsiteX7-175" fmla="*/ 2451100 w 5588000"/>
              <a:gd name="connsiteY7-176" fmla="*/ 5778500 h 5778500"/>
              <a:gd name="connsiteX8-177" fmla="*/ 3175000 w 5588000"/>
              <a:gd name="connsiteY8-178" fmla="*/ 5778500 h 5778500"/>
              <a:gd name="connsiteX9-179" fmla="*/ 3111500 w 5588000"/>
              <a:gd name="connsiteY9-180" fmla="*/ 5207000 h 5778500"/>
              <a:gd name="connsiteX10-181" fmla="*/ 5588000 w 5588000"/>
              <a:gd name="connsiteY10-182" fmla="*/ 4368800 h 5778500"/>
              <a:gd name="connsiteX11-183" fmla="*/ 3962400 w 5588000"/>
              <a:gd name="connsiteY11-184" fmla="*/ 3416300 h 5778500"/>
              <a:gd name="connsiteX12-185" fmla="*/ 4876800 w 5588000"/>
              <a:gd name="connsiteY12-186" fmla="*/ 2908300 h 5778500"/>
              <a:gd name="connsiteX13-187" fmla="*/ 3378200 w 5588000"/>
              <a:gd name="connsiteY13-188" fmla="*/ 1854200 h 5778500"/>
              <a:gd name="connsiteX14-189" fmla="*/ 4279900 w 5588000"/>
              <a:gd name="connsiteY14-190" fmla="*/ 1435100 h 5778500"/>
              <a:gd name="connsiteX15-191" fmla="*/ 2794000 w 5588000"/>
              <a:gd name="connsiteY15-192" fmla="*/ 0 h 5778500"/>
              <a:gd name="connsiteX0-193" fmla="*/ 2794000 w 5588000"/>
              <a:gd name="connsiteY0-194" fmla="*/ 0 h 5778500"/>
              <a:gd name="connsiteX1-195" fmla="*/ 1346200 w 5588000"/>
              <a:gd name="connsiteY1-196" fmla="*/ 1409700 h 5778500"/>
              <a:gd name="connsiteX2-197" fmla="*/ 2197100 w 5588000"/>
              <a:gd name="connsiteY2-198" fmla="*/ 1854200 h 5778500"/>
              <a:gd name="connsiteX3-199" fmla="*/ 774700 w 5588000"/>
              <a:gd name="connsiteY3-200" fmla="*/ 2882900 h 5778500"/>
              <a:gd name="connsiteX4-201" fmla="*/ 1701800 w 5588000"/>
              <a:gd name="connsiteY4-202" fmla="*/ 3416300 h 5778500"/>
              <a:gd name="connsiteX5-203" fmla="*/ 0 w 5588000"/>
              <a:gd name="connsiteY5-204" fmla="*/ 4343400 h 5778500"/>
              <a:gd name="connsiteX6-205" fmla="*/ 2540000 w 5588000"/>
              <a:gd name="connsiteY6-206" fmla="*/ 5232400 h 5778500"/>
              <a:gd name="connsiteX7-207" fmla="*/ 2451100 w 5588000"/>
              <a:gd name="connsiteY7-208" fmla="*/ 5778500 h 5778500"/>
              <a:gd name="connsiteX8-209" fmla="*/ 3175000 w 5588000"/>
              <a:gd name="connsiteY8-210" fmla="*/ 5778500 h 5778500"/>
              <a:gd name="connsiteX9-211" fmla="*/ 3111500 w 5588000"/>
              <a:gd name="connsiteY9-212" fmla="*/ 5207000 h 5778500"/>
              <a:gd name="connsiteX10-213" fmla="*/ 5588000 w 5588000"/>
              <a:gd name="connsiteY10-214" fmla="*/ 4368800 h 5778500"/>
              <a:gd name="connsiteX11-215" fmla="*/ 3962400 w 5588000"/>
              <a:gd name="connsiteY11-216" fmla="*/ 3416300 h 5778500"/>
              <a:gd name="connsiteX12-217" fmla="*/ 4876800 w 5588000"/>
              <a:gd name="connsiteY12-218" fmla="*/ 2908300 h 5778500"/>
              <a:gd name="connsiteX13-219" fmla="*/ 3378200 w 5588000"/>
              <a:gd name="connsiteY13-220" fmla="*/ 1854200 h 5778500"/>
              <a:gd name="connsiteX14-221" fmla="*/ 4279900 w 5588000"/>
              <a:gd name="connsiteY14-222" fmla="*/ 1435100 h 5778500"/>
              <a:gd name="connsiteX15-223" fmla="*/ 2794000 w 5588000"/>
              <a:gd name="connsiteY15-224" fmla="*/ 0 h 5778500"/>
              <a:gd name="connsiteX0-225" fmla="*/ 2794000 w 5588000"/>
              <a:gd name="connsiteY0-226" fmla="*/ 0 h 5778500"/>
              <a:gd name="connsiteX1-227" fmla="*/ 1346200 w 5588000"/>
              <a:gd name="connsiteY1-228" fmla="*/ 1409700 h 5778500"/>
              <a:gd name="connsiteX2-229" fmla="*/ 2197100 w 5588000"/>
              <a:gd name="connsiteY2-230" fmla="*/ 1854200 h 5778500"/>
              <a:gd name="connsiteX3-231" fmla="*/ 774700 w 5588000"/>
              <a:gd name="connsiteY3-232" fmla="*/ 2882900 h 5778500"/>
              <a:gd name="connsiteX4-233" fmla="*/ 1701800 w 5588000"/>
              <a:gd name="connsiteY4-234" fmla="*/ 3416300 h 5778500"/>
              <a:gd name="connsiteX5-235" fmla="*/ 0 w 5588000"/>
              <a:gd name="connsiteY5-236" fmla="*/ 4343400 h 5778500"/>
              <a:gd name="connsiteX6-237" fmla="*/ 2540000 w 5588000"/>
              <a:gd name="connsiteY6-238" fmla="*/ 5232400 h 5778500"/>
              <a:gd name="connsiteX7-239" fmla="*/ 2451100 w 5588000"/>
              <a:gd name="connsiteY7-240" fmla="*/ 5778500 h 5778500"/>
              <a:gd name="connsiteX8-241" fmla="*/ 3175000 w 5588000"/>
              <a:gd name="connsiteY8-242" fmla="*/ 5778500 h 5778500"/>
              <a:gd name="connsiteX9-243" fmla="*/ 3111500 w 5588000"/>
              <a:gd name="connsiteY9-244" fmla="*/ 5207000 h 5778500"/>
              <a:gd name="connsiteX10-245" fmla="*/ 5588000 w 5588000"/>
              <a:gd name="connsiteY10-246" fmla="*/ 4368800 h 5778500"/>
              <a:gd name="connsiteX11-247" fmla="*/ 3962400 w 5588000"/>
              <a:gd name="connsiteY11-248" fmla="*/ 3416300 h 5778500"/>
              <a:gd name="connsiteX12-249" fmla="*/ 4876800 w 5588000"/>
              <a:gd name="connsiteY12-250" fmla="*/ 2908300 h 5778500"/>
              <a:gd name="connsiteX13-251" fmla="*/ 3378200 w 5588000"/>
              <a:gd name="connsiteY13-252" fmla="*/ 1854200 h 5778500"/>
              <a:gd name="connsiteX14-253" fmla="*/ 4279900 w 5588000"/>
              <a:gd name="connsiteY14-254" fmla="*/ 1435100 h 5778500"/>
              <a:gd name="connsiteX15-255" fmla="*/ 2794000 w 5588000"/>
              <a:gd name="connsiteY15-256" fmla="*/ 0 h 5778500"/>
              <a:gd name="connsiteX0-257" fmla="*/ 2794000 w 5588000"/>
              <a:gd name="connsiteY0-258" fmla="*/ 0 h 5778500"/>
              <a:gd name="connsiteX1-259" fmla="*/ 1346200 w 5588000"/>
              <a:gd name="connsiteY1-260" fmla="*/ 1409700 h 5778500"/>
              <a:gd name="connsiteX2-261" fmla="*/ 2197100 w 5588000"/>
              <a:gd name="connsiteY2-262" fmla="*/ 1854200 h 5778500"/>
              <a:gd name="connsiteX3-263" fmla="*/ 774700 w 5588000"/>
              <a:gd name="connsiteY3-264" fmla="*/ 2882900 h 5778500"/>
              <a:gd name="connsiteX4-265" fmla="*/ 1701800 w 5588000"/>
              <a:gd name="connsiteY4-266" fmla="*/ 3416300 h 5778500"/>
              <a:gd name="connsiteX5-267" fmla="*/ 0 w 5588000"/>
              <a:gd name="connsiteY5-268" fmla="*/ 4343400 h 5778500"/>
              <a:gd name="connsiteX6-269" fmla="*/ 2540000 w 5588000"/>
              <a:gd name="connsiteY6-270" fmla="*/ 5232400 h 5778500"/>
              <a:gd name="connsiteX7-271" fmla="*/ 2451100 w 5588000"/>
              <a:gd name="connsiteY7-272" fmla="*/ 5778500 h 5778500"/>
              <a:gd name="connsiteX8-273" fmla="*/ 3175000 w 5588000"/>
              <a:gd name="connsiteY8-274" fmla="*/ 5778500 h 5778500"/>
              <a:gd name="connsiteX9-275" fmla="*/ 3111500 w 5588000"/>
              <a:gd name="connsiteY9-276" fmla="*/ 5207000 h 5778500"/>
              <a:gd name="connsiteX10-277" fmla="*/ 5588000 w 5588000"/>
              <a:gd name="connsiteY10-278" fmla="*/ 4368800 h 5778500"/>
              <a:gd name="connsiteX11-279" fmla="*/ 3962400 w 5588000"/>
              <a:gd name="connsiteY11-280" fmla="*/ 3416300 h 5778500"/>
              <a:gd name="connsiteX12-281" fmla="*/ 4876800 w 5588000"/>
              <a:gd name="connsiteY12-282" fmla="*/ 2908300 h 5778500"/>
              <a:gd name="connsiteX13-283" fmla="*/ 3378200 w 5588000"/>
              <a:gd name="connsiteY13-284" fmla="*/ 1854200 h 5778500"/>
              <a:gd name="connsiteX14-285" fmla="*/ 4279900 w 5588000"/>
              <a:gd name="connsiteY14-286" fmla="*/ 1435100 h 5778500"/>
              <a:gd name="connsiteX15-287" fmla="*/ 2794000 w 5588000"/>
              <a:gd name="connsiteY15-288" fmla="*/ 0 h 5778500"/>
              <a:gd name="connsiteX0-289" fmla="*/ 2794000 w 5588000"/>
              <a:gd name="connsiteY0-290" fmla="*/ 0 h 5778500"/>
              <a:gd name="connsiteX1-291" fmla="*/ 1346200 w 5588000"/>
              <a:gd name="connsiteY1-292" fmla="*/ 1409700 h 5778500"/>
              <a:gd name="connsiteX2-293" fmla="*/ 2197100 w 5588000"/>
              <a:gd name="connsiteY2-294" fmla="*/ 1854200 h 5778500"/>
              <a:gd name="connsiteX3-295" fmla="*/ 774700 w 5588000"/>
              <a:gd name="connsiteY3-296" fmla="*/ 2882900 h 5778500"/>
              <a:gd name="connsiteX4-297" fmla="*/ 1701800 w 5588000"/>
              <a:gd name="connsiteY4-298" fmla="*/ 3416300 h 5778500"/>
              <a:gd name="connsiteX5-299" fmla="*/ 0 w 5588000"/>
              <a:gd name="connsiteY5-300" fmla="*/ 4343400 h 5778500"/>
              <a:gd name="connsiteX6-301" fmla="*/ 2540000 w 5588000"/>
              <a:gd name="connsiteY6-302" fmla="*/ 5232400 h 5778500"/>
              <a:gd name="connsiteX7-303" fmla="*/ 2451100 w 5588000"/>
              <a:gd name="connsiteY7-304" fmla="*/ 5778500 h 5778500"/>
              <a:gd name="connsiteX8-305" fmla="*/ 3175000 w 5588000"/>
              <a:gd name="connsiteY8-306" fmla="*/ 5778500 h 5778500"/>
              <a:gd name="connsiteX9-307" fmla="*/ 3111500 w 5588000"/>
              <a:gd name="connsiteY9-308" fmla="*/ 5207000 h 5778500"/>
              <a:gd name="connsiteX10-309" fmla="*/ 5588000 w 5588000"/>
              <a:gd name="connsiteY10-310" fmla="*/ 4368800 h 5778500"/>
              <a:gd name="connsiteX11-311" fmla="*/ 3962400 w 5588000"/>
              <a:gd name="connsiteY11-312" fmla="*/ 3416300 h 5778500"/>
              <a:gd name="connsiteX12-313" fmla="*/ 4876800 w 5588000"/>
              <a:gd name="connsiteY12-314" fmla="*/ 2908300 h 5778500"/>
              <a:gd name="connsiteX13-315" fmla="*/ 3378200 w 5588000"/>
              <a:gd name="connsiteY13-316" fmla="*/ 1854200 h 5778500"/>
              <a:gd name="connsiteX14-317" fmla="*/ 4279900 w 5588000"/>
              <a:gd name="connsiteY14-318" fmla="*/ 1435100 h 5778500"/>
              <a:gd name="connsiteX15-319" fmla="*/ 2794000 w 5588000"/>
              <a:gd name="connsiteY15-320" fmla="*/ 0 h 5778500"/>
              <a:gd name="connsiteX0-321" fmla="*/ 2794000 w 5588000"/>
              <a:gd name="connsiteY0-322" fmla="*/ 0 h 5778500"/>
              <a:gd name="connsiteX1-323" fmla="*/ 1346200 w 5588000"/>
              <a:gd name="connsiteY1-324" fmla="*/ 1409700 h 5778500"/>
              <a:gd name="connsiteX2-325" fmla="*/ 2197100 w 5588000"/>
              <a:gd name="connsiteY2-326" fmla="*/ 1854200 h 5778500"/>
              <a:gd name="connsiteX3-327" fmla="*/ 774700 w 5588000"/>
              <a:gd name="connsiteY3-328" fmla="*/ 2882900 h 5778500"/>
              <a:gd name="connsiteX4-329" fmla="*/ 1701800 w 5588000"/>
              <a:gd name="connsiteY4-330" fmla="*/ 3416300 h 5778500"/>
              <a:gd name="connsiteX5-331" fmla="*/ 0 w 5588000"/>
              <a:gd name="connsiteY5-332" fmla="*/ 4343400 h 5778500"/>
              <a:gd name="connsiteX6-333" fmla="*/ 2540000 w 5588000"/>
              <a:gd name="connsiteY6-334" fmla="*/ 5232400 h 5778500"/>
              <a:gd name="connsiteX7-335" fmla="*/ 2451100 w 5588000"/>
              <a:gd name="connsiteY7-336" fmla="*/ 5778500 h 5778500"/>
              <a:gd name="connsiteX8-337" fmla="*/ 3175000 w 5588000"/>
              <a:gd name="connsiteY8-338" fmla="*/ 5778500 h 5778500"/>
              <a:gd name="connsiteX9-339" fmla="*/ 3111500 w 5588000"/>
              <a:gd name="connsiteY9-340" fmla="*/ 5207000 h 5778500"/>
              <a:gd name="connsiteX10-341" fmla="*/ 5588000 w 5588000"/>
              <a:gd name="connsiteY10-342" fmla="*/ 4368800 h 5778500"/>
              <a:gd name="connsiteX11-343" fmla="*/ 3962400 w 5588000"/>
              <a:gd name="connsiteY11-344" fmla="*/ 3416300 h 5778500"/>
              <a:gd name="connsiteX12-345" fmla="*/ 4876800 w 5588000"/>
              <a:gd name="connsiteY12-346" fmla="*/ 2908300 h 5778500"/>
              <a:gd name="connsiteX13-347" fmla="*/ 3378200 w 5588000"/>
              <a:gd name="connsiteY13-348" fmla="*/ 1854200 h 5778500"/>
              <a:gd name="connsiteX14-349" fmla="*/ 4279900 w 5588000"/>
              <a:gd name="connsiteY14-350" fmla="*/ 1435100 h 5778500"/>
              <a:gd name="connsiteX15-351" fmla="*/ 2794000 w 5588000"/>
              <a:gd name="connsiteY15-352" fmla="*/ 0 h 5778500"/>
              <a:gd name="connsiteX0-353" fmla="*/ 2794000 w 5588000"/>
              <a:gd name="connsiteY0-354" fmla="*/ 0 h 5778500"/>
              <a:gd name="connsiteX1-355" fmla="*/ 1346200 w 5588000"/>
              <a:gd name="connsiteY1-356" fmla="*/ 1409700 h 5778500"/>
              <a:gd name="connsiteX2-357" fmla="*/ 2197100 w 5588000"/>
              <a:gd name="connsiteY2-358" fmla="*/ 1854200 h 5778500"/>
              <a:gd name="connsiteX3-359" fmla="*/ 774700 w 5588000"/>
              <a:gd name="connsiteY3-360" fmla="*/ 2882900 h 5778500"/>
              <a:gd name="connsiteX4-361" fmla="*/ 1701800 w 5588000"/>
              <a:gd name="connsiteY4-362" fmla="*/ 3416300 h 5778500"/>
              <a:gd name="connsiteX5-363" fmla="*/ 0 w 5588000"/>
              <a:gd name="connsiteY5-364" fmla="*/ 4343400 h 5778500"/>
              <a:gd name="connsiteX6-365" fmla="*/ 2540000 w 5588000"/>
              <a:gd name="connsiteY6-366" fmla="*/ 5232400 h 5778500"/>
              <a:gd name="connsiteX7-367" fmla="*/ 2451100 w 5588000"/>
              <a:gd name="connsiteY7-368" fmla="*/ 5778500 h 5778500"/>
              <a:gd name="connsiteX8-369" fmla="*/ 3175000 w 5588000"/>
              <a:gd name="connsiteY8-370" fmla="*/ 5778500 h 5778500"/>
              <a:gd name="connsiteX9-371" fmla="*/ 3111500 w 5588000"/>
              <a:gd name="connsiteY9-372" fmla="*/ 5207000 h 5778500"/>
              <a:gd name="connsiteX10-373" fmla="*/ 5588000 w 5588000"/>
              <a:gd name="connsiteY10-374" fmla="*/ 4368800 h 5778500"/>
              <a:gd name="connsiteX11-375" fmla="*/ 3962400 w 5588000"/>
              <a:gd name="connsiteY11-376" fmla="*/ 3416300 h 5778500"/>
              <a:gd name="connsiteX12-377" fmla="*/ 4876800 w 5588000"/>
              <a:gd name="connsiteY12-378" fmla="*/ 2908300 h 5778500"/>
              <a:gd name="connsiteX13-379" fmla="*/ 3378200 w 5588000"/>
              <a:gd name="connsiteY13-380" fmla="*/ 1854200 h 5778500"/>
              <a:gd name="connsiteX14-381" fmla="*/ 4279900 w 5588000"/>
              <a:gd name="connsiteY14-382" fmla="*/ 1435100 h 5778500"/>
              <a:gd name="connsiteX15-383" fmla="*/ 2794000 w 5588000"/>
              <a:gd name="connsiteY15-384" fmla="*/ 0 h 5778500"/>
              <a:gd name="connsiteX0-385" fmla="*/ 2794000 w 5588000"/>
              <a:gd name="connsiteY0-386" fmla="*/ 0 h 5778500"/>
              <a:gd name="connsiteX1-387" fmla="*/ 1346200 w 5588000"/>
              <a:gd name="connsiteY1-388" fmla="*/ 1409700 h 5778500"/>
              <a:gd name="connsiteX2-389" fmla="*/ 2197100 w 5588000"/>
              <a:gd name="connsiteY2-390" fmla="*/ 1854200 h 5778500"/>
              <a:gd name="connsiteX3-391" fmla="*/ 774700 w 5588000"/>
              <a:gd name="connsiteY3-392" fmla="*/ 2882900 h 5778500"/>
              <a:gd name="connsiteX4-393" fmla="*/ 1701800 w 5588000"/>
              <a:gd name="connsiteY4-394" fmla="*/ 3416300 h 5778500"/>
              <a:gd name="connsiteX5-395" fmla="*/ 0 w 5588000"/>
              <a:gd name="connsiteY5-396" fmla="*/ 4343400 h 5778500"/>
              <a:gd name="connsiteX6-397" fmla="*/ 2540000 w 5588000"/>
              <a:gd name="connsiteY6-398" fmla="*/ 5232400 h 5778500"/>
              <a:gd name="connsiteX7-399" fmla="*/ 2451100 w 5588000"/>
              <a:gd name="connsiteY7-400" fmla="*/ 5778500 h 5778500"/>
              <a:gd name="connsiteX8-401" fmla="*/ 3175000 w 5588000"/>
              <a:gd name="connsiteY8-402" fmla="*/ 5778500 h 5778500"/>
              <a:gd name="connsiteX9-403" fmla="*/ 3111500 w 5588000"/>
              <a:gd name="connsiteY9-404" fmla="*/ 5207000 h 5778500"/>
              <a:gd name="connsiteX10-405" fmla="*/ 5588000 w 5588000"/>
              <a:gd name="connsiteY10-406" fmla="*/ 4368800 h 5778500"/>
              <a:gd name="connsiteX11-407" fmla="*/ 3962400 w 5588000"/>
              <a:gd name="connsiteY11-408" fmla="*/ 3416300 h 5778500"/>
              <a:gd name="connsiteX12-409" fmla="*/ 4876800 w 5588000"/>
              <a:gd name="connsiteY12-410" fmla="*/ 2908300 h 5778500"/>
              <a:gd name="connsiteX13-411" fmla="*/ 3378200 w 5588000"/>
              <a:gd name="connsiteY13-412" fmla="*/ 1854200 h 5778500"/>
              <a:gd name="connsiteX14-413" fmla="*/ 4279900 w 5588000"/>
              <a:gd name="connsiteY14-414" fmla="*/ 1435100 h 5778500"/>
              <a:gd name="connsiteX15-415" fmla="*/ 2794000 w 5588000"/>
              <a:gd name="connsiteY15-416" fmla="*/ 0 h 5778500"/>
              <a:gd name="connsiteX0-417" fmla="*/ 2794000 w 5588000"/>
              <a:gd name="connsiteY0-418" fmla="*/ 0 h 5778500"/>
              <a:gd name="connsiteX1-419" fmla="*/ 1346200 w 5588000"/>
              <a:gd name="connsiteY1-420" fmla="*/ 1409700 h 5778500"/>
              <a:gd name="connsiteX2-421" fmla="*/ 2197100 w 5588000"/>
              <a:gd name="connsiteY2-422" fmla="*/ 1854200 h 5778500"/>
              <a:gd name="connsiteX3-423" fmla="*/ 774700 w 5588000"/>
              <a:gd name="connsiteY3-424" fmla="*/ 2882900 h 5778500"/>
              <a:gd name="connsiteX4-425" fmla="*/ 1701800 w 5588000"/>
              <a:gd name="connsiteY4-426" fmla="*/ 3416300 h 5778500"/>
              <a:gd name="connsiteX5-427" fmla="*/ 0 w 5588000"/>
              <a:gd name="connsiteY5-428" fmla="*/ 4343400 h 5778500"/>
              <a:gd name="connsiteX6-429" fmla="*/ 2540000 w 5588000"/>
              <a:gd name="connsiteY6-430" fmla="*/ 5232400 h 5778500"/>
              <a:gd name="connsiteX7-431" fmla="*/ 2451100 w 5588000"/>
              <a:gd name="connsiteY7-432" fmla="*/ 5778500 h 5778500"/>
              <a:gd name="connsiteX8-433" fmla="*/ 3175000 w 5588000"/>
              <a:gd name="connsiteY8-434" fmla="*/ 5778500 h 5778500"/>
              <a:gd name="connsiteX9-435" fmla="*/ 3111500 w 5588000"/>
              <a:gd name="connsiteY9-436" fmla="*/ 5207000 h 5778500"/>
              <a:gd name="connsiteX10-437" fmla="*/ 5588000 w 5588000"/>
              <a:gd name="connsiteY10-438" fmla="*/ 4368800 h 5778500"/>
              <a:gd name="connsiteX11-439" fmla="*/ 3962400 w 5588000"/>
              <a:gd name="connsiteY11-440" fmla="*/ 3416300 h 5778500"/>
              <a:gd name="connsiteX12-441" fmla="*/ 4876800 w 5588000"/>
              <a:gd name="connsiteY12-442" fmla="*/ 2908300 h 5778500"/>
              <a:gd name="connsiteX13-443" fmla="*/ 3378200 w 5588000"/>
              <a:gd name="connsiteY13-444" fmla="*/ 1854200 h 5778500"/>
              <a:gd name="connsiteX14-445" fmla="*/ 4279900 w 5588000"/>
              <a:gd name="connsiteY14-446" fmla="*/ 1435100 h 5778500"/>
              <a:gd name="connsiteX15-447" fmla="*/ 2794000 w 5588000"/>
              <a:gd name="connsiteY15-448" fmla="*/ 0 h 5778500"/>
              <a:gd name="connsiteX0-449" fmla="*/ 2794000 w 5588000"/>
              <a:gd name="connsiteY0-450" fmla="*/ 0 h 5778500"/>
              <a:gd name="connsiteX1-451" fmla="*/ 1346200 w 5588000"/>
              <a:gd name="connsiteY1-452" fmla="*/ 1409700 h 5778500"/>
              <a:gd name="connsiteX2-453" fmla="*/ 2197100 w 5588000"/>
              <a:gd name="connsiteY2-454" fmla="*/ 1854200 h 5778500"/>
              <a:gd name="connsiteX3-455" fmla="*/ 774700 w 5588000"/>
              <a:gd name="connsiteY3-456" fmla="*/ 2882900 h 5778500"/>
              <a:gd name="connsiteX4-457" fmla="*/ 1701800 w 5588000"/>
              <a:gd name="connsiteY4-458" fmla="*/ 3416300 h 5778500"/>
              <a:gd name="connsiteX5-459" fmla="*/ 0 w 5588000"/>
              <a:gd name="connsiteY5-460" fmla="*/ 4343400 h 5778500"/>
              <a:gd name="connsiteX6-461" fmla="*/ 2540000 w 5588000"/>
              <a:gd name="connsiteY6-462" fmla="*/ 5232400 h 5778500"/>
              <a:gd name="connsiteX7-463" fmla="*/ 2451100 w 5588000"/>
              <a:gd name="connsiteY7-464" fmla="*/ 5778500 h 5778500"/>
              <a:gd name="connsiteX8-465" fmla="*/ 3175000 w 5588000"/>
              <a:gd name="connsiteY8-466" fmla="*/ 5778500 h 5778500"/>
              <a:gd name="connsiteX9-467" fmla="*/ 3111500 w 5588000"/>
              <a:gd name="connsiteY9-468" fmla="*/ 5207000 h 5778500"/>
              <a:gd name="connsiteX10-469" fmla="*/ 5588000 w 5588000"/>
              <a:gd name="connsiteY10-470" fmla="*/ 4368800 h 5778500"/>
              <a:gd name="connsiteX11-471" fmla="*/ 3962400 w 5588000"/>
              <a:gd name="connsiteY11-472" fmla="*/ 3416300 h 5778500"/>
              <a:gd name="connsiteX12-473" fmla="*/ 4876800 w 5588000"/>
              <a:gd name="connsiteY12-474" fmla="*/ 2908300 h 5778500"/>
              <a:gd name="connsiteX13-475" fmla="*/ 3378200 w 5588000"/>
              <a:gd name="connsiteY13-476" fmla="*/ 1854200 h 5778500"/>
              <a:gd name="connsiteX14-477" fmla="*/ 4279900 w 5588000"/>
              <a:gd name="connsiteY14-478" fmla="*/ 1435100 h 5778500"/>
              <a:gd name="connsiteX15-479" fmla="*/ 2794000 w 5588000"/>
              <a:gd name="connsiteY15-480" fmla="*/ 0 h 5778500"/>
              <a:gd name="connsiteX0-481" fmla="*/ 2794000 w 5588000"/>
              <a:gd name="connsiteY0-482" fmla="*/ 0 h 5778500"/>
              <a:gd name="connsiteX1-483" fmla="*/ 1346200 w 5588000"/>
              <a:gd name="connsiteY1-484" fmla="*/ 1409700 h 5778500"/>
              <a:gd name="connsiteX2-485" fmla="*/ 2197100 w 5588000"/>
              <a:gd name="connsiteY2-486" fmla="*/ 1854200 h 5778500"/>
              <a:gd name="connsiteX3-487" fmla="*/ 774700 w 5588000"/>
              <a:gd name="connsiteY3-488" fmla="*/ 2882900 h 5778500"/>
              <a:gd name="connsiteX4-489" fmla="*/ 1701800 w 5588000"/>
              <a:gd name="connsiteY4-490" fmla="*/ 3416300 h 5778500"/>
              <a:gd name="connsiteX5-491" fmla="*/ 0 w 5588000"/>
              <a:gd name="connsiteY5-492" fmla="*/ 4343400 h 5778500"/>
              <a:gd name="connsiteX6-493" fmla="*/ 2540000 w 5588000"/>
              <a:gd name="connsiteY6-494" fmla="*/ 5232400 h 5778500"/>
              <a:gd name="connsiteX7-495" fmla="*/ 2451100 w 5588000"/>
              <a:gd name="connsiteY7-496" fmla="*/ 5778500 h 5778500"/>
              <a:gd name="connsiteX8-497" fmla="*/ 3175000 w 5588000"/>
              <a:gd name="connsiteY8-498" fmla="*/ 5778500 h 5778500"/>
              <a:gd name="connsiteX9-499" fmla="*/ 3111500 w 5588000"/>
              <a:gd name="connsiteY9-500" fmla="*/ 5207000 h 5778500"/>
              <a:gd name="connsiteX10-501" fmla="*/ 5588000 w 5588000"/>
              <a:gd name="connsiteY10-502" fmla="*/ 4368800 h 5778500"/>
              <a:gd name="connsiteX11-503" fmla="*/ 3962400 w 5588000"/>
              <a:gd name="connsiteY11-504" fmla="*/ 3416300 h 5778500"/>
              <a:gd name="connsiteX12-505" fmla="*/ 4876800 w 5588000"/>
              <a:gd name="connsiteY12-506" fmla="*/ 2908300 h 5778500"/>
              <a:gd name="connsiteX13-507" fmla="*/ 3378200 w 5588000"/>
              <a:gd name="connsiteY13-508" fmla="*/ 1854200 h 5778500"/>
              <a:gd name="connsiteX14-509" fmla="*/ 4279900 w 5588000"/>
              <a:gd name="connsiteY14-510" fmla="*/ 1435100 h 5778500"/>
              <a:gd name="connsiteX15-511" fmla="*/ 2794000 w 5588000"/>
              <a:gd name="connsiteY15-512" fmla="*/ 0 h 5778500"/>
              <a:gd name="connsiteX0-513" fmla="*/ 2794000 w 5588000"/>
              <a:gd name="connsiteY0-514" fmla="*/ 0 h 5778500"/>
              <a:gd name="connsiteX1-515" fmla="*/ 1346200 w 5588000"/>
              <a:gd name="connsiteY1-516" fmla="*/ 1409700 h 5778500"/>
              <a:gd name="connsiteX2-517" fmla="*/ 2197100 w 5588000"/>
              <a:gd name="connsiteY2-518" fmla="*/ 1854200 h 5778500"/>
              <a:gd name="connsiteX3-519" fmla="*/ 774700 w 5588000"/>
              <a:gd name="connsiteY3-520" fmla="*/ 2882900 h 5778500"/>
              <a:gd name="connsiteX4-521" fmla="*/ 1701800 w 5588000"/>
              <a:gd name="connsiteY4-522" fmla="*/ 3416300 h 5778500"/>
              <a:gd name="connsiteX5-523" fmla="*/ 0 w 5588000"/>
              <a:gd name="connsiteY5-524" fmla="*/ 4343400 h 5778500"/>
              <a:gd name="connsiteX6-525" fmla="*/ 2540000 w 5588000"/>
              <a:gd name="connsiteY6-526" fmla="*/ 5232400 h 5778500"/>
              <a:gd name="connsiteX7-527" fmla="*/ 2451100 w 5588000"/>
              <a:gd name="connsiteY7-528" fmla="*/ 5778500 h 5778500"/>
              <a:gd name="connsiteX8-529" fmla="*/ 3175000 w 5588000"/>
              <a:gd name="connsiteY8-530" fmla="*/ 5778500 h 5778500"/>
              <a:gd name="connsiteX9-531" fmla="*/ 3111500 w 5588000"/>
              <a:gd name="connsiteY9-532" fmla="*/ 5207000 h 5778500"/>
              <a:gd name="connsiteX10-533" fmla="*/ 5588000 w 5588000"/>
              <a:gd name="connsiteY10-534" fmla="*/ 4368800 h 5778500"/>
              <a:gd name="connsiteX11-535" fmla="*/ 3962400 w 5588000"/>
              <a:gd name="connsiteY11-536" fmla="*/ 3416300 h 5778500"/>
              <a:gd name="connsiteX12-537" fmla="*/ 4876800 w 5588000"/>
              <a:gd name="connsiteY12-538" fmla="*/ 2908300 h 5778500"/>
              <a:gd name="connsiteX13-539" fmla="*/ 3378200 w 5588000"/>
              <a:gd name="connsiteY13-540" fmla="*/ 1854200 h 5778500"/>
              <a:gd name="connsiteX14-541" fmla="*/ 4279900 w 5588000"/>
              <a:gd name="connsiteY14-542" fmla="*/ 1435100 h 5778500"/>
              <a:gd name="connsiteX15-543" fmla="*/ 2794000 w 5588000"/>
              <a:gd name="connsiteY15-544" fmla="*/ 0 h 5778500"/>
              <a:gd name="connsiteX0-545" fmla="*/ 2794000 w 5588000"/>
              <a:gd name="connsiteY0-546" fmla="*/ 0 h 5778500"/>
              <a:gd name="connsiteX1-547" fmla="*/ 1346200 w 5588000"/>
              <a:gd name="connsiteY1-548" fmla="*/ 1409700 h 5778500"/>
              <a:gd name="connsiteX2-549" fmla="*/ 2197100 w 5588000"/>
              <a:gd name="connsiteY2-550" fmla="*/ 1854200 h 5778500"/>
              <a:gd name="connsiteX3-551" fmla="*/ 774700 w 5588000"/>
              <a:gd name="connsiteY3-552" fmla="*/ 2882900 h 5778500"/>
              <a:gd name="connsiteX4-553" fmla="*/ 1701800 w 5588000"/>
              <a:gd name="connsiteY4-554" fmla="*/ 3416300 h 5778500"/>
              <a:gd name="connsiteX5-555" fmla="*/ 0 w 5588000"/>
              <a:gd name="connsiteY5-556" fmla="*/ 4343400 h 5778500"/>
              <a:gd name="connsiteX6-557" fmla="*/ 2540000 w 5588000"/>
              <a:gd name="connsiteY6-558" fmla="*/ 5232400 h 5778500"/>
              <a:gd name="connsiteX7-559" fmla="*/ 2451100 w 5588000"/>
              <a:gd name="connsiteY7-560" fmla="*/ 5778500 h 5778500"/>
              <a:gd name="connsiteX8-561" fmla="*/ 3175000 w 5588000"/>
              <a:gd name="connsiteY8-562" fmla="*/ 5778500 h 5778500"/>
              <a:gd name="connsiteX9-563" fmla="*/ 3111500 w 5588000"/>
              <a:gd name="connsiteY9-564" fmla="*/ 5207000 h 5778500"/>
              <a:gd name="connsiteX10-565" fmla="*/ 5588000 w 5588000"/>
              <a:gd name="connsiteY10-566" fmla="*/ 4368800 h 5778500"/>
              <a:gd name="connsiteX11-567" fmla="*/ 3962400 w 5588000"/>
              <a:gd name="connsiteY11-568" fmla="*/ 3416300 h 5778500"/>
              <a:gd name="connsiteX12-569" fmla="*/ 4876800 w 5588000"/>
              <a:gd name="connsiteY12-570" fmla="*/ 2908300 h 5778500"/>
              <a:gd name="connsiteX13-571" fmla="*/ 3378200 w 5588000"/>
              <a:gd name="connsiteY13-572" fmla="*/ 1854200 h 5778500"/>
              <a:gd name="connsiteX14-573" fmla="*/ 4279900 w 5588000"/>
              <a:gd name="connsiteY14-574" fmla="*/ 1435100 h 5778500"/>
              <a:gd name="connsiteX15-575" fmla="*/ 2794000 w 5588000"/>
              <a:gd name="connsiteY15-576" fmla="*/ 0 h 5778500"/>
              <a:gd name="connsiteX0-577" fmla="*/ 2794000 w 5588000"/>
              <a:gd name="connsiteY0-578" fmla="*/ 0 h 5778500"/>
              <a:gd name="connsiteX1-579" fmla="*/ 1346200 w 5588000"/>
              <a:gd name="connsiteY1-580" fmla="*/ 1409700 h 5778500"/>
              <a:gd name="connsiteX2-581" fmla="*/ 2197100 w 5588000"/>
              <a:gd name="connsiteY2-582" fmla="*/ 1854200 h 5778500"/>
              <a:gd name="connsiteX3-583" fmla="*/ 774700 w 5588000"/>
              <a:gd name="connsiteY3-584" fmla="*/ 2882900 h 5778500"/>
              <a:gd name="connsiteX4-585" fmla="*/ 1701800 w 5588000"/>
              <a:gd name="connsiteY4-586" fmla="*/ 3416300 h 5778500"/>
              <a:gd name="connsiteX5-587" fmla="*/ 0 w 5588000"/>
              <a:gd name="connsiteY5-588" fmla="*/ 4343400 h 5778500"/>
              <a:gd name="connsiteX6-589" fmla="*/ 2540000 w 5588000"/>
              <a:gd name="connsiteY6-590" fmla="*/ 5232400 h 5778500"/>
              <a:gd name="connsiteX7-591" fmla="*/ 2451100 w 5588000"/>
              <a:gd name="connsiteY7-592" fmla="*/ 5778500 h 5778500"/>
              <a:gd name="connsiteX8-593" fmla="*/ 3175000 w 5588000"/>
              <a:gd name="connsiteY8-594" fmla="*/ 5778500 h 5778500"/>
              <a:gd name="connsiteX9-595" fmla="*/ 3111500 w 5588000"/>
              <a:gd name="connsiteY9-596" fmla="*/ 5207000 h 5778500"/>
              <a:gd name="connsiteX10-597" fmla="*/ 5588000 w 5588000"/>
              <a:gd name="connsiteY10-598" fmla="*/ 4368800 h 5778500"/>
              <a:gd name="connsiteX11-599" fmla="*/ 3962400 w 5588000"/>
              <a:gd name="connsiteY11-600" fmla="*/ 3416300 h 5778500"/>
              <a:gd name="connsiteX12-601" fmla="*/ 4876800 w 5588000"/>
              <a:gd name="connsiteY12-602" fmla="*/ 2908300 h 5778500"/>
              <a:gd name="connsiteX13-603" fmla="*/ 3378200 w 5588000"/>
              <a:gd name="connsiteY13-604" fmla="*/ 1854200 h 5778500"/>
              <a:gd name="connsiteX14-605" fmla="*/ 4279900 w 5588000"/>
              <a:gd name="connsiteY14-606" fmla="*/ 1435100 h 5778500"/>
              <a:gd name="connsiteX15-607" fmla="*/ 2794000 w 5588000"/>
              <a:gd name="connsiteY15-608" fmla="*/ 0 h 5778500"/>
              <a:gd name="connsiteX0-609" fmla="*/ 2794000 w 5588000"/>
              <a:gd name="connsiteY0-610" fmla="*/ 0 h 5778500"/>
              <a:gd name="connsiteX1-611" fmla="*/ 1346200 w 5588000"/>
              <a:gd name="connsiteY1-612" fmla="*/ 1409700 h 5778500"/>
              <a:gd name="connsiteX2-613" fmla="*/ 2197100 w 5588000"/>
              <a:gd name="connsiteY2-614" fmla="*/ 1854200 h 5778500"/>
              <a:gd name="connsiteX3-615" fmla="*/ 774700 w 5588000"/>
              <a:gd name="connsiteY3-616" fmla="*/ 2882900 h 5778500"/>
              <a:gd name="connsiteX4-617" fmla="*/ 1701800 w 5588000"/>
              <a:gd name="connsiteY4-618" fmla="*/ 3416300 h 5778500"/>
              <a:gd name="connsiteX5-619" fmla="*/ 0 w 5588000"/>
              <a:gd name="connsiteY5-620" fmla="*/ 4343400 h 5778500"/>
              <a:gd name="connsiteX6-621" fmla="*/ 2540000 w 5588000"/>
              <a:gd name="connsiteY6-622" fmla="*/ 5232400 h 5778500"/>
              <a:gd name="connsiteX7-623" fmla="*/ 2451100 w 5588000"/>
              <a:gd name="connsiteY7-624" fmla="*/ 5778500 h 5778500"/>
              <a:gd name="connsiteX8-625" fmla="*/ 3175000 w 5588000"/>
              <a:gd name="connsiteY8-626" fmla="*/ 5778500 h 5778500"/>
              <a:gd name="connsiteX9-627" fmla="*/ 3111500 w 5588000"/>
              <a:gd name="connsiteY9-628" fmla="*/ 5207000 h 5778500"/>
              <a:gd name="connsiteX10-629" fmla="*/ 5588000 w 5588000"/>
              <a:gd name="connsiteY10-630" fmla="*/ 4368800 h 5778500"/>
              <a:gd name="connsiteX11-631" fmla="*/ 3962400 w 5588000"/>
              <a:gd name="connsiteY11-632" fmla="*/ 3416300 h 5778500"/>
              <a:gd name="connsiteX12-633" fmla="*/ 4876800 w 5588000"/>
              <a:gd name="connsiteY12-634" fmla="*/ 2908300 h 5778500"/>
              <a:gd name="connsiteX13-635" fmla="*/ 3378200 w 5588000"/>
              <a:gd name="connsiteY13-636" fmla="*/ 1854200 h 5778500"/>
              <a:gd name="connsiteX14-637" fmla="*/ 4279900 w 5588000"/>
              <a:gd name="connsiteY14-638" fmla="*/ 1435100 h 5778500"/>
              <a:gd name="connsiteX15-639" fmla="*/ 2794000 w 5588000"/>
              <a:gd name="connsiteY15-640" fmla="*/ 0 h 5778500"/>
              <a:gd name="connsiteX0-641" fmla="*/ 2794000 w 5588000"/>
              <a:gd name="connsiteY0-642" fmla="*/ 0 h 5778500"/>
              <a:gd name="connsiteX1-643" fmla="*/ 1346200 w 5588000"/>
              <a:gd name="connsiteY1-644" fmla="*/ 1409700 h 5778500"/>
              <a:gd name="connsiteX2-645" fmla="*/ 2197100 w 5588000"/>
              <a:gd name="connsiteY2-646" fmla="*/ 1854200 h 5778500"/>
              <a:gd name="connsiteX3-647" fmla="*/ 774700 w 5588000"/>
              <a:gd name="connsiteY3-648" fmla="*/ 2882900 h 5778500"/>
              <a:gd name="connsiteX4-649" fmla="*/ 1701800 w 5588000"/>
              <a:gd name="connsiteY4-650" fmla="*/ 3416300 h 5778500"/>
              <a:gd name="connsiteX5-651" fmla="*/ 0 w 5588000"/>
              <a:gd name="connsiteY5-652" fmla="*/ 4343400 h 5778500"/>
              <a:gd name="connsiteX6-653" fmla="*/ 2540000 w 5588000"/>
              <a:gd name="connsiteY6-654" fmla="*/ 5232400 h 5778500"/>
              <a:gd name="connsiteX7-655" fmla="*/ 2451100 w 5588000"/>
              <a:gd name="connsiteY7-656" fmla="*/ 5778500 h 5778500"/>
              <a:gd name="connsiteX8-657" fmla="*/ 3175000 w 5588000"/>
              <a:gd name="connsiteY8-658" fmla="*/ 5778500 h 5778500"/>
              <a:gd name="connsiteX9-659" fmla="*/ 3111500 w 5588000"/>
              <a:gd name="connsiteY9-660" fmla="*/ 5207000 h 5778500"/>
              <a:gd name="connsiteX10-661" fmla="*/ 5588000 w 5588000"/>
              <a:gd name="connsiteY10-662" fmla="*/ 4368800 h 5778500"/>
              <a:gd name="connsiteX11-663" fmla="*/ 3962400 w 5588000"/>
              <a:gd name="connsiteY11-664" fmla="*/ 3416300 h 5778500"/>
              <a:gd name="connsiteX12-665" fmla="*/ 4876800 w 5588000"/>
              <a:gd name="connsiteY12-666" fmla="*/ 2908300 h 5778500"/>
              <a:gd name="connsiteX13-667" fmla="*/ 3378200 w 5588000"/>
              <a:gd name="connsiteY13-668" fmla="*/ 1854200 h 5778500"/>
              <a:gd name="connsiteX14-669" fmla="*/ 4279900 w 5588000"/>
              <a:gd name="connsiteY14-670" fmla="*/ 1435100 h 5778500"/>
              <a:gd name="connsiteX15-671" fmla="*/ 2794000 w 5588000"/>
              <a:gd name="connsiteY15-672" fmla="*/ 0 h 5778500"/>
              <a:gd name="connsiteX0-673" fmla="*/ 2794000 w 5588000"/>
              <a:gd name="connsiteY0-674" fmla="*/ 0 h 5778500"/>
              <a:gd name="connsiteX1-675" fmla="*/ 1346200 w 5588000"/>
              <a:gd name="connsiteY1-676" fmla="*/ 1409700 h 5778500"/>
              <a:gd name="connsiteX2-677" fmla="*/ 2197100 w 5588000"/>
              <a:gd name="connsiteY2-678" fmla="*/ 1854200 h 5778500"/>
              <a:gd name="connsiteX3-679" fmla="*/ 774700 w 5588000"/>
              <a:gd name="connsiteY3-680" fmla="*/ 2882900 h 5778500"/>
              <a:gd name="connsiteX4-681" fmla="*/ 1701800 w 5588000"/>
              <a:gd name="connsiteY4-682" fmla="*/ 3416300 h 5778500"/>
              <a:gd name="connsiteX5-683" fmla="*/ 0 w 5588000"/>
              <a:gd name="connsiteY5-684" fmla="*/ 4343400 h 5778500"/>
              <a:gd name="connsiteX6-685" fmla="*/ 2540000 w 5588000"/>
              <a:gd name="connsiteY6-686" fmla="*/ 5232400 h 5778500"/>
              <a:gd name="connsiteX7-687" fmla="*/ 2451100 w 5588000"/>
              <a:gd name="connsiteY7-688" fmla="*/ 5778500 h 5778500"/>
              <a:gd name="connsiteX8-689" fmla="*/ 3175000 w 5588000"/>
              <a:gd name="connsiteY8-690" fmla="*/ 5778500 h 5778500"/>
              <a:gd name="connsiteX9-691" fmla="*/ 3111500 w 5588000"/>
              <a:gd name="connsiteY9-692" fmla="*/ 5207000 h 5778500"/>
              <a:gd name="connsiteX10-693" fmla="*/ 5588000 w 5588000"/>
              <a:gd name="connsiteY10-694" fmla="*/ 4368800 h 5778500"/>
              <a:gd name="connsiteX11-695" fmla="*/ 3962400 w 5588000"/>
              <a:gd name="connsiteY11-696" fmla="*/ 3416300 h 5778500"/>
              <a:gd name="connsiteX12-697" fmla="*/ 4876800 w 5588000"/>
              <a:gd name="connsiteY12-698" fmla="*/ 2908300 h 5778500"/>
              <a:gd name="connsiteX13-699" fmla="*/ 3378200 w 5588000"/>
              <a:gd name="connsiteY13-700" fmla="*/ 1854200 h 5778500"/>
              <a:gd name="connsiteX14-701" fmla="*/ 4279900 w 5588000"/>
              <a:gd name="connsiteY14-702" fmla="*/ 1435100 h 5778500"/>
              <a:gd name="connsiteX15-703" fmla="*/ 2794000 w 5588000"/>
              <a:gd name="connsiteY15-704" fmla="*/ 0 h 5778500"/>
              <a:gd name="connsiteX0-705" fmla="*/ 2794000 w 5588000"/>
              <a:gd name="connsiteY0-706" fmla="*/ 0 h 5778500"/>
              <a:gd name="connsiteX1-707" fmla="*/ 1346200 w 5588000"/>
              <a:gd name="connsiteY1-708" fmla="*/ 1409700 h 5778500"/>
              <a:gd name="connsiteX2-709" fmla="*/ 2197100 w 5588000"/>
              <a:gd name="connsiteY2-710" fmla="*/ 1854200 h 5778500"/>
              <a:gd name="connsiteX3-711" fmla="*/ 774700 w 5588000"/>
              <a:gd name="connsiteY3-712" fmla="*/ 2882900 h 5778500"/>
              <a:gd name="connsiteX4-713" fmla="*/ 1701800 w 5588000"/>
              <a:gd name="connsiteY4-714" fmla="*/ 3416300 h 5778500"/>
              <a:gd name="connsiteX5-715" fmla="*/ 0 w 5588000"/>
              <a:gd name="connsiteY5-716" fmla="*/ 4343400 h 5778500"/>
              <a:gd name="connsiteX6-717" fmla="*/ 2540000 w 5588000"/>
              <a:gd name="connsiteY6-718" fmla="*/ 5232400 h 5778500"/>
              <a:gd name="connsiteX7-719" fmla="*/ 2451100 w 5588000"/>
              <a:gd name="connsiteY7-720" fmla="*/ 5778500 h 5778500"/>
              <a:gd name="connsiteX8-721" fmla="*/ 3175000 w 5588000"/>
              <a:gd name="connsiteY8-722" fmla="*/ 5778500 h 5778500"/>
              <a:gd name="connsiteX9-723" fmla="*/ 3111500 w 5588000"/>
              <a:gd name="connsiteY9-724" fmla="*/ 5207000 h 5778500"/>
              <a:gd name="connsiteX10-725" fmla="*/ 5588000 w 5588000"/>
              <a:gd name="connsiteY10-726" fmla="*/ 4368800 h 5778500"/>
              <a:gd name="connsiteX11-727" fmla="*/ 3962400 w 5588000"/>
              <a:gd name="connsiteY11-728" fmla="*/ 3416300 h 5778500"/>
              <a:gd name="connsiteX12-729" fmla="*/ 4876800 w 5588000"/>
              <a:gd name="connsiteY12-730" fmla="*/ 2908300 h 5778500"/>
              <a:gd name="connsiteX13-731" fmla="*/ 3378200 w 5588000"/>
              <a:gd name="connsiteY13-732" fmla="*/ 1854200 h 5778500"/>
              <a:gd name="connsiteX14-733" fmla="*/ 4279900 w 5588000"/>
              <a:gd name="connsiteY14-734" fmla="*/ 1435100 h 5778500"/>
              <a:gd name="connsiteX15-735" fmla="*/ 2794000 w 5588000"/>
              <a:gd name="connsiteY15-736" fmla="*/ 0 h 5778500"/>
              <a:gd name="connsiteX0-737" fmla="*/ 2794000 w 5588000"/>
              <a:gd name="connsiteY0-738" fmla="*/ 0 h 5778500"/>
              <a:gd name="connsiteX1-739" fmla="*/ 1346200 w 5588000"/>
              <a:gd name="connsiteY1-740" fmla="*/ 1409700 h 5778500"/>
              <a:gd name="connsiteX2-741" fmla="*/ 2197100 w 5588000"/>
              <a:gd name="connsiteY2-742" fmla="*/ 1854200 h 5778500"/>
              <a:gd name="connsiteX3-743" fmla="*/ 774700 w 5588000"/>
              <a:gd name="connsiteY3-744" fmla="*/ 2882900 h 5778500"/>
              <a:gd name="connsiteX4-745" fmla="*/ 1701800 w 5588000"/>
              <a:gd name="connsiteY4-746" fmla="*/ 3416300 h 5778500"/>
              <a:gd name="connsiteX5-747" fmla="*/ 0 w 5588000"/>
              <a:gd name="connsiteY5-748" fmla="*/ 4343400 h 5778500"/>
              <a:gd name="connsiteX6-749" fmla="*/ 2540000 w 5588000"/>
              <a:gd name="connsiteY6-750" fmla="*/ 5232400 h 5778500"/>
              <a:gd name="connsiteX7-751" fmla="*/ 2451100 w 5588000"/>
              <a:gd name="connsiteY7-752" fmla="*/ 5778500 h 5778500"/>
              <a:gd name="connsiteX8-753" fmla="*/ 3175000 w 5588000"/>
              <a:gd name="connsiteY8-754" fmla="*/ 5778500 h 5778500"/>
              <a:gd name="connsiteX9-755" fmla="*/ 3111500 w 5588000"/>
              <a:gd name="connsiteY9-756" fmla="*/ 5207000 h 5778500"/>
              <a:gd name="connsiteX10-757" fmla="*/ 5588000 w 5588000"/>
              <a:gd name="connsiteY10-758" fmla="*/ 4368800 h 5778500"/>
              <a:gd name="connsiteX11-759" fmla="*/ 3962400 w 5588000"/>
              <a:gd name="connsiteY11-760" fmla="*/ 3416300 h 5778500"/>
              <a:gd name="connsiteX12-761" fmla="*/ 4876800 w 5588000"/>
              <a:gd name="connsiteY12-762" fmla="*/ 2908300 h 5778500"/>
              <a:gd name="connsiteX13-763" fmla="*/ 3378200 w 5588000"/>
              <a:gd name="connsiteY13-764" fmla="*/ 1854200 h 5778500"/>
              <a:gd name="connsiteX14-765" fmla="*/ 4279900 w 5588000"/>
              <a:gd name="connsiteY14-766" fmla="*/ 1435100 h 5778500"/>
              <a:gd name="connsiteX15-767" fmla="*/ 2794000 w 5588000"/>
              <a:gd name="connsiteY15-768" fmla="*/ 0 h 5778500"/>
              <a:gd name="connsiteX0-769" fmla="*/ 2794000 w 5588000"/>
              <a:gd name="connsiteY0-770" fmla="*/ 0 h 5778500"/>
              <a:gd name="connsiteX1-771" fmla="*/ 1346200 w 5588000"/>
              <a:gd name="connsiteY1-772" fmla="*/ 1409700 h 5778500"/>
              <a:gd name="connsiteX2-773" fmla="*/ 2197100 w 5588000"/>
              <a:gd name="connsiteY2-774" fmla="*/ 1854200 h 5778500"/>
              <a:gd name="connsiteX3-775" fmla="*/ 774700 w 5588000"/>
              <a:gd name="connsiteY3-776" fmla="*/ 2882900 h 5778500"/>
              <a:gd name="connsiteX4-777" fmla="*/ 1701800 w 5588000"/>
              <a:gd name="connsiteY4-778" fmla="*/ 3416300 h 5778500"/>
              <a:gd name="connsiteX5-779" fmla="*/ 0 w 5588000"/>
              <a:gd name="connsiteY5-780" fmla="*/ 4343400 h 5778500"/>
              <a:gd name="connsiteX6-781" fmla="*/ 2540000 w 5588000"/>
              <a:gd name="connsiteY6-782" fmla="*/ 5232400 h 5778500"/>
              <a:gd name="connsiteX7-783" fmla="*/ 2451100 w 5588000"/>
              <a:gd name="connsiteY7-784" fmla="*/ 5778500 h 5778500"/>
              <a:gd name="connsiteX8-785" fmla="*/ 3175000 w 5588000"/>
              <a:gd name="connsiteY8-786" fmla="*/ 5778500 h 5778500"/>
              <a:gd name="connsiteX9-787" fmla="*/ 3111500 w 5588000"/>
              <a:gd name="connsiteY9-788" fmla="*/ 5207000 h 5778500"/>
              <a:gd name="connsiteX10-789" fmla="*/ 5588000 w 5588000"/>
              <a:gd name="connsiteY10-790" fmla="*/ 4368800 h 5778500"/>
              <a:gd name="connsiteX11-791" fmla="*/ 3962400 w 5588000"/>
              <a:gd name="connsiteY11-792" fmla="*/ 3416300 h 5778500"/>
              <a:gd name="connsiteX12-793" fmla="*/ 4876800 w 5588000"/>
              <a:gd name="connsiteY12-794" fmla="*/ 2908300 h 5778500"/>
              <a:gd name="connsiteX13-795" fmla="*/ 3378200 w 5588000"/>
              <a:gd name="connsiteY13-796" fmla="*/ 1854200 h 5778500"/>
              <a:gd name="connsiteX14-797" fmla="*/ 4279900 w 5588000"/>
              <a:gd name="connsiteY14-798" fmla="*/ 1435100 h 5778500"/>
              <a:gd name="connsiteX15-799" fmla="*/ 2794000 w 5588000"/>
              <a:gd name="connsiteY15-800" fmla="*/ 0 h 5778500"/>
              <a:gd name="connsiteX0-801" fmla="*/ 2794000 w 5588000"/>
              <a:gd name="connsiteY0-802" fmla="*/ 0 h 5778500"/>
              <a:gd name="connsiteX1-803" fmla="*/ 1346200 w 5588000"/>
              <a:gd name="connsiteY1-804" fmla="*/ 1409700 h 5778500"/>
              <a:gd name="connsiteX2-805" fmla="*/ 2197100 w 5588000"/>
              <a:gd name="connsiteY2-806" fmla="*/ 1854200 h 5778500"/>
              <a:gd name="connsiteX3-807" fmla="*/ 774700 w 5588000"/>
              <a:gd name="connsiteY3-808" fmla="*/ 2882900 h 5778500"/>
              <a:gd name="connsiteX4-809" fmla="*/ 1701800 w 5588000"/>
              <a:gd name="connsiteY4-810" fmla="*/ 3416300 h 5778500"/>
              <a:gd name="connsiteX5-811" fmla="*/ 0 w 5588000"/>
              <a:gd name="connsiteY5-812" fmla="*/ 4343400 h 5778500"/>
              <a:gd name="connsiteX6-813" fmla="*/ 2540000 w 5588000"/>
              <a:gd name="connsiteY6-814" fmla="*/ 5232400 h 5778500"/>
              <a:gd name="connsiteX7-815" fmla="*/ 2451100 w 5588000"/>
              <a:gd name="connsiteY7-816" fmla="*/ 5778500 h 5778500"/>
              <a:gd name="connsiteX8-817" fmla="*/ 3175000 w 5588000"/>
              <a:gd name="connsiteY8-818" fmla="*/ 5778500 h 5778500"/>
              <a:gd name="connsiteX9-819" fmla="*/ 3111500 w 5588000"/>
              <a:gd name="connsiteY9-820" fmla="*/ 5207000 h 5778500"/>
              <a:gd name="connsiteX10-821" fmla="*/ 5588000 w 5588000"/>
              <a:gd name="connsiteY10-822" fmla="*/ 4368800 h 5778500"/>
              <a:gd name="connsiteX11-823" fmla="*/ 3962400 w 5588000"/>
              <a:gd name="connsiteY11-824" fmla="*/ 3416300 h 5778500"/>
              <a:gd name="connsiteX12-825" fmla="*/ 4876800 w 5588000"/>
              <a:gd name="connsiteY12-826" fmla="*/ 2908300 h 5778500"/>
              <a:gd name="connsiteX13-827" fmla="*/ 3378200 w 5588000"/>
              <a:gd name="connsiteY13-828" fmla="*/ 1854200 h 5778500"/>
              <a:gd name="connsiteX14-829" fmla="*/ 4279900 w 5588000"/>
              <a:gd name="connsiteY14-830" fmla="*/ 1435100 h 5778500"/>
              <a:gd name="connsiteX15-831" fmla="*/ 2794000 w 5588000"/>
              <a:gd name="connsiteY15-832" fmla="*/ 0 h 5778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</a:cxnLst>
            <a:rect l="l" t="t" r="r" b="b"/>
            <a:pathLst>
              <a:path w="5588000" h="5778500">
                <a:moveTo>
                  <a:pt x="2794000" y="0"/>
                </a:moveTo>
                <a:cubicBezTo>
                  <a:pt x="2400300" y="952500"/>
                  <a:pt x="1930400" y="1143000"/>
                  <a:pt x="1346200" y="1409700"/>
                </a:cubicBezTo>
                <a:cubicBezTo>
                  <a:pt x="1591733" y="1710267"/>
                  <a:pt x="1849967" y="1769533"/>
                  <a:pt x="2197100" y="1854200"/>
                </a:cubicBezTo>
                <a:cubicBezTo>
                  <a:pt x="1837267" y="2387600"/>
                  <a:pt x="1312333" y="2692400"/>
                  <a:pt x="774700" y="2882900"/>
                </a:cubicBezTo>
                <a:cubicBezTo>
                  <a:pt x="1083733" y="3200400"/>
                  <a:pt x="1354667" y="3302000"/>
                  <a:pt x="1701800" y="3416300"/>
                </a:cubicBezTo>
                <a:cubicBezTo>
                  <a:pt x="1096433" y="3915833"/>
                  <a:pt x="630767" y="4148667"/>
                  <a:pt x="0" y="4343400"/>
                </a:cubicBezTo>
                <a:cubicBezTo>
                  <a:pt x="846667" y="4969933"/>
                  <a:pt x="1706033" y="5177367"/>
                  <a:pt x="2540000" y="5232400"/>
                </a:cubicBezTo>
                <a:lnTo>
                  <a:pt x="2451100" y="5778500"/>
                </a:lnTo>
                <a:lnTo>
                  <a:pt x="3175000" y="5778500"/>
                </a:lnTo>
                <a:lnTo>
                  <a:pt x="3111500" y="5207000"/>
                </a:lnTo>
                <a:cubicBezTo>
                  <a:pt x="4229100" y="5219700"/>
                  <a:pt x="4889500" y="4851400"/>
                  <a:pt x="5588000" y="4368800"/>
                </a:cubicBezTo>
                <a:cubicBezTo>
                  <a:pt x="4893733" y="4114800"/>
                  <a:pt x="4466167" y="3860800"/>
                  <a:pt x="3962400" y="3416300"/>
                </a:cubicBezTo>
                <a:cubicBezTo>
                  <a:pt x="4394200" y="3272367"/>
                  <a:pt x="4635500" y="3090333"/>
                  <a:pt x="4876800" y="2908300"/>
                </a:cubicBezTo>
                <a:cubicBezTo>
                  <a:pt x="4212167" y="2658533"/>
                  <a:pt x="3763433" y="2319867"/>
                  <a:pt x="3378200" y="1854200"/>
                </a:cubicBezTo>
                <a:cubicBezTo>
                  <a:pt x="3780367" y="1765300"/>
                  <a:pt x="4042833" y="1612900"/>
                  <a:pt x="4279900" y="1435100"/>
                </a:cubicBezTo>
                <a:cubicBezTo>
                  <a:pt x="3721100" y="1198033"/>
                  <a:pt x="3098800" y="795867"/>
                  <a:pt x="2794000" y="0"/>
                </a:cubicBezTo>
                <a:close/>
              </a:path>
            </a:pathLst>
          </a:cu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32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51295" y="2268814"/>
            <a:ext cx="663168" cy="721450"/>
            <a:chOff x="5451295" y="2268814"/>
            <a:chExt cx="663168" cy="721450"/>
          </a:xfrm>
        </p:grpSpPr>
        <p:sp>
          <p:nvSpPr>
            <p:cNvPr id="108" name="矩形 7"/>
            <p:cNvSpPr/>
            <p:nvPr/>
          </p:nvSpPr>
          <p:spPr>
            <a:xfrm>
              <a:off x="5451295" y="2268814"/>
              <a:ext cx="663168" cy="721450"/>
            </a:xfrm>
            <a:custGeom>
              <a:avLst/>
              <a:gdLst/>
              <a:ahLst/>
              <a:cxnLst/>
              <a:rect l="l" t="t" r="r" b="b"/>
              <a:pathLst>
                <a:path w="1002506" h="1090612">
                  <a:moveTo>
                    <a:pt x="442723" y="0"/>
                  </a:moveTo>
                  <a:lnTo>
                    <a:pt x="580836" y="0"/>
                  </a:lnTo>
                  <a:lnTo>
                    <a:pt x="580836" y="96129"/>
                  </a:lnTo>
                  <a:cubicBezTo>
                    <a:pt x="819988" y="132675"/>
                    <a:pt x="1002506" y="339703"/>
                    <a:pt x="1002506" y="589359"/>
                  </a:cubicBezTo>
                  <a:cubicBezTo>
                    <a:pt x="1002506" y="866193"/>
                    <a:pt x="778087" y="1090612"/>
                    <a:pt x="501253" y="1090612"/>
                  </a:cubicBezTo>
                  <a:cubicBezTo>
                    <a:pt x="224419" y="1090612"/>
                    <a:pt x="0" y="866193"/>
                    <a:pt x="0" y="589359"/>
                  </a:cubicBezTo>
                  <a:cubicBezTo>
                    <a:pt x="0" y="332424"/>
                    <a:pt x="193316" y="120640"/>
                    <a:pt x="442723" y="94006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09" name="TextBox 8"/>
            <p:cNvSpPr txBox="1"/>
            <p:nvPr/>
          </p:nvSpPr>
          <p:spPr>
            <a:xfrm>
              <a:off x="5633560" y="2398267"/>
              <a:ext cx="328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</a:rPr>
                <a:t>A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48790" y="3548579"/>
            <a:ext cx="663168" cy="721450"/>
            <a:chOff x="4948790" y="3548579"/>
            <a:chExt cx="663168" cy="721450"/>
          </a:xfrm>
        </p:grpSpPr>
        <p:sp>
          <p:nvSpPr>
            <p:cNvPr id="111" name="矩形 7"/>
            <p:cNvSpPr/>
            <p:nvPr/>
          </p:nvSpPr>
          <p:spPr>
            <a:xfrm>
              <a:off x="4948790" y="3548579"/>
              <a:ext cx="663168" cy="721450"/>
            </a:xfrm>
            <a:custGeom>
              <a:avLst/>
              <a:gdLst/>
              <a:ahLst/>
              <a:cxnLst/>
              <a:rect l="l" t="t" r="r" b="b"/>
              <a:pathLst>
                <a:path w="1002506" h="1090612">
                  <a:moveTo>
                    <a:pt x="442723" y="0"/>
                  </a:moveTo>
                  <a:lnTo>
                    <a:pt x="580836" y="0"/>
                  </a:lnTo>
                  <a:lnTo>
                    <a:pt x="580836" y="96129"/>
                  </a:lnTo>
                  <a:cubicBezTo>
                    <a:pt x="819988" y="132675"/>
                    <a:pt x="1002506" y="339703"/>
                    <a:pt x="1002506" y="589359"/>
                  </a:cubicBezTo>
                  <a:cubicBezTo>
                    <a:pt x="1002506" y="866193"/>
                    <a:pt x="778087" y="1090612"/>
                    <a:pt x="501253" y="1090612"/>
                  </a:cubicBezTo>
                  <a:cubicBezTo>
                    <a:pt x="224419" y="1090612"/>
                    <a:pt x="0" y="866193"/>
                    <a:pt x="0" y="589359"/>
                  </a:cubicBezTo>
                  <a:cubicBezTo>
                    <a:pt x="0" y="332424"/>
                    <a:pt x="193316" y="120640"/>
                    <a:pt x="442723" y="94006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12" name="TextBox 9"/>
            <p:cNvSpPr txBox="1"/>
            <p:nvPr/>
          </p:nvSpPr>
          <p:spPr>
            <a:xfrm>
              <a:off x="5111897" y="3673935"/>
              <a:ext cx="336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</a:rPr>
                <a:t>B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32790" y="3501472"/>
            <a:ext cx="663168" cy="721450"/>
            <a:chOff x="5932790" y="3501472"/>
            <a:chExt cx="663168" cy="721450"/>
          </a:xfrm>
        </p:grpSpPr>
        <p:sp>
          <p:nvSpPr>
            <p:cNvPr id="114" name="矩形 7"/>
            <p:cNvSpPr/>
            <p:nvPr/>
          </p:nvSpPr>
          <p:spPr>
            <a:xfrm>
              <a:off x="5932790" y="3501472"/>
              <a:ext cx="663168" cy="721450"/>
            </a:xfrm>
            <a:custGeom>
              <a:avLst/>
              <a:gdLst/>
              <a:ahLst/>
              <a:cxnLst/>
              <a:rect l="l" t="t" r="r" b="b"/>
              <a:pathLst>
                <a:path w="1002506" h="1090612">
                  <a:moveTo>
                    <a:pt x="442723" y="0"/>
                  </a:moveTo>
                  <a:lnTo>
                    <a:pt x="580836" y="0"/>
                  </a:lnTo>
                  <a:lnTo>
                    <a:pt x="580836" y="96129"/>
                  </a:lnTo>
                  <a:cubicBezTo>
                    <a:pt x="819988" y="132675"/>
                    <a:pt x="1002506" y="339703"/>
                    <a:pt x="1002506" y="589359"/>
                  </a:cubicBezTo>
                  <a:cubicBezTo>
                    <a:pt x="1002506" y="866193"/>
                    <a:pt x="778087" y="1090612"/>
                    <a:pt x="501253" y="1090612"/>
                  </a:cubicBezTo>
                  <a:cubicBezTo>
                    <a:pt x="224419" y="1090612"/>
                    <a:pt x="0" y="866193"/>
                    <a:pt x="0" y="589359"/>
                  </a:cubicBezTo>
                  <a:cubicBezTo>
                    <a:pt x="0" y="332424"/>
                    <a:pt x="193316" y="120640"/>
                    <a:pt x="442723" y="94006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15" name="TextBox 10"/>
            <p:cNvSpPr txBox="1"/>
            <p:nvPr/>
          </p:nvSpPr>
          <p:spPr>
            <a:xfrm>
              <a:off x="6095897" y="3638599"/>
              <a:ext cx="336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</a:rPr>
                <a:t>C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20027" y="4727707"/>
            <a:ext cx="663168" cy="721450"/>
            <a:chOff x="4820027" y="4727707"/>
            <a:chExt cx="663168" cy="721450"/>
          </a:xfrm>
        </p:grpSpPr>
        <p:sp>
          <p:nvSpPr>
            <p:cNvPr id="117" name="矩形 7"/>
            <p:cNvSpPr/>
            <p:nvPr/>
          </p:nvSpPr>
          <p:spPr>
            <a:xfrm>
              <a:off x="4820027" y="4727707"/>
              <a:ext cx="663168" cy="721450"/>
            </a:xfrm>
            <a:custGeom>
              <a:avLst/>
              <a:gdLst/>
              <a:ahLst/>
              <a:cxnLst/>
              <a:rect l="l" t="t" r="r" b="b"/>
              <a:pathLst>
                <a:path w="1002506" h="1090612">
                  <a:moveTo>
                    <a:pt x="442723" y="0"/>
                  </a:moveTo>
                  <a:lnTo>
                    <a:pt x="580836" y="0"/>
                  </a:lnTo>
                  <a:lnTo>
                    <a:pt x="580836" y="96129"/>
                  </a:lnTo>
                  <a:cubicBezTo>
                    <a:pt x="819988" y="132675"/>
                    <a:pt x="1002506" y="339703"/>
                    <a:pt x="1002506" y="589359"/>
                  </a:cubicBezTo>
                  <a:cubicBezTo>
                    <a:pt x="1002506" y="866193"/>
                    <a:pt x="778087" y="1090612"/>
                    <a:pt x="501253" y="1090612"/>
                  </a:cubicBezTo>
                  <a:cubicBezTo>
                    <a:pt x="224419" y="1090612"/>
                    <a:pt x="0" y="866193"/>
                    <a:pt x="0" y="589359"/>
                  </a:cubicBezTo>
                  <a:cubicBezTo>
                    <a:pt x="0" y="332424"/>
                    <a:pt x="193316" y="120640"/>
                    <a:pt x="442723" y="94006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18" name="TextBox 11"/>
            <p:cNvSpPr txBox="1"/>
            <p:nvPr/>
          </p:nvSpPr>
          <p:spPr>
            <a:xfrm>
              <a:off x="4975118" y="4878307"/>
              <a:ext cx="352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</a:rPr>
                <a:t>D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45664" y="4684241"/>
            <a:ext cx="663168" cy="721450"/>
            <a:chOff x="6145664" y="4684241"/>
            <a:chExt cx="663168" cy="721450"/>
          </a:xfrm>
        </p:grpSpPr>
        <p:sp>
          <p:nvSpPr>
            <p:cNvPr id="120" name="矩形 7"/>
            <p:cNvSpPr/>
            <p:nvPr/>
          </p:nvSpPr>
          <p:spPr>
            <a:xfrm>
              <a:off x="6145664" y="4684241"/>
              <a:ext cx="663168" cy="721450"/>
            </a:xfrm>
            <a:custGeom>
              <a:avLst/>
              <a:gdLst/>
              <a:ahLst/>
              <a:cxnLst/>
              <a:rect l="l" t="t" r="r" b="b"/>
              <a:pathLst>
                <a:path w="1002506" h="1090612">
                  <a:moveTo>
                    <a:pt x="442723" y="0"/>
                  </a:moveTo>
                  <a:lnTo>
                    <a:pt x="580836" y="0"/>
                  </a:lnTo>
                  <a:lnTo>
                    <a:pt x="580836" y="96129"/>
                  </a:lnTo>
                  <a:cubicBezTo>
                    <a:pt x="819988" y="132675"/>
                    <a:pt x="1002506" y="339703"/>
                    <a:pt x="1002506" y="589359"/>
                  </a:cubicBezTo>
                  <a:cubicBezTo>
                    <a:pt x="1002506" y="866193"/>
                    <a:pt x="778087" y="1090612"/>
                    <a:pt x="501253" y="1090612"/>
                  </a:cubicBezTo>
                  <a:cubicBezTo>
                    <a:pt x="224419" y="1090612"/>
                    <a:pt x="0" y="866193"/>
                    <a:pt x="0" y="589359"/>
                  </a:cubicBezTo>
                  <a:cubicBezTo>
                    <a:pt x="0" y="332424"/>
                    <a:pt x="193316" y="120640"/>
                    <a:pt x="442723" y="94006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21" name="TextBox 12"/>
            <p:cNvSpPr txBox="1"/>
            <p:nvPr/>
          </p:nvSpPr>
          <p:spPr>
            <a:xfrm>
              <a:off x="6320793" y="4817889"/>
              <a:ext cx="3129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</a:rPr>
                <a:t>E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62496" y="1998156"/>
            <a:ext cx="4291879" cy="1152416"/>
            <a:chOff x="5962496" y="1998156"/>
            <a:chExt cx="4291879" cy="1152416"/>
          </a:xfrm>
        </p:grpSpPr>
        <p:cxnSp>
          <p:nvCxnSpPr>
            <p:cNvPr id="123" name="直接连接符 122"/>
            <p:cNvCxnSpPr/>
            <p:nvPr/>
          </p:nvCxnSpPr>
          <p:spPr>
            <a:xfrm flipH="1">
              <a:off x="5962496" y="2398267"/>
              <a:ext cx="2615256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4" name="TextBox 22"/>
            <p:cNvSpPr txBox="1"/>
            <p:nvPr/>
          </p:nvSpPr>
          <p:spPr>
            <a:xfrm>
              <a:off x="6865859" y="199815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获得的成绩一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831593" y="2440185"/>
              <a:ext cx="3422782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此处添加详细文本描述，建议与标题相关并符合整体语言风格。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sp>
        <p:nvSpPr>
          <p:cNvPr id="142" name="太阳形 141"/>
          <p:cNvSpPr/>
          <p:nvPr/>
        </p:nvSpPr>
        <p:spPr>
          <a:xfrm>
            <a:off x="5499670" y="1261244"/>
            <a:ext cx="582894" cy="582894"/>
          </a:xfrm>
          <a:prstGeom prst="sun">
            <a:avLst>
              <a:gd name="adj" fmla="val 46875"/>
            </a:avLst>
          </a:prstGeom>
          <a:solidFill>
            <a:srgbClr val="E95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0" name="组合 9"/>
          <p:cNvGrpSpPr/>
          <p:nvPr/>
        </p:nvGrpSpPr>
        <p:grpSpPr>
          <a:xfrm>
            <a:off x="6496449" y="3230036"/>
            <a:ext cx="4463969" cy="1177251"/>
            <a:chOff x="6496449" y="3230036"/>
            <a:chExt cx="4463969" cy="1177251"/>
          </a:xfrm>
        </p:grpSpPr>
        <p:cxnSp>
          <p:nvCxnSpPr>
            <p:cNvPr id="127" name="直接连接符 126"/>
            <p:cNvCxnSpPr/>
            <p:nvPr/>
          </p:nvCxnSpPr>
          <p:spPr>
            <a:xfrm flipH="1">
              <a:off x="6496449" y="3692579"/>
              <a:ext cx="3143414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8" name="TextBox 24"/>
            <p:cNvSpPr txBox="1"/>
            <p:nvPr/>
          </p:nvSpPr>
          <p:spPr>
            <a:xfrm>
              <a:off x="7461878" y="32300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</a:rPr>
                <a:t>获得的</a:t>
              </a:r>
              <a:r>
                <a:rPr lang="zh-CN" altLang="en-US" sz="2000" dirty="0" smtClean="0">
                  <a:solidFill>
                    <a:schemeClr val="accent3"/>
                  </a:solidFill>
                </a:rPr>
                <a:t>成绩三</a:t>
              </a:r>
              <a:endParaRPr lang="zh-CN" alt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7537636" y="3696900"/>
              <a:ext cx="3422782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此处添加详细文本描述，建议与标题相关并符合整体语言风格。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83331" y="4709008"/>
            <a:ext cx="4587971" cy="1188485"/>
            <a:chOff x="6683331" y="4709008"/>
            <a:chExt cx="4587971" cy="1188485"/>
          </a:xfrm>
        </p:grpSpPr>
        <p:cxnSp>
          <p:nvCxnSpPr>
            <p:cNvPr id="131" name="直接连接符 130"/>
            <p:cNvCxnSpPr/>
            <p:nvPr/>
          </p:nvCxnSpPr>
          <p:spPr>
            <a:xfrm flipH="1">
              <a:off x="6683331" y="5127621"/>
              <a:ext cx="3192189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2" name="TextBox 26"/>
            <p:cNvSpPr txBox="1"/>
            <p:nvPr/>
          </p:nvSpPr>
          <p:spPr>
            <a:xfrm>
              <a:off x="7802336" y="470900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6"/>
                  </a:solidFill>
                </a:rPr>
                <a:t>获得的</a:t>
              </a:r>
              <a:r>
                <a:rPr lang="zh-CN" altLang="en-US" sz="2000" dirty="0" smtClean="0">
                  <a:solidFill>
                    <a:schemeClr val="accent6"/>
                  </a:solidFill>
                </a:rPr>
                <a:t>成绩五</a:t>
              </a:r>
              <a:endParaRPr lang="zh-CN" altLang="en-US" sz="2000" dirty="0">
                <a:solidFill>
                  <a:schemeClr val="accent6"/>
                </a:solidFill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7848520" y="5187106"/>
              <a:ext cx="3422782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此处添加详细文本描述，建议与标题相关并符合整体语言风格。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14028" y="3284165"/>
            <a:ext cx="3934270" cy="1216529"/>
            <a:chOff x="1114028" y="3284165"/>
            <a:chExt cx="3934270" cy="1216529"/>
          </a:xfrm>
        </p:grpSpPr>
        <p:cxnSp>
          <p:nvCxnSpPr>
            <p:cNvPr id="135" name="直接连接符 134"/>
            <p:cNvCxnSpPr/>
            <p:nvPr/>
          </p:nvCxnSpPr>
          <p:spPr>
            <a:xfrm>
              <a:off x="2433041" y="3738550"/>
              <a:ext cx="2615257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6" name="TextBox 28"/>
            <p:cNvSpPr txBox="1"/>
            <p:nvPr/>
          </p:nvSpPr>
          <p:spPr>
            <a:xfrm>
              <a:off x="2530966" y="3284165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</a:rPr>
                <a:t>获得的</a:t>
              </a:r>
              <a:r>
                <a:rPr lang="zh-CN" altLang="en-US" sz="2000" dirty="0" smtClean="0">
                  <a:solidFill>
                    <a:schemeClr val="accent2"/>
                  </a:solidFill>
                </a:rPr>
                <a:t>成绩二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145" name="矩形 144"/>
            <p:cNvSpPr/>
            <p:nvPr/>
          </p:nvSpPr>
          <p:spPr>
            <a:xfrm>
              <a:off x="1114028" y="3790307"/>
              <a:ext cx="3422782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此处添加详细文本描述，建议与标题相关并符合整体语言风格。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6357" y="4666308"/>
            <a:ext cx="4316855" cy="1206176"/>
            <a:chOff x="656357" y="4666308"/>
            <a:chExt cx="4316855" cy="1206176"/>
          </a:xfrm>
        </p:grpSpPr>
        <p:cxnSp>
          <p:nvCxnSpPr>
            <p:cNvPr id="139" name="直接连接符 138"/>
            <p:cNvCxnSpPr/>
            <p:nvPr/>
          </p:nvCxnSpPr>
          <p:spPr>
            <a:xfrm>
              <a:off x="1525656" y="5128851"/>
              <a:ext cx="3447556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0" name="TextBox 30"/>
            <p:cNvSpPr txBox="1"/>
            <p:nvPr/>
          </p:nvSpPr>
          <p:spPr>
            <a:xfrm>
              <a:off x="1629153" y="4666308"/>
              <a:ext cx="1723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</a:rPr>
                <a:t>获得的</a:t>
              </a:r>
              <a:r>
                <a:rPr lang="zh-CN" altLang="en-US" sz="2000" dirty="0" smtClean="0">
                  <a:solidFill>
                    <a:schemeClr val="accent4"/>
                  </a:solidFill>
                </a:rPr>
                <a:t>成绩四</a:t>
              </a:r>
              <a:endParaRPr lang="zh-CN" altLang="en-US" sz="2000" dirty="0">
                <a:solidFill>
                  <a:schemeClr val="accent4"/>
                </a:solidFill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656357" y="5162097"/>
              <a:ext cx="3422782" cy="710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此处添加详细文本描述，建议与标题相关并符合整体语言风格。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826">
        <p15:prstTrans prst="pageCurlDouble"/>
      </p:transition>
    </mc:Choice>
    <mc:Fallback>
      <p:transition spd="slow" advTm="4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获得成绩与经验</a:t>
            </a:r>
            <a:endParaRPr lang="zh-CN" altLang="en-US" dirty="0"/>
          </a:p>
        </p:txBody>
      </p:sp>
      <p:grpSp>
        <p:nvGrpSpPr>
          <p:cNvPr id="40" name="组合 39"/>
          <p:cNvGrpSpPr/>
          <p:nvPr/>
        </p:nvGrpSpPr>
        <p:grpSpPr>
          <a:xfrm>
            <a:off x="4286747" y="1993949"/>
            <a:ext cx="3551601" cy="1587691"/>
            <a:chOff x="3034220" y="1108578"/>
            <a:chExt cx="3342657" cy="1494285"/>
          </a:xfrm>
        </p:grpSpPr>
        <p:sp>
          <p:nvSpPr>
            <p:cNvPr id="42" name="圆角矩形 41"/>
            <p:cNvSpPr/>
            <p:nvPr/>
          </p:nvSpPr>
          <p:spPr>
            <a:xfrm>
              <a:off x="3034220" y="1108578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TextBox 54"/>
            <p:cNvSpPr txBox="1"/>
            <p:nvPr/>
          </p:nvSpPr>
          <p:spPr>
            <a:xfrm flipH="1">
              <a:off x="4175015" y="1377452"/>
              <a:ext cx="981302" cy="101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anose="020F0704030504030204" pitchFamily="34" charset="0"/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工作经验</a:t>
              </a:r>
              <a:endParaRPr kumimoji="0" lang="zh-CN" altLang="en-US" sz="3200" b="1" i="0" u="none" strike="noStrike" kern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286747" y="3797110"/>
            <a:ext cx="3551601" cy="1587691"/>
            <a:chOff x="3034220" y="2805657"/>
            <a:chExt cx="3342657" cy="1494285"/>
          </a:xfrm>
        </p:grpSpPr>
        <p:sp>
          <p:nvSpPr>
            <p:cNvPr id="47" name="圆角矩形 46"/>
            <p:cNvSpPr/>
            <p:nvPr/>
          </p:nvSpPr>
          <p:spPr>
            <a:xfrm>
              <a:off x="3034220" y="2805657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TextBox 55"/>
            <p:cNvSpPr txBox="1"/>
            <p:nvPr/>
          </p:nvSpPr>
          <p:spPr>
            <a:xfrm flipH="1">
              <a:off x="4140541" y="3045877"/>
              <a:ext cx="981302" cy="101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anose="020F0704030504030204" pitchFamily="34" charset="0"/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 lvl="0">
                <a:lnSpc>
                  <a:spcPct val="100000"/>
                </a:lnSpc>
                <a:defRPr/>
              </a:pPr>
              <a:r>
                <a:rPr lang="zh-CN" altLang="en-US" sz="3200" b="1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职业经验</a:t>
              </a:r>
              <a:endParaRPr lang="zh-CN" altLang="en-US" sz="3200" b="1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2105939" y="2119294"/>
            <a:ext cx="2990822" cy="1337004"/>
          </a:xfrm>
          <a:prstGeom prst="round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6845704" y="2119294"/>
            <a:ext cx="2990822" cy="1337004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2105939" y="3922454"/>
            <a:ext cx="2990822" cy="1337004"/>
          </a:xfrm>
          <a:prstGeom prst="round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6845704" y="3922454"/>
            <a:ext cx="2990822" cy="1337004"/>
          </a:xfrm>
          <a:prstGeom prst="round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114809" y="2202856"/>
            <a:ext cx="3573301" cy="1169878"/>
            <a:chOff x="971600" y="1305195"/>
            <a:chExt cx="2281014" cy="1101053"/>
          </a:xfrm>
        </p:grpSpPr>
        <p:sp>
          <p:nvSpPr>
            <p:cNvPr id="60" name="圆角矩形 59"/>
            <p:cNvSpPr/>
            <p:nvPr/>
          </p:nvSpPr>
          <p:spPr>
            <a:xfrm>
              <a:off x="971600" y="1305195"/>
              <a:ext cx="2281014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TextBox 56"/>
            <p:cNvSpPr txBox="1"/>
            <p:nvPr/>
          </p:nvSpPr>
          <p:spPr>
            <a:xfrm>
              <a:off x="1186480" y="1446783"/>
              <a:ext cx="1945360" cy="8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此处添加详细文本描述，建议与标题相关并符合整体语言风格，语言描述尽量简洁</a:t>
              </a:r>
              <a:r>
                <a:rPr lang="zh-CN" altLang="en-US" sz="1200" kern="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生动。</a:t>
              </a:r>
              <a:endParaRPr lang="zh-CN" alt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14809" y="4006016"/>
            <a:ext cx="3573301" cy="1169878"/>
            <a:chOff x="971600" y="3002273"/>
            <a:chExt cx="2281014" cy="1101053"/>
          </a:xfrm>
        </p:grpSpPr>
        <p:sp>
          <p:nvSpPr>
            <p:cNvPr id="67" name="圆角矩形 66"/>
            <p:cNvSpPr/>
            <p:nvPr/>
          </p:nvSpPr>
          <p:spPr>
            <a:xfrm>
              <a:off x="971600" y="3002273"/>
              <a:ext cx="2281014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TextBox 57"/>
            <p:cNvSpPr txBox="1"/>
            <p:nvPr/>
          </p:nvSpPr>
          <p:spPr>
            <a:xfrm>
              <a:off x="1040620" y="3145435"/>
              <a:ext cx="2091220" cy="57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206666" y="2202856"/>
            <a:ext cx="3620990" cy="1169878"/>
            <a:chOff x="5782357" y="1305195"/>
            <a:chExt cx="2463011" cy="1101053"/>
          </a:xfrm>
        </p:grpSpPr>
        <p:sp>
          <p:nvSpPr>
            <p:cNvPr id="83" name="圆角矩形 82"/>
            <p:cNvSpPr/>
            <p:nvPr/>
          </p:nvSpPr>
          <p:spPr>
            <a:xfrm>
              <a:off x="5782357" y="1305195"/>
              <a:ext cx="2463011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TextBox 58"/>
            <p:cNvSpPr txBox="1"/>
            <p:nvPr/>
          </p:nvSpPr>
          <p:spPr>
            <a:xfrm>
              <a:off x="5999268" y="1402610"/>
              <a:ext cx="2070187" cy="8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06666" y="4006016"/>
            <a:ext cx="3620990" cy="1169878"/>
            <a:chOff x="5782357" y="3002273"/>
            <a:chExt cx="2463011" cy="1101053"/>
          </a:xfrm>
        </p:grpSpPr>
        <p:sp>
          <p:nvSpPr>
            <p:cNvPr id="88" name="圆角矩形 87"/>
            <p:cNvSpPr/>
            <p:nvPr/>
          </p:nvSpPr>
          <p:spPr>
            <a:xfrm>
              <a:off x="5782357" y="3002273"/>
              <a:ext cx="2463011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TextBox 59"/>
            <p:cNvSpPr txBox="1"/>
            <p:nvPr/>
          </p:nvSpPr>
          <p:spPr>
            <a:xfrm>
              <a:off x="6014842" y="3144247"/>
              <a:ext cx="2057276" cy="8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236">
        <p15:prstTrans prst="pageCurlDouble"/>
      </p:transition>
    </mc:Choice>
    <mc:Fallback>
      <p:transition spd="slow" advTm="4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已完成项目汇总</a:t>
            </a:r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834772" y="2155164"/>
            <a:ext cx="3437530" cy="343753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88900">
              <a:prstClr val="black">
                <a:alpha val="8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34" name="椭圆 33"/>
          <p:cNvSpPr/>
          <p:nvPr/>
        </p:nvSpPr>
        <p:spPr>
          <a:xfrm>
            <a:off x="2765986" y="3086378"/>
            <a:ext cx="1575102" cy="1575102"/>
          </a:xfrm>
          <a:prstGeom prst="ellipse">
            <a:avLst/>
          </a:prstGeom>
          <a:solidFill>
            <a:schemeClr val="accent4">
              <a:alpha val="8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1117306" y="1455767"/>
            <a:ext cx="4872462" cy="4872462"/>
            <a:chOff x="899592" y="972489"/>
            <a:chExt cx="3711314" cy="3711314"/>
          </a:xfrm>
        </p:grpSpPr>
        <p:sp>
          <p:nvSpPr>
            <p:cNvPr id="36" name="空心弧 35"/>
            <p:cNvSpPr/>
            <p:nvPr/>
          </p:nvSpPr>
          <p:spPr>
            <a:xfrm rot="8042135">
              <a:off x="899592" y="972489"/>
              <a:ext cx="3711314" cy="3711314"/>
            </a:xfrm>
            <a:prstGeom prst="blockArc">
              <a:avLst>
                <a:gd name="adj1" fmla="val 8374793"/>
                <a:gd name="adj2" fmla="val 10806380"/>
                <a:gd name="adj3" fmla="val 39895"/>
              </a:avLst>
            </a:prstGeom>
            <a:solidFill>
              <a:schemeClr val="accent3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TextBox 54"/>
            <p:cNvSpPr txBox="1"/>
            <p:nvPr/>
          </p:nvSpPr>
          <p:spPr>
            <a:xfrm>
              <a:off x="3059832" y="1218127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9"/>
            <p:cNvSpPr>
              <a:spLocks noEditPoints="1"/>
            </p:cNvSpPr>
            <p:nvPr/>
          </p:nvSpPr>
          <p:spPr bwMode="auto">
            <a:xfrm rot="1566350">
              <a:off x="2945884" y="1896923"/>
              <a:ext cx="311870" cy="322652"/>
            </a:xfrm>
            <a:custGeom>
              <a:avLst/>
              <a:gdLst>
                <a:gd name="T0" fmla="*/ 268 w 683"/>
                <a:gd name="T1" fmla="*/ 80 h 706"/>
                <a:gd name="T2" fmla="*/ 428 w 683"/>
                <a:gd name="T3" fmla="*/ 80 h 706"/>
                <a:gd name="T4" fmla="*/ 535 w 683"/>
                <a:gd name="T5" fmla="*/ 76 h 706"/>
                <a:gd name="T6" fmla="*/ 535 w 683"/>
                <a:gd name="T7" fmla="*/ 204 h 706"/>
                <a:gd name="T8" fmla="*/ 535 w 683"/>
                <a:gd name="T9" fmla="*/ 76 h 706"/>
                <a:gd name="T10" fmla="*/ 227 w 683"/>
                <a:gd name="T11" fmla="*/ 422 h 706"/>
                <a:gd name="T12" fmla="*/ 241 w 683"/>
                <a:gd name="T13" fmla="*/ 657 h 706"/>
                <a:gd name="T14" fmla="*/ 169 w 683"/>
                <a:gd name="T15" fmla="*/ 457 h 706"/>
                <a:gd name="T16" fmla="*/ 131 w 683"/>
                <a:gd name="T17" fmla="*/ 657 h 706"/>
                <a:gd name="T18" fmla="*/ 82 w 683"/>
                <a:gd name="T19" fmla="*/ 423 h 706"/>
                <a:gd name="T20" fmla="*/ 25 w 683"/>
                <a:gd name="T21" fmla="*/ 403 h 706"/>
                <a:gd name="T22" fmla="*/ 74 w 683"/>
                <a:gd name="T23" fmla="*/ 217 h 706"/>
                <a:gd name="T24" fmla="*/ 160 w 683"/>
                <a:gd name="T25" fmla="*/ 267 h 706"/>
                <a:gd name="T26" fmla="*/ 234 w 683"/>
                <a:gd name="T27" fmla="*/ 217 h 706"/>
                <a:gd name="T28" fmla="*/ 333 w 683"/>
                <a:gd name="T29" fmla="*/ 180 h 706"/>
                <a:gd name="T30" fmla="*/ 335 w 683"/>
                <a:gd name="T31" fmla="*/ 208 h 706"/>
                <a:gd name="T32" fmla="*/ 346 w 683"/>
                <a:gd name="T33" fmla="*/ 365 h 706"/>
                <a:gd name="T34" fmla="*/ 347 w 683"/>
                <a:gd name="T35" fmla="*/ 366 h 706"/>
                <a:gd name="T36" fmla="*/ 348 w 683"/>
                <a:gd name="T37" fmla="*/ 365 h 706"/>
                <a:gd name="T38" fmla="*/ 358 w 683"/>
                <a:gd name="T39" fmla="*/ 208 h 706"/>
                <a:gd name="T40" fmla="*/ 360 w 683"/>
                <a:gd name="T41" fmla="*/ 180 h 706"/>
                <a:gd name="T42" fmla="*/ 456 w 683"/>
                <a:gd name="T43" fmla="*/ 217 h 706"/>
                <a:gd name="T44" fmla="*/ 536 w 683"/>
                <a:gd name="T45" fmla="*/ 267 h 706"/>
                <a:gd name="T46" fmla="*/ 614 w 683"/>
                <a:gd name="T47" fmla="*/ 217 h 706"/>
                <a:gd name="T48" fmla="*/ 656 w 683"/>
                <a:gd name="T49" fmla="*/ 395 h 706"/>
                <a:gd name="T50" fmla="*/ 604 w 683"/>
                <a:gd name="T51" fmla="*/ 422 h 706"/>
                <a:gd name="T52" fmla="*/ 617 w 683"/>
                <a:gd name="T53" fmla="*/ 657 h 706"/>
                <a:gd name="T54" fmla="*/ 546 w 683"/>
                <a:gd name="T55" fmla="*/ 457 h 706"/>
                <a:gd name="T56" fmla="*/ 507 w 683"/>
                <a:gd name="T57" fmla="*/ 657 h 706"/>
                <a:gd name="T58" fmla="*/ 459 w 683"/>
                <a:gd name="T59" fmla="*/ 423 h 706"/>
                <a:gd name="T60" fmla="*/ 435 w 683"/>
                <a:gd name="T61" fmla="*/ 426 h 706"/>
                <a:gd name="T62" fmla="*/ 377 w 683"/>
                <a:gd name="T63" fmla="*/ 706 h 706"/>
                <a:gd name="T64" fmla="*/ 331 w 683"/>
                <a:gd name="T65" fmla="*/ 467 h 706"/>
                <a:gd name="T66" fmla="*/ 246 w 683"/>
                <a:gd name="T67" fmla="*/ 706 h 706"/>
                <a:gd name="T68" fmla="*/ 228 w 683"/>
                <a:gd name="T69" fmla="*/ 402 h 706"/>
                <a:gd name="T70" fmla="*/ 95 w 683"/>
                <a:gd name="T71" fmla="*/ 140 h 706"/>
                <a:gd name="T72" fmla="*/ 223 w 683"/>
                <a:gd name="T73" fmla="*/ 14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3" h="706">
                  <a:moveTo>
                    <a:pt x="348" y="0"/>
                  </a:moveTo>
                  <a:cubicBezTo>
                    <a:pt x="304" y="0"/>
                    <a:pt x="268" y="36"/>
                    <a:pt x="268" y="80"/>
                  </a:cubicBezTo>
                  <a:cubicBezTo>
                    <a:pt x="268" y="124"/>
                    <a:pt x="304" y="160"/>
                    <a:pt x="348" y="160"/>
                  </a:cubicBezTo>
                  <a:cubicBezTo>
                    <a:pt x="392" y="160"/>
                    <a:pt x="428" y="124"/>
                    <a:pt x="428" y="80"/>
                  </a:cubicBezTo>
                  <a:cubicBezTo>
                    <a:pt x="428" y="36"/>
                    <a:pt x="392" y="0"/>
                    <a:pt x="348" y="0"/>
                  </a:cubicBezTo>
                  <a:close/>
                  <a:moveTo>
                    <a:pt x="535" y="76"/>
                  </a:moveTo>
                  <a:cubicBezTo>
                    <a:pt x="500" y="76"/>
                    <a:pt x="471" y="105"/>
                    <a:pt x="471" y="140"/>
                  </a:cubicBezTo>
                  <a:cubicBezTo>
                    <a:pt x="471" y="175"/>
                    <a:pt x="500" y="204"/>
                    <a:pt x="535" y="204"/>
                  </a:cubicBezTo>
                  <a:cubicBezTo>
                    <a:pt x="571" y="204"/>
                    <a:pt x="599" y="175"/>
                    <a:pt x="599" y="140"/>
                  </a:cubicBezTo>
                  <a:cubicBezTo>
                    <a:pt x="599" y="105"/>
                    <a:pt x="571" y="76"/>
                    <a:pt x="535" y="76"/>
                  </a:cubicBezTo>
                  <a:close/>
                  <a:moveTo>
                    <a:pt x="228" y="402"/>
                  </a:moveTo>
                  <a:cubicBezTo>
                    <a:pt x="227" y="422"/>
                    <a:pt x="227" y="422"/>
                    <a:pt x="227" y="422"/>
                  </a:cubicBezTo>
                  <a:cubicBezTo>
                    <a:pt x="227" y="423"/>
                    <a:pt x="227" y="423"/>
                    <a:pt x="227" y="423"/>
                  </a:cubicBezTo>
                  <a:cubicBezTo>
                    <a:pt x="241" y="657"/>
                    <a:pt x="241" y="657"/>
                    <a:pt x="241" y="657"/>
                  </a:cubicBezTo>
                  <a:cubicBezTo>
                    <a:pt x="180" y="657"/>
                    <a:pt x="180" y="657"/>
                    <a:pt x="180" y="657"/>
                  </a:cubicBezTo>
                  <a:cubicBezTo>
                    <a:pt x="169" y="457"/>
                    <a:pt x="169" y="457"/>
                    <a:pt x="169" y="457"/>
                  </a:cubicBezTo>
                  <a:cubicBezTo>
                    <a:pt x="143" y="457"/>
                    <a:pt x="143" y="457"/>
                    <a:pt x="143" y="457"/>
                  </a:cubicBezTo>
                  <a:cubicBezTo>
                    <a:pt x="131" y="657"/>
                    <a:pt x="131" y="657"/>
                    <a:pt x="131" y="657"/>
                  </a:cubicBezTo>
                  <a:cubicBezTo>
                    <a:pt x="74" y="657"/>
                    <a:pt x="74" y="657"/>
                    <a:pt x="74" y="657"/>
                  </a:cubicBezTo>
                  <a:cubicBezTo>
                    <a:pt x="82" y="423"/>
                    <a:pt x="82" y="423"/>
                    <a:pt x="82" y="423"/>
                  </a:cubicBezTo>
                  <a:cubicBezTo>
                    <a:pt x="78" y="328"/>
                    <a:pt x="78" y="328"/>
                    <a:pt x="78" y="328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74" y="217"/>
                    <a:pt x="74" y="217"/>
                    <a:pt x="74" y="217"/>
                  </a:cubicBezTo>
                  <a:cubicBezTo>
                    <a:pt x="118" y="217"/>
                    <a:pt x="118" y="217"/>
                    <a:pt x="118" y="217"/>
                  </a:cubicBezTo>
                  <a:cubicBezTo>
                    <a:pt x="160" y="267"/>
                    <a:pt x="160" y="267"/>
                    <a:pt x="160" y="267"/>
                  </a:cubicBezTo>
                  <a:cubicBezTo>
                    <a:pt x="200" y="217"/>
                    <a:pt x="200" y="217"/>
                    <a:pt x="200" y="217"/>
                  </a:cubicBezTo>
                  <a:cubicBezTo>
                    <a:pt x="234" y="217"/>
                    <a:pt x="234" y="217"/>
                    <a:pt x="234" y="217"/>
                  </a:cubicBezTo>
                  <a:cubicBezTo>
                    <a:pt x="250" y="180"/>
                    <a:pt x="250" y="180"/>
                    <a:pt x="250" y="180"/>
                  </a:cubicBezTo>
                  <a:cubicBezTo>
                    <a:pt x="333" y="180"/>
                    <a:pt x="333" y="180"/>
                    <a:pt x="333" y="180"/>
                  </a:cubicBezTo>
                  <a:cubicBezTo>
                    <a:pt x="327" y="191"/>
                    <a:pt x="327" y="191"/>
                    <a:pt x="327" y="191"/>
                  </a:cubicBezTo>
                  <a:cubicBezTo>
                    <a:pt x="335" y="208"/>
                    <a:pt x="335" y="208"/>
                    <a:pt x="335" y="208"/>
                  </a:cubicBezTo>
                  <a:cubicBezTo>
                    <a:pt x="317" y="336"/>
                    <a:pt x="317" y="336"/>
                    <a:pt x="317" y="336"/>
                  </a:cubicBezTo>
                  <a:cubicBezTo>
                    <a:pt x="346" y="365"/>
                    <a:pt x="346" y="365"/>
                    <a:pt x="346" y="365"/>
                  </a:cubicBezTo>
                  <a:cubicBezTo>
                    <a:pt x="346" y="367"/>
                    <a:pt x="346" y="367"/>
                    <a:pt x="346" y="367"/>
                  </a:cubicBezTo>
                  <a:cubicBezTo>
                    <a:pt x="347" y="366"/>
                    <a:pt x="347" y="366"/>
                    <a:pt x="347" y="366"/>
                  </a:cubicBezTo>
                  <a:cubicBezTo>
                    <a:pt x="348" y="367"/>
                    <a:pt x="348" y="367"/>
                    <a:pt x="348" y="367"/>
                  </a:cubicBezTo>
                  <a:cubicBezTo>
                    <a:pt x="348" y="365"/>
                    <a:pt x="348" y="365"/>
                    <a:pt x="348" y="365"/>
                  </a:cubicBezTo>
                  <a:cubicBezTo>
                    <a:pt x="376" y="336"/>
                    <a:pt x="376" y="336"/>
                    <a:pt x="376" y="336"/>
                  </a:cubicBezTo>
                  <a:cubicBezTo>
                    <a:pt x="358" y="208"/>
                    <a:pt x="358" y="208"/>
                    <a:pt x="358" y="208"/>
                  </a:cubicBezTo>
                  <a:cubicBezTo>
                    <a:pt x="366" y="191"/>
                    <a:pt x="366" y="191"/>
                    <a:pt x="366" y="191"/>
                  </a:cubicBezTo>
                  <a:cubicBezTo>
                    <a:pt x="360" y="180"/>
                    <a:pt x="360" y="180"/>
                    <a:pt x="360" y="180"/>
                  </a:cubicBezTo>
                  <a:cubicBezTo>
                    <a:pt x="444" y="180"/>
                    <a:pt x="444" y="180"/>
                    <a:pt x="444" y="180"/>
                  </a:cubicBezTo>
                  <a:cubicBezTo>
                    <a:pt x="456" y="217"/>
                    <a:pt x="456" y="217"/>
                    <a:pt x="456" y="217"/>
                  </a:cubicBezTo>
                  <a:cubicBezTo>
                    <a:pt x="495" y="217"/>
                    <a:pt x="495" y="217"/>
                    <a:pt x="495" y="217"/>
                  </a:cubicBezTo>
                  <a:cubicBezTo>
                    <a:pt x="536" y="267"/>
                    <a:pt x="536" y="267"/>
                    <a:pt x="536" y="267"/>
                  </a:cubicBezTo>
                  <a:cubicBezTo>
                    <a:pt x="577" y="217"/>
                    <a:pt x="577" y="217"/>
                    <a:pt x="577" y="217"/>
                  </a:cubicBezTo>
                  <a:cubicBezTo>
                    <a:pt x="614" y="217"/>
                    <a:pt x="614" y="217"/>
                    <a:pt x="614" y="217"/>
                  </a:cubicBezTo>
                  <a:cubicBezTo>
                    <a:pt x="683" y="371"/>
                    <a:pt x="683" y="371"/>
                    <a:pt x="683" y="371"/>
                  </a:cubicBezTo>
                  <a:cubicBezTo>
                    <a:pt x="656" y="395"/>
                    <a:pt x="656" y="395"/>
                    <a:pt x="656" y="395"/>
                  </a:cubicBezTo>
                  <a:cubicBezTo>
                    <a:pt x="609" y="317"/>
                    <a:pt x="609" y="317"/>
                    <a:pt x="609" y="317"/>
                  </a:cubicBezTo>
                  <a:cubicBezTo>
                    <a:pt x="604" y="422"/>
                    <a:pt x="604" y="422"/>
                    <a:pt x="604" y="422"/>
                  </a:cubicBezTo>
                  <a:cubicBezTo>
                    <a:pt x="604" y="423"/>
                    <a:pt x="604" y="423"/>
                    <a:pt x="604" y="423"/>
                  </a:cubicBezTo>
                  <a:cubicBezTo>
                    <a:pt x="617" y="657"/>
                    <a:pt x="617" y="657"/>
                    <a:pt x="617" y="657"/>
                  </a:cubicBezTo>
                  <a:cubicBezTo>
                    <a:pt x="556" y="657"/>
                    <a:pt x="556" y="657"/>
                    <a:pt x="556" y="657"/>
                  </a:cubicBezTo>
                  <a:cubicBezTo>
                    <a:pt x="546" y="457"/>
                    <a:pt x="546" y="457"/>
                    <a:pt x="546" y="457"/>
                  </a:cubicBezTo>
                  <a:cubicBezTo>
                    <a:pt x="520" y="457"/>
                    <a:pt x="520" y="457"/>
                    <a:pt x="520" y="457"/>
                  </a:cubicBezTo>
                  <a:cubicBezTo>
                    <a:pt x="507" y="657"/>
                    <a:pt x="507" y="657"/>
                    <a:pt x="507" y="657"/>
                  </a:cubicBezTo>
                  <a:cubicBezTo>
                    <a:pt x="450" y="657"/>
                    <a:pt x="450" y="657"/>
                    <a:pt x="450" y="657"/>
                  </a:cubicBezTo>
                  <a:cubicBezTo>
                    <a:pt x="459" y="423"/>
                    <a:pt x="459" y="423"/>
                    <a:pt x="459" y="423"/>
                  </a:cubicBezTo>
                  <a:cubicBezTo>
                    <a:pt x="458" y="406"/>
                    <a:pt x="458" y="406"/>
                    <a:pt x="458" y="406"/>
                  </a:cubicBezTo>
                  <a:cubicBezTo>
                    <a:pt x="435" y="426"/>
                    <a:pt x="435" y="426"/>
                    <a:pt x="435" y="426"/>
                  </a:cubicBezTo>
                  <a:cubicBezTo>
                    <a:pt x="445" y="706"/>
                    <a:pt x="445" y="706"/>
                    <a:pt x="445" y="706"/>
                  </a:cubicBezTo>
                  <a:cubicBezTo>
                    <a:pt x="377" y="706"/>
                    <a:pt x="377" y="706"/>
                    <a:pt x="377" y="706"/>
                  </a:cubicBezTo>
                  <a:cubicBezTo>
                    <a:pt x="362" y="467"/>
                    <a:pt x="362" y="467"/>
                    <a:pt x="362" y="467"/>
                  </a:cubicBezTo>
                  <a:cubicBezTo>
                    <a:pt x="331" y="467"/>
                    <a:pt x="331" y="467"/>
                    <a:pt x="331" y="467"/>
                  </a:cubicBezTo>
                  <a:cubicBezTo>
                    <a:pt x="319" y="706"/>
                    <a:pt x="319" y="706"/>
                    <a:pt x="319" y="706"/>
                  </a:cubicBezTo>
                  <a:cubicBezTo>
                    <a:pt x="246" y="706"/>
                    <a:pt x="246" y="706"/>
                    <a:pt x="246" y="706"/>
                  </a:cubicBezTo>
                  <a:cubicBezTo>
                    <a:pt x="262" y="426"/>
                    <a:pt x="262" y="426"/>
                    <a:pt x="262" y="426"/>
                  </a:cubicBezTo>
                  <a:cubicBezTo>
                    <a:pt x="228" y="402"/>
                    <a:pt x="228" y="402"/>
                    <a:pt x="228" y="402"/>
                  </a:cubicBezTo>
                  <a:close/>
                  <a:moveTo>
                    <a:pt x="159" y="76"/>
                  </a:moveTo>
                  <a:cubicBezTo>
                    <a:pt x="123" y="76"/>
                    <a:pt x="95" y="105"/>
                    <a:pt x="95" y="140"/>
                  </a:cubicBezTo>
                  <a:cubicBezTo>
                    <a:pt x="95" y="175"/>
                    <a:pt x="123" y="204"/>
                    <a:pt x="159" y="204"/>
                  </a:cubicBezTo>
                  <a:cubicBezTo>
                    <a:pt x="194" y="204"/>
                    <a:pt x="223" y="175"/>
                    <a:pt x="223" y="140"/>
                  </a:cubicBezTo>
                  <a:cubicBezTo>
                    <a:pt x="223" y="105"/>
                    <a:pt x="194" y="76"/>
                    <a:pt x="159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60765" y="1437698"/>
            <a:ext cx="4872462" cy="4872462"/>
            <a:chOff x="899592" y="958726"/>
            <a:chExt cx="3711314" cy="3711314"/>
          </a:xfrm>
        </p:grpSpPr>
        <p:sp>
          <p:nvSpPr>
            <p:cNvPr id="40" name="空心弧 39"/>
            <p:cNvSpPr/>
            <p:nvPr/>
          </p:nvSpPr>
          <p:spPr>
            <a:xfrm rot="10800000">
              <a:off x="899592" y="958726"/>
              <a:ext cx="3711314" cy="3711314"/>
            </a:xfrm>
            <a:prstGeom prst="blockArc">
              <a:avLst>
                <a:gd name="adj1" fmla="val 8374793"/>
                <a:gd name="adj2" fmla="val 10806380"/>
                <a:gd name="adj3" fmla="val 39895"/>
              </a:avLst>
            </a:prstGeom>
            <a:solidFill>
              <a:schemeClr val="accent4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TextBox 53"/>
            <p:cNvSpPr txBox="1"/>
            <p:nvPr/>
          </p:nvSpPr>
          <p:spPr>
            <a:xfrm>
              <a:off x="3813908" y="2143928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 rot="3990095">
              <a:off x="3415697" y="2403417"/>
              <a:ext cx="254866" cy="299211"/>
            </a:xfrm>
            <a:custGeom>
              <a:avLst/>
              <a:gdLst>
                <a:gd name="T0" fmla="*/ 379 w 498"/>
                <a:gd name="T1" fmla="*/ 0 h 586"/>
                <a:gd name="T2" fmla="*/ 444 w 498"/>
                <a:gd name="T3" fmla="*/ 65 h 586"/>
                <a:gd name="T4" fmla="*/ 416 w 498"/>
                <a:gd name="T5" fmla="*/ 231 h 586"/>
                <a:gd name="T6" fmla="*/ 405 w 498"/>
                <a:gd name="T7" fmla="*/ 38 h 586"/>
                <a:gd name="T8" fmla="*/ 125 w 498"/>
                <a:gd name="T9" fmla="*/ 27 h 586"/>
                <a:gd name="T10" fmla="*/ 167 w 498"/>
                <a:gd name="T11" fmla="*/ 81 h 586"/>
                <a:gd name="T12" fmla="*/ 27 w 498"/>
                <a:gd name="T13" fmla="*/ 249 h 586"/>
                <a:gd name="T14" fmla="*/ 39 w 498"/>
                <a:gd name="T15" fmla="*/ 531 h 586"/>
                <a:gd name="T16" fmla="*/ 148 w 498"/>
                <a:gd name="T17" fmla="*/ 542 h 586"/>
                <a:gd name="T18" fmla="*/ 65 w 498"/>
                <a:gd name="T19" fmla="*/ 570 h 586"/>
                <a:gd name="T20" fmla="*/ 0 w 498"/>
                <a:gd name="T21" fmla="*/ 505 h 586"/>
                <a:gd name="T22" fmla="*/ 1 w 498"/>
                <a:gd name="T23" fmla="*/ 238 h 586"/>
                <a:gd name="T24" fmla="*/ 76 w 498"/>
                <a:gd name="T25" fmla="*/ 7 h 586"/>
                <a:gd name="T26" fmla="*/ 76 w 498"/>
                <a:gd name="T27" fmla="*/ 7 h 586"/>
                <a:gd name="T28" fmla="*/ 76 w 498"/>
                <a:gd name="T29" fmla="*/ 6 h 586"/>
                <a:gd name="T30" fmla="*/ 79 w 498"/>
                <a:gd name="T31" fmla="*/ 3 h 586"/>
                <a:gd name="T32" fmla="*/ 79 w 498"/>
                <a:gd name="T33" fmla="*/ 3 h 586"/>
                <a:gd name="T34" fmla="*/ 79 w 498"/>
                <a:gd name="T35" fmla="*/ 3 h 586"/>
                <a:gd name="T36" fmla="*/ 80 w 498"/>
                <a:gd name="T37" fmla="*/ 3 h 586"/>
                <a:gd name="T38" fmla="*/ 84 w 498"/>
                <a:gd name="T39" fmla="*/ 0 h 586"/>
                <a:gd name="T40" fmla="*/ 84 w 498"/>
                <a:gd name="T41" fmla="*/ 0 h 586"/>
                <a:gd name="T42" fmla="*/ 85 w 498"/>
                <a:gd name="T43" fmla="*/ 0 h 586"/>
                <a:gd name="T44" fmla="*/ 85 w 498"/>
                <a:gd name="T45" fmla="*/ 0 h 586"/>
                <a:gd name="T46" fmla="*/ 85 w 498"/>
                <a:gd name="T47" fmla="*/ 0 h 586"/>
                <a:gd name="T48" fmla="*/ 86 w 498"/>
                <a:gd name="T49" fmla="*/ 0 h 586"/>
                <a:gd name="T50" fmla="*/ 88 w 498"/>
                <a:gd name="T51" fmla="*/ 0 h 586"/>
                <a:gd name="T52" fmla="*/ 82 w 498"/>
                <a:gd name="T53" fmla="*/ 398 h 586"/>
                <a:gd name="T54" fmla="*/ 225 w 498"/>
                <a:gd name="T55" fmla="*/ 376 h 586"/>
                <a:gd name="T56" fmla="*/ 82 w 498"/>
                <a:gd name="T57" fmla="*/ 316 h 586"/>
                <a:gd name="T58" fmla="*/ 225 w 498"/>
                <a:gd name="T59" fmla="*/ 338 h 586"/>
                <a:gd name="T60" fmla="*/ 82 w 498"/>
                <a:gd name="T61" fmla="*/ 316 h 586"/>
                <a:gd name="T62" fmla="*/ 82 w 498"/>
                <a:gd name="T63" fmla="*/ 282 h 586"/>
                <a:gd name="T64" fmla="*/ 369 w 498"/>
                <a:gd name="T65" fmla="*/ 260 h 586"/>
                <a:gd name="T66" fmla="*/ 230 w 498"/>
                <a:gd name="T67" fmla="*/ 191 h 586"/>
                <a:gd name="T68" fmla="*/ 369 w 498"/>
                <a:gd name="T69" fmla="*/ 213 h 586"/>
                <a:gd name="T70" fmla="*/ 230 w 498"/>
                <a:gd name="T71" fmla="*/ 191 h 586"/>
                <a:gd name="T72" fmla="*/ 230 w 498"/>
                <a:gd name="T73" fmla="*/ 152 h 586"/>
                <a:gd name="T74" fmla="*/ 369 w 498"/>
                <a:gd name="T75" fmla="*/ 130 h 586"/>
                <a:gd name="T76" fmla="*/ 230 w 498"/>
                <a:gd name="T77" fmla="*/ 75 h 586"/>
                <a:gd name="T78" fmla="*/ 369 w 498"/>
                <a:gd name="T79" fmla="*/ 97 h 586"/>
                <a:gd name="T80" fmla="*/ 230 w 498"/>
                <a:gd name="T81" fmla="*/ 75 h 586"/>
                <a:gd name="T82" fmla="*/ 208 w 498"/>
                <a:gd name="T83" fmla="*/ 482 h 586"/>
                <a:gd name="T84" fmla="*/ 498 w 498"/>
                <a:gd name="T85" fmla="*/ 326 h 586"/>
                <a:gd name="T86" fmla="*/ 200 w 498"/>
                <a:gd name="T87" fmla="*/ 492 h 586"/>
                <a:gd name="T88" fmla="*/ 196 w 498"/>
                <a:gd name="T89" fmla="*/ 586 h 586"/>
                <a:gd name="T90" fmla="*/ 200 w 498"/>
                <a:gd name="T91" fmla="*/ 492 h 586"/>
                <a:gd name="T92" fmla="*/ 416 w 498"/>
                <a:gd name="T93" fmla="*/ 453 h 586"/>
                <a:gd name="T94" fmla="*/ 405 w 498"/>
                <a:gd name="T95" fmla="*/ 531 h 586"/>
                <a:gd name="T96" fmla="*/ 326 w 498"/>
                <a:gd name="T97" fmla="*/ 542 h 586"/>
                <a:gd name="T98" fmla="*/ 322 w 498"/>
                <a:gd name="T99" fmla="*/ 570 h 586"/>
                <a:gd name="T100" fmla="*/ 425 w 498"/>
                <a:gd name="T101" fmla="*/ 551 h 586"/>
                <a:gd name="T102" fmla="*/ 444 w 498"/>
                <a:gd name="T103" fmla="*/ 426 h 586"/>
                <a:gd name="T104" fmla="*/ 137 w 498"/>
                <a:gd name="T105" fmla="*/ 74 h 586"/>
                <a:gd name="T106" fmla="*/ 49 w 498"/>
                <a:gd name="T107" fmla="*/ 18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8" h="586">
                  <a:moveTo>
                    <a:pt x="88" y="0"/>
                  </a:moveTo>
                  <a:cubicBezTo>
                    <a:pt x="379" y="0"/>
                    <a:pt x="379" y="0"/>
                    <a:pt x="379" y="0"/>
                  </a:cubicBezTo>
                  <a:cubicBezTo>
                    <a:pt x="397" y="0"/>
                    <a:pt x="413" y="7"/>
                    <a:pt x="425" y="19"/>
                  </a:cubicBezTo>
                  <a:cubicBezTo>
                    <a:pt x="437" y="31"/>
                    <a:pt x="444" y="47"/>
                    <a:pt x="444" y="65"/>
                  </a:cubicBezTo>
                  <a:cubicBezTo>
                    <a:pt x="444" y="204"/>
                    <a:pt x="444" y="204"/>
                    <a:pt x="444" y="204"/>
                  </a:cubicBezTo>
                  <a:cubicBezTo>
                    <a:pt x="416" y="231"/>
                    <a:pt x="416" y="231"/>
                    <a:pt x="416" y="231"/>
                  </a:cubicBezTo>
                  <a:cubicBezTo>
                    <a:pt x="416" y="65"/>
                    <a:pt x="416" y="65"/>
                    <a:pt x="416" y="65"/>
                  </a:cubicBezTo>
                  <a:cubicBezTo>
                    <a:pt x="416" y="55"/>
                    <a:pt x="412" y="45"/>
                    <a:pt x="405" y="38"/>
                  </a:cubicBezTo>
                  <a:cubicBezTo>
                    <a:pt x="398" y="31"/>
                    <a:pt x="389" y="27"/>
                    <a:pt x="379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171" y="67"/>
                    <a:pt x="172" y="75"/>
                    <a:pt x="167" y="81"/>
                  </a:cubicBezTo>
                  <a:cubicBezTo>
                    <a:pt x="167" y="81"/>
                    <a:pt x="167" y="81"/>
                    <a:pt x="167" y="81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7" y="505"/>
                    <a:pt x="27" y="505"/>
                    <a:pt x="27" y="505"/>
                  </a:cubicBezTo>
                  <a:cubicBezTo>
                    <a:pt x="27" y="515"/>
                    <a:pt x="32" y="524"/>
                    <a:pt x="39" y="531"/>
                  </a:cubicBezTo>
                  <a:cubicBezTo>
                    <a:pt x="45" y="538"/>
                    <a:pt x="55" y="542"/>
                    <a:pt x="65" y="542"/>
                  </a:cubicBezTo>
                  <a:cubicBezTo>
                    <a:pt x="148" y="542"/>
                    <a:pt x="148" y="542"/>
                    <a:pt x="148" y="542"/>
                  </a:cubicBezTo>
                  <a:cubicBezTo>
                    <a:pt x="139" y="570"/>
                    <a:pt x="139" y="570"/>
                    <a:pt x="139" y="570"/>
                  </a:cubicBezTo>
                  <a:cubicBezTo>
                    <a:pt x="65" y="570"/>
                    <a:pt x="65" y="570"/>
                    <a:pt x="65" y="570"/>
                  </a:cubicBezTo>
                  <a:cubicBezTo>
                    <a:pt x="47" y="570"/>
                    <a:pt x="31" y="563"/>
                    <a:pt x="19" y="551"/>
                  </a:cubicBezTo>
                  <a:cubicBezTo>
                    <a:pt x="7" y="539"/>
                    <a:pt x="0" y="522"/>
                    <a:pt x="0" y="505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42"/>
                    <a:pt x="0" y="240"/>
                    <a:pt x="1" y="238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8"/>
                    <a:pt x="76" y="8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7" y="5"/>
                    <a:pt x="78" y="4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1" y="2"/>
                    <a:pt x="82" y="1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7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lose/>
                  <a:moveTo>
                    <a:pt x="82" y="376"/>
                  </a:moveTo>
                  <a:cubicBezTo>
                    <a:pt x="82" y="398"/>
                    <a:pt x="82" y="398"/>
                    <a:pt x="82" y="398"/>
                  </a:cubicBezTo>
                  <a:cubicBezTo>
                    <a:pt x="225" y="398"/>
                    <a:pt x="225" y="398"/>
                    <a:pt x="225" y="398"/>
                  </a:cubicBezTo>
                  <a:cubicBezTo>
                    <a:pt x="225" y="376"/>
                    <a:pt x="225" y="376"/>
                    <a:pt x="225" y="376"/>
                  </a:cubicBezTo>
                  <a:cubicBezTo>
                    <a:pt x="82" y="376"/>
                    <a:pt x="82" y="376"/>
                    <a:pt x="82" y="376"/>
                  </a:cubicBezTo>
                  <a:close/>
                  <a:moveTo>
                    <a:pt x="82" y="316"/>
                  </a:moveTo>
                  <a:cubicBezTo>
                    <a:pt x="82" y="338"/>
                    <a:pt x="82" y="338"/>
                    <a:pt x="82" y="338"/>
                  </a:cubicBezTo>
                  <a:cubicBezTo>
                    <a:pt x="225" y="338"/>
                    <a:pt x="225" y="338"/>
                    <a:pt x="225" y="338"/>
                  </a:cubicBezTo>
                  <a:cubicBezTo>
                    <a:pt x="225" y="316"/>
                    <a:pt x="225" y="316"/>
                    <a:pt x="225" y="316"/>
                  </a:cubicBezTo>
                  <a:cubicBezTo>
                    <a:pt x="82" y="316"/>
                    <a:pt x="82" y="316"/>
                    <a:pt x="82" y="316"/>
                  </a:cubicBezTo>
                  <a:close/>
                  <a:moveTo>
                    <a:pt x="82" y="260"/>
                  </a:moveTo>
                  <a:cubicBezTo>
                    <a:pt x="82" y="282"/>
                    <a:pt x="82" y="282"/>
                    <a:pt x="82" y="282"/>
                  </a:cubicBezTo>
                  <a:cubicBezTo>
                    <a:pt x="369" y="282"/>
                    <a:pt x="369" y="282"/>
                    <a:pt x="369" y="282"/>
                  </a:cubicBezTo>
                  <a:cubicBezTo>
                    <a:pt x="369" y="260"/>
                    <a:pt x="369" y="260"/>
                    <a:pt x="369" y="260"/>
                  </a:cubicBezTo>
                  <a:cubicBezTo>
                    <a:pt x="82" y="260"/>
                    <a:pt x="82" y="260"/>
                    <a:pt x="82" y="260"/>
                  </a:cubicBezTo>
                  <a:close/>
                  <a:moveTo>
                    <a:pt x="230" y="191"/>
                  </a:moveTo>
                  <a:cubicBezTo>
                    <a:pt x="230" y="213"/>
                    <a:pt x="230" y="213"/>
                    <a:pt x="230" y="213"/>
                  </a:cubicBezTo>
                  <a:cubicBezTo>
                    <a:pt x="369" y="213"/>
                    <a:pt x="369" y="213"/>
                    <a:pt x="369" y="213"/>
                  </a:cubicBezTo>
                  <a:cubicBezTo>
                    <a:pt x="369" y="191"/>
                    <a:pt x="369" y="191"/>
                    <a:pt x="369" y="191"/>
                  </a:cubicBezTo>
                  <a:cubicBezTo>
                    <a:pt x="230" y="191"/>
                    <a:pt x="230" y="191"/>
                    <a:pt x="230" y="191"/>
                  </a:cubicBezTo>
                  <a:close/>
                  <a:moveTo>
                    <a:pt x="230" y="130"/>
                  </a:moveTo>
                  <a:cubicBezTo>
                    <a:pt x="230" y="152"/>
                    <a:pt x="230" y="152"/>
                    <a:pt x="230" y="152"/>
                  </a:cubicBezTo>
                  <a:cubicBezTo>
                    <a:pt x="369" y="152"/>
                    <a:pt x="369" y="152"/>
                    <a:pt x="369" y="152"/>
                  </a:cubicBezTo>
                  <a:cubicBezTo>
                    <a:pt x="369" y="130"/>
                    <a:pt x="369" y="130"/>
                    <a:pt x="369" y="130"/>
                  </a:cubicBezTo>
                  <a:cubicBezTo>
                    <a:pt x="230" y="130"/>
                    <a:pt x="230" y="130"/>
                    <a:pt x="230" y="130"/>
                  </a:cubicBezTo>
                  <a:close/>
                  <a:moveTo>
                    <a:pt x="230" y="75"/>
                  </a:moveTo>
                  <a:cubicBezTo>
                    <a:pt x="230" y="97"/>
                    <a:pt x="230" y="97"/>
                    <a:pt x="230" y="97"/>
                  </a:cubicBezTo>
                  <a:cubicBezTo>
                    <a:pt x="369" y="97"/>
                    <a:pt x="369" y="97"/>
                    <a:pt x="369" y="97"/>
                  </a:cubicBezTo>
                  <a:cubicBezTo>
                    <a:pt x="369" y="75"/>
                    <a:pt x="369" y="75"/>
                    <a:pt x="369" y="75"/>
                  </a:cubicBezTo>
                  <a:cubicBezTo>
                    <a:pt x="230" y="75"/>
                    <a:pt x="230" y="75"/>
                    <a:pt x="230" y="75"/>
                  </a:cubicBezTo>
                  <a:close/>
                  <a:moveTo>
                    <a:pt x="431" y="259"/>
                  </a:moveTo>
                  <a:cubicBezTo>
                    <a:pt x="208" y="482"/>
                    <a:pt x="208" y="482"/>
                    <a:pt x="208" y="482"/>
                  </a:cubicBezTo>
                  <a:cubicBezTo>
                    <a:pt x="275" y="549"/>
                    <a:pt x="275" y="549"/>
                    <a:pt x="275" y="549"/>
                  </a:cubicBezTo>
                  <a:cubicBezTo>
                    <a:pt x="498" y="326"/>
                    <a:pt x="498" y="326"/>
                    <a:pt x="498" y="326"/>
                  </a:cubicBezTo>
                  <a:cubicBezTo>
                    <a:pt x="431" y="259"/>
                    <a:pt x="431" y="259"/>
                    <a:pt x="431" y="259"/>
                  </a:cubicBezTo>
                  <a:close/>
                  <a:moveTo>
                    <a:pt x="200" y="492"/>
                  </a:moveTo>
                  <a:cubicBezTo>
                    <a:pt x="174" y="565"/>
                    <a:pt x="174" y="565"/>
                    <a:pt x="174" y="565"/>
                  </a:cubicBezTo>
                  <a:cubicBezTo>
                    <a:pt x="196" y="586"/>
                    <a:pt x="196" y="586"/>
                    <a:pt x="196" y="586"/>
                  </a:cubicBezTo>
                  <a:cubicBezTo>
                    <a:pt x="266" y="558"/>
                    <a:pt x="266" y="558"/>
                    <a:pt x="266" y="558"/>
                  </a:cubicBezTo>
                  <a:cubicBezTo>
                    <a:pt x="200" y="492"/>
                    <a:pt x="200" y="492"/>
                    <a:pt x="200" y="492"/>
                  </a:cubicBezTo>
                  <a:close/>
                  <a:moveTo>
                    <a:pt x="444" y="426"/>
                  </a:moveTo>
                  <a:cubicBezTo>
                    <a:pt x="416" y="453"/>
                    <a:pt x="416" y="453"/>
                    <a:pt x="416" y="453"/>
                  </a:cubicBezTo>
                  <a:cubicBezTo>
                    <a:pt x="416" y="505"/>
                    <a:pt x="416" y="505"/>
                    <a:pt x="416" y="505"/>
                  </a:cubicBezTo>
                  <a:cubicBezTo>
                    <a:pt x="416" y="515"/>
                    <a:pt x="412" y="524"/>
                    <a:pt x="405" y="531"/>
                  </a:cubicBezTo>
                  <a:cubicBezTo>
                    <a:pt x="398" y="538"/>
                    <a:pt x="389" y="542"/>
                    <a:pt x="379" y="542"/>
                  </a:cubicBezTo>
                  <a:cubicBezTo>
                    <a:pt x="326" y="542"/>
                    <a:pt x="326" y="542"/>
                    <a:pt x="326" y="542"/>
                  </a:cubicBezTo>
                  <a:cubicBezTo>
                    <a:pt x="310" y="558"/>
                    <a:pt x="310" y="558"/>
                    <a:pt x="310" y="558"/>
                  </a:cubicBezTo>
                  <a:cubicBezTo>
                    <a:pt x="322" y="570"/>
                    <a:pt x="322" y="570"/>
                    <a:pt x="322" y="570"/>
                  </a:cubicBezTo>
                  <a:cubicBezTo>
                    <a:pt x="379" y="570"/>
                    <a:pt x="379" y="570"/>
                    <a:pt x="379" y="570"/>
                  </a:cubicBezTo>
                  <a:cubicBezTo>
                    <a:pt x="397" y="570"/>
                    <a:pt x="413" y="563"/>
                    <a:pt x="425" y="551"/>
                  </a:cubicBezTo>
                  <a:cubicBezTo>
                    <a:pt x="437" y="539"/>
                    <a:pt x="444" y="522"/>
                    <a:pt x="444" y="505"/>
                  </a:cubicBezTo>
                  <a:cubicBezTo>
                    <a:pt x="444" y="426"/>
                    <a:pt x="444" y="426"/>
                    <a:pt x="444" y="426"/>
                  </a:cubicBezTo>
                  <a:close/>
                  <a:moveTo>
                    <a:pt x="49" y="180"/>
                  </a:moveTo>
                  <a:cubicBezTo>
                    <a:pt x="137" y="74"/>
                    <a:pt x="137" y="74"/>
                    <a:pt x="137" y="74"/>
                  </a:cubicBezTo>
                  <a:cubicBezTo>
                    <a:pt x="95" y="37"/>
                    <a:pt x="95" y="37"/>
                    <a:pt x="95" y="37"/>
                  </a:cubicBezTo>
                  <a:lnTo>
                    <a:pt x="49" y="1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44" name="空心弧 43"/>
            <p:cNvSpPr/>
            <p:nvPr/>
          </p:nvSpPr>
          <p:spPr>
            <a:xfrm rot="329524">
              <a:off x="899592" y="958726"/>
              <a:ext cx="3711314" cy="3711314"/>
            </a:xfrm>
            <a:prstGeom prst="blockArc">
              <a:avLst>
                <a:gd name="adj1" fmla="val 21545630"/>
                <a:gd name="adj2" fmla="val 2512345"/>
                <a:gd name="adj3" fmla="val 37616"/>
              </a:avLst>
            </a:prstGeom>
            <a:solidFill>
              <a:schemeClr val="accent1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TextBox 49"/>
            <p:cNvSpPr txBox="1"/>
            <p:nvPr/>
          </p:nvSpPr>
          <p:spPr>
            <a:xfrm>
              <a:off x="3744559" y="3308674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 88"/>
            <p:cNvSpPr>
              <a:spLocks noEditPoints="1"/>
            </p:cNvSpPr>
            <p:nvPr/>
          </p:nvSpPr>
          <p:spPr bwMode="black">
            <a:xfrm rot="17709995">
              <a:off x="3276979" y="3038962"/>
              <a:ext cx="321837" cy="272916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361"/>
                </a:cxn>
                <a:cxn ang="0">
                  <a:pos x="17" y="377"/>
                </a:cxn>
                <a:cxn ang="0">
                  <a:pos x="174" y="377"/>
                </a:cxn>
                <a:cxn ang="0">
                  <a:pos x="174" y="402"/>
                </a:cxn>
                <a:cxn ang="0">
                  <a:pos x="139" y="435"/>
                </a:cxn>
                <a:cxn ang="0">
                  <a:pos x="380" y="435"/>
                </a:cxn>
                <a:cxn ang="0">
                  <a:pos x="346" y="402"/>
                </a:cxn>
                <a:cxn ang="0">
                  <a:pos x="346" y="377"/>
                </a:cxn>
                <a:cxn ang="0">
                  <a:pos x="494" y="377"/>
                </a:cxn>
                <a:cxn ang="0">
                  <a:pos x="510" y="361"/>
                </a:cxn>
                <a:cxn ang="0">
                  <a:pos x="510" y="16"/>
                </a:cxn>
                <a:cxn ang="0">
                  <a:pos x="494" y="0"/>
                </a:cxn>
                <a:cxn ang="0">
                  <a:pos x="481" y="335"/>
                </a:cxn>
                <a:cxn ang="0">
                  <a:pos x="467" y="349"/>
                </a:cxn>
                <a:cxn ang="0">
                  <a:pos x="44" y="349"/>
                </a:cxn>
                <a:cxn ang="0">
                  <a:pos x="30" y="335"/>
                </a:cxn>
                <a:cxn ang="0">
                  <a:pos x="30" y="42"/>
                </a:cxn>
                <a:cxn ang="0">
                  <a:pos x="44" y="28"/>
                </a:cxn>
                <a:cxn ang="0">
                  <a:pos x="467" y="28"/>
                </a:cxn>
                <a:cxn ang="0">
                  <a:pos x="481" y="42"/>
                </a:cxn>
                <a:cxn ang="0">
                  <a:pos x="481" y="335"/>
                </a:cxn>
              </a:cxnLst>
              <a:rect l="0" t="0" r="r" b="b"/>
              <a:pathLst>
                <a:path w="510" h="435">
                  <a:moveTo>
                    <a:pt x="49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0"/>
                    <a:pt x="8" y="377"/>
                    <a:pt x="17" y="377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402"/>
                    <a:pt x="174" y="402"/>
                    <a:pt x="174" y="402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380" y="435"/>
                    <a:pt x="380" y="435"/>
                    <a:pt x="380" y="435"/>
                  </a:cubicBezTo>
                  <a:cubicBezTo>
                    <a:pt x="346" y="402"/>
                    <a:pt x="346" y="402"/>
                    <a:pt x="346" y="402"/>
                  </a:cubicBezTo>
                  <a:cubicBezTo>
                    <a:pt x="346" y="377"/>
                    <a:pt x="346" y="377"/>
                    <a:pt x="346" y="377"/>
                  </a:cubicBezTo>
                  <a:cubicBezTo>
                    <a:pt x="494" y="377"/>
                    <a:pt x="494" y="377"/>
                    <a:pt x="494" y="377"/>
                  </a:cubicBezTo>
                  <a:cubicBezTo>
                    <a:pt x="503" y="377"/>
                    <a:pt x="510" y="370"/>
                    <a:pt x="510" y="361"/>
                  </a:cubicBezTo>
                  <a:cubicBezTo>
                    <a:pt x="510" y="16"/>
                    <a:pt x="510" y="16"/>
                    <a:pt x="510" y="16"/>
                  </a:cubicBezTo>
                  <a:cubicBezTo>
                    <a:pt x="510" y="7"/>
                    <a:pt x="503" y="0"/>
                    <a:pt x="494" y="0"/>
                  </a:cubicBezTo>
                  <a:close/>
                  <a:moveTo>
                    <a:pt x="481" y="335"/>
                  </a:moveTo>
                  <a:cubicBezTo>
                    <a:pt x="481" y="343"/>
                    <a:pt x="475" y="349"/>
                    <a:pt x="467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36" y="349"/>
                    <a:pt x="30" y="343"/>
                    <a:pt x="30" y="3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4"/>
                    <a:pt x="36" y="28"/>
                    <a:pt x="44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75" y="28"/>
                    <a:pt x="481" y="34"/>
                    <a:pt x="481" y="42"/>
                  </a:cubicBezTo>
                  <a:lnTo>
                    <a:pt x="4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5711" rIns="91423" bIns="45711" numCol="1" rtlCol="0" anchor="ctr" anchorCtr="0" compatLnSpc="1"/>
            <a:lstStyle/>
            <a:p>
              <a:pPr algn="ctr" defTabSz="739775"/>
              <a:endParaRPr lang="en-US" sz="1600" spc="-122" dirty="0">
                <a:gradFill>
                  <a:gsLst>
                    <a:gs pos="0">
                      <a:srgbClr val="505050">
                        <a:lumMod val="0"/>
                        <a:lumOff val="100000"/>
                      </a:srgbClr>
                    </a:gs>
                    <a:gs pos="100000">
                      <a:srgbClr val="505050">
                        <a:lumMod val="0"/>
                        <a:lumOff val="100000"/>
                      </a:srgbClr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48" name="空心弧 47"/>
            <p:cNvSpPr/>
            <p:nvPr/>
          </p:nvSpPr>
          <p:spPr>
            <a:xfrm rot="314880">
              <a:off x="899592" y="958726"/>
              <a:ext cx="3711314" cy="3711314"/>
            </a:xfrm>
            <a:prstGeom prst="blockArc">
              <a:avLst>
                <a:gd name="adj1" fmla="val 2852676"/>
                <a:gd name="adj2" fmla="val 5191990"/>
                <a:gd name="adj3" fmla="val 37843"/>
              </a:avLst>
            </a:prstGeom>
            <a:solidFill>
              <a:schemeClr val="accent2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78609" y="3987488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50" name="Picture 34" descr="Efficiency.pn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 rot="20010818">
              <a:off x="2755249" y="3364332"/>
              <a:ext cx="496846" cy="464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组合 50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52" name="空心弧 51"/>
            <p:cNvSpPr/>
            <p:nvPr/>
          </p:nvSpPr>
          <p:spPr>
            <a:xfrm rot="173577">
              <a:off x="899592" y="958726"/>
              <a:ext cx="3711314" cy="3711314"/>
            </a:xfrm>
            <a:prstGeom prst="blockArc">
              <a:avLst>
                <a:gd name="adj1" fmla="val 5599728"/>
                <a:gd name="adj2" fmla="val 7996786"/>
                <a:gd name="adj3" fmla="val 37868"/>
              </a:avLst>
            </a:prstGeom>
            <a:solidFill>
              <a:schemeClr val="accent3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TextBox 47"/>
            <p:cNvSpPr txBox="1"/>
            <p:nvPr/>
          </p:nvSpPr>
          <p:spPr>
            <a:xfrm>
              <a:off x="1831759" y="3940595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4" name="组合 180"/>
            <p:cNvGrpSpPr/>
            <p:nvPr/>
          </p:nvGrpSpPr>
          <p:grpSpPr bwMode="auto">
            <a:xfrm rot="1624166">
              <a:off x="2186409" y="3463208"/>
              <a:ext cx="336706" cy="224593"/>
              <a:chOff x="7150950" y="5072748"/>
              <a:chExt cx="402138" cy="266844"/>
            </a:xfrm>
          </p:grpSpPr>
          <p:sp>
            <p:nvSpPr>
              <p:cNvPr id="55" name="Freeform 2130"/>
              <p:cNvSpPr/>
              <p:nvPr/>
            </p:nvSpPr>
            <p:spPr bwMode="auto">
              <a:xfrm>
                <a:off x="7171057" y="5072748"/>
                <a:ext cx="361924" cy="147519"/>
              </a:xfrm>
              <a:custGeom>
                <a:avLst/>
                <a:gdLst>
                  <a:gd name="T0" fmla="*/ 87 w 87"/>
                  <a:gd name="T1" fmla="*/ 3 h 36"/>
                  <a:gd name="T2" fmla="*/ 80 w 87"/>
                  <a:gd name="T3" fmla="*/ 1 h 36"/>
                  <a:gd name="T4" fmla="*/ 7 w 87"/>
                  <a:gd name="T5" fmla="*/ 0 h 36"/>
                  <a:gd name="T6" fmla="*/ 0 w 87"/>
                  <a:gd name="T7" fmla="*/ 2 h 36"/>
                  <a:gd name="T8" fmla="*/ 42 w 87"/>
                  <a:gd name="T9" fmla="*/ 36 h 36"/>
                  <a:gd name="T10" fmla="*/ 87 w 87"/>
                  <a:gd name="T11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6">
                    <a:moveTo>
                      <a:pt x="87" y="3"/>
                    </a:moveTo>
                    <a:cubicBezTo>
                      <a:pt x="85" y="2"/>
                      <a:pt x="83" y="1"/>
                      <a:pt x="80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42" y="36"/>
                      <a:pt x="42" y="36"/>
                      <a:pt x="42" y="36"/>
                    </a:cubicBezTo>
                    <a:lnTo>
                      <a:pt x="87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6" name="Freeform 2131"/>
              <p:cNvSpPr/>
              <p:nvPr/>
            </p:nvSpPr>
            <p:spPr bwMode="auto">
              <a:xfrm>
                <a:off x="7424907" y="5105253"/>
                <a:ext cx="128181" cy="210026"/>
              </a:xfrm>
              <a:custGeom>
                <a:avLst/>
                <a:gdLst>
                  <a:gd name="T0" fmla="*/ 29 w 30"/>
                  <a:gd name="T1" fmla="*/ 0 h 51"/>
                  <a:gd name="T2" fmla="*/ 0 w 30"/>
                  <a:gd name="T3" fmla="*/ 22 h 51"/>
                  <a:gd name="T4" fmla="*/ 28 w 30"/>
                  <a:gd name="T5" fmla="*/ 51 h 51"/>
                  <a:gd name="T6" fmla="*/ 30 w 30"/>
                  <a:gd name="T7" fmla="*/ 46 h 51"/>
                  <a:gd name="T8" fmla="*/ 30 w 30"/>
                  <a:gd name="T9" fmla="*/ 4 h 51"/>
                  <a:gd name="T10" fmla="*/ 29 w 30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51">
                    <a:moveTo>
                      <a:pt x="29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49"/>
                      <a:pt x="30" y="48"/>
                      <a:pt x="30" y="46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2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7" name="Freeform 2132"/>
              <p:cNvSpPr/>
              <p:nvPr/>
            </p:nvSpPr>
            <p:spPr bwMode="auto">
              <a:xfrm>
                <a:off x="7150950" y="5097751"/>
                <a:ext cx="120641" cy="217528"/>
              </a:xfrm>
              <a:custGeom>
                <a:avLst/>
                <a:gdLst>
                  <a:gd name="T0" fmla="*/ 1 w 30"/>
                  <a:gd name="T1" fmla="*/ 0 h 52"/>
                  <a:gd name="T2" fmla="*/ 0 w 30"/>
                  <a:gd name="T3" fmla="*/ 4 h 52"/>
                  <a:gd name="T4" fmla="*/ 0 w 30"/>
                  <a:gd name="T5" fmla="*/ 46 h 52"/>
                  <a:gd name="T6" fmla="*/ 2 w 30"/>
                  <a:gd name="T7" fmla="*/ 52 h 52"/>
                  <a:gd name="T8" fmla="*/ 30 w 30"/>
                  <a:gd name="T9" fmla="*/ 23 h 52"/>
                  <a:gd name="T10" fmla="*/ 1 w 30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52">
                    <a:moveTo>
                      <a:pt x="1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8"/>
                      <a:pt x="0" y="50"/>
                      <a:pt x="2" y="52"/>
                    </a:cubicBezTo>
                    <a:cubicBezTo>
                      <a:pt x="30" y="23"/>
                      <a:pt x="30" y="23"/>
                      <a:pt x="30" y="2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8" name="Freeform 2133"/>
              <p:cNvSpPr/>
              <p:nvPr/>
            </p:nvSpPr>
            <p:spPr bwMode="auto">
              <a:xfrm>
                <a:off x="7176084" y="5207765"/>
                <a:ext cx="351871" cy="132517"/>
              </a:xfrm>
              <a:custGeom>
                <a:avLst/>
                <a:gdLst>
                  <a:gd name="T0" fmla="*/ 43 w 84"/>
                  <a:gd name="T1" fmla="*/ 9 h 32"/>
                  <a:gd name="T2" fmla="*/ 39 w 84"/>
                  <a:gd name="T3" fmla="*/ 9 h 32"/>
                  <a:gd name="T4" fmla="*/ 29 w 84"/>
                  <a:gd name="T5" fmla="*/ 1 h 32"/>
                  <a:gd name="T6" fmla="*/ 0 w 84"/>
                  <a:gd name="T7" fmla="*/ 30 h 32"/>
                  <a:gd name="T8" fmla="*/ 5 w 84"/>
                  <a:gd name="T9" fmla="*/ 31 h 32"/>
                  <a:gd name="T10" fmla="*/ 78 w 84"/>
                  <a:gd name="T11" fmla="*/ 32 h 32"/>
                  <a:gd name="T12" fmla="*/ 84 w 84"/>
                  <a:gd name="T13" fmla="*/ 30 h 32"/>
                  <a:gd name="T14" fmla="*/ 56 w 84"/>
                  <a:gd name="T15" fmla="*/ 0 h 32"/>
                  <a:gd name="T16" fmla="*/ 43 w 84"/>
                  <a:gd name="T17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32">
                    <a:moveTo>
                      <a:pt x="43" y="9"/>
                    </a:moveTo>
                    <a:cubicBezTo>
                      <a:pt x="42" y="10"/>
                      <a:pt x="40" y="10"/>
                      <a:pt x="39" y="9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1"/>
                      <a:pt x="3" y="31"/>
                      <a:pt x="5" y="31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81" y="32"/>
                      <a:pt x="83" y="31"/>
                      <a:pt x="84" y="30"/>
                    </a:cubicBezTo>
                    <a:cubicBezTo>
                      <a:pt x="56" y="0"/>
                      <a:pt x="56" y="0"/>
                      <a:pt x="56" y="0"/>
                    </a:cubicBezTo>
                    <a:lnTo>
                      <a:pt x="43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60" name="空心弧 59"/>
            <p:cNvSpPr/>
            <p:nvPr/>
          </p:nvSpPr>
          <p:spPr>
            <a:xfrm rot="5340000">
              <a:off x="899592" y="958726"/>
              <a:ext cx="3711314" cy="3711314"/>
            </a:xfrm>
            <a:prstGeom prst="blockArc">
              <a:avLst>
                <a:gd name="adj1" fmla="val 8374793"/>
                <a:gd name="adj2" fmla="val 10806380"/>
                <a:gd name="adj3" fmla="val 39895"/>
              </a:avLst>
            </a:prstGeom>
            <a:solidFill>
              <a:schemeClr val="accent2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TextBox 45"/>
            <p:cNvSpPr txBox="1"/>
            <p:nvPr/>
          </p:nvSpPr>
          <p:spPr>
            <a:xfrm>
              <a:off x="1907704" y="1218127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Freeform 224"/>
            <p:cNvSpPr>
              <a:spLocks noEditPoints="1"/>
            </p:cNvSpPr>
            <p:nvPr/>
          </p:nvSpPr>
          <p:spPr bwMode="auto">
            <a:xfrm rot="1646351">
              <a:off x="2280652" y="1963636"/>
              <a:ext cx="326171" cy="301079"/>
            </a:xfrm>
            <a:custGeom>
              <a:avLst/>
              <a:gdLst>
                <a:gd name="T0" fmla="*/ 18 w 37"/>
                <a:gd name="T1" fmla="*/ 23 h 34"/>
                <a:gd name="T2" fmla="*/ 19 w 37"/>
                <a:gd name="T3" fmla="*/ 22 h 34"/>
                <a:gd name="T4" fmla="*/ 21 w 37"/>
                <a:gd name="T5" fmla="*/ 20 h 34"/>
                <a:gd name="T6" fmla="*/ 32 w 37"/>
                <a:gd name="T7" fmla="*/ 27 h 34"/>
                <a:gd name="T8" fmla="*/ 34 w 37"/>
                <a:gd name="T9" fmla="*/ 30 h 34"/>
                <a:gd name="T10" fmla="*/ 35 w 37"/>
                <a:gd name="T11" fmla="*/ 30 h 34"/>
                <a:gd name="T12" fmla="*/ 34 w 37"/>
                <a:gd name="T13" fmla="*/ 29 h 34"/>
                <a:gd name="T14" fmla="*/ 37 w 37"/>
                <a:gd name="T15" fmla="*/ 29 h 34"/>
                <a:gd name="T16" fmla="*/ 18 w 37"/>
                <a:gd name="T17" fmla="*/ 15 h 34"/>
                <a:gd name="T18" fmla="*/ 18 w 37"/>
                <a:gd name="T19" fmla="*/ 7 h 34"/>
                <a:gd name="T20" fmla="*/ 23 w 37"/>
                <a:gd name="T21" fmla="*/ 6 h 34"/>
                <a:gd name="T22" fmla="*/ 22 w 37"/>
                <a:gd name="T23" fmla="*/ 4 h 34"/>
                <a:gd name="T24" fmla="*/ 24 w 37"/>
                <a:gd name="T25" fmla="*/ 5 h 34"/>
                <a:gd name="T26" fmla="*/ 32 w 37"/>
                <a:gd name="T27" fmla="*/ 3 h 34"/>
                <a:gd name="T28" fmla="*/ 36 w 37"/>
                <a:gd name="T29" fmla="*/ 6 h 34"/>
                <a:gd name="T30" fmla="*/ 26 w 37"/>
                <a:gd name="T31" fmla="*/ 14 h 34"/>
                <a:gd name="T32" fmla="*/ 24 w 37"/>
                <a:gd name="T33" fmla="*/ 16 h 34"/>
                <a:gd name="T34" fmla="*/ 34 w 37"/>
                <a:gd name="T35" fmla="*/ 25 h 34"/>
                <a:gd name="T36" fmla="*/ 37 w 37"/>
                <a:gd name="T37" fmla="*/ 26 h 34"/>
                <a:gd name="T38" fmla="*/ 37 w 37"/>
                <a:gd name="T39" fmla="*/ 27 h 34"/>
                <a:gd name="T40" fmla="*/ 36 w 37"/>
                <a:gd name="T41" fmla="*/ 27 h 34"/>
                <a:gd name="T42" fmla="*/ 37 w 37"/>
                <a:gd name="T43" fmla="*/ 29 h 34"/>
                <a:gd name="T44" fmla="*/ 18 w 37"/>
                <a:gd name="T45" fmla="*/ 15 h 34"/>
                <a:gd name="T46" fmla="*/ 18 w 37"/>
                <a:gd name="T47" fmla="*/ 23 h 34"/>
                <a:gd name="T48" fmla="*/ 0 w 37"/>
                <a:gd name="T49" fmla="*/ 0 h 34"/>
                <a:gd name="T50" fmla="*/ 11 w 37"/>
                <a:gd name="T51" fmla="*/ 12 h 34"/>
                <a:gd name="T52" fmla="*/ 11 w 37"/>
                <a:gd name="T53" fmla="*/ 21 h 34"/>
                <a:gd name="T54" fmla="*/ 8 w 37"/>
                <a:gd name="T55" fmla="*/ 21 h 34"/>
                <a:gd name="T56" fmla="*/ 10 w 37"/>
                <a:gd name="T57" fmla="*/ 23 h 34"/>
                <a:gd name="T58" fmla="*/ 10 w 37"/>
                <a:gd name="T59" fmla="*/ 31 h 34"/>
                <a:gd name="T60" fmla="*/ 13 w 37"/>
                <a:gd name="T61" fmla="*/ 34 h 34"/>
                <a:gd name="T62" fmla="*/ 18 w 37"/>
                <a:gd name="T63" fmla="*/ 23 h 34"/>
                <a:gd name="T64" fmla="*/ 18 w 37"/>
                <a:gd name="T65" fmla="*/ 15 h 34"/>
                <a:gd name="T66" fmla="*/ 0 w 37"/>
                <a:gd name="T67" fmla="*/ 0 h 34"/>
                <a:gd name="T68" fmla="*/ 18 w 37"/>
                <a:gd name="T69" fmla="*/ 7 h 34"/>
                <a:gd name="T70" fmla="*/ 18 w 37"/>
                <a:gd name="T71" fmla="*/ 15 h 34"/>
                <a:gd name="T72" fmla="*/ 0 w 37"/>
                <a:gd name="T73" fmla="*/ 0 h 34"/>
                <a:gd name="T74" fmla="*/ 14 w 37"/>
                <a:gd name="T75" fmla="*/ 8 h 34"/>
                <a:gd name="T76" fmla="*/ 18 w 37"/>
                <a:gd name="T7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4">
                  <a:moveTo>
                    <a:pt x="18" y="23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20" y="22"/>
                    <a:pt x="20" y="21"/>
                    <a:pt x="21" y="20"/>
                  </a:cubicBezTo>
                  <a:cubicBezTo>
                    <a:pt x="26" y="24"/>
                    <a:pt x="30" y="27"/>
                    <a:pt x="32" y="27"/>
                  </a:cubicBezTo>
                  <a:cubicBezTo>
                    <a:pt x="33" y="28"/>
                    <a:pt x="33" y="30"/>
                    <a:pt x="34" y="30"/>
                  </a:cubicBezTo>
                  <a:cubicBezTo>
                    <a:pt x="34" y="31"/>
                    <a:pt x="34" y="30"/>
                    <a:pt x="35" y="30"/>
                  </a:cubicBezTo>
                  <a:cubicBezTo>
                    <a:pt x="34" y="30"/>
                    <a:pt x="34" y="29"/>
                    <a:pt x="34" y="29"/>
                  </a:cubicBezTo>
                  <a:cubicBezTo>
                    <a:pt x="36" y="29"/>
                    <a:pt x="37" y="30"/>
                    <a:pt x="37" y="2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5"/>
                    <a:pt x="22" y="4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27" y="5"/>
                    <a:pt x="30" y="3"/>
                    <a:pt x="32" y="3"/>
                  </a:cubicBezTo>
                  <a:cubicBezTo>
                    <a:pt x="34" y="3"/>
                    <a:pt x="35" y="5"/>
                    <a:pt x="36" y="6"/>
                  </a:cubicBezTo>
                  <a:cubicBezTo>
                    <a:pt x="32" y="8"/>
                    <a:pt x="28" y="10"/>
                    <a:pt x="26" y="14"/>
                  </a:cubicBezTo>
                  <a:cubicBezTo>
                    <a:pt x="25" y="14"/>
                    <a:pt x="25" y="15"/>
                    <a:pt x="24" y="16"/>
                  </a:cubicBezTo>
                  <a:cubicBezTo>
                    <a:pt x="29" y="20"/>
                    <a:pt x="33" y="24"/>
                    <a:pt x="34" y="25"/>
                  </a:cubicBezTo>
                  <a:cubicBezTo>
                    <a:pt x="35" y="26"/>
                    <a:pt x="36" y="26"/>
                    <a:pt x="37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8"/>
                    <a:pt x="37" y="29"/>
                    <a:pt x="37" y="2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3"/>
                    <a:pt x="18" y="23"/>
                    <a:pt x="18" y="23"/>
                  </a:cubicBezTo>
                  <a:moveTo>
                    <a:pt x="0" y="0"/>
                  </a:moveTo>
                  <a:cubicBezTo>
                    <a:pt x="1" y="4"/>
                    <a:pt x="5" y="8"/>
                    <a:pt x="11" y="12"/>
                  </a:cubicBezTo>
                  <a:cubicBezTo>
                    <a:pt x="11" y="15"/>
                    <a:pt x="11" y="18"/>
                    <a:pt x="11" y="21"/>
                  </a:cubicBezTo>
                  <a:cubicBezTo>
                    <a:pt x="11" y="21"/>
                    <a:pt x="10" y="21"/>
                    <a:pt x="8" y="21"/>
                  </a:cubicBezTo>
                  <a:cubicBezTo>
                    <a:pt x="9" y="21"/>
                    <a:pt x="9" y="22"/>
                    <a:pt x="10" y="23"/>
                  </a:cubicBezTo>
                  <a:cubicBezTo>
                    <a:pt x="10" y="25"/>
                    <a:pt x="9" y="28"/>
                    <a:pt x="10" y="31"/>
                  </a:cubicBezTo>
                  <a:cubicBezTo>
                    <a:pt x="10" y="32"/>
                    <a:pt x="12" y="33"/>
                    <a:pt x="13" y="34"/>
                  </a:cubicBezTo>
                  <a:cubicBezTo>
                    <a:pt x="15" y="29"/>
                    <a:pt x="16" y="25"/>
                    <a:pt x="18" y="2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8" y="7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3"/>
                    <a:pt x="14" y="8"/>
                  </a:cubicBezTo>
                  <a:cubicBezTo>
                    <a:pt x="18" y="7"/>
                    <a:pt x="18" y="7"/>
                    <a:pt x="18" y="7"/>
                  </a:cubicBez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64" name="空心弧 63"/>
            <p:cNvSpPr/>
            <p:nvPr/>
          </p:nvSpPr>
          <p:spPr>
            <a:xfrm>
              <a:off x="899592" y="958726"/>
              <a:ext cx="3711314" cy="3711314"/>
            </a:xfrm>
            <a:prstGeom prst="blockArc">
              <a:avLst>
                <a:gd name="adj1" fmla="val 8480517"/>
                <a:gd name="adj2" fmla="val 10711848"/>
                <a:gd name="adj3" fmla="val 37920"/>
              </a:avLst>
            </a:prstGeom>
            <a:solidFill>
              <a:srgbClr val="EB974E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TextBox 46"/>
            <p:cNvSpPr txBox="1"/>
            <p:nvPr/>
          </p:nvSpPr>
          <p:spPr>
            <a:xfrm>
              <a:off x="1087645" y="3104746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21"/>
            <p:cNvGrpSpPr>
              <a:grpSpLocks noChangeAspect="1"/>
            </p:cNvGrpSpPr>
            <p:nvPr/>
          </p:nvGrpSpPr>
          <p:grpSpPr bwMode="auto">
            <a:xfrm rot="14846871">
              <a:off x="1794427" y="2972730"/>
              <a:ext cx="295296" cy="288520"/>
              <a:chOff x="1710" y="149"/>
              <a:chExt cx="305" cy="298"/>
            </a:xfrm>
          </p:grpSpPr>
          <p:sp>
            <p:nvSpPr>
              <p:cNvPr id="67" name="AutoShape 20"/>
              <p:cNvSpPr>
                <a:spLocks noChangeAspect="1" noChangeArrowheads="1" noTextEdit="1"/>
              </p:cNvSpPr>
              <p:nvPr/>
            </p:nvSpPr>
            <p:spPr bwMode="auto">
              <a:xfrm>
                <a:off x="1710" y="149"/>
                <a:ext cx="305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22"/>
              <p:cNvSpPr/>
              <p:nvPr/>
            </p:nvSpPr>
            <p:spPr bwMode="auto">
              <a:xfrm>
                <a:off x="1710" y="147"/>
                <a:ext cx="303" cy="94"/>
              </a:xfrm>
              <a:custGeom>
                <a:avLst/>
                <a:gdLst>
                  <a:gd name="T0" fmla="*/ 151 w 303"/>
                  <a:gd name="T1" fmla="*/ 0 h 94"/>
                  <a:gd name="T2" fmla="*/ 0 w 303"/>
                  <a:gd name="T3" fmla="*/ 94 h 94"/>
                  <a:gd name="T4" fmla="*/ 303 w 303"/>
                  <a:gd name="T5" fmla="*/ 94 h 94"/>
                  <a:gd name="T6" fmla="*/ 151 w 303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94">
                    <a:moveTo>
                      <a:pt x="151" y="0"/>
                    </a:moveTo>
                    <a:lnTo>
                      <a:pt x="0" y="94"/>
                    </a:lnTo>
                    <a:lnTo>
                      <a:pt x="303" y="94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23"/>
              <p:cNvSpPr/>
              <p:nvPr/>
            </p:nvSpPr>
            <p:spPr bwMode="auto">
              <a:xfrm>
                <a:off x="1946" y="260"/>
                <a:ext cx="57" cy="133"/>
              </a:xfrm>
              <a:custGeom>
                <a:avLst/>
                <a:gdLst>
                  <a:gd name="T0" fmla="*/ 0 w 57"/>
                  <a:gd name="T1" fmla="*/ 0 h 133"/>
                  <a:gd name="T2" fmla="*/ 10 w 57"/>
                  <a:gd name="T3" fmla="*/ 19 h 133"/>
                  <a:gd name="T4" fmla="*/ 10 w 57"/>
                  <a:gd name="T5" fmla="*/ 133 h 133"/>
                  <a:gd name="T6" fmla="*/ 48 w 57"/>
                  <a:gd name="T7" fmla="*/ 133 h 133"/>
                  <a:gd name="T8" fmla="*/ 48 w 57"/>
                  <a:gd name="T9" fmla="*/ 19 h 133"/>
                  <a:gd name="T10" fmla="*/ 57 w 57"/>
                  <a:gd name="T11" fmla="*/ 0 h 133"/>
                  <a:gd name="T12" fmla="*/ 0 w 57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133">
                    <a:moveTo>
                      <a:pt x="0" y="0"/>
                    </a:moveTo>
                    <a:lnTo>
                      <a:pt x="10" y="19"/>
                    </a:lnTo>
                    <a:lnTo>
                      <a:pt x="10" y="133"/>
                    </a:lnTo>
                    <a:lnTo>
                      <a:pt x="48" y="133"/>
                    </a:lnTo>
                    <a:lnTo>
                      <a:pt x="48" y="19"/>
                    </a:lnTo>
                    <a:lnTo>
                      <a:pt x="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24"/>
              <p:cNvSpPr/>
              <p:nvPr/>
            </p:nvSpPr>
            <p:spPr bwMode="auto">
              <a:xfrm>
                <a:off x="1871" y="260"/>
                <a:ext cx="56" cy="133"/>
              </a:xfrm>
              <a:custGeom>
                <a:avLst/>
                <a:gdLst>
                  <a:gd name="T0" fmla="*/ 0 w 56"/>
                  <a:gd name="T1" fmla="*/ 0 h 133"/>
                  <a:gd name="T2" fmla="*/ 9 w 56"/>
                  <a:gd name="T3" fmla="*/ 19 h 133"/>
                  <a:gd name="T4" fmla="*/ 9 w 56"/>
                  <a:gd name="T5" fmla="*/ 133 h 133"/>
                  <a:gd name="T6" fmla="*/ 47 w 56"/>
                  <a:gd name="T7" fmla="*/ 133 h 133"/>
                  <a:gd name="T8" fmla="*/ 47 w 56"/>
                  <a:gd name="T9" fmla="*/ 19 h 133"/>
                  <a:gd name="T10" fmla="*/ 56 w 56"/>
                  <a:gd name="T11" fmla="*/ 0 h 133"/>
                  <a:gd name="T12" fmla="*/ 0 w 56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133">
                    <a:moveTo>
                      <a:pt x="0" y="0"/>
                    </a:moveTo>
                    <a:lnTo>
                      <a:pt x="9" y="19"/>
                    </a:lnTo>
                    <a:lnTo>
                      <a:pt x="9" y="133"/>
                    </a:lnTo>
                    <a:lnTo>
                      <a:pt x="47" y="133"/>
                    </a:lnTo>
                    <a:lnTo>
                      <a:pt x="47" y="19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25"/>
              <p:cNvSpPr/>
              <p:nvPr/>
            </p:nvSpPr>
            <p:spPr bwMode="auto">
              <a:xfrm>
                <a:off x="1795" y="260"/>
                <a:ext cx="57" cy="133"/>
              </a:xfrm>
              <a:custGeom>
                <a:avLst/>
                <a:gdLst>
                  <a:gd name="T0" fmla="*/ 0 w 57"/>
                  <a:gd name="T1" fmla="*/ 0 h 133"/>
                  <a:gd name="T2" fmla="*/ 10 w 57"/>
                  <a:gd name="T3" fmla="*/ 19 h 133"/>
                  <a:gd name="T4" fmla="*/ 10 w 57"/>
                  <a:gd name="T5" fmla="*/ 133 h 133"/>
                  <a:gd name="T6" fmla="*/ 47 w 57"/>
                  <a:gd name="T7" fmla="*/ 133 h 133"/>
                  <a:gd name="T8" fmla="*/ 47 w 57"/>
                  <a:gd name="T9" fmla="*/ 19 h 133"/>
                  <a:gd name="T10" fmla="*/ 57 w 57"/>
                  <a:gd name="T11" fmla="*/ 0 h 133"/>
                  <a:gd name="T12" fmla="*/ 0 w 57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133">
                    <a:moveTo>
                      <a:pt x="0" y="0"/>
                    </a:moveTo>
                    <a:lnTo>
                      <a:pt x="10" y="19"/>
                    </a:lnTo>
                    <a:lnTo>
                      <a:pt x="10" y="133"/>
                    </a:lnTo>
                    <a:lnTo>
                      <a:pt x="47" y="133"/>
                    </a:lnTo>
                    <a:lnTo>
                      <a:pt x="47" y="19"/>
                    </a:lnTo>
                    <a:lnTo>
                      <a:pt x="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26"/>
              <p:cNvSpPr/>
              <p:nvPr/>
            </p:nvSpPr>
            <p:spPr bwMode="auto">
              <a:xfrm>
                <a:off x="1719" y="260"/>
                <a:ext cx="57" cy="133"/>
              </a:xfrm>
              <a:custGeom>
                <a:avLst/>
                <a:gdLst>
                  <a:gd name="T0" fmla="*/ 0 w 57"/>
                  <a:gd name="T1" fmla="*/ 0 h 133"/>
                  <a:gd name="T2" fmla="*/ 10 w 57"/>
                  <a:gd name="T3" fmla="*/ 19 h 133"/>
                  <a:gd name="T4" fmla="*/ 10 w 57"/>
                  <a:gd name="T5" fmla="*/ 133 h 133"/>
                  <a:gd name="T6" fmla="*/ 48 w 57"/>
                  <a:gd name="T7" fmla="*/ 133 h 133"/>
                  <a:gd name="T8" fmla="*/ 48 w 57"/>
                  <a:gd name="T9" fmla="*/ 19 h 133"/>
                  <a:gd name="T10" fmla="*/ 57 w 57"/>
                  <a:gd name="T11" fmla="*/ 0 h 133"/>
                  <a:gd name="T12" fmla="*/ 0 w 57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133">
                    <a:moveTo>
                      <a:pt x="0" y="0"/>
                    </a:moveTo>
                    <a:lnTo>
                      <a:pt x="10" y="19"/>
                    </a:lnTo>
                    <a:lnTo>
                      <a:pt x="10" y="133"/>
                    </a:lnTo>
                    <a:lnTo>
                      <a:pt x="48" y="133"/>
                    </a:lnTo>
                    <a:lnTo>
                      <a:pt x="48" y="19"/>
                    </a:lnTo>
                    <a:lnTo>
                      <a:pt x="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27"/>
              <p:cNvSpPr/>
              <p:nvPr/>
            </p:nvSpPr>
            <p:spPr bwMode="auto">
              <a:xfrm>
                <a:off x="1710" y="412"/>
                <a:ext cx="303" cy="37"/>
              </a:xfrm>
              <a:custGeom>
                <a:avLst/>
                <a:gdLst>
                  <a:gd name="T0" fmla="*/ 9 w 303"/>
                  <a:gd name="T1" fmla="*/ 0 h 37"/>
                  <a:gd name="T2" fmla="*/ 0 w 303"/>
                  <a:gd name="T3" fmla="*/ 37 h 37"/>
                  <a:gd name="T4" fmla="*/ 303 w 303"/>
                  <a:gd name="T5" fmla="*/ 37 h 37"/>
                  <a:gd name="T6" fmla="*/ 293 w 303"/>
                  <a:gd name="T7" fmla="*/ 0 h 37"/>
                  <a:gd name="T8" fmla="*/ 9 w 303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37">
                    <a:moveTo>
                      <a:pt x="9" y="0"/>
                    </a:moveTo>
                    <a:lnTo>
                      <a:pt x="0" y="37"/>
                    </a:lnTo>
                    <a:lnTo>
                      <a:pt x="303" y="37"/>
                    </a:lnTo>
                    <a:lnTo>
                      <a:pt x="29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Oval 28"/>
              <p:cNvSpPr>
                <a:spLocks noChangeArrowheads="1"/>
              </p:cNvSpPr>
              <p:nvPr/>
            </p:nvSpPr>
            <p:spPr bwMode="auto">
              <a:xfrm>
                <a:off x="1842" y="184"/>
                <a:ext cx="38" cy="38"/>
              </a:xfrm>
              <a:prstGeom prst="ellipse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1117306" y="1437698"/>
            <a:ext cx="4872462" cy="4872462"/>
            <a:chOff x="899592" y="958726"/>
            <a:chExt cx="3711314" cy="3711314"/>
          </a:xfrm>
        </p:grpSpPr>
        <p:sp>
          <p:nvSpPr>
            <p:cNvPr id="76" name="空心弧 75"/>
            <p:cNvSpPr/>
            <p:nvPr/>
          </p:nvSpPr>
          <p:spPr>
            <a:xfrm>
              <a:off x="899592" y="958726"/>
              <a:ext cx="3711314" cy="3711314"/>
            </a:xfrm>
            <a:prstGeom prst="blockArc">
              <a:avLst>
                <a:gd name="adj1" fmla="val 11090467"/>
                <a:gd name="adj2" fmla="val 13452778"/>
                <a:gd name="adj3" fmla="val 38091"/>
              </a:avLst>
            </a:prstGeom>
            <a:solidFill>
              <a:schemeClr val="accent1"/>
            </a:solidFill>
            <a:ln w="38100" cmpd="sng">
              <a:noFill/>
              <a:prstDash val="solid"/>
              <a:round/>
            </a:ln>
            <a:effectLst>
              <a:outerShdw blurRad="342900"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TextBox 50"/>
            <p:cNvSpPr txBox="1"/>
            <p:nvPr/>
          </p:nvSpPr>
          <p:spPr>
            <a:xfrm>
              <a:off x="1097480" y="1953598"/>
              <a:ext cx="648072" cy="28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标题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78" name="Group 32"/>
            <p:cNvGrpSpPr>
              <a:grpSpLocks noChangeAspect="1"/>
            </p:cNvGrpSpPr>
            <p:nvPr/>
          </p:nvGrpSpPr>
          <p:grpSpPr bwMode="auto">
            <a:xfrm rot="17763586">
              <a:off x="1792946" y="2328593"/>
              <a:ext cx="338985" cy="338985"/>
              <a:chOff x="1519" y="184"/>
              <a:chExt cx="305" cy="305"/>
            </a:xfrm>
          </p:grpSpPr>
          <p:sp>
            <p:nvSpPr>
              <p:cNvPr id="79" name="AutoShape 31"/>
              <p:cNvSpPr>
                <a:spLocks noChangeAspect="1" noChangeArrowheads="1" noTextEdit="1"/>
              </p:cNvSpPr>
              <p:nvPr/>
            </p:nvSpPr>
            <p:spPr bwMode="auto">
              <a:xfrm>
                <a:off x="1519" y="184"/>
                <a:ext cx="305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33"/>
              <p:cNvSpPr/>
              <p:nvPr/>
            </p:nvSpPr>
            <p:spPr bwMode="auto">
              <a:xfrm>
                <a:off x="1519" y="186"/>
                <a:ext cx="305" cy="227"/>
              </a:xfrm>
              <a:custGeom>
                <a:avLst/>
                <a:gdLst>
                  <a:gd name="T0" fmla="*/ 106 w 129"/>
                  <a:gd name="T1" fmla="*/ 72 h 96"/>
                  <a:gd name="T2" fmla="*/ 116 w 129"/>
                  <a:gd name="T3" fmla="*/ 64 h 96"/>
                  <a:gd name="T4" fmla="*/ 128 w 129"/>
                  <a:gd name="T5" fmla="*/ 24 h 96"/>
                  <a:gd name="T6" fmla="*/ 122 w 129"/>
                  <a:gd name="T7" fmla="*/ 16 h 96"/>
                  <a:gd name="T8" fmla="*/ 40 w 129"/>
                  <a:gd name="T9" fmla="*/ 16 h 96"/>
                  <a:gd name="T10" fmla="*/ 24 w 129"/>
                  <a:gd name="T11" fmla="*/ 0 h 96"/>
                  <a:gd name="T12" fmla="*/ 0 w 129"/>
                  <a:gd name="T13" fmla="*/ 0 h 96"/>
                  <a:gd name="T14" fmla="*/ 0 w 129"/>
                  <a:gd name="T15" fmla="*/ 16 h 96"/>
                  <a:gd name="T16" fmla="*/ 24 w 129"/>
                  <a:gd name="T17" fmla="*/ 16 h 96"/>
                  <a:gd name="T18" fmla="*/ 24 w 129"/>
                  <a:gd name="T19" fmla="*/ 84 h 96"/>
                  <a:gd name="T20" fmla="*/ 36 w 129"/>
                  <a:gd name="T21" fmla="*/ 96 h 96"/>
                  <a:gd name="T22" fmla="*/ 112 w 129"/>
                  <a:gd name="T23" fmla="*/ 96 h 96"/>
                  <a:gd name="T24" fmla="*/ 120 w 129"/>
                  <a:gd name="T25" fmla="*/ 88 h 96"/>
                  <a:gd name="T26" fmla="*/ 112 w 129"/>
                  <a:gd name="T27" fmla="*/ 80 h 96"/>
                  <a:gd name="T28" fmla="*/ 40 w 129"/>
                  <a:gd name="T29" fmla="*/ 80 h 96"/>
                  <a:gd name="T30" fmla="*/ 40 w 129"/>
                  <a:gd name="T31" fmla="*/ 72 h 96"/>
                  <a:gd name="T32" fmla="*/ 106 w 129"/>
                  <a:gd name="T33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9" h="96">
                    <a:moveTo>
                      <a:pt x="106" y="72"/>
                    </a:moveTo>
                    <a:cubicBezTo>
                      <a:pt x="110" y="72"/>
                      <a:pt x="115" y="69"/>
                      <a:pt x="116" y="64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29" y="19"/>
                      <a:pt x="126" y="16"/>
                      <a:pt x="122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7"/>
                      <a:pt x="33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91"/>
                      <a:pt x="29" y="96"/>
                      <a:pt x="36" y="96"/>
                    </a:cubicBezTo>
                    <a:cubicBezTo>
                      <a:pt x="112" y="96"/>
                      <a:pt x="112" y="96"/>
                      <a:pt x="112" y="96"/>
                    </a:cubicBezTo>
                    <a:cubicBezTo>
                      <a:pt x="116" y="96"/>
                      <a:pt x="120" y="92"/>
                      <a:pt x="120" y="88"/>
                    </a:cubicBezTo>
                    <a:cubicBezTo>
                      <a:pt x="120" y="84"/>
                      <a:pt x="116" y="80"/>
                      <a:pt x="112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72"/>
                      <a:pt x="40" y="72"/>
                      <a:pt x="40" y="72"/>
                    </a:cubicBezTo>
                    <a:lnTo>
                      <a:pt x="106" y="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35"/>
              <p:cNvSpPr/>
              <p:nvPr/>
            </p:nvSpPr>
            <p:spPr bwMode="auto">
              <a:xfrm>
                <a:off x="1576" y="432"/>
                <a:ext cx="56" cy="57"/>
              </a:xfrm>
              <a:custGeom>
                <a:avLst/>
                <a:gdLst>
                  <a:gd name="T0" fmla="*/ 24 w 24"/>
                  <a:gd name="T1" fmla="*/ 14 h 24"/>
                  <a:gd name="T2" fmla="*/ 14 w 24"/>
                  <a:gd name="T3" fmla="*/ 24 h 24"/>
                  <a:gd name="T4" fmla="*/ 10 w 24"/>
                  <a:gd name="T5" fmla="*/ 24 h 24"/>
                  <a:gd name="T6" fmla="*/ 0 w 24"/>
                  <a:gd name="T7" fmla="*/ 14 h 24"/>
                  <a:gd name="T8" fmla="*/ 0 w 24"/>
                  <a:gd name="T9" fmla="*/ 10 h 24"/>
                  <a:gd name="T10" fmla="*/ 10 w 24"/>
                  <a:gd name="T11" fmla="*/ 0 h 24"/>
                  <a:gd name="T12" fmla="*/ 14 w 24"/>
                  <a:gd name="T13" fmla="*/ 0 h 24"/>
                  <a:gd name="T14" fmla="*/ 24 w 24"/>
                  <a:gd name="T15" fmla="*/ 10 h 24"/>
                  <a:gd name="T16" fmla="*/ 24 w 24"/>
                  <a:gd name="T17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24" y="14"/>
                    </a:moveTo>
                    <a:cubicBezTo>
                      <a:pt x="24" y="19"/>
                      <a:pt x="20" y="24"/>
                      <a:pt x="14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5" y="24"/>
                      <a:pt x="0" y="19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4" y="4"/>
                      <a:pt x="24" y="10"/>
                    </a:cubicBezTo>
                    <a:lnTo>
                      <a:pt x="24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36"/>
              <p:cNvSpPr/>
              <p:nvPr/>
            </p:nvSpPr>
            <p:spPr bwMode="auto">
              <a:xfrm>
                <a:off x="1746" y="432"/>
                <a:ext cx="57" cy="57"/>
              </a:xfrm>
              <a:custGeom>
                <a:avLst/>
                <a:gdLst>
                  <a:gd name="T0" fmla="*/ 24 w 24"/>
                  <a:gd name="T1" fmla="*/ 14 h 24"/>
                  <a:gd name="T2" fmla="*/ 14 w 24"/>
                  <a:gd name="T3" fmla="*/ 24 h 24"/>
                  <a:gd name="T4" fmla="*/ 10 w 24"/>
                  <a:gd name="T5" fmla="*/ 24 h 24"/>
                  <a:gd name="T6" fmla="*/ 0 w 24"/>
                  <a:gd name="T7" fmla="*/ 14 h 24"/>
                  <a:gd name="T8" fmla="*/ 0 w 24"/>
                  <a:gd name="T9" fmla="*/ 10 h 24"/>
                  <a:gd name="T10" fmla="*/ 10 w 24"/>
                  <a:gd name="T11" fmla="*/ 0 h 24"/>
                  <a:gd name="T12" fmla="*/ 14 w 24"/>
                  <a:gd name="T13" fmla="*/ 0 h 24"/>
                  <a:gd name="T14" fmla="*/ 24 w 24"/>
                  <a:gd name="T15" fmla="*/ 10 h 24"/>
                  <a:gd name="T16" fmla="*/ 24 w 24"/>
                  <a:gd name="T17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24" y="14"/>
                    </a:moveTo>
                    <a:cubicBezTo>
                      <a:pt x="24" y="19"/>
                      <a:pt x="20" y="24"/>
                      <a:pt x="14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5" y="24"/>
                      <a:pt x="0" y="19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4" y="4"/>
                      <a:pt x="24" y="10"/>
                    </a:cubicBezTo>
                    <a:lnTo>
                      <a:pt x="24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6348970" y="4065029"/>
            <a:ext cx="5023603" cy="1579684"/>
            <a:chOff x="4884507" y="3008129"/>
            <a:chExt cx="3826437" cy="1203232"/>
          </a:xfrm>
        </p:grpSpPr>
        <p:sp>
          <p:nvSpPr>
            <p:cNvPr id="84" name="TextBox 82"/>
            <p:cNvSpPr txBox="1"/>
            <p:nvPr/>
          </p:nvSpPr>
          <p:spPr>
            <a:xfrm>
              <a:off x="4894520" y="3403625"/>
              <a:ext cx="3816424" cy="80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字以内，据统计每页幻灯片的最好控制在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分钟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之内。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884507" y="3008129"/>
              <a:ext cx="2016105" cy="351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单击此处添加标题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9" name="椭圆 88"/>
          <p:cNvSpPr/>
          <p:nvPr/>
        </p:nvSpPr>
        <p:spPr>
          <a:xfrm>
            <a:off x="2949483" y="3261059"/>
            <a:ext cx="1208106" cy="1208106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639">
        <p15:prstTrans prst="pageCurlDouble"/>
      </p:transition>
    </mc:Choice>
    <mc:Fallback>
      <p:transition spd="slow" advTm="4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8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128" y="1640656"/>
            <a:ext cx="6145420" cy="409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ea"/>
                <a:ea typeface="+mn-ea"/>
              </a:rPr>
              <a:t>完成项目之一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6464673" y="1347932"/>
            <a:ext cx="4927228" cy="5053263"/>
          </a:xfrm>
          <a:custGeom>
            <a:avLst/>
            <a:gdLst>
              <a:gd name="connsiteX0" fmla="*/ 0 w 5105817"/>
              <a:gd name="connsiteY0" fmla="*/ 0 h 5053263"/>
              <a:gd name="connsiteX1" fmla="*/ 5105817 w 5105817"/>
              <a:gd name="connsiteY1" fmla="*/ 0 h 5053263"/>
              <a:gd name="connsiteX2" fmla="*/ 5105817 w 5105817"/>
              <a:gd name="connsiteY2" fmla="*/ 5053263 h 5053263"/>
              <a:gd name="connsiteX3" fmla="*/ 0 w 5105817"/>
              <a:gd name="connsiteY3" fmla="*/ 5053263 h 5053263"/>
              <a:gd name="connsiteX4" fmla="*/ 0 w 5105817"/>
              <a:gd name="connsiteY4" fmla="*/ 844842 h 5053263"/>
              <a:gd name="connsiteX5" fmla="*/ 188912 w 5105817"/>
              <a:gd name="connsiteY5" fmla="*/ 675978 h 5053263"/>
              <a:gd name="connsiteX6" fmla="*/ 0 w 5105817"/>
              <a:gd name="connsiteY6" fmla="*/ 507114 h 505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817" h="5053263">
                <a:moveTo>
                  <a:pt x="0" y="0"/>
                </a:moveTo>
                <a:lnTo>
                  <a:pt x="5105817" y="0"/>
                </a:lnTo>
                <a:lnTo>
                  <a:pt x="5105817" y="5053263"/>
                </a:lnTo>
                <a:lnTo>
                  <a:pt x="0" y="5053263"/>
                </a:lnTo>
                <a:lnTo>
                  <a:pt x="0" y="844842"/>
                </a:lnTo>
                <a:lnTo>
                  <a:pt x="188912" y="675978"/>
                </a:lnTo>
                <a:lnTo>
                  <a:pt x="0" y="50711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127000" dir="8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n-ea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6787924" y="1627022"/>
            <a:ext cx="417217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chemeClr val="accent2"/>
                </a:solidFill>
                <a:latin typeface="+mn-ea"/>
              </a:rPr>
              <a:t>第一个利润过百万的综合项目</a:t>
            </a:r>
            <a:endParaRPr lang="zh-CN" altLang="en-US" sz="32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32106" y="3169165"/>
            <a:ext cx="3887233" cy="1995585"/>
            <a:chOff x="6932106" y="3169165"/>
            <a:chExt cx="3887233" cy="1995585"/>
          </a:xfrm>
        </p:grpSpPr>
        <p:sp>
          <p:nvSpPr>
            <p:cNvPr id="30" name="Rectangle 5"/>
            <p:cNvSpPr/>
            <p:nvPr/>
          </p:nvSpPr>
          <p:spPr bwMode="auto">
            <a:xfrm>
              <a:off x="6932106" y="3806619"/>
              <a:ext cx="3887233" cy="135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Gill Sans" charset="0"/>
                </a:rPr>
                <a:t>字以内，据统计每页幻灯片的最好控制在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Gill Sans" charset="0"/>
                </a:rPr>
                <a:t>分钟之内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endParaRPr>
            </a:p>
          </p:txBody>
        </p:sp>
        <p:sp>
          <p:nvSpPr>
            <p:cNvPr id="24" name="KSO_Shape"/>
            <p:cNvSpPr/>
            <p:nvPr/>
          </p:nvSpPr>
          <p:spPr>
            <a:xfrm flipH="1">
              <a:off x="6954367" y="3216995"/>
              <a:ext cx="386363" cy="273673"/>
            </a:xfrm>
            <a:custGeom>
              <a:avLst/>
              <a:gdLst>
                <a:gd name="connsiteX0" fmla="*/ 7782622 w 7782622"/>
                <a:gd name="connsiteY0" fmla="*/ 1956116 h 5514836"/>
                <a:gd name="connsiteX1" fmla="*/ 1120218 w 7782622"/>
                <a:gd name="connsiteY1" fmla="*/ 1956116 h 5514836"/>
                <a:gd name="connsiteX2" fmla="*/ 4 w 7782622"/>
                <a:gd name="connsiteY2" fmla="*/ 5514836 h 5514836"/>
                <a:gd name="connsiteX3" fmla="*/ 6662408 w 7782622"/>
                <a:gd name="connsiteY3" fmla="*/ 5514836 h 5514836"/>
                <a:gd name="connsiteX4" fmla="*/ 2210075 w 7782622"/>
                <a:gd name="connsiteY4" fmla="*/ 0 h 5514836"/>
                <a:gd name="connsiteX5" fmla="*/ 0 w 7782622"/>
                <a:gd name="connsiteY5" fmla="*/ 0 h 5514836"/>
                <a:gd name="connsiteX6" fmla="*/ 0 w 7782622"/>
                <a:gd name="connsiteY6" fmla="*/ 1356040 h 5514836"/>
                <a:gd name="connsiteX7" fmla="*/ 2 w 7782622"/>
                <a:gd name="connsiteY7" fmla="*/ 1356040 h 5514836"/>
                <a:gd name="connsiteX8" fmla="*/ 2 w 7782622"/>
                <a:gd name="connsiteY8" fmla="*/ 4425111 h 5514836"/>
                <a:gd name="connsiteX9" fmla="*/ 872566 w 7782622"/>
                <a:gd name="connsiteY9" fmla="*/ 1653131 h 5514836"/>
                <a:gd name="connsiteX10" fmla="*/ 6705945 w 7782622"/>
                <a:gd name="connsiteY10" fmla="*/ 1653131 h 5514836"/>
                <a:gd name="connsiteX11" fmla="*/ 6705945 w 7782622"/>
                <a:gd name="connsiteY11" fmla="*/ 984566 h 5514836"/>
                <a:gd name="connsiteX12" fmla="*/ 2611236 w 7782622"/>
                <a:gd name="connsiteY12" fmla="*/ 984566 h 551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82622" h="5514836">
                  <a:moveTo>
                    <a:pt x="7782622" y="1956116"/>
                  </a:moveTo>
                  <a:lnTo>
                    <a:pt x="1120218" y="1956116"/>
                  </a:lnTo>
                  <a:lnTo>
                    <a:pt x="4" y="5514836"/>
                  </a:lnTo>
                  <a:lnTo>
                    <a:pt x="6662408" y="5514836"/>
                  </a:lnTo>
                  <a:close/>
                  <a:moveTo>
                    <a:pt x="2210075" y="0"/>
                  </a:moveTo>
                  <a:lnTo>
                    <a:pt x="0" y="0"/>
                  </a:lnTo>
                  <a:lnTo>
                    <a:pt x="0" y="1356040"/>
                  </a:lnTo>
                  <a:lnTo>
                    <a:pt x="2" y="1356040"/>
                  </a:lnTo>
                  <a:lnTo>
                    <a:pt x="2" y="4425111"/>
                  </a:lnTo>
                  <a:lnTo>
                    <a:pt x="872566" y="1653131"/>
                  </a:lnTo>
                  <a:lnTo>
                    <a:pt x="6705945" y="1653131"/>
                  </a:lnTo>
                  <a:lnTo>
                    <a:pt x="6705945" y="984566"/>
                  </a:lnTo>
                  <a:lnTo>
                    <a:pt x="2611236" y="9845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437013" y="3169165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chemeClr val="accent1"/>
                  </a:solidFill>
                  <a:latin typeface="+mn-ea"/>
                </a:rPr>
                <a:t>项目说明</a:t>
              </a:r>
              <a:endParaRPr lang="zh-CN" altLang="en-US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977363" y="3663166"/>
              <a:ext cx="3841976" cy="23963"/>
              <a:chOff x="3060700" y="4724400"/>
              <a:chExt cx="5955507" cy="45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3060700" y="472897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645">
        <p15:prstTrans prst="pageCurlDouble"/>
      </p:transition>
    </mc:Choice>
    <mc:Fallback>
      <p:transition spd="slow" advTm="3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完成项目之二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581596" y="1667555"/>
            <a:ext cx="2001246" cy="2899001"/>
            <a:chOff x="1581596" y="1667555"/>
            <a:chExt cx="2001246" cy="2899001"/>
          </a:xfrm>
        </p:grpSpPr>
        <p:sp>
          <p:nvSpPr>
            <p:cNvPr id="20" name="MH_Picture_1"/>
            <p:cNvSpPr/>
            <p:nvPr>
              <p:custDataLst>
                <p:tags r:id="rId1"/>
              </p:custDataLst>
            </p:nvPr>
          </p:nvSpPr>
          <p:spPr>
            <a:xfrm>
              <a:off x="1581596" y="1837348"/>
              <a:ext cx="2001246" cy="272920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rgbClr val="FEB6AC"/>
                </a:solidFill>
              </a:endParaRPr>
            </a:p>
          </p:txBody>
        </p:sp>
        <p:sp>
          <p:nvSpPr>
            <p:cNvPr id="21" name="MH_Other_1"/>
            <p:cNvSpPr/>
            <p:nvPr>
              <p:custDataLst>
                <p:tags r:id="rId3"/>
              </p:custDataLst>
            </p:nvPr>
          </p:nvSpPr>
          <p:spPr>
            <a:xfrm>
              <a:off x="2000908" y="1667555"/>
              <a:ext cx="1221471" cy="169684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MH_SubTitle_1"/>
            <p:cNvSpPr/>
            <p:nvPr>
              <p:custDataLst>
                <p:tags r:id="rId4"/>
              </p:custDataLst>
            </p:nvPr>
          </p:nvSpPr>
          <p:spPr>
            <a:xfrm>
              <a:off x="2123497" y="1667556"/>
              <a:ext cx="993500" cy="809566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dirty="0" smtClean="0">
                  <a:solidFill>
                    <a:srgbClr val="FEFEFE"/>
                  </a:solidFill>
                </a:rPr>
                <a:t>标题</a:t>
              </a:r>
              <a:endParaRPr lang="zh-CN" altLang="en-US" sz="2000" dirty="0">
                <a:solidFill>
                  <a:srgbClr val="FEFEF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12374" y="1667555"/>
            <a:ext cx="2001246" cy="2899001"/>
            <a:chOff x="3912374" y="1667555"/>
            <a:chExt cx="2001246" cy="2899001"/>
          </a:xfrm>
        </p:grpSpPr>
        <p:sp>
          <p:nvSpPr>
            <p:cNvPr id="28" name="MH_Picture_2"/>
            <p:cNvSpPr/>
            <p:nvPr>
              <p:custDataLst>
                <p:tags r:id="rId5"/>
              </p:custDataLst>
            </p:nvPr>
          </p:nvSpPr>
          <p:spPr>
            <a:xfrm>
              <a:off x="3912374" y="1837348"/>
              <a:ext cx="2001246" cy="272920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rgbClr val="FEB6AC"/>
                </a:solidFill>
              </a:endParaRPr>
            </a:p>
          </p:txBody>
        </p:sp>
        <p:sp>
          <p:nvSpPr>
            <p:cNvPr id="29" name="MH_Other_2"/>
            <p:cNvSpPr/>
            <p:nvPr>
              <p:custDataLst>
                <p:tags r:id="rId7"/>
              </p:custDataLst>
            </p:nvPr>
          </p:nvSpPr>
          <p:spPr>
            <a:xfrm>
              <a:off x="4333079" y="1667555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MH_SubTitle_2"/>
            <p:cNvSpPr/>
            <p:nvPr>
              <p:custDataLst>
                <p:tags r:id="rId8"/>
              </p:custDataLst>
            </p:nvPr>
          </p:nvSpPr>
          <p:spPr>
            <a:xfrm>
              <a:off x="4454275" y="1667556"/>
              <a:ext cx="993500" cy="809566"/>
            </a:xfrm>
            <a:custGeom>
              <a:avLst/>
              <a:gdLst>
                <a:gd name="connsiteX0" fmla="*/ 0 w 1217612"/>
                <a:gd name="connsiteY0" fmla="*/ 0 h 992188"/>
                <a:gd name="connsiteX1" fmla="*/ 1217612 w 1217612"/>
                <a:gd name="connsiteY1" fmla="*/ 0 h 992188"/>
                <a:gd name="connsiteX2" fmla="*/ 1217612 w 1217612"/>
                <a:gd name="connsiteY2" fmla="*/ 677466 h 992188"/>
                <a:gd name="connsiteX3" fmla="*/ 608806 w 1217612"/>
                <a:gd name="connsiteY3" fmla="*/ 992188 h 992188"/>
                <a:gd name="connsiteX4" fmla="*/ 0 w 1217612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2" h="992188">
                  <a:moveTo>
                    <a:pt x="0" y="0"/>
                  </a:moveTo>
                  <a:lnTo>
                    <a:pt x="1217612" y="0"/>
                  </a:lnTo>
                  <a:lnTo>
                    <a:pt x="1217612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dirty="0">
                  <a:solidFill>
                    <a:srgbClr val="FEFEFE"/>
                  </a:solidFill>
                </a:rPr>
                <a:t>标题</a:t>
              </a:r>
              <a:endParaRPr lang="zh-CN" altLang="en-US" sz="2000" dirty="0">
                <a:solidFill>
                  <a:srgbClr val="FEFEF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43152" y="1667555"/>
            <a:ext cx="2001246" cy="2899001"/>
            <a:chOff x="6243152" y="1667555"/>
            <a:chExt cx="2001246" cy="2899001"/>
          </a:xfrm>
        </p:grpSpPr>
        <p:sp>
          <p:nvSpPr>
            <p:cNvPr id="30" name="MH_Picture_3"/>
            <p:cNvSpPr/>
            <p:nvPr>
              <p:custDataLst>
                <p:tags r:id="rId9"/>
              </p:custDataLst>
            </p:nvPr>
          </p:nvSpPr>
          <p:spPr>
            <a:xfrm>
              <a:off x="6243152" y="1837348"/>
              <a:ext cx="2001246" cy="2729208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rgbClr val="FEB6AC"/>
                </a:solidFill>
              </a:endParaRPr>
            </a:p>
          </p:txBody>
        </p:sp>
        <p:sp>
          <p:nvSpPr>
            <p:cNvPr id="31" name="MH_Other_3"/>
            <p:cNvSpPr/>
            <p:nvPr>
              <p:custDataLst>
                <p:tags r:id="rId11"/>
              </p:custDataLst>
            </p:nvPr>
          </p:nvSpPr>
          <p:spPr>
            <a:xfrm>
              <a:off x="6663857" y="1667555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MH_SubTitle_3"/>
            <p:cNvSpPr/>
            <p:nvPr>
              <p:custDataLst>
                <p:tags r:id="rId12"/>
              </p:custDataLst>
            </p:nvPr>
          </p:nvSpPr>
          <p:spPr>
            <a:xfrm>
              <a:off x="6785053" y="1667556"/>
              <a:ext cx="993500" cy="809566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dirty="0">
                  <a:solidFill>
                    <a:srgbClr val="FEFEFE"/>
                  </a:solidFill>
                </a:rPr>
                <a:t>标题</a:t>
              </a:r>
              <a:endParaRPr lang="zh-CN" altLang="en-US" sz="2000" dirty="0">
                <a:solidFill>
                  <a:srgbClr val="FEFEF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573930" y="1667555"/>
            <a:ext cx="2001246" cy="2899001"/>
            <a:chOff x="8573930" y="1667555"/>
            <a:chExt cx="2001246" cy="2899001"/>
          </a:xfrm>
        </p:grpSpPr>
        <p:sp>
          <p:nvSpPr>
            <p:cNvPr id="35" name="MH_Picture_3"/>
            <p:cNvSpPr/>
            <p:nvPr>
              <p:custDataLst>
                <p:tags r:id="rId13"/>
              </p:custDataLst>
            </p:nvPr>
          </p:nvSpPr>
          <p:spPr>
            <a:xfrm>
              <a:off x="8573930" y="1837348"/>
              <a:ext cx="2001246" cy="2729208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rgbClr val="FEB6AC"/>
                </a:solidFill>
              </a:endParaRPr>
            </a:p>
          </p:txBody>
        </p:sp>
        <p:sp>
          <p:nvSpPr>
            <p:cNvPr id="36" name="MH_Other_3"/>
            <p:cNvSpPr/>
            <p:nvPr>
              <p:custDataLst>
                <p:tags r:id="rId15"/>
              </p:custDataLst>
            </p:nvPr>
          </p:nvSpPr>
          <p:spPr>
            <a:xfrm>
              <a:off x="8994635" y="1667555"/>
              <a:ext cx="1220176" cy="169684"/>
            </a:xfrm>
            <a:prstGeom prst="trapezoid">
              <a:avLst>
                <a:gd name="adj" fmla="val 6792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MH_SubTitle_3"/>
            <p:cNvSpPr/>
            <p:nvPr>
              <p:custDataLst>
                <p:tags r:id="rId16"/>
              </p:custDataLst>
            </p:nvPr>
          </p:nvSpPr>
          <p:spPr>
            <a:xfrm>
              <a:off x="9115831" y="1667556"/>
              <a:ext cx="993500" cy="809566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dirty="0" smtClean="0">
                  <a:solidFill>
                    <a:srgbClr val="FEFEFE"/>
                  </a:solidFill>
                </a:rPr>
                <a:t>标题</a:t>
              </a:r>
              <a:endParaRPr lang="zh-CN" altLang="en-US" sz="2000" dirty="0">
                <a:solidFill>
                  <a:srgbClr val="FEFEFE"/>
                </a:solidFill>
              </a:endParaRPr>
            </a:p>
          </p:txBody>
        </p:sp>
      </p:grpSp>
      <p:sp>
        <p:nvSpPr>
          <p:cNvPr id="47" name="Rectangle 5"/>
          <p:cNvSpPr/>
          <p:nvPr/>
        </p:nvSpPr>
        <p:spPr bwMode="auto">
          <a:xfrm>
            <a:off x="1560542" y="4898819"/>
            <a:ext cx="9014634" cy="138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200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5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分钟之内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200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5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  <a:sym typeface="Gill Sans" charset="0"/>
              </a:rPr>
              <a:t>分钟之内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Gill Sans" charset="0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Gill Sans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271">
        <p15:prstTrans prst="pageCurlDouble"/>
      </p:transition>
    </mc:Choice>
    <mc:Fallback>
      <p:transition spd="slow" advTm="3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完成项目之</a:t>
            </a:r>
            <a:r>
              <a:rPr lang="zh-CN" altLang="en-US" dirty="0"/>
              <a:t>三</a:t>
            </a:r>
            <a:endParaRPr lang="zh-CN" altLang="en-US" dirty="0"/>
          </a:p>
        </p:txBody>
      </p:sp>
      <p:sp>
        <p:nvSpPr>
          <p:cNvPr id="27" name="TextBox 2"/>
          <p:cNvSpPr txBox="1"/>
          <p:nvPr/>
        </p:nvSpPr>
        <p:spPr>
          <a:xfrm>
            <a:off x="7235313" y="1932322"/>
            <a:ext cx="3404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</a:rPr>
              <a:t>项目</a:t>
            </a:r>
            <a:r>
              <a:rPr lang="zh-CN" altLang="en-US" dirty="0" smtClean="0">
                <a:solidFill>
                  <a:schemeClr val="accent1"/>
                </a:solidFill>
                <a:latin typeface="微软雅黑" panose="020B0503020204020204" charset="-122"/>
              </a:rPr>
              <a:t>概要</a:t>
            </a:r>
            <a:endParaRPr lang="en-US" altLang="zh-CN" dirty="0" smtClean="0">
              <a:solidFill>
                <a:schemeClr val="accent1"/>
              </a:solidFill>
              <a:latin typeface="微软雅黑" panose="020B0503020204020204" charset="-122"/>
            </a:endParaRPr>
          </a:p>
          <a:p>
            <a:pPr>
              <a:spcBef>
                <a:spcPts val="1000"/>
              </a:spcBef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</a:rPr>
              <a:t>此处添加详细文本描述，建议与标题相关并符合整体语言风格，语言描述尽量简洁生动。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7237642" y="3271718"/>
            <a:ext cx="3404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charset="-122"/>
              </a:rPr>
              <a:t>具体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</a:rPr>
              <a:t>方案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charset="-122"/>
            </a:endParaRPr>
          </a:p>
          <a:p>
            <a:pPr lvl="0">
              <a:spcBef>
                <a:spcPts val="1000"/>
              </a:spcBef>
            </a:pPr>
            <a:r>
              <a:rPr lang="zh-CN" altLang="en-US" sz="1200" dirty="0">
                <a:solidFill>
                  <a:prstClr val="white">
                    <a:lumMod val="50000"/>
                  </a:prstClr>
                </a:solidFill>
                <a:latin typeface="微软雅黑" panose="020B0503020204020204" charset="-122"/>
              </a:rPr>
              <a:t>此处添加详细文本描述，建议与标题相关并符合整体语言风格，语言描述尽量简洁生动。</a:t>
            </a:r>
            <a:endParaRPr lang="zh-CN" altLang="en-US" sz="1200" dirty="0">
              <a:solidFill>
                <a:prstClr val="white">
                  <a:lumMod val="50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7237642" y="4568026"/>
            <a:ext cx="3404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3"/>
                </a:solidFill>
                <a:latin typeface="微软雅黑" panose="020B0503020204020204" charset="-122"/>
              </a:rPr>
              <a:t>最终结果</a:t>
            </a:r>
            <a:endParaRPr lang="en-US" altLang="zh-CN" dirty="0">
              <a:solidFill>
                <a:schemeClr val="accent3"/>
              </a:solidFill>
              <a:latin typeface="微软雅黑" panose="020B0503020204020204" charset="-122"/>
            </a:endParaRPr>
          </a:p>
          <a:p>
            <a:pPr lvl="0">
              <a:spcBef>
                <a:spcPts val="1000"/>
              </a:spcBef>
            </a:pPr>
            <a:r>
              <a:rPr lang="zh-CN" altLang="en-US" sz="1200" dirty="0">
                <a:solidFill>
                  <a:prstClr val="white">
                    <a:lumMod val="50000"/>
                  </a:prstClr>
                </a:solidFill>
                <a:latin typeface="微软雅黑" panose="020B0503020204020204" charset="-122"/>
              </a:rPr>
              <a:t>此处添加详细文本描述，建议与标题相关并符合整体语言风格，语言描述尽量简洁生动。</a:t>
            </a:r>
            <a:endParaRPr lang="zh-CN" altLang="en-US" sz="1200" dirty="0">
              <a:solidFill>
                <a:prstClr val="white">
                  <a:lumMod val="50000"/>
                </a:prstClr>
              </a:solidFill>
              <a:latin typeface="微软雅黑" panose="020B050302020402020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6400797" y="2976662"/>
            <a:ext cx="4064506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cxnSp>
        <p:nvCxnSpPr>
          <p:cNvPr id="31" name="直接连接符 30"/>
          <p:cNvCxnSpPr/>
          <p:nvPr/>
        </p:nvCxnSpPr>
        <p:spPr>
          <a:xfrm>
            <a:off x="6400049" y="4390634"/>
            <a:ext cx="406525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grpSp>
        <p:nvGrpSpPr>
          <p:cNvPr id="32" name="组合 31"/>
          <p:cNvGrpSpPr/>
          <p:nvPr/>
        </p:nvGrpSpPr>
        <p:grpSpPr>
          <a:xfrm>
            <a:off x="1290280" y="1621205"/>
            <a:ext cx="4618429" cy="4082910"/>
            <a:chOff x="512440" y="949532"/>
            <a:chExt cx="3771528" cy="3334209"/>
          </a:xfrm>
        </p:grpSpPr>
        <p:pic>
          <p:nvPicPr>
            <p:cNvPr id="33" name="Picture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8"/>
            <a:stretch>
              <a:fillRect/>
            </a:stretch>
          </p:blipFill>
          <p:spPr>
            <a:xfrm>
              <a:off x="512440" y="949532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8144" y="1156746"/>
              <a:ext cx="3374655" cy="215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透明"/>
            <p:cNvSpPr/>
            <p:nvPr/>
          </p:nvSpPr>
          <p:spPr bwMode="auto">
            <a:xfrm>
              <a:off x="2343885" y="1156746"/>
              <a:ext cx="1738915" cy="2176456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49596" y="1978784"/>
            <a:ext cx="734055" cy="734055"/>
            <a:chOff x="4499992" y="267494"/>
            <a:chExt cx="599448" cy="599448"/>
          </a:xfrm>
        </p:grpSpPr>
        <p:grpSp>
          <p:nvGrpSpPr>
            <p:cNvPr id="37" name="组合 36"/>
            <p:cNvGrpSpPr/>
            <p:nvPr/>
          </p:nvGrpSpPr>
          <p:grpSpPr>
            <a:xfrm>
              <a:off x="4499992" y="267494"/>
              <a:ext cx="599448" cy="599448"/>
              <a:chOff x="4131160" y="713581"/>
              <a:chExt cx="881684" cy="88168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8" name="Freeform 70"/>
            <p:cNvSpPr>
              <a:spLocks noEditPoints="1"/>
            </p:cNvSpPr>
            <p:nvPr/>
          </p:nvSpPr>
          <p:spPr bwMode="auto">
            <a:xfrm>
              <a:off x="4679089" y="422857"/>
              <a:ext cx="241254" cy="288722"/>
            </a:xfrm>
            <a:custGeom>
              <a:avLst/>
              <a:gdLst>
                <a:gd name="T0" fmla="*/ 346 w 346"/>
                <a:gd name="T1" fmla="*/ 77 h 414"/>
                <a:gd name="T2" fmla="*/ 345 w 346"/>
                <a:gd name="T3" fmla="*/ 75 h 414"/>
                <a:gd name="T4" fmla="*/ 345 w 346"/>
                <a:gd name="T5" fmla="*/ 74 h 414"/>
                <a:gd name="T6" fmla="*/ 343 w 346"/>
                <a:gd name="T7" fmla="*/ 72 h 414"/>
                <a:gd name="T8" fmla="*/ 273 w 346"/>
                <a:gd name="T9" fmla="*/ 2 h 414"/>
                <a:gd name="T10" fmla="*/ 271 w 346"/>
                <a:gd name="T11" fmla="*/ 0 h 414"/>
                <a:gd name="T12" fmla="*/ 270 w 346"/>
                <a:gd name="T13" fmla="*/ 0 h 414"/>
                <a:gd name="T14" fmla="*/ 268 w 346"/>
                <a:gd name="T15" fmla="*/ 0 h 414"/>
                <a:gd name="T16" fmla="*/ 268 w 346"/>
                <a:gd name="T17" fmla="*/ 0 h 414"/>
                <a:gd name="T18" fmla="*/ 7 w 346"/>
                <a:gd name="T19" fmla="*/ 0 h 414"/>
                <a:gd name="T20" fmla="*/ 0 w 346"/>
                <a:gd name="T21" fmla="*/ 7 h 414"/>
                <a:gd name="T22" fmla="*/ 0 w 346"/>
                <a:gd name="T23" fmla="*/ 407 h 414"/>
                <a:gd name="T24" fmla="*/ 7 w 346"/>
                <a:gd name="T25" fmla="*/ 414 h 414"/>
                <a:gd name="T26" fmla="*/ 338 w 346"/>
                <a:gd name="T27" fmla="*/ 414 h 414"/>
                <a:gd name="T28" fmla="*/ 346 w 346"/>
                <a:gd name="T29" fmla="*/ 407 h 414"/>
                <a:gd name="T30" fmla="*/ 346 w 346"/>
                <a:gd name="T31" fmla="*/ 77 h 414"/>
                <a:gd name="T32" fmla="*/ 346 w 346"/>
                <a:gd name="T33" fmla="*/ 77 h 414"/>
                <a:gd name="T34" fmla="*/ 275 w 346"/>
                <a:gd name="T35" fmla="*/ 25 h 414"/>
                <a:gd name="T36" fmla="*/ 320 w 346"/>
                <a:gd name="T37" fmla="*/ 70 h 414"/>
                <a:gd name="T38" fmla="*/ 275 w 346"/>
                <a:gd name="T39" fmla="*/ 70 h 414"/>
                <a:gd name="T40" fmla="*/ 275 w 346"/>
                <a:gd name="T41" fmla="*/ 25 h 414"/>
                <a:gd name="T42" fmla="*/ 14 w 346"/>
                <a:gd name="T43" fmla="*/ 400 h 414"/>
                <a:gd name="T44" fmla="*/ 14 w 346"/>
                <a:gd name="T45" fmla="*/ 14 h 414"/>
                <a:gd name="T46" fmla="*/ 260 w 346"/>
                <a:gd name="T47" fmla="*/ 14 h 414"/>
                <a:gd name="T48" fmla="*/ 260 w 346"/>
                <a:gd name="T49" fmla="*/ 77 h 414"/>
                <a:gd name="T50" fmla="*/ 268 w 346"/>
                <a:gd name="T51" fmla="*/ 85 h 414"/>
                <a:gd name="T52" fmla="*/ 331 w 346"/>
                <a:gd name="T53" fmla="*/ 85 h 414"/>
                <a:gd name="T54" fmla="*/ 331 w 346"/>
                <a:gd name="T55" fmla="*/ 400 h 414"/>
                <a:gd name="T56" fmla="*/ 14 w 346"/>
                <a:gd name="T57" fmla="*/ 40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414">
                  <a:moveTo>
                    <a:pt x="346" y="77"/>
                  </a:moveTo>
                  <a:cubicBezTo>
                    <a:pt x="345" y="76"/>
                    <a:pt x="345" y="76"/>
                    <a:pt x="345" y="75"/>
                  </a:cubicBezTo>
                  <a:cubicBezTo>
                    <a:pt x="345" y="75"/>
                    <a:pt x="345" y="75"/>
                    <a:pt x="345" y="74"/>
                  </a:cubicBezTo>
                  <a:cubicBezTo>
                    <a:pt x="345" y="74"/>
                    <a:pt x="344" y="73"/>
                    <a:pt x="343" y="72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2" y="1"/>
                    <a:pt x="272" y="1"/>
                    <a:pt x="271" y="0"/>
                  </a:cubicBezTo>
                  <a:cubicBezTo>
                    <a:pt x="271" y="0"/>
                    <a:pt x="27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11"/>
                    <a:pt x="3" y="414"/>
                    <a:pt x="7" y="414"/>
                  </a:cubicBezTo>
                  <a:cubicBezTo>
                    <a:pt x="338" y="414"/>
                    <a:pt x="338" y="414"/>
                    <a:pt x="338" y="414"/>
                  </a:cubicBezTo>
                  <a:cubicBezTo>
                    <a:pt x="342" y="414"/>
                    <a:pt x="346" y="411"/>
                    <a:pt x="346" y="407"/>
                  </a:cubicBezTo>
                  <a:cubicBezTo>
                    <a:pt x="346" y="77"/>
                    <a:pt x="346" y="77"/>
                    <a:pt x="346" y="77"/>
                  </a:cubicBezTo>
                  <a:cubicBezTo>
                    <a:pt x="346" y="77"/>
                    <a:pt x="346" y="77"/>
                    <a:pt x="346" y="77"/>
                  </a:cubicBezTo>
                  <a:close/>
                  <a:moveTo>
                    <a:pt x="275" y="25"/>
                  </a:moveTo>
                  <a:cubicBezTo>
                    <a:pt x="320" y="70"/>
                    <a:pt x="320" y="70"/>
                    <a:pt x="320" y="70"/>
                  </a:cubicBezTo>
                  <a:cubicBezTo>
                    <a:pt x="275" y="70"/>
                    <a:pt x="275" y="70"/>
                    <a:pt x="275" y="70"/>
                  </a:cubicBezTo>
                  <a:lnTo>
                    <a:pt x="275" y="25"/>
                  </a:lnTo>
                  <a:close/>
                  <a:moveTo>
                    <a:pt x="14" y="400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60" y="81"/>
                    <a:pt x="264" y="85"/>
                    <a:pt x="268" y="85"/>
                  </a:cubicBezTo>
                  <a:cubicBezTo>
                    <a:pt x="331" y="85"/>
                    <a:pt x="331" y="85"/>
                    <a:pt x="331" y="85"/>
                  </a:cubicBezTo>
                  <a:cubicBezTo>
                    <a:pt x="331" y="400"/>
                    <a:pt x="331" y="400"/>
                    <a:pt x="331" y="400"/>
                  </a:cubicBezTo>
                  <a:lnTo>
                    <a:pt x="14" y="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368491" y="3271718"/>
            <a:ext cx="734055" cy="734055"/>
            <a:chOff x="5418452" y="307702"/>
            <a:chExt cx="599448" cy="599448"/>
          </a:xfrm>
        </p:grpSpPr>
        <p:grpSp>
          <p:nvGrpSpPr>
            <p:cNvPr id="42" name="组合 41"/>
            <p:cNvGrpSpPr/>
            <p:nvPr/>
          </p:nvGrpSpPr>
          <p:grpSpPr>
            <a:xfrm>
              <a:off x="5418452" y="307702"/>
              <a:ext cx="599448" cy="599448"/>
              <a:chOff x="4131160" y="713581"/>
              <a:chExt cx="881684" cy="881684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3" name="Freeform 72"/>
            <p:cNvSpPr>
              <a:spLocks noEditPoints="1"/>
            </p:cNvSpPr>
            <p:nvPr/>
          </p:nvSpPr>
          <p:spPr bwMode="auto">
            <a:xfrm>
              <a:off x="5580112" y="455050"/>
              <a:ext cx="297176" cy="29771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90233" y="4542379"/>
            <a:ext cx="734055" cy="734055"/>
            <a:chOff x="6516216" y="334289"/>
            <a:chExt cx="599448" cy="599448"/>
          </a:xfrm>
        </p:grpSpPr>
        <p:grpSp>
          <p:nvGrpSpPr>
            <p:cNvPr id="47" name="组合 46"/>
            <p:cNvGrpSpPr/>
            <p:nvPr/>
          </p:nvGrpSpPr>
          <p:grpSpPr>
            <a:xfrm>
              <a:off x="6516216" y="334289"/>
              <a:ext cx="599448" cy="599448"/>
              <a:chOff x="4131160" y="713581"/>
              <a:chExt cx="881684" cy="881684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8" name="Freeform 13"/>
            <p:cNvSpPr>
              <a:spLocks noEditPoints="1"/>
            </p:cNvSpPr>
            <p:nvPr/>
          </p:nvSpPr>
          <p:spPr bwMode="auto">
            <a:xfrm>
              <a:off x="6723586" y="474407"/>
              <a:ext cx="184708" cy="340466"/>
            </a:xfrm>
            <a:custGeom>
              <a:avLst/>
              <a:gdLst>
                <a:gd name="T0" fmla="*/ 2 w 122"/>
                <a:gd name="T1" fmla="*/ 65 h 225"/>
                <a:gd name="T2" fmla="*/ 14 w 122"/>
                <a:gd name="T3" fmla="*/ 77 h 225"/>
                <a:gd name="T4" fmla="*/ 17 w 122"/>
                <a:gd name="T5" fmla="*/ 76 h 225"/>
                <a:gd name="T6" fmla="*/ 119 w 122"/>
                <a:gd name="T7" fmla="*/ 42 h 225"/>
                <a:gd name="T8" fmla="*/ 119 w 122"/>
                <a:gd name="T9" fmla="*/ 30 h 225"/>
                <a:gd name="T10" fmla="*/ 105 w 122"/>
                <a:gd name="T11" fmla="*/ 23 h 225"/>
                <a:gd name="T12" fmla="*/ 3 w 122"/>
                <a:gd name="T13" fmla="*/ 57 h 225"/>
                <a:gd name="T14" fmla="*/ 108 w 122"/>
                <a:gd name="T15" fmla="*/ 28 h 225"/>
                <a:gd name="T16" fmla="*/ 114 w 122"/>
                <a:gd name="T17" fmla="*/ 35 h 225"/>
                <a:gd name="T18" fmla="*/ 111 w 122"/>
                <a:gd name="T19" fmla="*/ 42 h 225"/>
                <a:gd name="T20" fmla="*/ 14 w 122"/>
                <a:gd name="T21" fmla="*/ 71 h 225"/>
                <a:gd name="T22" fmla="*/ 9 w 122"/>
                <a:gd name="T23" fmla="*/ 67 h 225"/>
                <a:gd name="T24" fmla="*/ 8 w 122"/>
                <a:gd name="T25" fmla="*/ 59 h 225"/>
                <a:gd name="T26" fmla="*/ 106 w 122"/>
                <a:gd name="T27" fmla="*/ 28 h 225"/>
                <a:gd name="T28" fmla="*/ 14 w 122"/>
                <a:gd name="T29" fmla="*/ 43 h 225"/>
                <a:gd name="T30" fmla="*/ 66 w 122"/>
                <a:gd name="T31" fmla="*/ 28 h 225"/>
                <a:gd name="T32" fmla="*/ 73 w 122"/>
                <a:gd name="T33" fmla="*/ 10 h 225"/>
                <a:gd name="T34" fmla="*/ 9 w 122"/>
                <a:gd name="T35" fmla="*/ 17 h 225"/>
                <a:gd name="T36" fmla="*/ 3 w 122"/>
                <a:gd name="T37" fmla="*/ 35 h 225"/>
                <a:gd name="T38" fmla="*/ 61 w 122"/>
                <a:gd name="T39" fmla="*/ 8 h 225"/>
                <a:gd name="T40" fmla="*/ 67 w 122"/>
                <a:gd name="T41" fmla="*/ 12 h 225"/>
                <a:gd name="T42" fmla="*/ 65 w 122"/>
                <a:gd name="T43" fmla="*/ 22 h 225"/>
                <a:gd name="T44" fmla="*/ 14 w 122"/>
                <a:gd name="T45" fmla="*/ 37 h 225"/>
                <a:gd name="T46" fmla="*/ 8 w 122"/>
                <a:gd name="T47" fmla="*/ 30 h 225"/>
                <a:gd name="T48" fmla="*/ 120 w 122"/>
                <a:gd name="T49" fmla="*/ 101 h 225"/>
                <a:gd name="T50" fmla="*/ 105 w 122"/>
                <a:gd name="T51" fmla="*/ 90 h 225"/>
                <a:gd name="T52" fmla="*/ 72 w 122"/>
                <a:gd name="T53" fmla="*/ 110 h 225"/>
                <a:gd name="T54" fmla="*/ 55 w 122"/>
                <a:gd name="T55" fmla="*/ 138 h 225"/>
                <a:gd name="T56" fmla="*/ 53 w 122"/>
                <a:gd name="T57" fmla="*/ 99 h 225"/>
                <a:gd name="T58" fmla="*/ 119 w 122"/>
                <a:gd name="T59" fmla="*/ 76 h 225"/>
                <a:gd name="T60" fmla="*/ 119 w 122"/>
                <a:gd name="T61" fmla="*/ 64 h 225"/>
                <a:gd name="T62" fmla="*/ 9 w 122"/>
                <a:gd name="T63" fmla="*/ 85 h 225"/>
                <a:gd name="T64" fmla="*/ 1 w 122"/>
                <a:gd name="T65" fmla="*/ 97 h 225"/>
                <a:gd name="T66" fmla="*/ 3 w 122"/>
                <a:gd name="T67" fmla="*/ 102 h 225"/>
                <a:gd name="T68" fmla="*/ 11 w 122"/>
                <a:gd name="T69" fmla="*/ 110 h 225"/>
                <a:gd name="T70" fmla="*/ 28 w 122"/>
                <a:gd name="T71" fmla="*/ 121 h 225"/>
                <a:gd name="T72" fmla="*/ 17 w 122"/>
                <a:gd name="T73" fmla="*/ 138 h 225"/>
                <a:gd name="T74" fmla="*/ 40 w 122"/>
                <a:gd name="T75" fmla="*/ 209 h 225"/>
                <a:gd name="T76" fmla="*/ 53 w 122"/>
                <a:gd name="T77" fmla="*/ 225 h 225"/>
                <a:gd name="T78" fmla="*/ 87 w 122"/>
                <a:gd name="T79" fmla="*/ 214 h 225"/>
                <a:gd name="T80" fmla="*/ 110 w 122"/>
                <a:gd name="T81" fmla="*/ 187 h 225"/>
                <a:gd name="T82" fmla="*/ 99 w 122"/>
                <a:gd name="T83" fmla="*/ 138 h 225"/>
                <a:gd name="T84" fmla="*/ 104 w 122"/>
                <a:gd name="T85" fmla="*/ 117 h 225"/>
                <a:gd name="T86" fmla="*/ 120 w 122"/>
                <a:gd name="T87" fmla="*/ 101 h 225"/>
                <a:gd name="T88" fmla="*/ 47 w 122"/>
                <a:gd name="T89" fmla="*/ 101 h 225"/>
                <a:gd name="T90" fmla="*/ 49 w 122"/>
                <a:gd name="T91" fmla="*/ 138 h 225"/>
                <a:gd name="T92" fmla="*/ 35 w 122"/>
                <a:gd name="T93" fmla="*/ 121 h 225"/>
                <a:gd name="T94" fmla="*/ 24 w 122"/>
                <a:gd name="T95" fmla="*/ 108 h 225"/>
                <a:gd name="T96" fmla="*/ 12 w 122"/>
                <a:gd name="T97" fmla="*/ 104 h 225"/>
                <a:gd name="T98" fmla="*/ 8 w 122"/>
                <a:gd name="T99" fmla="*/ 97 h 225"/>
                <a:gd name="T100" fmla="*/ 8 w 122"/>
                <a:gd name="T101" fmla="*/ 93 h 225"/>
                <a:gd name="T102" fmla="*/ 12 w 122"/>
                <a:gd name="T103" fmla="*/ 90 h 225"/>
                <a:gd name="T104" fmla="*/ 24 w 122"/>
                <a:gd name="T105" fmla="*/ 86 h 225"/>
                <a:gd name="T106" fmla="*/ 108 w 122"/>
                <a:gd name="T107" fmla="*/ 62 h 225"/>
                <a:gd name="T108" fmla="*/ 114 w 122"/>
                <a:gd name="T109" fmla="*/ 69 h 225"/>
                <a:gd name="T110" fmla="*/ 111 w 122"/>
                <a:gd name="T111" fmla="*/ 76 h 225"/>
                <a:gd name="T112" fmla="*/ 43 w 122"/>
                <a:gd name="T113" fmla="*/ 98 h 225"/>
                <a:gd name="T114" fmla="*/ 103 w 122"/>
                <a:gd name="T115" fmla="*/ 111 h 225"/>
                <a:gd name="T116" fmla="*/ 92 w 122"/>
                <a:gd name="T117" fmla="*/ 138 h 225"/>
                <a:gd name="T118" fmla="*/ 78 w 122"/>
                <a:gd name="T119" fmla="*/ 110 h 225"/>
                <a:gd name="T120" fmla="*/ 106 w 122"/>
                <a:gd name="T121" fmla="*/ 96 h 225"/>
                <a:gd name="T122" fmla="*/ 114 w 122"/>
                <a:gd name="T123" fmla="*/ 1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225">
                  <a:moveTo>
                    <a:pt x="3" y="57"/>
                  </a:moveTo>
                  <a:cubicBezTo>
                    <a:pt x="1" y="59"/>
                    <a:pt x="1" y="62"/>
                    <a:pt x="2" y="6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74"/>
                    <a:pt x="9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6" y="77"/>
                    <a:pt x="17" y="76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5" y="47"/>
                    <a:pt x="118" y="45"/>
                    <a:pt x="119" y="42"/>
                  </a:cubicBezTo>
                  <a:cubicBezTo>
                    <a:pt x="120" y="40"/>
                    <a:pt x="121" y="37"/>
                    <a:pt x="120" y="34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7" y="25"/>
                    <a:pt x="113" y="22"/>
                    <a:pt x="108" y="22"/>
                  </a:cubicBezTo>
                  <a:cubicBezTo>
                    <a:pt x="107" y="22"/>
                    <a:pt x="106" y="22"/>
                    <a:pt x="105" y="23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6" y="52"/>
                    <a:pt x="4" y="54"/>
                    <a:pt x="3" y="57"/>
                  </a:cubicBezTo>
                  <a:close/>
                  <a:moveTo>
                    <a:pt x="106" y="28"/>
                  </a:moveTo>
                  <a:cubicBezTo>
                    <a:pt x="107" y="28"/>
                    <a:pt x="107" y="28"/>
                    <a:pt x="108" y="28"/>
                  </a:cubicBezTo>
                  <a:cubicBezTo>
                    <a:pt x="110" y="28"/>
                    <a:pt x="112" y="30"/>
                    <a:pt x="113" y="3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4" y="38"/>
                    <a:pt x="114" y="40"/>
                  </a:cubicBezTo>
                  <a:cubicBezTo>
                    <a:pt x="113" y="41"/>
                    <a:pt x="112" y="42"/>
                    <a:pt x="111" y="4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9" y="69"/>
                    <a:pt x="9" y="6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8"/>
                    <a:pt x="10" y="57"/>
                    <a:pt x="11" y="57"/>
                  </a:cubicBezTo>
                  <a:lnTo>
                    <a:pt x="106" y="28"/>
                  </a:lnTo>
                  <a:close/>
                  <a:moveTo>
                    <a:pt x="3" y="35"/>
                  </a:moveTo>
                  <a:cubicBezTo>
                    <a:pt x="4" y="40"/>
                    <a:pt x="9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2" y="26"/>
                    <a:pt x="76" y="19"/>
                    <a:pt x="74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1" y="4"/>
                    <a:pt x="65" y="0"/>
                    <a:pt x="59" y="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9"/>
                    <a:pt x="0" y="25"/>
                    <a:pt x="2" y="31"/>
                  </a:cubicBezTo>
                  <a:lnTo>
                    <a:pt x="3" y="35"/>
                  </a:lnTo>
                  <a:close/>
                  <a:moveTo>
                    <a:pt x="11" y="23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2" y="8"/>
                    <a:pt x="62" y="8"/>
                  </a:cubicBezTo>
                  <a:cubicBezTo>
                    <a:pt x="64" y="8"/>
                    <a:pt x="67" y="9"/>
                    <a:pt x="67" y="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9" y="18"/>
                    <a:pt x="68" y="21"/>
                    <a:pt x="65" y="22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7"/>
                    <a:pt x="14" y="37"/>
                  </a:cubicBezTo>
                  <a:cubicBezTo>
                    <a:pt x="11" y="37"/>
                    <a:pt x="9" y="36"/>
                    <a:pt x="9" y="33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7"/>
                    <a:pt x="8" y="24"/>
                    <a:pt x="11" y="23"/>
                  </a:cubicBezTo>
                  <a:close/>
                  <a:moveTo>
                    <a:pt x="120" y="101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17" y="92"/>
                    <a:pt x="110" y="88"/>
                    <a:pt x="105" y="90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76" y="98"/>
                    <a:pt x="72" y="104"/>
                    <a:pt x="72" y="110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4"/>
                    <a:pt x="54" y="101"/>
                    <a:pt x="53" y="99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5" y="81"/>
                    <a:pt x="118" y="79"/>
                    <a:pt x="119" y="76"/>
                  </a:cubicBezTo>
                  <a:cubicBezTo>
                    <a:pt x="120" y="73"/>
                    <a:pt x="121" y="70"/>
                    <a:pt x="120" y="67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58"/>
                    <a:pt x="110" y="54"/>
                    <a:pt x="105" y="56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6"/>
                    <a:pt x="4" y="88"/>
                    <a:pt x="3" y="90"/>
                  </a:cubicBezTo>
                  <a:cubicBezTo>
                    <a:pt x="1" y="92"/>
                    <a:pt x="1" y="95"/>
                    <a:pt x="1" y="97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" y="106"/>
                    <a:pt x="7" y="109"/>
                    <a:pt x="1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6" y="114"/>
                    <a:pt x="28" y="118"/>
                    <a:pt x="28" y="121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99"/>
                    <a:pt x="28" y="208"/>
                    <a:pt x="40" y="209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20"/>
                    <a:pt x="46" y="225"/>
                    <a:pt x="53" y="225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81" y="225"/>
                    <a:pt x="87" y="220"/>
                    <a:pt x="87" y="214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9" y="208"/>
                    <a:pt x="110" y="199"/>
                    <a:pt x="110" y="187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99" y="122"/>
                    <a:pt x="101" y="118"/>
                    <a:pt x="104" y="117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8" y="113"/>
                    <a:pt x="122" y="107"/>
                    <a:pt x="120" y="101"/>
                  </a:cubicBezTo>
                  <a:close/>
                  <a:moveTo>
                    <a:pt x="43" y="98"/>
                  </a:moveTo>
                  <a:cubicBezTo>
                    <a:pt x="45" y="99"/>
                    <a:pt x="46" y="100"/>
                    <a:pt x="47" y="101"/>
                  </a:cubicBezTo>
                  <a:cubicBezTo>
                    <a:pt x="48" y="103"/>
                    <a:pt x="49" y="104"/>
                    <a:pt x="49" y="10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16"/>
                    <a:pt x="30" y="110"/>
                    <a:pt x="25" y="108"/>
                  </a:cubicBezTo>
                  <a:cubicBezTo>
                    <a:pt x="25" y="108"/>
                    <a:pt x="24" y="108"/>
                    <a:pt x="24" y="108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9" y="102"/>
                    <a:pt x="9" y="10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7" y="96"/>
                    <a:pt x="7" y="94"/>
                    <a:pt x="8" y="93"/>
                  </a:cubicBezTo>
                  <a:cubicBezTo>
                    <a:pt x="9" y="92"/>
                    <a:pt x="10" y="91"/>
                    <a:pt x="11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7" y="62"/>
                    <a:pt x="107" y="62"/>
                    <a:pt x="108" y="62"/>
                  </a:cubicBezTo>
                  <a:cubicBezTo>
                    <a:pt x="110" y="62"/>
                    <a:pt x="112" y="63"/>
                    <a:pt x="113" y="66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5" y="71"/>
                    <a:pt x="114" y="72"/>
                    <a:pt x="114" y="73"/>
                  </a:cubicBezTo>
                  <a:cubicBezTo>
                    <a:pt x="113" y="74"/>
                    <a:pt x="112" y="75"/>
                    <a:pt x="111" y="76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39" y="97"/>
                    <a:pt x="43" y="98"/>
                    <a:pt x="43" y="98"/>
                  </a:cubicBezTo>
                  <a:close/>
                  <a:moveTo>
                    <a:pt x="111" y="109"/>
                  </a:moveTo>
                  <a:cubicBezTo>
                    <a:pt x="103" y="111"/>
                    <a:pt x="103" y="111"/>
                    <a:pt x="103" y="111"/>
                  </a:cubicBezTo>
                  <a:cubicBezTo>
                    <a:pt x="97" y="113"/>
                    <a:pt x="92" y="119"/>
                    <a:pt x="92" y="12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07"/>
                    <a:pt x="81" y="103"/>
                    <a:pt x="84" y="102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9" y="95"/>
                    <a:pt x="112" y="96"/>
                    <a:pt x="113" y="99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6"/>
                    <a:pt x="113" y="109"/>
                    <a:pt x="111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017">
        <p15:prstTrans prst="pageCurlDouble"/>
      </p:transition>
    </mc:Choice>
    <mc:Fallback>
      <p:transition spd="slow" advTm="5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重点项目展望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603286" y="3855871"/>
            <a:ext cx="8719200" cy="8719200"/>
            <a:chOff x="1603286" y="3855871"/>
            <a:chExt cx="8719200" cy="8719200"/>
          </a:xfrm>
        </p:grpSpPr>
        <p:grpSp>
          <p:nvGrpSpPr>
            <p:cNvPr id="29" name="组合 28"/>
            <p:cNvGrpSpPr/>
            <p:nvPr/>
          </p:nvGrpSpPr>
          <p:grpSpPr>
            <a:xfrm>
              <a:off x="2943225" y="3957409"/>
              <a:ext cx="6297613" cy="2838450"/>
              <a:chOff x="2943225" y="4022725"/>
              <a:chExt cx="6297613" cy="2838450"/>
            </a:xfrm>
          </p:grpSpPr>
          <p:sp>
            <p:nvSpPr>
              <p:cNvPr id="30" name="Freeform 75"/>
              <p:cNvSpPr/>
              <p:nvPr/>
            </p:nvSpPr>
            <p:spPr bwMode="auto">
              <a:xfrm>
                <a:off x="7894638" y="6172200"/>
                <a:ext cx="714375" cy="460375"/>
              </a:xfrm>
              <a:custGeom>
                <a:avLst/>
                <a:gdLst>
                  <a:gd name="T0" fmla="*/ 56 w 190"/>
                  <a:gd name="T1" fmla="*/ 2 h 122"/>
                  <a:gd name="T2" fmla="*/ 51 w 190"/>
                  <a:gd name="T3" fmla="*/ 6 h 122"/>
                  <a:gd name="T4" fmla="*/ 48 w 190"/>
                  <a:gd name="T5" fmla="*/ 5 h 122"/>
                  <a:gd name="T6" fmla="*/ 45 w 190"/>
                  <a:gd name="T7" fmla="*/ 4 h 122"/>
                  <a:gd name="T8" fmla="*/ 39 w 190"/>
                  <a:gd name="T9" fmla="*/ 9 h 122"/>
                  <a:gd name="T10" fmla="*/ 31 w 190"/>
                  <a:gd name="T11" fmla="*/ 10 h 122"/>
                  <a:gd name="T12" fmla="*/ 19 w 190"/>
                  <a:gd name="T13" fmla="*/ 7 h 122"/>
                  <a:gd name="T14" fmla="*/ 10 w 190"/>
                  <a:gd name="T15" fmla="*/ 9 h 122"/>
                  <a:gd name="T16" fmla="*/ 9 w 190"/>
                  <a:gd name="T17" fmla="*/ 9 h 122"/>
                  <a:gd name="T18" fmla="*/ 6 w 190"/>
                  <a:gd name="T19" fmla="*/ 21 h 122"/>
                  <a:gd name="T20" fmla="*/ 5 w 190"/>
                  <a:gd name="T21" fmla="*/ 29 h 122"/>
                  <a:gd name="T22" fmla="*/ 14 w 190"/>
                  <a:gd name="T23" fmla="*/ 49 h 122"/>
                  <a:gd name="T24" fmla="*/ 19 w 190"/>
                  <a:gd name="T25" fmla="*/ 61 h 122"/>
                  <a:gd name="T26" fmla="*/ 26 w 190"/>
                  <a:gd name="T27" fmla="*/ 62 h 122"/>
                  <a:gd name="T28" fmla="*/ 36 w 190"/>
                  <a:gd name="T29" fmla="*/ 61 h 122"/>
                  <a:gd name="T30" fmla="*/ 45 w 190"/>
                  <a:gd name="T31" fmla="*/ 65 h 122"/>
                  <a:gd name="T32" fmla="*/ 49 w 190"/>
                  <a:gd name="T33" fmla="*/ 66 h 122"/>
                  <a:gd name="T34" fmla="*/ 58 w 190"/>
                  <a:gd name="T35" fmla="*/ 63 h 122"/>
                  <a:gd name="T36" fmla="*/ 64 w 190"/>
                  <a:gd name="T37" fmla="*/ 65 h 122"/>
                  <a:gd name="T38" fmla="*/ 83 w 190"/>
                  <a:gd name="T39" fmla="*/ 68 h 122"/>
                  <a:gd name="T40" fmla="*/ 106 w 190"/>
                  <a:gd name="T41" fmla="*/ 88 h 122"/>
                  <a:gd name="T42" fmla="*/ 108 w 190"/>
                  <a:gd name="T43" fmla="*/ 88 h 122"/>
                  <a:gd name="T44" fmla="*/ 117 w 190"/>
                  <a:gd name="T45" fmla="*/ 86 h 122"/>
                  <a:gd name="T46" fmla="*/ 122 w 190"/>
                  <a:gd name="T47" fmla="*/ 96 h 122"/>
                  <a:gd name="T48" fmla="*/ 135 w 190"/>
                  <a:gd name="T49" fmla="*/ 110 h 122"/>
                  <a:gd name="T50" fmla="*/ 146 w 190"/>
                  <a:gd name="T51" fmla="*/ 114 h 122"/>
                  <a:gd name="T52" fmla="*/ 147 w 190"/>
                  <a:gd name="T53" fmla="*/ 114 h 122"/>
                  <a:gd name="T54" fmla="*/ 154 w 190"/>
                  <a:gd name="T55" fmla="*/ 118 h 122"/>
                  <a:gd name="T56" fmla="*/ 158 w 190"/>
                  <a:gd name="T57" fmla="*/ 120 h 122"/>
                  <a:gd name="T58" fmla="*/ 163 w 190"/>
                  <a:gd name="T59" fmla="*/ 119 h 122"/>
                  <a:gd name="T60" fmla="*/ 169 w 190"/>
                  <a:gd name="T61" fmla="*/ 121 h 122"/>
                  <a:gd name="T62" fmla="*/ 172 w 190"/>
                  <a:gd name="T63" fmla="*/ 122 h 122"/>
                  <a:gd name="T64" fmla="*/ 175 w 190"/>
                  <a:gd name="T65" fmla="*/ 117 h 122"/>
                  <a:gd name="T66" fmla="*/ 187 w 190"/>
                  <a:gd name="T67" fmla="*/ 107 h 122"/>
                  <a:gd name="T68" fmla="*/ 188 w 190"/>
                  <a:gd name="T69" fmla="*/ 94 h 122"/>
                  <a:gd name="T70" fmla="*/ 172 w 190"/>
                  <a:gd name="T71" fmla="*/ 73 h 122"/>
                  <a:gd name="T72" fmla="*/ 157 w 190"/>
                  <a:gd name="T73" fmla="*/ 54 h 122"/>
                  <a:gd name="T74" fmla="*/ 151 w 190"/>
                  <a:gd name="T75" fmla="*/ 39 h 122"/>
                  <a:gd name="T76" fmla="*/ 147 w 190"/>
                  <a:gd name="T77" fmla="*/ 36 h 122"/>
                  <a:gd name="T78" fmla="*/ 145 w 190"/>
                  <a:gd name="T79" fmla="*/ 36 h 122"/>
                  <a:gd name="T80" fmla="*/ 138 w 190"/>
                  <a:gd name="T81" fmla="*/ 20 h 122"/>
                  <a:gd name="T82" fmla="*/ 138 w 190"/>
                  <a:gd name="T83" fmla="*/ 20 h 122"/>
                  <a:gd name="T84" fmla="*/ 134 w 190"/>
                  <a:gd name="T85" fmla="*/ 25 h 122"/>
                  <a:gd name="T86" fmla="*/ 130 w 190"/>
                  <a:gd name="T87" fmla="*/ 39 h 122"/>
                  <a:gd name="T88" fmla="*/ 126 w 190"/>
                  <a:gd name="T89" fmla="*/ 38 h 122"/>
                  <a:gd name="T90" fmla="*/ 107 w 190"/>
                  <a:gd name="T91" fmla="*/ 22 h 122"/>
                  <a:gd name="T92" fmla="*/ 108 w 190"/>
                  <a:gd name="T93" fmla="*/ 18 h 122"/>
                  <a:gd name="T94" fmla="*/ 111 w 190"/>
                  <a:gd name="T95" fmla="*/ 14 h 122"/>
                  <a:gd name="T96" fmla="*/ 98 w 190"/>
                  <a:gd name="T97" fmla="*/ 7 h 122"/>
                  <a:gd name="T98" fmla="*/ 93 w 190"/>
                  <a:gd name="T99" fmla="*/ 6 h 122"/>
                  <a:gd name="T100" fmla="*/ 84 w 190"/>
                  <a:gd name="T101" fmla="*/ 4 h 122"/>
                  <a:gd name="T102" fmla="*/ 79 w 190"/>
                  <a:gd name="T103" fmla="*/ 9 h 122"/>
                  <a:gd name="T104" fmla="*/ 77 w 190"/>
                  <a:gd name="T105" fmla="*/ 9 h 122"/>
                  <a:gd name="T106" fmla="*/ 64 w 190"/>
                  <a:gd name="T107" fmla="*/ 0 h 122"/>
                  <a:gd name="T108" fmla="*/ 63 w 190"/>
                  <a:gd name="T10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0" h="122">
                    <a:moveTo>
                      <a:pt x="63" y="0"/>
                    </a:moveTo>
                    <a:cubicBezTo>
                      <a:pt x="61" y="0"/>
                      <a:pt x="58" y="2"/>
                      <a:pt x="56" y="2"/>
                    </a:cubicBezTo>
                    <a:cubicBezTo>
                      <a:pt x="54" y="3"/>
                      <a:pt x="54" y="5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0" y="6"/>
                      <a:pt x="50" y="6"/>
                      <a:pt x="49" y="6"/>
                    </a:cubicBezTo>
                    <a:cubicBezTo>
                      <a:pt x="49" y="6"/>
                      <a:pt x="48" y="5"/>
                      <a:pt x="48" y="5"/>
                    </a:cubicBezTo>
                    <a:cubicBezTo>
                      <a:pt x="47" y="5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9"/>
                      <a:pt x="39" y="9"/>
                    </a:cubicBezTo>
                    <a:cubicBezTo>
                      <a:pt x="38" y="10"/>
                      <a:pt x="37" y="10"/>
                      <a:pt x="35" y="10"/>
                    </a:cubicBezTo>
                    <a:cubicBezTo>
                      <a:pt x="34" y="10"/>
                      <a:pt x="32" y="10"/>
                      <a:pt x="31" y="10"/>
                    </a:cubicBezTo>
                    <a:cubicBezTo>
                      <a:pt x="28" y="9"/>
                      <a:pt x="23" y="8"/>
                      <a:pt x="20" y="8"/>
                    </a:cubicBezTo>
                    <a:cubicBezTo>
                      <a:pt x="20" y="8"/>
                      <a:pt x="20" y="7"/>
                      <a:pt x="19" y="7"/>
                    </a:cubicBezTo>
                    <a:cubicBezTo>
                      <a:pt x="18" y="7"/>
                      <a:pt x="17" y="8"/>
                      <a:pt x="15" y="8"/>
                    </a:cubicBezTo>
                    <a:cubicBezTo>
                      <a:pt x="13" y="8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5" y="20"/>
                      <a:pt x="6" y="21"/>
                    </a:cubicBezTo>
                    <a:cubicBezTo>
                      <a:pt x="6" y="23"/>
                      <a:pt x="3" y="22"/>
                      <a:pt x="2" y="23"/>
                    </a:cubicBezTo>
                    <a:cubicBezTo>
                      <a:pt x="0" y="23"/>
                      <a:pt x="3" y="27"/>
                      <a:pt x="5" y="29"/>
                    </a:cubicBezTo>
                    <a:cubicBezTo>
                      <a:pt x="7" y="31"/>
                      <a:pt x="10" y="36"/>
                      <a:pt x="10" y="37"/>
                    </a:cubicBezTo>
                    <a:cubicBezTo>
                      <a:pt x="9" y="39"/>
                      <a:pt x="13" y="47"/>
                      <a:pt x="14" y="49"/>
                    </a:cubicBezTo>
                    <a:cubicBezTo>
                      <a:pt x="15" y="50"/>
                      <a:pt x="11" y="52"/>
                      <a:pt x="10" y="54"/>
                    </a:cubicBezTo>
                    <a:cubicBezTo>
                      <a:pt x="9" y="56"/>
                      <a:pt x="16" y="59"/>
                      <a:pt x="19" y="61"/>
                    </a:cubicBezTo>
                    <a:cubicBezTo>
                      <a:pt x="19" y="61"/>
                      <a:pt x="20" y="61"/>
                      <a:pt x="20" y="61"/>
                    </a:cubicBezTo>
                    <a:cubicBezTo>
                      <a:pt x="22" y="61"/>
                      <a:pt x="24" y="62"/>
                      <a:pt x="26" y="62"/>
                    </a:cubicBezTo>
                    <a:cubicBezTo>
                      <a:pt x="30" y="62"/>
                      <a:pt x="33" y="61"/>
                      <a:pt x="35" y="61"/>
                    </a:cubicBezTo>
                    <a:cubicBezTo>
                      <a:pt x="35" y="61"/>
                      <a:pt x="36" y="61"/>
                      <a:pt x="36" y="61"/>
                    </a:cubicBezTo>
                    <a:cubicBezTo>
                      <a:pt x="37" y="61"/>
                      <a:pt x="37" y="61"/>
                      <a:pt x="38" y="61"/>
                    </a:cubicBezTo>
                    <a:cubicBezTo>
                      <a:pt x="40" y="62"/>
                      <a:pt x="42" y="63"/>
                      <a:pt x="45" y="65"/>
                    </a:cubicBezTo>
                    <a:cubicBezTo>
                      <a:pt x="46" y="65"/>
                      <a:pt x="46" y="65"/>
                      <a:pt x="47" y="66"/>
                    </a:cubicBezTo>
                    <a:cubicBezTo>
                      <a:pt x="48" y="66"/>
                      <a:pt x="49" y="66"/>
                      <a:pt x="49" y="66"/>
                    </a:cubicBezTo>
                    <a:cubicBezTo>
                      <a:pt x="51" y="66"/>
                      <a:pt x="53" y="65"/>
                      <a:pt x="55" y="64"/>
                    </a:cubicBezTo>
                    <a:cubicBezTo>
                      <a:pt x="56" y="63"/>
                      <a:pt x="57" y="63"/>
                      <a:pt x="58" y="63"/>
                    </a:cubicBezTo>
                    <a:cubicBezTo>
                      <a:pt x="59" y="63"/>
                      <a:pt x="60" y="63"/>
                      <a:pt x="61" y="63"/>
                    </a:cubicBezTo>
                    <a:cubicBezTo>
                      <a:pt x="62" y="64"/>
                      <a:pt x="63" y="64"/>
                      <a:pt x="64" y="65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8" y="66"/>
                      <a:pt x="81" y="68"/>
                      <a:pt x="83" y="68"/>
                    </a:cubicBezTo>
                    <a:cubicBezTo>
                      <a:pt x="85" y="69"/>
                      <a:pt x="94" y="73"/>
                      <a:pt x="96" y="75"/>
                    </a:cubicBezTo>
                    <a:cubicBezTo>
                      <a:pt x="99" y="77"/>
                      <a:pt x="105" y="86"/>
                      <a:pt x="106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88"/>
                      <a:pt x="108" y="88"/>
                    </a:cubicBezTo>
                    <a:cubicBezTo>
                      <a:pt x="110" y="88"/>
                      <a:pt x="115" y="86"/>
                      <a:pt x="116" y="86"/>
                    </a:cubicBezTo>
                    <a:cubicBezTo>
                      <a:pt x="117" y="86"/>
                      <a:pt x="117" y="86"/>
                      <a:pt x="117" y="86"/>
                    </a:cubicBezTo>
                    <a:cubicBezTo>
                      <a:pt x="118" y="86"/>
                      <a:pt x="117" y="90"/>
                      <a:pt x="117" y="91"/>
                    </a:cubicBezTo>
                    <a:cubicBezTo>
                      <a:pt x="117" y="92"/>
                      <a:pt x="119" y="94"/>
                      <a:pt x="122" y="96"/>
                    </a:cubicBezTo>
                    <a:cubicBezTo>
                      <a:pt x="124" y="98"/>
                      <a:pt x="126" y="101"/>
                      <a:pt x="126" y="103"/>
                    </a:cubicBezTo>
                    <a:cubicBezTo>
                      <a:pt x="126" y="105"/>
                      <a:pt x="131" y="107"/>
                      <a:pt x="135" y="110"/>
                    </a:cubicBezTo>
                    <a:cubicBezTo>
                      <a:pt x="137" y="111"/>
                      <a:pt x="139" y="112"/>
                      <a:pt x="141" y="113"/>
                    </a:cubicBezTo>
                    <a:cubicBezTo>
                      <a:pt x="143" y="114"/>
                      <a:pt x="145" y="114"/>
                      <a:pt x="146" y="114"/>
                    </a:cubicBezTo>
                    <a:cubicBezTo>
                      <a:pt x="146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4"/>
                    </a:cubicBezTo>
                    <a:cubicBezTo>
                      <a:pt x="147" y="114"/>
                      <a:pt x="147" y="114"/>
                      <a:pt x="148" y="114"/>
                    </a:cubicBezTo>
                    <a:cubicBezTo>
                      <a:pt x="150" y="115"/>
                      <a:pt x="152" y="117"/>
                      <a:pt x="154" y="118"/>
                    </a:cubicBezTo>
                    <a:cubicBezTo>
                      <a:pt x="154" y="119"/>
                      <a:pt x="155" y="119"/>
                      <a:pt x="155" y="119"/>
                    </a:cubicBezTo>
                    <a:cubicBezTo>
                      <a:pt x="156" y="119"/>
                      <a:pt x="157" y="120"/>
                      <a:pt x="158" y="120"/>
                    </a:cubicBezTo>
                    <a:cubicBezTo>
                      <a:pt x="160" y="120"/>
                      <a:pt x="161" y="119"/>
                      <a:pt x="162" y="119"/>
                    </a:cubicBezTo>
                    <a:cubicBezTo>
                      <a:pt x="162" y="119"/>
                      <a:pt x="163" y="119"/>
                      <a:pt x="163" y="119"/>
                    </a:cubicBezTo>
                    <a:cubicBezTo>
                      <a:pt x="165" y="119"/>
                      <a:pt x="167" y="120"/>
                      <a:pt x="169" y="120"/>
                    </a:cubicBezTo>
                    <a:cubicBezTo>
                      <a:pt x="169" y="121"/>
                      <a:pt x="169" y="121"/>
                      <a:pt x="169" y="12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71" y="121"/>
                      <a:pt x="172" y="122"/>
                      <a:pt x="172" y="122"/>
                    </a:cubicBezTo>
                    <a:cubicBezTo>
                      <a:pt x="172" y="122"/>
                      <a:pt x="172" y="122"/>
                      <a:pt x="172" y="122"/>
                    </a:cubicBezTo>
                    <a:cubicBezTo>
                      <a:pt x="174" y="122"/>
                      <a:pt x="174" y="117"/>
                      <a:pt x="175" y="117"/>
                    </a:cubicBezTo>
                    <a:cubicBezTo>
                      <a:pt x="175" y="116"/>
                      <a:pt x="178" y="113"/>
                      <a:pt x="180" y="111"/>
                    </a:cubicBezTo>
                    <a:cubicBezTo>
                      <a:pt x="182" y="110"/>
                      <a:pt x="186" y="107"/>
                      <a:pt x="187" y="107"/>
                    </a:cubicBezTo>
                    <a:cubicBezTo>
                      <a:pt x="189" y="106"/>
                      <a:pt x="190" y="102"/>
                      <a:pt x="189" y="100"/>
                    </a:cubicBezTo>
                    <a:cubicBezTo>
                      <a:pt x="189" y="97"/>
                      <a:pt x="189" y="96"/>
                      <a:pt x="188" y="94"/>
                    </a:cubicBezTo>
                    <a:cubicBezTo>
                      <a:pt x="187" y="92"/>
                      <a:pt x="188" y="90"/>
                      <a:pt x="187" y="88"/>
                    </a:cubicBezTo>
                    <a:cubicBezTo>
                      <a:pt x="185" y="85"/>
                      <a:pt x="175" y="75"/>
                      <a:pt x="172" y="73"/>
                    </a:cubicBezTo>
                    <a:cubicBezTo>
                      <a:pt x="170" y="71"/>
                      <a:pt x="170" y="69"/>
                      <a:pt x="170" y="66"/>
                    </a:cubicBezTo>
                    <a:cubicBezTo>
                      <a:pt x="169" y="63"/>
                      <a:pt x="159" y="57"/>
                      <a:pt x="157" y="54"/>
                    </a:cubicBezTo>
                    <a:cubicBezTo>
                      <a:pt x="154" y="52"/>
                      <a:pt x="156" y="51"/>
                      <a:pt x="154" y="48"/>
                    </a:cubicBezTo>
                    <a:cubicBezTo>
                      <a:pt x="153" y="46"/>
                      <a:pt x="153" y="42"/>
                      <a:pt x="151" y="39"/>
                    </a:cubicBezTo>
                    <a:cubicBezTo>
                      <a:pt x="151" y="38"/>
                      <a:pt x="150" y="37"/>
                      <a:pt x="149" y="37"/>
                    </a:cubicBezTo>
                    <a:cubicBezTo>
                      <a:pt x="148" y="37"/>
                      <a:pt x="147" y="37"/>
                      <a:pt x="147" y="36"/>
                    </a:cubicBezTo>
                    <a:cubicBezTo>
                      <a:pt x="146" y="36"/>
                      <a:pt x="146" y="36"/>
                      <a:pt x="145" y="36"/>
                    </a:cubicBezTo>
                    <a:cubicBezTo>
                      <a:pt x="145" y="36"/>
                      <a:pt x="145" y="36"/>
                      <a:pt x="145" y="36"/>
                    </a:cubicBezTo>
                    <a:cubicBezTo>
                      <a:pt x="143" y="35"/>
                      <a:pt x="144" y="29"/>
                      <a:pt x="142" y="27"/>
                    </a:cubicBezTo>
                    <a:cubicBezTo>
                      <a:pt x="139" y="24"/>
                      <a:pt x="139" y="21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20"/>
                      <a:pt x="136" y="22"/>
                      <a:pt x="137" y="22"/>
                    </a:cubicBezTo>
                    <a:cubicBezTo>
                      <a:pt x="137" y="23"/>
                      <a:pt x="136" y="25"/>
                      <a:pt x="134" y="25"/>
                    </a:cubicBezTo>
                    <a:cubicBezTo>
                      <a:pt x="132" y="26"/>
                      <a:pt x="133" y="35"/>
                      <a:pt x="132" y="37"/>
                    </a:cubicBezTo>
                    <a:cubicBezTo>
                      <a:pt x="132" y="39"/>
                      <a:pt x="131" y="39"/>
                      <a:pt x="130" y="39"/>
                    </a:cubicBezTo>
                    <a:cubicBezTo>
                      <a:pt x="129" y="39"/>
                      <a:pt x="129" y="39"/>
                      <a:pt x="128" y="39"/>
                    </a:cubicBezTo>
                    <a:cubicBezTo>
                      <a:pt x="127" y="39"/>
                      <a:pt x="127" y="38"/>
                      <a:pt x="126" y="38"/>
                    </a:cubicBezTo>
                    <a:cubicBezTo>
                      <a:pt x="123" y="37"/>
                      <a:pt x="120" y="32"/>
                      <a:pt x="118" y="31"/>
                    </a:cubicBezTo>
                    <a:cubicBezTo>
                      <a:pt x="116" y="29"/>
                      <a:pt x="110" y="25"/>
                      <a:pt x="107" y="22"/>
                    </a:cubicBezTo>
                    <a:cubicBezTo>
                      <a:pt x="104" y="19"/>
                      <a:pt x="106" y="18"/>
                      <a:pt x="107" y="18"/>
                    </a:cubicBezTo>
                    <a:cubicBezTo>
                      <a:pt x="107" y="18"/>
                      <a:pt x="107" y="18"/>
                      <a:pt x="108" y="18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9" y="18"/>
                      <a:pt x="111" y="15"/>
                      <a:pt x="111" y="14"/>
                    </a:cubicBezTo>
                    <a:cubicBezTo>
                      <a:pt x="110" y="12"/>
                      <a:pt x="104" y="10"/>
                      <a:pt x="102" y="9"/>
                    </a:cubicBezTo>
                    <a:cubicBezTo>
                      <a:pt x="101" y="8"/>
                      <a:pt x="100" y="8"/>
                      <a:pt x="98" y="7"/>
                    </a:cubicBezTo>
                    <a:cubicBezTo>
                      <a:pt x="96" y="6"/>
                      <a:pt x="95" y="6"/>
                      <a:pt x="94" y="6"/>
                    </a:cubicBezTo>
                    <a:cubicBezTo>
                      <a:pt x="94" y="6"/>
                      <a:pt x="93" y="6"/>
                      <a:pt x="93" y="6"/>
                    </a:cubicBezTo>
                    <a:cubicBezTo>
                      <a:pt x="93" y="6"/>
                      <a:pt x="92" y="6"/>
                      <a:pt x="92" y="6"/>
                    </a:cubicBezTo>
                    <a:cubicBezTo>
                      <a:pt x="90" y="6"/>
                      <a:pt x="86" y="5"/>
                      <a:pt x="84" y="4"/>
                    </a:cubicBezTo>
                    <a:cubicBezTo>
                      <a:pt x="84" y="4"/>
                      <a:pt x="83" y="4"/>
                      <a:pt x="83" y="4"/>
                    </a:cubicBezTo>
                    <a:cubicBezTo>
                      <a:pt x="81" y="4"/>
                      <a:pt x="80" y="7"/>
                      <a:pt x="79" y="9"/>
                    </a:cubicBezTo>
                    <a:cubicBezTo>
                      <a:pt x="79" y="9"/>
                      <a:pt x="78" y="9"/>
                      <a:pt x="78" y="9"/>
                    </a:cubicBezTo>
                    <a:cubicBezTo>
                      <a:pt x="78" y="9"/>
                      <a:pt x="77" y="9"/>
                      <a:pt x="77" y="9"/>
                    </a:cubicBezTo>
                    <a:cubicBezTo>
                      <a:pt x="76" y="9"/>
                      <a:pt x="75" y="8"/>
                      <a:pt x="73" y="7"/>
                    </a:cubicBezTo>
                    <a:cubicBezTo>
                      <a:pt x="71" y="6"/>
                      <a:pt x="66" y="1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6"/>
              <p:cNvSpPr/>
              <p:nvPr/>
            </p:nvSpPr>
            <p:spPr bwMode="auto">
              <a:xfrm>
                <a:off x="8451850" y="6635750"/>
                <a:ext cx="74613" cy="49213"/>
              </a:xfrm>
              <a:custGeom>
                <a:avLst/>
                <a:gdLst>
                  <a:gd name="T0" fmla="*/ 1 w 20"/>
                  <a:gd name="T1" fmla="*/ 0 h 13"/>
                  <a:gd name="T2" fmla="*/ 0 w 20"/>
                  <a:gd name="T3" fmla="*/ 1 h 13"/>
                  <a:gd name="T4" fmla="*/ 2 w 20"/>
                  <a:gd name="T5" fmla="*/ 4 h 13"/>
                  <a:gd name="T6" fmla="*/ 4 w 20"/>
                  <a:gd name="T7" fmla="*/ 7 h 13"/>
                  <a:gd name="T8" fmla="*/ 8 w 20"/>
                  <a:gd name="T9" fmla="*/ 12 h 13"/>
                  <a:gd name="T10" fmla="*/ 10 w 20"/>
                  <a:gd name="T11" fmla="*/ 13 h 13"/>
                  <a:gd name="T12" fmla="*/ 12 w 20"/>
                  <a:gd name="T13" fmla="*/ 13 h 13"/>
                  <a:gd name="T14" fmla="*/ 13 w 20"/>
                  <a:gd name="T15" fmla="*/ 13 h 13"/>
                  <a:gd name="T16" fmla="*/ 18 w 20"/>
                  <a:gd name="T17" fmla="*/ 11 h 13"/>
                  <a:gd name="T18" fmla="*/ 16 w 20"/>
                  <a:gd name="T19" fmla="*/ 6 h 13"/>
                  <a:gd name="T20" fmla="*/ 15 w 20"/>
                  <a:gd name="T21" fmla="*/ 5 h 13"/>
                  <a:gd name="T22" fmla="*/ 12 w 20"/>
                  <a:gd name="T23" fmla="*/ 5 h 13"/>
                  <a:gd name="T24" fmla="*/ 10 w 20"/>
                  <a:gd name="T25" fmla="*/ 5 h 13"/>
                  <a:gd name="T26" fmla="*/ 9 w 20"/>
                  <a:gd name="T27" fmla="*/ 4 h 13"/>
                  <a:gd name="T28" fmla="*/ 5 w 20"/>
                  <a:gd name="T29" fmla="*/ 2 h 13"/>
                  <a:gd name="T30" fmla="*/ 2 w 20"/>
                  <a:gd name="T31" fmla="*/ 1 h 13"/>
                  <a:gd name="T32" fmla="*/ 1 w 20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3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3"/>
                      <a:pt x="2" y="4"/>
                    </a:cubicBezTo>
                    <a:cubicBezTo>
                      <a:pt x="3" y="5"/>
                      <a:pt x="3" y="6"/>
                      <a:pt x="4" y="7"/>
                    </a:cubicBezTo>
                    <a:cubicBezTo>
                      <a:pt x="4" y="8"/>
                      <a:pt x="6" y="10"/>
                      <a:pt x="8" y="12"/>
                    </a:cubicBezTo>
                    <a:cubicBezTo>
                      <a:pt x="8" y="12"/>
                      <a:pt x="9" y="13"/>
                      <a:pt x="10" y="13"/>
                    </a:cubicBezTo>
                    <a:cubicBezTo>
                      <a:pt x="10" y="13"/>
                      <a:pt x="11" y="13"/>
                      <a:pt x="12" y="13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4" y="13"/>
                      <a:pt x="16" y="11"/>
                      <a:pt x="18" y="11"/>
                    </a:cubicBezTo>
                    <a:cubicBezTo>
                      <a:pt x="20" y="10"/>
                      <a:pt x="18" y="7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6" y="3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7"/>
              <p:cNvSpPr/>
              <p:nvPr/>
            </p:nvSpPr>
            <p:spPr bwMode="auto">
              <a:xfrm>
                <a:off x="8837613" y="6819900"/>
                <a:ext cx="131763" cy="41275"/>
              </a:xfrm>
              <a:custGeom>
                <a:avLst/>
                <a:gdLst>
                  <a:gd name="T0" fmla="*/ 27 w 35"/>
                  <a:gd name="T1" fmla="*/ 0 h 11"/>
                  <a:gd name="T2" fmla="*/ 25 w 35"/>
                  <a:gd name="T3" fmla="*/ 1 h 11"/>
                  <a:gd name="T4" fmla="*/ 24 w 35"/>
                  <a:gd name="T5" fmla="*/ 1 h 11"/>
                  <a:gd name="T6" fmla="*/ 23 w 35"/>
                  <a:gd name="T7" fmla="*/ 1 h 11"/>
                  <a:gd name="T8" fmla="*/ 23 w 35"/>
                  <a:gd name="T9" fmla="*/ 1 h 11"/>
                  <a:gd name="T10" fmla="*/ 22 w 35"/>
                  <a:gd name="T11" fmla="*/ 1 h 11"/>
                  <a:gd name="T12" fmla="*/ 18 w 35"/>
                  <a:gd name="T13" fmla="*/ 3 h 11"/>
                  <a:gd name="T14" fmla="*/ 16 w 35"/>
                  <a:gd name="T15" fmla="*/ 3 h 11"/>
                  <a:gd name="T16" fmla="*/ 14 w 35"/>
                  <a:gd name="T17" fmla="*/ 3 h 11"/>
                  <a:gd name="T18" fmla="*/ 8 w 35"/>
                  <a:gd name="T19" fmla="*/ 2 h 11"/>
                  <a:gd name="T20" fmla="*/ 8 w 35"/>
                  <a:gd name="T21" fmla="*/ 2 h 11"/>
                  <a:gd name="T22" fmla="*/ 4 w 35"/>
                  <a:gd name="T23" fmla="*/ 3 h 11"/>
                  <a:gd name="T24" fmla="*/ 0 w 35"/>
                  <a:gd name="T25" fmla="*/ 4 h 11"/>
                  <a:gd name="T26" fmla="*/ 3 w 35"/>
                  <a:gd name="T27" fmla="*/ 6 h 11"/>
                  <a:gd name="T28" fmla="*/ 3 w 35"/>
                  <a:gd name="T29" fmla="*/ 6 h 11"/>
                  <a:gd name="T30" fmla="*/ 4 w 35"/>
                  <a:gd name="T31" fmla="*/ 6 h 11"/>
                  <a:gd name="T32" fmla="*/ 9 w 35"/>
                  <a:gd name="T33" fmla="*/ 9 h 11"/>
                  <a:gd name="T34" fmla="*/ 11 w 35"/>
                  <a:gd name="T35" fmla="*/ 10 h 11"/>
                  <a:gd name="T36" fmla="*/ 14 w 35"/>
                  <a:gd name="T37" fmla="*/ 11 h 11"/>
                  <a:gd name="T38" fmla="*/ 15 w 35"/>
                  <a:gd name="T39" fmla="*/ 11 h 11"/>
                  <a:gd name="T40" fmla="*/ 21 w 35"/>
                  <a:gd name="T41" fmla="*/ 9 h 11"/>
                  <a:gd name="T42" fmla="*/ 22 w 35"/>
                  <a:gd name="T43" fmla="*/ 8 h 11"/>
                  <a:gd name="T44" fmla="*/ 25 w 35"/>
                  <a:gd name="T45" fmla="*/ 9 h 11"/>
                  <a:gd name="T46" fmla="*/ 27 w 35"/>
                  <a:gd name="T47" fmla="*/ 9 h 11"/>
                  <a:gd name="T48" fmla="*/ 28 w 35"/>
                  <a:gd name="T49" fmla="*/ 9 h 11"/>
                  <a:gd name="T50" fmla="*/ 32 w 35"/>
                  <a:gd name="T51" fmla="*/ 8 h 11"/>
                  <a:gd name="T52" fmla="*/ 35 w 35"/>
                  <a:gd name="T53" fmla="*/ 5 h 11"/>
                  <a:gd name="T54" fmla="*/ 33 w 35"/>
                  <a:gd name="T55" fmla="*/ 4 h 11"/>
                  <a:gd name="T56" fmla="*/ 32 w 35"/>
                  <a:gd name="T57" fmla="*/ 3 h 11"/>
                  <a:gd name="T58" fmla="*/ 31 w 35"/>
                  <a:gd name="T59" fmla="*/ 3 h 11"/>
                  <a:gd name="T60" fmla="*/ 29 w 35"/>
                  <a:gd name="T61" fmla="*/ 0 h 11"/>
                  <a:gd name="T62" fmla="*/ 28 w 35"/>
                  <a:gd name="T63" fmla="*/ 0 h 11"/>
                  <a:gd name="T64" fmla="*/ 27 w 35"/>
                  <a:gd name="T6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11">
                    <a:moveTo>
                      <a:pt x="27" y="0"/>
                    </a:moveTo>
                    <a:cubicBezTo>
                      <a:pt x="26" y="0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1" y="2"/>
                      <a:pt x="20" y="3"/>
                      <a:pt x="18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3"/>
                      <a:pt x="10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5" y="3"/>
                      <a:pt x="4" y="3"/>
                    </a:cubicBezTo>
                    <a:cubicBezTo>
                      <a:pt x="3" y="3"/>
                      <a:pt x="0" y="4"/>
                      <a:pt x="0" y="4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5" y="7"/>
                      <a:pt x="7" y="8"/>
                      <a:pt x="9" y="9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2" y="11"/>
                      <a:pt x="13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1"/>
                      <a:pt x="21" y="10"/>
                      <a:pt x="21" y="9"/>
                    </a:cubicBezTo>
                    <a:cubicBezTo>
                      <a:pt x="21" y="8"/>
                      <a:pt x="21" y="8"/>
                      <a:pt x="22" y="8"/>
                    </a:cubicBezTo>
                    <a:cubicBezTo>
                      <a:pt x="22" y="8"/>
                      <a:pt x="23" y="9"/>
                      <a:pt x="25" y="9"/>
                    </a:cubicBezTo>
                    <a:cubicBezTo>
                      <a:pt x="26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8"/>
                      <a:pt x="30" y="8"/>
                      <a:pt x="32" y="8"/>
                    </a:cubicBezTo>
                    <a:cubicBezTo>
                      <a:pt x="34" y="7"/>
                      <a:pt x="35" y="6"/>
                      <a:pt x="35" y="5"/>
                    </a:cubicBezTo>
                    <a:cubicBezTo>
                      <a:pt x="35" y="5"/>
                      <a:pt x="34" y="4"/>
                      <a:pt x="33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2"/>
                      <a:pt x="30" y="1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8"/>
              <p:cNvSpPr/>
              <p:nvPr/>
            </p:nvSpPr>
            <p:spPr bwMode="auto">
              <a:xfrm>
                <a:off x="8947150" y="6759575"/>
                <a:ext cx="98425" cy="90488"/>
              </a:xfrm>
              <a:custGeom>
                <a:avLst/>
                <a:gdLst>
                  <a:gd name="T0" fmla="*/ 0 w 26"/>
                  <a:gd name="T1" fmla="*/ 0 h 24"/>
                  <a:gd name="T2" fmla="*/ 1 w 26"/>
                  <a:gd name="T3" fmla="*/ 2 h 24"/>
                  <a:gd name="T4" fmla="*/ 3 w 26"/>
                  <a:gd name="T5" fmla="*/ 4 h 24"/>
                  <a:gd name="T6" fmla="*/ 6 w 26"/>
                  <a:gd name="T7" fmla="*/ 8 h 24"/>
                  <a:gd name="T8" fmla="*/ 10 w 26"/>
                  <a:gd name="T9" fmla="*/ 13 h 24"/>
                  <a:gd name="T10" fmla="*/ 8 w 26"/>
                  <a:gd name="T11" fmla="*/ 15 h 24"/>
                  <a:gd name="T12" fmla="*/ 8 w 26"/>
                  <a:gd name="T13" fmla="*/ 15 h 24"/>
                  <a:gd name="T14" fmla="*/ 6 w 26"/>
                  <a:gd name="T15" fmla="*/ 15 h 24"/>
                  <a:gd name="T16" fmla="*/ 4 w 26"/>
                  <a:gd name="T17" fmla="*/ 15 h 24"/>
                  <a:gd name="T18" fmla="*/ 9 w 26"/>
                  <a:gd name="T19" fmla="*/ 19 h 24"/>
                  <a:gd name="T20" fmla="*/ 10 w 26"/>
                  <a:gd name="T21" fmla="*/ 21 h 24"/>
                  <a:gd name="T22" fmla="*/ 11 w 26"/>
                  <a:gd name="T23" fmla="*/ 24 h 24"/>
                  <a:gd name="T24" fmla="*/ 12 w 26"/>
                  <a:gd name="T25" fmla="*/ 24 h 24"/>
                  <a:gd name="T26" fmla="*/ 13 w 26"/>
                  <a:gd name="T27" fmla="*/ 24 h 24"/>
                  <a:gd name="T28" fmla="*/ 15 w 26"/>
                  <a:gd name="T29" fmla="*/ 24 h 24"/>
                  <a:gd name="T30" fmla="*/ 19 w 26"/>
                  <a:gd name="T31" fmla="*/ 23 h 24"/>
                  <a:gd name="T32" fmla="*/ 20 w 26"/>
                  <a:gd name="T33" fmla="*/ 21 h 24"/>
                  <a:gd name="T34" fmla="*/ 20 w 26"/>
                  <a:gd name="T35" fmla="*/ 21 h 24"/>
                  <a:gd name="T36" fmla="*/ 21 w 26"/>
                  <a:gd name="T37" fmla="*/ 21 h 24"/>
                  <a:gd name="T38" fmla="*/ 22 w 26"/>
                  <a:gd name="T39" fmla="*/ 22 h 24"/>
                  <a:gd name="T40" fmla="*/ 23 w 26"/>
                  <a:gd name="T41" fmla="*/ 22 h 24"/>
                  <a:gd name="T42" fmla="*/ 24 w 26"/>
                  <a:gd name="T43" fmla="*/ 22 h 24"/>
                  <a:gd name="T44" fmla="*/ 24 w 26"/>
                  <a:gd name="T45" fmla="*/ 22 h 24"/>
                  <a:gd name="T46" fmla="*/ 26 w 26"/>
                  <a:gd name="T47" fmla="*/ 20 h 24"/>
                  <a:gd name="T48" fmla="*/ 25 w 26"/>
                  <a:gd name="T49" fmla="*/ 19 h 24"/>
                  <a:gd name="T50" fmla="*/ 21 w 26"/>
                  <a:gd name="T51" fmla="*/ 18 h 24"/>
                  <a:gd name="T52" fmla="*/ 17 w 26"/>
                  <a:gd name="T53" fmla="*/ 17 h 24"/>
                  <a:gd name="T54" fmla="*/ 16 w 26"/>
                  <a:gd name="T55" fmla="*/ 16 h 24"/>
                  <a:gd name="T56" fmla="*/ 15 w 26"/>
                  <a:gd name="T57" fmla="*/ 13 h 24"/>
                  <a:gd name="T58" fmla="*/ 14 w 26"/>
                  <a:gd name="T59" fmla="*/ 12 h 24"/>
                  <a:gd name="T60" fmla="*/ 11 w 26"/>
                  <a:gd name="T61" fmla="*/ 12 h 24"/>
                  <a:gd name="T62" fmla="*/ 11 w 26"/>
                  <a:gd name="T63" fmla="*/ 12 h 24"/>
                  <a:gd name="T64" fmla="*/ 9 w 26"/>
                  <a:gd name="T65" fmla="*/ 8 h 24"/>
                  <a:gd name="T66" fmla="*/ 6 w 26"/>
                  <a:gd name="T67" fmla="*/ 4 h 24"/>
                  <a:gd name="T68" fmla="*/ 1 w 26"/>
                  <a:gd name="T69" fmla="*/ 0 h 24"/>
                  <a:gd name="T70" fmla="*/ 1 w 26"/>
                  <a:gd name="T71" fmla="*/ 0 h 24"/>
                  <a:gd name="T72" fmla="*/ 0 w 26"/>
                  <a:gd name="T7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" h="24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8" y="9"/>
                      <a:pt x="10" y="13"/>
                      <a:pt x="10" y="13"/>
                    </a:cubicBezTo>
                    <a:cubicBezTo>
                      <a:pt x="10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7" y="15"/>
                      <a:pt x="6" y="15"/>
                    </a:cubicBezTo>
                    <a:cubicBezTo>
                      <a:pt x="5" y="15"/>
                      <a:pt x="4" y="15"/>
                      <a:pt x="4" y="15"/>
                    </a:cubicBezTo>
                    <a:cubicBezTo>
                      <a:pt x="4" y="15"/>
                      <a:pt x="8" y="18"/>
                      <a:pt x="9" y="19"/>
                    </a:cubicBezTo>
                    <a:cubicBezTo>
                      <a:pt x="11" y="20"/>
                      <a:pt x="11" y="21"/>
                      <a:pt x="10" y="21"/>
                    </a:cubicBezTo>
                    <a:cubicBezTo>
                      <a:pt x="10" y="22"/>
                      <a:pt x="10" y="23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4"/>
                      <a:pt x="15" y="24"/>
                      <a:pt x="15" y="24"/>
                    </a:cubicBezTo>
                    <a:cubicBezTo>
                      <a:pt x="17" y="24"/>
                      <a:pt x="17" y="24"/>
                      <a:pt x="19" y="23"/>
                    </a:cubicBezTo>
                    <a:cubicBezTo>
                      <a:pt x="20" y="23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1"/>
                      <a:pt x="21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24" y="19"/>
                      <a:pt x="22" y="18"/>
                      <a:pt x="21" y="18"/>
                    </a:cubicBezTo>
                    <a:cubicBezTo>
                      <a:pt x="20" y="18"/>
                      <a:pt x="19" y="17"/>
                      <a:pt x="17" y="17"/>
                    </a:cubicBezTo>
                    <a:cubicBezTo>
                      <a:pt x="17" y="17"/>
                      <a:pt x="16" y="16"/>
                      <a:pt x="16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2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1"/>
                      <a:pt x="9" y="9"/>
                      <a:pt x="9" y="8"/>
                    </a:cubicBezTo>
                    <a:cubicBezTo>
                      <a:pt x="9" y="6"/>
                      <a:pt x="7" y="5"/>
                      <a:pt x="6" y="4"/>
                    </a:cubicBezTo>
                    <a:cubicBezTo>
                      <a:pt x="4" y="3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9"/>
              <p:cNvSpPr/>
              <p:nvPr/>
            </p:nvSpPr>
            <p:spPr bwMode="auto">
              <a:xfrm>
                <a:off x="2943225" y="4640263"/>
                <a:ext cx="2352675" cy="1992313"/>
              </a:xfrm>
              <a:custGeom>
                <a:avLst/>
                <a:gdLst>
                  <a:gd name="T0" fmla="*/ 385 w 626"/>
                  <a:gd name="T1" fmla="*/ 3 h 529"/>
                  <a:gd name="T2" fmla="*/ 362 w 626"/>
                  <a:gd name="T3" fmla="*/ 21 h 529"/>
                  <a:gd name="T4" fmla="*/ 343 w 626"/>
                  <a:gd name="T5" fmla="*/ 3 h 529"/>
                  <a:gd name="T6" fmla="*/ 326 w 626"/>
                  <a:gd name="T7" fmla="*/ 36 h 529"/>
                  <a:gd name="T8" fmla="*/ 278 w 626"/>
                  <a:gd name="T9" fmla="*/ 62 h 529"/>
                  <a:gd name="T10" fmla="*/ 251 w 626"/>
                  <a:gd name="T11" fmla="*/ 64 h 529"/>
                  <a:gd name="T12" fmla="*/ 204 w 626"/>
                  <a:gd name="T13" fmla="*/ 75 h 529"/>
                  <a:gd name="T14" fmla="*/ 185 w 626"/>
                  <a:gd name="T15" fmla="*/ 82 h 529"/>
                  <a:gd name="T16" fmla="*/ 116 w 626"/>
                  <a:gd name="T17" fmla="*/ 121 h 529"/>
                  <a:gd name="T18" fmla="*/ 54 w 626"/>
                  <a:gd name="T19" fmla="*/ 147 h 529"/>
                  <a:gd name="T20" fmla="*/ 5 w 626"/>
                  <a:gd name="T21" fmla="*/ 202 h 529"/>
                  <a:gd name="T22" fmla="*/ 19 w 626"/>
                  <a:gd name="T23" fmla="*/ 209 h 529"/>
                  <a:gd name="T24" fmla="*/ 21 w 626"/>
                  <a:gd name="T25" fmla="*/ 221 h 529"/>
                  <a:gd name="T26" fmla="*/ 11 w 626"/>
                  <a:gd name="T27" fmla="*/ 243 h 529"/>
                  <a:gd name="T28" fmla="*/ 25 w 626"/>
                  <a:gd name="T29" fmla="*/ 259 h 529"/>
                  <a:gd name="T30" fmla="*/ 48 w 626"/>
                  <a:gd name="T31" fmla="*/ 239 h 529"/>
                  <a:gd name="T32" fmla="*/ 55 w 626"/>
                  <a:gd name="T33" fmla="*/ 246 h 529"/>
                  <a:gd name="T34" fmla="*/ 77 w 626"/>
                  <a:gd name="T35" fmla="*/ 221 h 529"/>
                  <a:gd name="T36" fmla="*/ 116 w 626"/>
                  <a:gd name="T37" fmla="*/ 192 h 529"/>
                  <a:gd name="T38" fmla="*/ 166 w 626"/>
                  <a:gd name="T39" fmla="*/ 187 h 529"/>
                  <a:gd name="T40" fmla="*/ 202 w 626"/>
                  <a:gd name="T41" fmla="*/ 199 h 529"/>
                  <a:gd name="T42" fmla="*/ 194 w 626"/>
                  <a:gd name="T43" fmla="*/ 208 h 529"/>
                  <a:gd name="T44" fmla="*/ 226 w 626"/>
                  <a:gd name="T45" fmla="*/ 259 h 529"/>
                  <a:gd name="T46" fmla="*/ 255 w 626"/>
                  <a:gd name="T47" fmla="*/ 276 h 529"/>
                  <a:gd name="T48" fmla="*/ 251 w 626"/>
                  <a:gd name="T49" fmla="*/ 265 h 529"/>
                  <a:gd name="T50" fmla="*/ 283 w 626"/>
                  <a:gd name="T51" fmla="*/ 269 h 529"/>
                  <a:gd name="T52" fmla="*/ 311 w 626"/>
                  <a:gd name="T53" fmla="*/ 284 h 529"/>
                  <a:gd name="T54" fmla="*/ 354 w 626"/>
                  <a:gd name="T55" fmla="*/ 278 h 529"/>
                  <a:gd name="T56" fmla="*/ 391 w 626"/>
                  <a:gd name="T57" fmla="*/ 282 h 529"/>
                  <a:gd name="T58" fmla="*/ 416 w 626"/>
                  <a:gd name="T59" fmla="*/ 276 h 529"/>
                  <a:gd name="T60" fmla="*/ 424 w 626"/>
                  <a:gd name="T61" fmla="*/ 347 h 529"/>
                  <a:gd name="T62" fmla="*/ 444 w 626"/>
                  <a:gd name="T63" fmla="*/ 460 h 529"/>
                  <a:gd name="T64" fmla="*/ 450 w 626"/>
                  <a:gd name="T65" fmla="*/ 516 h 529"/>
                  <a:gd name="T66" fmla="*/ 480 w 626"/>
                  <a:gd name="T67" fmla="*/ 523 h 529"/>
                  <a:gd name="T68" fmla="*/ 475 w 626"/>
                  <a:gd name="T69" fmla="*/ 476 h 529"/>
                  <a:gd name="T70" fmla="*/ 495 w 626"/>
                  <a:gd name="T71" fmla="*/ 451 h 529"/>
                  <a:gd name="T72" fmla="*/ 557 w 626"/>
                  <a:gd name="T73" fmla="*/ 387 h 529"/>
                  <a:gd name="T74" fmla="*/ 608 w 626"/>
                  <a:gd name="T75" fmla="*/ 311 h 529"/>
                  <a:gd name="T76" fmla="*/ 618 w 626"/>
                  <a:gd name="T77" fmla="*/ 279 h 529"/>
                  <a:gd name="T78" fmla="*/ 591 w 626"/>
                  <a:gd name="T79" fmla="*/ 273 h 529"/>
                  <a:gd name="T80" fmla="*/ 560 w 626"/>
                  <a:gd name="T81" fmla="*/ 276 h 529"/>
                  <a:gd name="T82" fmla="*/ 526 w 626"/>
                  <a:gd name="T83" fmla="*/ 256 h 529"/>
                  <a:gd name="T84" fmla="*/ 472 w 626"/>
                  <a:gd name="T85" fmla="*/ 252 h 529"/>
                  <a:gd name="T86" fmla="*/ 452 w 626"/>
                  <a:gd name="T87" fmla="*/ 255 h 529"/>
                  <a:gd name="T88" fmla="*/ 419 w 626"/>
                  <a:gd name="T89" fmla="*/ 271 h 529"/>
                  <a:gd name="T90" fmla="*/ 392 w 626"/>
                  <a:gd name="T91" fmla="*/ 257 h 529"/>
                  <a:gd name="T92" fmla="*/ 376 w 626"/>
                  <a:gd name="T93" fmla="*/ 242 h 529"/>
                  <a:gd name="T94" fmla="*/ 330 w 626"/>
                  <a:gd name="T95" fmla="*/ 256 h 529"/>
                  <a:gd name="T96" fmla="*/ 363 w 626"/>
                  <a:gd name="T97" fmla="*/ 217 h 529"/>
                  <a:gd name="T98" fmla="*/ 392 w 626"/>
                  <a:gd name="T99" fmla="*/ 203 h 529"/>
                  <a:gd name="T100" fmla="*/ 405 w 626"/>
                  <a:gd name="T101" fmla="*/ 197 h 529"/>
                  <a:gd name="T102" fmla="*/ 456 w 626"/>
                  <a:gd name="T103" fmla="*/ 131 h 529"/>
                  <a:gd name="T104" fmla="*/ 475 w 626"/>
                  <a:gd name="T105" fmla="*/ 85 h 529"/>
                  <a:gd name="T106" fmla="*/ 505 w 626"/>
                  <a:gd name="T107" fmla="*/ 52 h 529"/>
                  <a:gd name="T108" fmla="*/ 459 w 626"/>
                  <a:gd name="T109" fmla="*/ 39 h 529"/>
                  <a:gd name="T110" fmla="*/ 420 w 626"/>
                  <a:gd name="T111" fmla="*/ 37 h 529"/>
                  <a:gd name="T112" fmla="*/ 416 w 626"/>
                  <a:gd name="T113" fmla="*/ 90 h 529"/>
                  <a:gd name="T114" fmla="*/ 387 w 626"/>
                  <a:gd name="T115" fmla="*/ 89 h 529"/>
                  <a:gd name="T116" fmla="*/ 362 w 626"/>
                  <a:gd name="T117" fmla="*/ 89 h 529"/>
                  <a:gd name="T118" fmla="*/ 351 w 626"/>
                  <a:gd name="T119" fmla="*/ 63 h 529"/>
                  <a:gd name="T120" fmla="*/ 368 w 626"/>
                  <a:gd name="T121" fmla="*/ 34 h 529"/>
                  <a:gd name="T122" fmla="*/ 394 w 626"/>
                  <a:gd name="T123" fmla="*/ 2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26" h="529">
                    <a:moveTo>
                      <a:pt x="403" y="0"/>
                    </a:moveTo>
                    <a:cubicBezTo>
                      <a:pt x="403" y="0"/>
                      <a:pt x="402" y="0"/>
                      <a:pt x="402" y="0"/>
                    </a:cubicBezTo>
                    <a:cubicBezTo>
                      <a:pt x="402" y="0"/>
                      <a:pt x="402" y="0"/>
                      <a:pt x="402" y="0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01" y="1"/>
                      <a:pt x="400" y="1"/>
                      <a:pt x="400" y="1"/>
                    </a:cubicBezTo>
                    <a:cubicBezTo>
                      <a:pt x="398" y="1"/>
                      <a:pt x="396" y="0"/>
                      <a:pt x="394" y="0"/>
                    </a:cubicBezTo>
                    <a:cubicBezTo>
                      <a:pt x="394" y="0"/>
                      <a:pt x="394" y="0"/>
                      <a:pt x="394" y="0"/>
                    </a:cubicBezTo>
                    <a:cubicBezTo>
                      <a:pt x="393" y="0"/>
                      <a:pt x="390" y="1"/>
                      <a:pt x="388" y="2"/>
                    </a:cubicBezTo>
                    <a:cubicBezTo>
                      <a:pt x="386" y="2"/>
                      <a:pt x="385" y="3"/>
                      <a:pt x="385" y="3"/>
                    </a:cubicBezTo>
                    <a:cubicBezTo>
                      <a:pt x="383" y="4"/>
                      <a:pt x="386" y="7"/>
                      <a:pt x="385" y="9"/>
                    </a:cubicBezTo>
                    <a:cubicBezTo>
                      <a:pt x="385" y="10"/>
                      <a:pt x="381" y="15"/>
                      <a:pt x="381" y="18"/>
                    </a:cubicBezTo>
                    <a:cubicBezTo>
                      <a:pt x="380" y="19"/>
                      <a:pt x="379" y="20"/>
                      <a:pt x="377" y="21"/>
                    </a:cubicBezTo>
                    <a:cubicBezTo>
                      <a:pt x="376" y="21"/>
                      <a:pt x="374" y="22"/>
                      <a:pt x="373" y="22"/>
                    </a:cubicBezTo>
                    <a:cubicBezTo>
                      <a:pt x="373" y="22"/>
                      <a:pt x="372" y="22"/>
                      <a:pt x="372" y="21"/>
                    </a:cubicBezTo>
                    <a:cubicBezTo>
                      <a:pt x="370" y="21"/>
                      <a:pt x="372" y="18"/>
                      <a:pt x="373" y="15"/>
                    </a:cubicBezTo>
                    <a:cubicBezTo>
                      <a:pt x="375" y="12"/>
                      <a:pt x="371" y="12"/>
                      <a:pt x="368" y="12"/>
                    </a:cubicBezTo>
                    <a:cubicBezTo>
                      <a:pt x="368" y="12"/>
                      <a:pt x="368" y="12"/>
                      <a:pt x="368" y="12"/>
                    </a:cubicBezTo>
                    <a:cubicBezTo>
                      <a:pt x="365" y="13"/>
                      <a:pt x="364" y="20"/>
                      <a:pt x="362" y="21"/>
                    </a:cubicBezTo>
                    <a:cubicBezTo>
                      <a:pt x="362" y="21"/>
                      <a:pt x="362" y="21"/>
                      <a:pt x="362" y="21"/>
                    </a:cubicBezTo>
                    <a:cubicBezTo>
                      <a:pt x="362" y="22"/>
                      <a:pt x="362" y="22"/>
                      <a:pt x="362" y="22"/>
                    </a:cubicBezTo>
                    <a:cubicBezTo>
                      <a:pt x="361" y="22"/>
                      <a:pt x="361" y="18"/>
                      <a:pt x="362" y="15"/>
                    </a:cubicBezTo>
                    <a:cubicBezTo>
                      <a:pt x="362" y="14"/>
                      <a:pt x="362" y="13"/>
                      <a:pt x="360" y="13"/>
                    </a:cubicBezTo>
                    <a:cubicBezTo>
                      <a:pt x="359" y="13"/>
                      <a:pt x="357" y="14"/>
                      <a:pt x="355" y="14"/>
                    </a:cubicBezTo>
                    <a:cubicBezTo>
                      <a:pt x="355" y="14"/>
                      <a:pt x="354" y="14"/>
                      <a:pt x="354" y="14"/>
                    </a:cubicBezTo>
                    <a:cubicBezTo>
                      <a:pt x="351" y="14"/>
                      <a:pt x="353" y="9"/>
                      <a:pt x="352" y="7"/>
                    </a:cubicBezTo>
                    <a:cubicBezTo>
                      <a:pt x="351" y="6"/>
                      <a:pt x="346" y="4"/>
                      <a:pt x="344" y="3"/>
                    </a:cubicBezTo>
                    <a:cubicBezTo>
                      <a:pt x="344" y="3"/>
                      <a:pt x="344" y="3"/>
                      <a:pt x="343" y="3"/>
                    </a:cubicBezTo>
                    <a:cubicBezTo>
                      <a:pt x="343" y="3"/>
                      <a:pt x="343" y="3"/>
                      <a:pt x="342" y="3"/>
                    </a:cubicBezTo>
                    <a:cubicBezTo>
                      <a:pt x="340" y="4"/>
                      <a:pt x="335" y="10"/>
                      <a:pt x="333" y="12"/>
                    </a:cubicBezTo>
                    <a:cubicBezTo>
                      <a:pt x="330" y="15"/>
                      <a:pt x="335" y="19"/>
                      <a:pt x="339" y="20"/>
                    </a:cubicBezTo>
                    <a:cubicBezTo>
                      <a:pt x="342" y="21"/>
                      <a:pt x="346" y="24"/>
                      <a:pt x="343" y="26"/>
                    </a:cubicBezTo>
                    <a:cubicBezTo>
                      <a:pt x="340" y="28"/>
                      <a:pt x="338" y="31"/>
                      <a:pt x="338" y="34"/>
                    </a:cubicBezTo>
                    <a:cubicBezTo>
                      <a:pt x="337" y="35"/>
                      <a:pt x="337" y="35"/>
                      <a:pt x="336" y="36"/>
                    </a:cubicBezTo>
                    <a:cubicBezTo>
                      <a:pt x="334" y="36"/>
                      <a:pt x="330" y="37"/>
                      <a:pt x="328" y="37"/>
                    </a:cubicBezTo>
                    <a:cubicBezTo>
                      <a:pt x="327" y="37"/>
                      <a:pt x="326" y="37"/>
                      <a:pt x="326" y="36"/>
                    </a:cubicBezTo>
                    <a:cubicBezTo>
                      <a:pt x="326" y="36"/>
                      <a:pt x="326" y="36"/>
                      <a:pt x="326" y="36"/>
                    </a:cubicBezTo>
                    <a:cubicBezTo>
                      <a:pt x="325" y="36"/>
                      <a:pt x="324" y="37"/>
                      <a:pt x="324" y="37"/>
                    </a:cubicBezTo>
                    <a:cubicBezTo>
                      <a:pt x="322" y="38"/>
                      <a:pt x="319" y="40"/>
                      <a:pt x="317" y="40"/>
                    </a:cubicBezTo>
                    <a:cubicBezTo>
                      <a:pt x="315" y="41"/>
                      <a:pt x="309" y="44"/>
                      <a:pt x="307" y="45"/>
                    </a:cubicBezTo>
                    <a:cubicBezTo>
                      <a:pt x="306" y="45"/>
                      <a:pt x="306" y="46"/>
                      <a:pt x="306" y="46"/>
                    </a:cubicBezTo>
                    <a:cubicBezTo>
                      <a:pt x="304" y="46"/>
                      <a:pt x="292" y="48"/>
                      <a:pt x="287" y="50"/>
                    </a:cubicBezTo>
                    <a:cubicBezTo>
                      <a:pt x="286" y="51"/>
                      <a:pt x="286" y="51"/>
                      <a:pt x="286" y="51"/>
                    </a:cubicBezTo>
                    <a:cubicBezTo>
                      <a:pt x="283" y="53"/>
                      <a:pt x="283" y="57"/>
                      <a:pt x="281" y="60"/>
                    </a:cubicBezTo>
                    <a:cubicBezTo>
                      <a:pt x="280" y="61"/>
                      <a:pt x="280" y="62"/>
                      <a:pt x="279" y="62"/>
                    </a:cubicBezTo>
                    <a:cubicBezTo>
                      <a:pt x="279" y="62"/>
                      <a:pt x="279" y="62"/>
                      <a:pt x="278" y="62"/>
                    </a:cubicBezTo>
                    <a:cubicBezTo>
                      <a:pt x="278" y="62"/>
                      <a:pt x="278" y="62"/>
                      <a:pt x="277" y="61"/>
                    </a:cubicBezTo>
                    <a:cubicBezTo>
                      <a:pt x="277" y="60"/>
                      <a:pt x="276" y="60"/>
                      <a:pt x="275" y="60"/>
                    </a:cubicBezTo>
                    <a:cubicBezTo>
                      <a:pt x="272" y="60"/>
                      <a:pt x="266" y="63"/>
                      <a:pt x="263" y="64"/>
                    </a:cubicBezTo>
                    <a:cubicBezTo>
                      <a:pt x="263" y="64"/>
                      <a:pt x="262" y="64"/>
                      <a:pt x="262" y="64"/>
                    </a:cubicBezTo>
                    <a:cubicBezTo>
                      <a:pt x="260" y="65"/>
                      <a:pt x="258" y="66"/>
                      <a:pt x="255" y="67"/>
                    </a:cubicBezTo>
                    <a:cubicBezTo>
                      <a:pt x="253" y="69"/>
                      <a:pt x="250" y="70"/>
                      <a:pt x="248" y="71"/>
                    </a:cubicBezTo>
                    <a:cubicBezTo>
                      <a:pt x="247" y="72"/>
                      <a:pt x="246" y="72"/>
                      <a:pt x="246" y="72"/>
                    </a:cubicBezTo>
                    <a:cubicBezTo>
                      <a:pt x="245" y="72"/>
                      <a:pt x="245" y="72"/>
                      <a:pt x="245" y="72"/>
                    </a:cubicBezTo>
                    <a:cubicBezTo>
                      <a:pt x="243" y="72"/>
                      <a:pt x="251" y="65"/>
                      <a:pt x="251" y="64"/>
                    </a:cubicBezTo>
                    <a:cubicBezTo>
                      <a:pt x="251" y="64"/>
                      <a:pt x="250" y="64"/>
                      <a:pt x="250" y="64"/>
                    </a:cubicBezTo>
                    <a:cubicBezTo>
                      <a:pt x="248" y="64"/>
                      <a:pt x="244" y="65"/>
                      <a:pt x="241" y="66"/>
                    </a:cubicBezTo>
                    <a:cubicBezTo>
                      <a:pt x="240" y="67"/>
                      <a:pt x="239" y="67"/>
                      <a:pt x="239" y="68"/>
                    </a:cubicBezTo>
                    <a:cubicBezTo>
                      <a:pt x="238" y="68"/>
                      <a:pt x="238" y="68"/>
                      <a:pt x="238" y="69"/>
                    </a:cubicBezTo>
                    <a:cubicBezTo>
                      <a:pt x="236" y="69"/>
                      <a:pt x="232" y="70"/>
                      <a:pt x="230" y="70"/>
                    </a:cubicBezTo>
                    <a:cubicBezTo>
                      <a:pt x="229" y="70"/>
                      <a:pt x="228" y="70"/>
                      <a:pt x="228" y="70"/>
                    </a:cubicBezTo>
                    <a:cubicBezTo>
                      <a:pt x="227" y="69"/>
                      <a:pt x="226" y="69"/>
                      <a:pt x="225" y="69"/>
                    </a:cubicBezTo>
                    <a:cubicBezTo>
                      <a:pt x="222" y="69"/>
                      <a:pt x="219" y="70"/>
                      <a:pt x="217" y="71"/>
                    </a:cubicBezTo>
                    <a:cubicBezTo>
                      <a:pt x="214" y="72"/>
                      <a:pt x="206" y="75"/>
                      <a:pt x="204" y="75"/>
                    </a:cubicBezTo>
                    <a:cubicBezTo>
                      <a:pt x="204" y="75"/>
                      <a:pt x="203" y="75"/>
                      <a:pt x="203" y="75"/>
                    </a:cubicBezTo>
                    <a:cubicBezTo>
                      <a:pt x="203" y="75"/>
                      <a:pt x="203" y="75"/>
                      <a:pt x="203" y="75"/>
                    </a:cubicBezTo>
                    <a:cubicBezTo>
                      <a:pt x="203" y="75"/>
                      <a:pt x="203" y="75"/>
                      <a:pt x="202" y="75"/>
                    </a:cubicBezTo>
                    <a:cubicBezTo>
                      <a:pt x="200" y="76"/>
                      <a:pt x="196" y="81"/>
                      <a:pt x="195" y="82"/>
                    </a:cubicBezTo>
                    <a:cubicBezTo>
                      <a:pt x="194" y="82"/>
                      <a:pt x="194" y="82"/>
                      <a:pt x="194" y="82"/>
                    </a:cubicBezTo>
                    <a:cubicBezTo>
                      <a:pt x="193" y="82"/>
                      <a:pt x="192" y="82"/>
                      <a:pt x="191" y="82"/>
                    </a:cubicBezTo>
                    <a:cubicBezTo>
                      <a:pt x="190" y="81"/>
                      <a:pt x="189" y="81"/>
                      <a:pt x="188" y="81"/>
                    </a:cubicBezTo>
                    <a:cubicBezTo>
                      <a:pt x="187" y="81"/>
                      <a:pt x="187" y="81"/>
                      <a:pt x="186" y="81"/>
                    </a:cubicBezTo>
                    <a:cubicBezTo>
                      <a:pt x="185" y="82"/>
                      <a:pt x="185" y="82"/>
                      <a:pt x="185" y="82"/>
                    </a:cubicBezTo>
                    <a:cubicBezTo>
                      <a:pt x="184" y="84"/>
                      <a:pt x="180" y="86"/>
                      <a:pt x="178" y="88"/>
                    </a:cubicBezTo>
                    <a:cubicBezTo>
                      <a:pt x="176" y="88"/>
                      <a:pt x="175" y="89"/>
                      <a:pt x="174" y="89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1" y="90"/>
                      <a:pt x="163" y="97"/>
                      <a:pt x="159" y="101"/>
                    </a:cubicBezTo>
                    <a:cubicBezTo>
                      <a:pt x="155" y="106"/>
                      <a:pt x="146" y="112"/>
                      <a:pt x="142" y="113"/>
                    </a:cubicBezTo>
                    <a:cubicBezTo>
                      <a:pt x="139" y="115"/>
                      <a:pt x="128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3" y="118"/>
                    </a:cubicBezTo>
                    <a:cubicBezTo>
                      <a:pt x="121" y="118"/>
                      <a:pt x="118" y="119"/>
                      <a:pt x="116" y="121"/>
                    </a:cubicBezTo>
                    <a:cubicBezTo>
                      <a:pt x="114" y="121"/>
                      <a:pt x="113" y="122"/>
                      <a:pt x="112" y="123"/>
                    </a:cubicBezTo>
                    <a:cubicBezTo>
                      <a:pt x="111" y="124"/>
                      <a:pt x="110" y="124"/>
                      <a:pt x="110" y="125"/>
                    </a:cubicBezTo>
                    <a:cubicBezTo>
                      <a:pt x="107" y="126"/>
                      <a:pt x="104" y="127"/>
                      <a:pt x="103" y="127"/>
                    </a:cubicBezTo>
                    <a:cubicBezTo>
                      <a:pt x="101" y="127"/>
                      <a:pt x="82" y="136"/>
                      <a:pt x="81" y="136"/>
                    </a:cubicBezTo>
                    <a:cubicBezTo>
                      <a:pt x="79" y="137"/>
                      <a:pt x="73" y="139"/>
                      <a:pt x="70" y="141"/>
                    </a:cubicBezTo>
                    <a:cubicBezTo>
                      <a:pt x="68" y="142"/>
                      <a:pt x="59" y="146"/>
                      <a:pt x="57" y="146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56" y="146"/>
                      <a:pt x="55" y="146"/>
                      <a:pt x="54" y="147"/>
                    </a:cubicBezTo>
                    <a:cubicBezTo>
                      <a:pt x="51" y="149"/>
                      <a:pt x="47" y="151"/>
                      <a:pt x="47" y="152"/>
                    </a:cubicBezTo>
                    <a:cubicBezTo>
                      <a:pt x="45" y="154"/>
                      <a:pt x="38" y="160"/>
                      <a:pt x="36" y="162"/>
                    </a:cubicBezTo>
                    <a:cubicBezTo>
                      <a:pt x="34" y="164"/>
                      <a:pt x="29" y="168"/>
                      <a:pt x="27" y="170"/>
                    </a:cubicBezTo>
                    <a:cubicBezTo>
                      <a:pt x="24" y="171"/>
                      <a:pt x="20" y="182"/>
                      <a:pt x="17" y="186"/>
                    </a:cubicBezTo>
                    <a:cubicBezTo>
                      <a:pt x="16" y="188"/>
                      <a:pt x="14" y="190"/>
                      <a:pt x="12" y="192"/>
                    </a:cubicBezTo>
                    <a:cubicBezTo>
                      <a:pt x="11" y="193"/>
                      <a:pt x="9" y="194"/>
                      <a:pt x="8" y="195"/>
                    </a:cubicBezTo>
                    <a:cubicBezTo>
                      <a:pt x="8" y="195"/>
                      <a:pt x="8" y="195"/>
                      <a:pt x="8" y="195"/>
                    </a:cubicBezTo>
                    <a:cubicBezTo>
                      <a:pt x="8" y="195"/>
                      <a:pt x="5" y="201"/>
                      <a:pt x="5" y="202"/>
                    </a:cubicBezTo>
                    <a:cubicBezTo>
                      <a:pt x="5" y="202"/>
                      <a:pt x="5" y="202"/>
                      <a:pt x="5" y="202"/>
                    </a:cubicBezTo>
                    <a:cubicBezTo>
                      <a:pt x="7" y="202"/>
                      <a:pt x="9" y="201"/>
                      <a:pt x="11" y="201"/>
                    </a:cubicBezTo>
                    <a:cubicBezTo>
                      <a:pt x="11" y="201"/>
                      <a:pt x="13" y="201"/>
                      <a:pt x="15" y="201"/>
                    </a:cubicBezTo>
                    <a:cubicBezTo>
                      <a:pt x="16" y="201"/>
                      <a:pt x="18" y="201"/>
                      <a:pt x="18" y="201"/>
                    </a:cubicBezTo>
                    <a:cubicBezTo>
                      <a:pt x="18" y="201"/>
                      <a:pt x="18" y="201"/>
                      <a:pt x="19" y="201"/>
                    </a:cubicBezTo>
                    <a:cubicBezTo>
                      <a:pt x="20" y="201"/>
                      <a:pt x="23" y="200"/>
                      <a:pt x="24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7" y="200"/>
                      <a:pt x="30" y="201"/>
                      <a:pt x="30" y="202"/>
                    </a:cubicBezTo>
                    <a:cubicBezTo>
                      <a:pt x="30" y="202"/>
                      <a:pt x="29" y="203"/>
                      <a:pt x="28" y="204"/>
                    </a:cubicBezTo>
                    <a:cubicBezTo>
                      <a:pt x="25" y="206"/>
                      <a:pt x="19" y="209"/>
                      <a:pt x="19" y="209"/>
                    </a:cubicBezTo>
                    <a:cubicBezTo>
                      <a:pt x="17" y="210"/>
                      <a:pt x="14" y="211"/>
                      <a:pt x="12" y="212"/>
                    </a:cubicBezTo>
                    <a:cubicBezTo>
                      <a:pt x="8" y="217"/>
                      <a:pt x="4" y="221"/>
                      <a:pt x="0" y="226"/>
                    </a:cubicBezTo>
                    <a:cubicBezTo>
                      <a:pt x="2" y="227"/>
                      <a:pt x="3" y="228"/>
                      <a:pt x="4" y="229"/>
                    </a:cubicBezTo>
                    <a:cubicBezTo>
                      <a:pt x="4" y="229"/>
                      <a:pt x="5" y="229"/>
                      <a:pt x="5" y="229"/>
                    </a:cubicBezTo>
                    <a:cubicBezTo>
                      <a:pt x="6" y="229"/>
                      <a:pt x="10" y="229"/>
                      <a:pt x="11" y="228"/>
                    </a:cubicBezTo>
                    <a:cubicBezTo>
                      <a:pt x="12" y="228"/>
                      <a:pt x="12" y="228"/>
                      <a:pt x="12" y="228"/>
                    </a:cubicBezTo>
                    <a:cubicBezTo>
                      <a:pt x="13" y="227"/>
                      <a:pt x="14" y="226"/>
                      <a:pt x="16" y="225"/>
                    </a:cubicBezTo>
                    <a:cubicBezTo>
                      <a:pt x="18" y="223"/>
                      <a:pt x="19" y="222"/>
                      <a:pt x="20" y="221"/>
                    </a:cubicBezTo>
                    <a:cubicBezTo>
                      <a:pt x="21" y="221"/>
                      <a:pt x="21" y="221"/>
                      <a:pt x="21" y="221"/>
                    </a:cubicBezTo>
                    <a:cubicBezTo>
                      <a:pt x="21" y="221"/>
                      <a:pt x="21" y="221"/>
                      <a:pt x="21" y="221"/>
                    </a:cubicBezTo>
                    <a:cubicBezTo>
                      <a:pt x="23" y="220"/>
                      <a:pt x="27" y="215"/>
                      <a:pt x="30" y="214"/>
                    </a:cubicBezTo>
                    <a:cubicBezTo>
                      <a:pt x="30" y="213"/>
                      <a:pt x="30" y="213"/>
                      <a:pt x="30" y="213"/>
                    </a:cubicBezTo>
                    <a:cubicBezTo>
                      <a:pt x="32" y="213"/>
                      <a:pt x="31" y="218"/>
                      <a:pt x="30" y="221"/>
                    </a:cubicBezTo>
                    <a:cubicBezTo>
                      <a:pt x="30" y="223"/>
                      <a:pt x="26" y="226"/>
                      <a:pt x="24" y="228"/>
                    </a:cubicBezTo>
                    <a:cubicBezTo>
                      <a:pt x="21" y="229"/>
                      <a:pt x="19" y="232"/>
                      <a:pt x="18" y="233"/>
                    </a:cubicBezTo>
                    <a:cubicBezTo>
                      <a:pt x="17" y="233"/>
                      <a:pt x="17" y="233"/>
                      <a:pt x="17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5" y="235"/>
                      <a:pt x="11" y="243"/>
                      <a:pt x="11" y="243"/>
                    </a:cubicBezTo>
                    <a:cubicBezTo>
                      <a:pt x="11" y="247"/>
                      <a:pt x="10" y="250"/>
                      <a:pt x="10" y="253"/>
                    </a:cubicBezTo>
                    <a:cubicBezTo>
                      <a:pt x="10" y="253"/>
                      <a:pt x="15" y="255"/>
                      <a:pt x="16" y="256"/>
                    </a:cubicBezTo>
                    <a:cubicBezTo>
                      <a:pt x="16" y="256"/>
                      <a:pt x="16" y="256"/>
                      <a:pt x="16" y="256"/>
                    </a:cubicBezTo>
                    <a:cubicBezTo>
                      <a:pt x="17" y="256"/>
                      <a:pt x="17" y="256"/>
                      <a:pt x="17" y="255"/>
                    </a:cubicBezTo>
                    <a:cubicBezTo>
                      <a:pt x="18" y="255"/>
                      <a:pt x="19" y="254"/>
                      <a:pt x="21" y="253"/>
                    </a:cubicBezTo>
                    <a:cubicBezTo>
                      <a:pt x="22" y="252"/>
                      <a:pt x="23" y="251"/>
                      <a:pt x="24" y="250"/>
                    </a:cubicBezTo>
                    <a:cubicBezTo>
                      <a:pt x="24" y="250"/>
                      <a:pt x="24" y="250"/>
                      <a:pt x="25" y="250"/>
                    </a:cubicBezTo>
                    <a:cubicBezTo>
                      <a:pt x="25" y="250"/>
                      <a:pt x="25" y="250"/>
                      <a:pt x="25" y="250"/>
                    </a:cubicBezTo>
                    <a:cubicBezTo>
                      <a:pt x="26" y="250"/>
                      <a:pt x="25" y="258"/>
                      <a:pt x="25" y="259"/>
                    </a:cubicBezTo>
                    <a:cubicBezTo>
                      <a:pt x="25" y="259"/>
                      <a:pt x="25" y="259"/>
                      <a:pt x="25" y="259"/>
                    </a:cubicBezTo>
                    <a:cubicBezTo>
                      <a:pt x="25" y="259"/>
                      <a:pt x="25" y="259"/>
                      <a:pt x="26" y="258"/>
                    </a:cubicBezTo>
                    <a:cubicBezTo>
                      <a:pt x="27" y="258"/>
                      <a:pt x="29" y="256"/>
                      <a:pt x="31" y="254"/>
                    </a:cubicBezTo>
                    <a:cubicBezTo>
                      <a:pt x="33" y="253"/>
                      <a:pt x="35" y="251"/>
                      <a:pt x="36" y="250"/>
                    </a:cubicBezTo>
                    <a:cubicBezTo>
                      <a:pt x="37" y="250"/>
                      <a:pt x="37" y="249"/>
                      <a:pt x="37" y="249"/>
                    </a:cubicBezTo>
                    <a:cubicBezTo>
                      <a:pt x="37" y="249"/>
                      <a:pt x="37" y="249"/>
                      <a:pt x="37" y="249"/>
                    </a:cubicBezTo>
                    <a:cubicBezTo>
                      <a:pt x="38" y="249"/>
                      <a:pt x="38" y="249"/>
                      <a:pt x="38" y="249"/>
                    </a:cubicBezTo>
                    <a:cubicBezTo>
                      <a:pt x="40" y="248"/>
                      <a:pt x="46" y="241"/>
                      <a:pt x="48" y="239"/>
                    </a:cubicBezTo>
                    <a:cubicBezTo>
                      <a:pt x="48" y="239"/>
                      <a:pt x="48" y="239"/>
                      <a:pt x="48" y="239"/>
                    </a:cubicBezTo>
                    <a:cubicBezTo>
                      <a:pt x="50" y="239"/>
                      <a:pt x="49" y="245"/>
                      <a:pt x="47" y="247"/>
                    </a:cubicBezTo>
                    <a:cubicBezTo>
                      <a:pt x="45" y="249"/>
                      <a:pt x="46" y="251"/>
                      <a:pt x="44" y="255"/>
                    </a:cubicBezTo>
                    <a:cubicBezTo>
                      <a:pt x="43" y="259"/>
                      <a:pt x="31" y="270"/>
                      <a:pt x="30" y="272"/>
                    </a:cubicBezTo>
                    <a:cubicBezTo>
                      <a:pt x="29" y="273"/>
                      <a:pt x="21" y="284"/>
                      <a:pt x="20" y="285"/>
                    </a:cubicBezTo>
                    <a:cubicBezTo>
                      <a:pt x="20" y="285"/>
                      <a:pt x="20" y="286"/>
                      <a:pt x="20" y="286"/>
                    </a:cubicBezTo>
                    <a:cubicBezTo>
                      <a:pt x="20" y="286"/>
                      <a:pt x="21" y="285"/>
                      <a:pt x="21" y="285"/>
                    </a:cubicBezTo>
                    <a:cubicBezTo>
                      <a:pt x="24" y="283"/>
                      <a:pt x="29" y="279"/>
                      <a:pt x="30" y="278"/>
                    </a:cubicBezTo>
                    <a:cubicBezTo>
                      <a:pt x="32" y="276"/>
                      <a:pt x="40" y="267"/>
                      <a:pt x="43" y="263"/>
                    </a:cubicBezTo>
                    <a:cubicBezTo>
                      <a:pt x="45" y="259"/>
                      <a:pt x="50" y="252"/>
                      <a:pt x="55" y="246"/>
                    </a:cubicBezTo>
                    <a:cubicBezTo>
                      <a:pt x="60" y="241"/>
                      <a:pt x="64" y="234"/>
                      <a:pt x="64" y="232"/>
                    </a:cubicBezTo>
                    <a:cubicBezTo>
                      <a:pt x="65" y="229"/>
                      <a:pt x="65" y="228"/>
                      <a:pt x="67" y="225"/>
                    </a:cubicBezTo>
                    <a:cubicBezTo>
                      <a:pt x="69" y="222"/>
                      <a:pt x="71" y="217"/>
                      <a:pt x="74" y="213"/>
                    </a:cubicBezTo>
                    <a:cubicBezTo>
                      <a:pt x="76" y="210"/>
                      <a:pt x="78" y="207"/>
                      <a:pt x="80" y="206"/>
                    </a:cubicBezTo>
                    <a:cubicBezTo>
                      <a:pt x="81" y="206"/>
                      <a:pt x="81" y="206"/>
                      <a:pt x="82" y="206"/>
                    </a:cubicBezTo>
                    <a:cubicBezTo>
                      <a:pt x="82" y="206"/>
                      <a:pt x="82" y="206"/>
                      <a:pt x="82" y="206"/>
                    </a:cubicBezTo>
                    <a:cubicBezTo>
                      <a:pt x="82" y="207"/>
                      <a:pt x="78" y="212"/>
                      <a:pt x="76" y="215"/>
                    </a:cubicBezTo>
                    <a:cubicBezTo>
                      <a:pt x="75" y="217"/>
                      <a:pt x="75" y="221"/>
                      <a:pt x="76" y="221"/>
                    </a:cubicBezTo>
                    <a:cubicBezTo>
                      <a:pt x="76" y="221"/>
                      <a:pt x="77" y="221"/>
                      <a:pt x="77" y="221"/>
                    </a:cubicBezTo>
                    <a:cubicBezTo>
                      <a:pt x="77" y="221"/>
                      <a:pt x="77" y="221"/>
                      <a:pt x="77" y="221"/>
                    </a:cubicBezTo>
                    <a:cubicBezTo>
                      <a:pt x="79" y="219"/>
                      <a:pt x="83" y="213"/>
                      <a:pt x="85" y="212"/>
                    </a:cubicBezTo>
                    <a:cubicBezTo>
                      <a:pt x="87" y="211"/>
                      <a:pt x="90" y="207"/>
                      <a:pt x="90" y="204"/>
                    </a:cubicBezTo>
                    <a:cubicBezTo>
                      <a:pt x="90" y="202"/>
                      <a:pt x="92" y="200"/>
                      <a:pt x="94" y="199"/>
                    </a:cubicBezTo>
                    <a:cubicBezTo>
                      <a:pt x="96" y="198"/>
                      <a:pt x="97" y="197"/>
                      <a:pt x="98" y="197"/>
                    </a:cubicBezTo>
                    <a:cubicBezTo>
                      <a:pt x="99" y="196"/>
                      <a:pt x="102" y="195"/>
                      <a:pt x="105" y="195"/>
                    </a:cubicBezTo>
                    <a:cubicBezTo>
                      <a:pt x="105" y="195"/>
                      <a:pt x="106" y="195"/>
                      <a:pt x="107" y="195"/>
                    </a:cubicBezTo>
                    <a:cubicBezTo>
                      <a:pt x="107" y="196"/>
                      <a:pt x="107" y="196"/>
                      <a:pt x="108" y="196"/>
                    </a:cubicBezTo>
                    <a:cubicBezTo>
                      <a:pt x="109" y="196"/>
                      <a:pt x="113" y="194"/>
                      <a:pt x="116" y="192"/>
                    </a:cubicBezTo>
                    <a:cubicBezTo>
                      <a:pt x="118" y="191"/>
                      <a:pt x="121" y="189"/>
                      <a:pt x="123" y="188"/>
                    </a:cubicBezTo>
                    <a:cubicBezTo>
                      <a:pt x="126" y="186"/>
                      <a:pt x="129" y="184"/>
                      <a:pt x="132" y="184"/>
                    </a:cubicBezTo>
                    <a:cubicBezTo>
                      <a:pt x="133" y="184"/>
                      <a:pt x="134" y="185"/>
                      <a:pt x="136" y="185"/>
                    </a:cubicBezTo>
                    <a:cubicBezTo>
                      <a:pt x="137" y="186"/>
                      <a:pt x="138" y="186"/>
                      <a:pt x="140" y="186"/>
                    </a:cubicBezTo>
                    <a:cubicBezTo>
                      <a:pt x="142" y="186"/>
                      <a:pt x="144" y="186"/>
                      <a:pt x="146" y="186"/>
                    </a:cubicBezTo>
                    <a:cubicBezTo>
                      <a:pt x="148" y="186"/>
                      <a:pt x="150" y="185"/>
                      <a:pt x="152" y="185"/>
                    </a:cubicBezTo>
                    <a:cubicBezTo>
                      <a:pt x="155" y="185"/>
                      <a:pt x="157" y="186"/>
                      <a:pt x="158" y="187"/>
                    </a:cubicBezTo>
                    <a:cubicBezTo>
                      <a:pt x="159" y="188"/>
                      <a:pt x="160" y="188"/>
                      <a:pt x="161" y="188"/>
                    </a:cubicBezTo>
                    <a:cubicBezTo>
                      <a:pt x="163" y="188"/>
                      <a:pt x="164" y="188"/>
                      <a:pt x="166" y="187"/>
                    </a:cubicBezTo>
                    <a:cubicBezTo>
                      <a:pt x="167" y="187"/>
                      <a:pt x="168" y="186"/>
                      <a:pt x="170" y="186"/>
                    </a:cubicBezTo>
                    <a:cubicBezTo>
                      <a:pt x="170" y="186"/>
                      <a:pt x="170" y="186"/>
                      <a:pt x="170" y="186"/>
                    </a:cubicBezTo>
                    <a:cubicBezTo>
                      <a:pt x="174" y="187"/>
                      <a:pt x="176" y="188"/>
                      <a:pt x="176" y="192"/>
                    </a:cubicBezTo>
                    <a:cubicBezTo>
                      <a:pt x="176" y="195"/>
                      <a:pt x="180" y="197"/>
                      <a:pt x="188" y="197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92" y="197"/>
                      <a:pt x="193" y="197"/>
                      <a:pt x="194" y="197"/>
                    </a:cubicBezTo>
                    <a:cubicBezTo>
                      <a:pt x="195" y="197"/>
                      <a:pt x="195" y="197"/>
                      <a:pt x="195" y="198"/>
                    </a:cubicBezTo>
                    <a:cubicBezTo>
                      <a:pt x="196" y="199"/>
                      <a:pt x="197" y="199"/>
                      <a:pt x="199" y="199"/>
                    </a:cubicBezTo>
                    <a:cubicBezTo>
                      <a:pt x="200" y="199"/>
                      <a:pt x="201" y="199"/>
                      <a:pt x="202" y="199"/>
                    </a:cubicBezTo>
                    <a:cubicBezTo>
                      <a:pt x="203" y="198"/>
                      <a:pt x="204" y="198"/>
                      <a:pt x="205" y="198"/>
                    </a:cubicBezTo>
                    <a:cubicBezTo>
                      <a:pt x="206" y="198"/>
                      <a:pt x="207" y="198"/>
                      <a:pt x="207" y="199"/>
                    </a:cubicBezTo>
                    <a:cubicBezTo>
                      <a:pt x="208" y="200"/>
                      <a:pt x="207" y="205"/>
                      <a:pt x="206" y="205"/>
                    </a:cubicBezTo>
                    <a:cubicBezTo>
                      <a:pt x="205" y="205"/>
                      <a:pt x="205" y="205"/>
                      <a:pt x="205" y="205"/>
                    </a:cubicBezTo>
                    <a:cubicBezTo>
                      <a:pt x="203" y="205"/>
                      <a:pt x="198" y="202"/>
                      <a:pt x="196" y="201"/>
                    </a:cubicBezTo>
                    <a:cubicBezTo>
                      <a:pt x="196" y="201"/>
                      <a:pt x="196" y="201"/>
                      <a:pt x="196" y="201"/>
                    </a:cubicBezTo>
                    <a:cubicBezTo>
                      <a:pt x="196" y="201"/>
                      <a:pt x="194" y="202"/>
                      <a:pt x="193" y="202"/>
                    </a:cubicBezTo>
                    <a:cubicBezTo>
                      <a:pt x="190" y="204"/>
                      <a:pt x="187" y="207"/>
                      <a:pt x="187" y="207"/>
                    </a:cubicBezTo>
                    <a:cubicBezTo>
                      <a:pt x="187" y="207"/>
                      <a:pt x="191" y="208"/>
                      <a:pt x="194" y="208"/>
                    </a:cubicBezTo>
                    <a:cubicBezTo>
                      <a:pt x="195" y="208"/>
                      <a:pt x="195" y="208"/>
                      <a:pt x="195" y="208"/>
                    </a:cubicBezTo>
                    <a:cubicBezTo>
                      <a:pt x="195" y="208"/>
                      <a:pt x="195" y="208"/>
                      <a:pt x="195" y="208"/>
                    </a:cubicBezTo>
                    <a:cubicBezTo>
                      <a:pt x="198" y="208"/>
                      <a:pt x="201" y="209"/>
                      <a:pt x="202" y="212"/>
                    </a:cubicBezTo>
                    <a:cubicBezTo>
                      <a:pt x="203" y="215"/>
                      <a:pt x="205" y="215"/>
                      <a:pt x="205" y="217"/>
                    </a:cubicBezTo>
                    <a:cubicBezTo>
                      <a:pt x="205" y="219"/>
                      <a:pt x="204" y="234"/>
                      <a:pt x="204" y="236"/>
                    </a:cubicBezTo>
                    <a:cubicBezTo>
                      <a:pt x="204" y="238"/>
                      <a:pt x="203" y="243"/>
                      <a:pt x="204" y="245"/>
                    </a:cubicBezTo>
                    <a:cubicBezTo>
                      <a:pt x="204" y="247"/>
                      <a:pt x="211" y="251"/>
                      <a:pt x="211" y="252"/>
                    </a:cubicBezTo>
                    <a:cubicBezTo>
                      <a:pt x="211" y="254"/>
                      <a:pt x="219" y="259"/>
                      <a:pt x="219" y="259"/>
                    </a:cubicBezTo>
                    <a:cubicBezTo>
                      <a:pt x="219" y="259"/>
                      <a:pt x="223" y="259"/>
                      <a:pt x="226" y="259"/>
                    </a:cubicBezTo>
                    <a:cubicBezTo>
                      <a:pt x="227" y="259"/>
                      <a:pt x="227" y="259"/>
                      <a:pt x="227" y="259"/>
                    </a:cubicBezTo>
                    <a:cubicBezTo>
                      <a:pt x="230" y="259"/>
                      <a:pt x="231" y="259"/>
                      <a:pt x="234" y="259"/>
                    </a:cubicBezTo>
                    <a:cubicBezTo>
                      <a:pt x="234" y="259"/>
                      <a:pt x="235" y="259"/>
                      <a:pt x="236" y="259"/>
                    </a:cubicBezTo>
                    <a:cubicBezTo>
                      <a:pt x="239" y="259"/>
                      <a:pt x="242" y="265"/>
                      <a:pt x="243" y="266"/>
                    </a:cubicBezTo>
                    <a:cubicBezTo>
                      <a:pt x="244" y="268"/>
                      <a:pt x="250" y="269"/>
                      <a:pt x="251" y="271"/>
                    </a:cubicBezTo>
                    <a:cubicBezTo>
                      <a:pt x="252" y="271"/>
                      <a:pt x="251" y="272"/>
                      <a:pt x="249" y="273"/>
                    </a:cubicBezTo>
                    <a:cubicBezTo>
                      <a:pt x="248" y="274"/>
                      <a:pt x="247" y="274"/>
                      <a:pt x="247" y="274"/>
                    </a:cubicBezTo>
                    <a:cubicBezTo>
                      <a:pt x="247" y="274"/>
                      <a:pt x="251" y="275"/>
                      <a:pt x="253" y="276"/>
                    </a:cubicBezTo>
                    <a:cubicBezTo>
                      <a:pt x="254" y="276"/>
                      <a:pt x="254" y="276"/>
                      <a:pt x="255" y="276"/>
                    </a:cubicBezTo>
                    <a:cubicBezTo>
                      <a:pt x="256" y="276"/>
                      <a:pt x="257" y="276"/>
                      <a:pt x="258" y="276"/>
                    </a:cubicBezTo>
                    <a:cubicBezTo>
                      <a:pt x="259" y="276"/>
                      <a:pt x="259" y="276"/>
                      <a:pt x="259" y="276"/>
                    </a:cubicBezTo>
                    <a:cubicBezTo>
                      <a:pt x="261" y="276"/>
                      <a:pt x="260" y="278"/>
                      <a:pt x="260" y="279"/>
                    </a:cubicBezTo>
                    <a:cubicBezTo>
                      <a:pt x="261" y="281"/>
                      <a:pt x="272" y="282"/>
                      <a:pt x="272" y="282"/>
                    </a:cubicBezTo>
                    <a:cubicBezTo>
                      <a:pt x="272" y="282"/>
                      <a:pt x="274" y="278"/>
                      <a:pt x="273" y="277"/>
                    </a:cubicBezTo>
                    <a:cubicBezTo>
                      <a:pt x="271" y="276"/>
                      <a:pt x="268" y="276"/>
                      <a:pt x="267" y="275"/>
                    </a:cubicBezTo>
                    <a:cubicBezTo>
                      <a:pt x="267" y="274"/>
                      <a:pt x="265" y="272"/>
                      <a:pt x="264" y="271"/>
                    </a:cubicBezTo>
                    <a:cubicBezTo>
                      <a:pt x="263" y="271"/>
                      <a:pt x="259" y="269"/>
                      <a:pt x="259" y="268"/>
                    </a:cubicBezTo>
                    <a:cubicBezTo>
                      <a:pt x="258" y="266"/>
                      <a:pt x="252" y="265"/>
                      <a:pt x="251" y="265"/>
                    </a:cubicBezTo>
                    <a:cubicBezTo>
                      <a:pt x="249" y="264"/>
                      <a:pt x="250" y="258"/>
                      <a:pt x="250" y="258"/>
                    </a:cubicBezTo>
                    <a:cubicBezTo>
                      <a:pt x="250" y="258"/>
                      <a:pt x="257" y="258"/>
                      <a:pt x="257" y="260"/>
                    </a:cubicBezTo>
                    <a:cubicBezTo>
                      <a:pt x="258" y="261"/>
                      <a:pt x="262" y="263"/>
                      <a:pt x="264" y="264"/>
                    </a:cubicBezTo>
                    <a:cubicBezTo>
                      <a:pt x="266" y="264"/>
                      <a:pt x="271" y="266"/>
                      <a:pt x="271" y="266"/>
                    </a:cubicBezTo>
                    <a:cubicBezTo>
                      <a:pt x="271" y="266"/>
                      <a:pt x="271" y="266"/>
                      <a:pt x="271" y="266"/>
                    </a:cubicBezTo>
                    <a:cubicBezTo>
                      <a:pt x="271" y="266"/>
                      <a:pt x="275" y="268"/>
                      <a:pt x="275" y="270"/>
                    </a:cubicBezTo>
                    <a:cubicBezTo>
                      <a:pt x="275" y="271"/>
                      <a:pt x="275" y="271"/>
                      <a:pt x="276" y="271"/>
                    </a:cubicBezTo>
                    <a:cubicBezTo>
                      <a:pt x="277" y="271"/>
                      <a:pt x="280" y="270"/>
                      <a:pt x="282" y="269"/>
                    </a:cubicBezTo>
                    <a:cubicBezTo>
                      <a:pt x="282" y="269"/>
                      <a:pt x="283" y="269"/>
                      <a:pt x="283" y="269"/>
                    </a:cubicBezTo>
                    <a:cubicBezTo>
                      <a:pt x="285" y="269"/>
                      <a:pt x="287" y="272"/>
                      <a:pt x="288" y="272"/>
                    </a:cubicBezTo>
                    <a:cubicBezTo>
                      <a:pt x="290" y="273"/>
                      <a:pt x="293" y="275"/>
                      <a:pt x="293" y="278"/>
                    </a:cubicBezTo>
                    <a:cubicBezTo>
                      <a:pt x="293" y="281"/>
                      <a:pt x="294" y="283"/>
                      <a:pt x="297" y="283"/>
                    </a:cubicBezTo>
                    <a:cubicBezTo>
                      <a:pt x="297" y="283"/>
                      <a:pt x="297" y="283"/>
                      <a:pt x="297" y="283"/>
                    </a:cubicBezTo>
                    <a:cubicBezTo>
                      <a:pt x="298" y="283"/>
                      <a:pt x="298" y="283"/>
                      <a:pt x="298" y="283"/>
                    </a:cubicBezTo>
                    <a:cubicBezTo>
                      <a:pt x="299" y="283"/>
                      <a:pt x="301" y="283"/>
                      <a:pt x="302" y="284"/>
                    </a:cubicBezTo>
                    <a:cubicBezTo>
                      <a:pt x="303" y="284"/>
                      <a:pt x="304" y="284"/>
                      <a:pt x="305" y="284"/>
                    </a:cubicBezTo>
                    <a:cubicBezTo>
                      <a:pt x="305" y="284"/>
                      <a:pt x="305" y="284"/>
                      <a:pt x="305" y="284"/>
                    </a:cubicBezTo>
                    <a:cubicBezTo>
                      <a:pt x="306" y="284"/>
                      <a:pt x="309" y="284"/>
                      <a:pt x="311" y="284"/>
                    </a:cubicBezTo>
                    <a:cubicBezTo>
                      <a:pt x="312" y="284"/>
                      <a:pt x="313" y="284"/>
                      <a:pt x="314" y="284"/>
                    </a:cubicBezTo>
                    <a:cubicBezTo>
                      <a:pt x="314" y="284"/>
                      <a:pt x="314" y="284"/>
                      <a:pt x="315" y="284"/>
                    </a:cubicBezTo>
                    <a:cubicBezTo>
                      <a:pt x="317" y="284"/>
                      <a:pt x="321" y="284"/>
                      <a:pt x="324" y="283"/>
                    </a:cubicBezTo>
                    <a:cubicBezTo>
                      <a:pt x="328" y="282"/>
                      <a:pt x="331" y="281"/>
                      <a:pt x="331" y="281"/>
                    </a:cubicBezTo>
                    <a:cubicBezTo>
                      <a:pt x="331" y="281"/>
                      <a:pt x="331" y="281"/>
                      <a:pt x="331" y="281"/>
                    </a:cubicBezTo>
                    <a:cubicBezTo>
                      <a:pt x="331" y="281"/>
                      <a:pt x="339" y="278"/>
                      <a:pt x="344" y="275"/>
                    </a:cubicBezTo>
                    <a:cubicBezTo>
                      <a:pt x="345" y="275"/>
                      <a:pt x="345" y="275"/>
                      <a:pt x="345" y="275"/>
                    </a:cubicBezTo>
                    <a:cubicBezTo>
                      <a:pt x="346" y="275"/>
                      <a:pt x="346" y="274"/>
                      <a:pt x="347" y="274"/>
                    </a:cubicBezTo>
                    <a:cubicBezTo>
                      <a:pt x="350" y="274"/>
                      <a:pt x="353" y="277"/>
                      <a:pt x="354" y="278"/>
                    </a:cubicBezTo>
                    <a:cubicBezTo>
                      <a:pt x="355" y="278"/>
                      <a:pt x="355" y="278"/>
                      <a:pt x="355" y="278"/>
                    </a:cubicBezTo>
                    <a:cubicBezTo>
                      <a:pt x="356" y="278"/>
                      <a:pt x="357" y="278"/>
                      <a:pt x="359" y="277"/>
                    </a:cubicBezTo>
                    <a:cubicBezTo>
                      <a:pt x="360" y="277"/>
                      <a:pt x="361" y="277"/>
                      <a:pt x="362" y="277"/>
                    </a:cubicBezTo>
                    <a:cubicBezTo>
                      <a:pt x="362" y="277"/>
                      <a:pt x="363" y="277"/>
                      <a:pt x="363" y="277"/>
                    </a:cubicBezTo>
                    <a:cubicBezTo>
                      <a:pt x="364" y="277"/>
                      <a:pt x="364" y="277"/>
                      <a:pt x="365" y="277"/>
                    </a:cubicBezTo>
                    <a:cubicBezTo>
                      <a:pt x="367" y="277"/>
                      <a:pt x="372" y="275"/>
                      <a:pt x="374" y="275"/>
                    </a:cubicBezTo>
                    <a:cubicBezTo>
                      <a:pt x="375" y="274"/>
                      <a:pt x="377" y="274"/>
                      <a:pt x="378" y="274"/>
                    </a:cubicBezTo>
                    <a:cubicBezTo>
                      <a:pt x="380" y="274"/>
                      <a:pt x="382" y="275"/>
                      <a:pt x="384" y="277"/>
                    </a:cubicBezTo>
                    <a:cubicBezTo>
                      <a:pt x="385" y="279"/>
                      <a:pt x="386" y="282"/>
                      <a:pt x="391" y="282"/>
                    </a:cubicBezTo>
                    <a:cubicBezTo>
                      <a:pt x="391" y="282"/>
                      <a:pt x="391" y="282"/>
                      <a:pt x="391" y="282"/>
                    </a:cubicBezTo>
                    <a:cubicBezTo>
                      <a:pt x="392" y="282"/>
                      <a:pt x="392" y="282"/>
                      <a:pt x="392" y="282"/>
                    </a:cubicBezTo>
                    <a:cubicBezTo>
                      <a:pt x="396" y="282"/>
                      <a:pt x="398" y="283"/>
                      <a:pt x="400" y="283"/>
                    </a:cubicBezTo>
                    <a:cubicBezTo>
                      <a:pt x="402" y="283"/>
                      <a:pt x="405" y="283"/>
                      <a:pt x="408" y="283"/>
                    </a:cubicBezTo>
                    <a:cubicBezTo>
                      <a:pt x="409" y="283"/>
                      <a:pt x="410" y="283"/>
                      <a:pt x="411" y="283"/>
                    </a:cubicBezTo>
                    <a:cubicBezTo>
                      <a:pt x="412" y="283"/>
                      <a:pt x="412" y="283"/>
                      <a:pt x="412" y="283"/>
                    </a:cubicBezTo>
                    <a:cubicBezTo>
                      <a:pt x="414" y="281"/>
                      <a:pt x="413" y="278"/>
                      <a:pt x="415" y="277"/>
                    </a:cubicBezTo>
                    <a:cubicBezTo>
                      <a:pt x="415" y="276"/>
                      <a:pt x="415" y="276"/>
                      <a:pt x="415" y="276"/>
                    </a:cubicBezTo>
                    <a:cubicBezTo>
                      <a:pt x="416" y="276"/>
                      <a:pt x="416" y="276"/>
                      <a:pt x="416" y="276"/>
                    </a:cubicBezTo>
                    <a:cubicBezTo>
                      <a:pt x="418" y="276"/>
                      <a:pt x="422" y="279"/>
                      <a:pt x="422" y="279"/>
                    </a:cubicBezTo>
                    <a:cubicBezTo>
                      <a:pt x="422" y="279"/>
                      <a:pt x="425" y="283"/>
                      <a:pt x="425" y="286"/>
                    </a:cubicBezTo>
                    <a:cubicBezTo>
                      <a:pt x="426" y="289"/>
                      <a:pt x="424" y="294"/>
                      <a:pt x="423" y="295"/>
                    </a:cubicBezTo>
                    <a:cubicBezTo>
                      <a:pt x="422" y="297"/>
                      <a:pt x="415" y="306"/>
                      <a:pt x="411" y="310"/>
                    </a:cubicBezTo>
                    <a:cubicBezTo>
                      <a:pt x="407" y="313"/>
                      <a:pt x="410" y="316"/>
                      <a:pt x="412" y="319"/>
                    </a:cubicBezTo>
                    <a:cubicBezTo>
                      <a:pt x="413" y="323"/>
                      <a:pt x="408" y="325"/>
                      <a:pt x="408" y="328"/>
                    </a:cubicBezTo>
                    <a:cubicBezTo>
                      <a:pt x="408" y="331"/>
                      <a:pt x="408" y="333"/>
                      <a:pt x="409" y="334"/>
                    </a:cubicBezTo>
                    <a:cubicBezTo>
                      <a:pt x="410" y="336"/>
                      <a:pt x="417" y="335"/>
                      <a:pt x="421" y="340"/>
                    </a:cubicBezTo>
                    <a:cubicBezTo>
                      <a:pt x="425" y="345"/>
                      <a:pt x="423" y="344"/>
                      <a:pt x="424" y="347"/>
                    </a:cubicBezTo>
                    <a:cubicBezTo>
                      <a:pt x="424" y="349"/>
                      <a:pt x="431" y="352"/>
                      <a:pt x="431" y="355"/>
                    </a:cubicBezTo>
                    <a:cubicBezTo>
                      <a:pt x="431" y="358"/>
                      <a:pt x="440" y="359"/>
                      <a:pt x="443" y="360"/>
                    </a:cubicBezTo>
                    <a:cubicBezTo>
                      <a:pt x="446" y="360"/>
                      <a:pt x="457" y="363"/>
                      <a:pt x="459" y="365"/>
                    </a:cubicBezTo>
                    <a:cubicBezTo>
                      <a:pt x="462" y="367"/>
                      <a:pt x="460" y="373"/>
                      <a:pt x="459" y="377"/>
                    </a:cubicBezTo>
                    <a:cubicBezTo>
                      <a:pt x="457" y="381"/>
                      <a:pt x="458" y="388"/>
                      <a:pt x="458" y="392"/>
                    </a:cubicBezTo>
                    <a:cubicBezTo>
                      <a:pt x="457" y="397"/>
                      <a:pt x="457" y="401"/>
                      <a:pt x="453" y="407"/>
                    </a:cubicBezTo>
                    <a:cubicBezTo>
                      <a:pt x="450" y="414"/>
                      <a:pt x="454" y="426"/>
                      <a:pt x="451" y="435"/>
                    </a:cubicBezTo>
                    <a:cubicBezTo>
                      <a:pt x="448" y="443"/>
                      <a:pt x="444" y="444"/>
                      <a:pt x="444" y="448"/>
                    </a:cubicBezTo>
                    <a:cubicBezTo>
                      <a:pt x="444" y="453"/>
                      <a:pt x="445" y="457"/>
                      <a:pt x="444" y="460"/>
                    </a:cubicBezTo>
                    <a:cubicBezTo>
                      <a:pt x="444" y="462"/>
                      <a:pt x="443" y="468"/>
                      <a:pt x="442" y="472"/>
                    </a:cubicBezTo>
                    <a:cubicBezTo>
                      <a:pt x="442" y="472"/>
                      <a:pt x="442" y="473"/>
                      <a:pt x="442" y="473"/>
                    </a:cubicBezTo>
                    <a:cubicBezTo>
                      <a:pt x="442" y="473"/>
                      <a:pt x="442" y="473"/>
                      <a:pt x="442" y="473"/>
                    </a:cubicBezTo>
                    <a:cubicBezTo>
                      <a:pt x="443" y="473"/>
                      <a:pt x="447" y="465"/>
                      <a:pt x="449" y="463"/>
                    </a:cubicBezTo>
                    <a:cubicBezTo>
                      <a:pt x="449" y="463"/>
                      <a:pt x="449" y="463"/>
                      <a:pt x="449" y="463"/>
                    </a:cubicBezTo>
                    <a:cubicBezTo>
                      <a:pt x="449" y="463"/>
                      <a:pt x="449" y="463"/>
                      <a:pt x="449" y="463"/>
                    </a:cubicBezTo>
                    <a:cubicBezTo>
                      <a:pt x="451" y="463"/>
                      <a:pt x="447" y="476"/>
                      <a:pt x="445" y="481"/>
                    </a:cubicBezTo>
                    <a:cubicBezTo>
                      <a:pt x="443" y="485"/>
                      <a:pt x="441" y="493"/>
                      <a:pt x="439" y="497"/>
                    </a:cubicBezTo>
                    <a:cubicBezTo>
                      <a:pt x="437" y="501"/>
                      <a:pt x="444" y="510"/>
                      <a:pt x="450" y="516"/>
                    </a:cubicBezTo>
                    <a:cubicBezTo>
                      <a:pt x="457" y="522"/>
                      <a:pt x="461" y="522"/>
                      <a:pt x="465" y="527"/>
                    </a:cubicBezTo>
                    <a:cubicBezTo>
                      <a:pt x="466" y="529"/>
                      <a:pt x="468" y="529"/>
                      <a:pt x="469" y="529"/>
                    </a:cubicBezTo>
                    <a:cubicBezTo>
                      <a:pt x="470" y="529"/>
                      <a:pt x="471" y="529"/>
                      <a:pt x="471" y="529"/>
                    </a:cubicBezTo>
                    <a:cubicBezTo>
                      <a:pt x="476" y="528"/>
                      <a:pt x="481" y="525"/>
                      <a:pt x="482" y="524"/>
                    </a:cubicBezTo>
                    <a:cubicBezTo>
                      <a:pt x="483" y="523"/>
                      <a:pt x="483" y="522"/>
                      <a:pt x="482" y="522"/>
                    </a:cubicBezTo>
                    <a:cubicBezTo>
                      <a:pt x="482" y="522"/>
                      <a:pt x="481" y="522"/>
                      <a:pt x="481" y="522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77" y="523"/>
                      <a:pt x="471" y="518"/>
                      <a:pt x="468" y="515"/>
                    </a:cubicBezTo>
                    <a:cubicBezTo>
                      <a:pt x="466" y="512"/>
                      <a:pt x="467" y="511"/>
                      <a:pt x="466" y="508"/>
                    </a:cubicBezTo>
                    <a:cubicBezTo>
                      <a:pt x="466" y="505"/>
                      <a:pt x="466" y="503"/>
                      <a:pt x="470" y="500"/>
                    </a:cubicBezTo>
                    <a:cubicBezTo>
                      <a:pt x="473" y="497"/>
                      <a:pt x="472" y="498"/>
                      <a:pt x="473" y="495"/>
                    </a:cubicBezTo>
                    <a:cubicBezTo>
                      <a:pt x="473" y="492"/>
                      <a:pt x="480" y="487"/>
                      <a:pt x="481" y="486"/>
                    </a:cubicBezTo>
                    <a:cubicBezTo>
                      <a:pt x="481" y="485"/>
                      <a:pt x="478" y="483"/>
                      <a:pt x="476" y="483"/>
                    </a:cubicBezTo>
                    <a:cubicBezTo>
                      <a:pt x="476" y="483"/>
                      <a:pt x="476" y="483"/>
                      <a:pt x="476" y="483"/>
                    </a:cubicBezTo>
                    <a:cubicBezTo>
                      <a:pt x="476" y="483"/>
                      <a:pt x="476" y="483"/>
                      <a:pt x="476" y="483"/>
                    </a:cubicBezTo>
                    <a:cubicBezTo>
                      <a:pt x="474" y="483"/>
                      <a:pt x="473" y="479"/>
                      <a:pt x="475" y="476"/>
                    </a:cubicBezTo>
                    <a:cubicBezTo>
                      <a:pt x="478" y="472"/>
                      <a:pt x="481" y="473"/>
                      <a:pt x="482" y="471"/>
                    </a:cubicBezTo>
                    <a:cubicBezTo>
                      <a:pt x="483" y="469"/>
                      <a:pt x="484" y="466"/>
                      <a:pt x="486" y="463"/>
                    </a:cubicBezTo>
                    <a:cubicBezTo>
                      <a:pt x="488" y="460"/>
                      <a:pt x="485" y="456"/>
                      <a:pt x="485" y="453"/>
                    </a:cubicBezTo>
                    <a:cubicBezTo>
                      <a:pt x="485" y="452"/>
                      <a:pt x="486" y="452"/>
                      <a:pt x="487" y="452"/>
                    </a:cubicBezTo>
                    <a:cubicBezTo>
                      <a:pt x="488" y="451"/>
                      <a:pt x="489" y="451"/>
                      <a:pt x="490" y="451"/>
                    </a:cubicBezTo>
                    <a:cubicBezTo>
                      <a:pt x="491" y="451"/>
                      <a:pt x="492" y="451"/>
                      <a:pt x="492" y="451"/>
                    </a:cubicBezTo>
                    <a:cubicBezTo>
                      <a:pt x="493" y="451"/>
                      <a:pt x="493" y="451"/>
                      <a:pt x="494" y="451"/>
                    </a:cubicBezTo>
                    <a:cubicBezTo>
                      <a:pt x="494" y="451"/>
                      <a:pt x="494" y="451"/>
                      <a:pt x="495" y="451"/>
                    </a:cubicBezTo>
                    <a:cubicBezTo>
                      <a:pt x="495" y="451"/>
                      <a:pt x="495" y="451"/>
                      <a:pt x="495" y="451"/>
                    </a:cubicBezTo>
                    <a:cubicBezTo>
                      <a:pt x="497" y="451"/>
                      <a:pt x="497" y="448"/>
                      <a:pt x="497" y="445"/>
                    </a:cubicBezTo>
                    <a:cubicBezTo>
                      <a:pt x="497" y="442"/>
                      <a:pt x="503" y="441"/>
                      <a:pt x="504" y="440"/>
                    </a:cubicBezTo>
                    <a:cubicBezTo>
                      <a:pt x="506" y="440"/>
                      <a:pt x="513" y="437"/>
                      <a:pt x="517" y="433"/>
                    </a:cubicBezTo>
                    <a:cubicBezTo>
                      <a:pt x="522" y="428"/>
                      <a:pt x="520" y="427"/>
                      <a:pt x="520" y="424"/>
                    </a:cubicBezTo>
                    <a:cubicBezTo>
                      <a:pt x="521" y="421"/>
                      <a:pt x="516" y="418"/>
                      <a:pt x="516" y="418"/>
                    </a:cubicBezTo>
                    <a:cubicBezTo>
                      <a:pt x="516" y="418"/>
                      <a:pt x="526" y="416"/>
                      <a:pt x="531" y="415"/>
                    </a:cubicBezTo>
                    <a:cubicBezTo>
                      <a:pt x="537" y="414"/>
                      <a:pt x="538" y="412"/>
                      <a:pt x="542" y="407"/>
                    </a:cubicBezTo>
                    <a:cubicBezTo>
                      <a:pt x="545" y="401"/>
                      <a:pt x="547" y="399"/>
                      <a:pt x="550" y="396"/>
                    </a:cubicBezTo>
                    <a:cubicBezTo>
                      <a:pt x="552" y="393"/>
                      <a:pt x="554" y="390"/>
                      <a:pt x="557" y="387"/>
                    </a:cubicBezTo>
                    <a:cubicBezTo>
                      <a:pt x="561" y="384"/>
                      <a:pt x="562" y="379"/>
                      <a:pt x="561" y="374"/>
                    </a:cubicBezTo>
                    <a:cubicBezTo>
                      <a:pt x="561" y="370"/>
                      <a:pt x="562" y="369"/>
                      <a:pt x="565" y="367"/>
                    </a:cubicBezTo>
                    <a:cubicBezTo>
                      <a:pt x="568" y="365"/>
                      <a:pt x="574" y="364"/>
                      <a:pt x="577" y="360"/>
                    </a:cubicBezTo>
                    <a:cubicBezTo>
                      <a:pt x="580" y="356"/>
                      <a:pt x="586" y="355"/>
                      <a:pt x="592" y="354"/>
                    </a:cubicBezTo>
                    <a:cubicBezTo>
                      <a:pt x="598" y="352"/>
                      <a:pt x="596" y="349"/>
                      <a:pt x="597" y="347"/>
                    </a:cubicBezTo>
                    <a:cubicBezTo>
                      <a:pt x="597" y="345"/>
                      <a:pt x="600" y="343"/>
                      <a:pt x="600" y="340"/>
                    </a:cubicBezTo>
                    <a:cubicBezTo>
                      <a:pt x="601" y="337"/>
                      <a:pt x="603" y="335"/>
                      <a:pt x="605" y="332"/>
                    </a:cubicBezTo>
                    <a:cubicBezTo>
                      <a:pt x="607" y="328"/>
                      <a:pt x="606" y="315"/>
                      <a:pt x="606" y="312"/>
                    </a:cubicBezTo>
                    <a:cubicBezTo>
                      <a:pt x="606" y="311"/>
                      <a:pt x="607" y="311"/>
                      <a:pt x="608" y="311"/>
                    </a:cubicBezTo>
                    <a:cubicBezTo>
                      <a:pt x="608" y="311"/>
                      <a:pt x="609" y="311"/>
                      <a:pt x="609" y="311"/>
                    </a:cubicBezTo>
                    <a:cubicBezTo>
                      <a:pt x="610" y="311"/>
                      <a:pt x="610" y="311"/>
                      <a:pt x="610" y="311"/>
                    </a:cubicBezTo>
                    <a:cubicBezTo>
                      <a:pt x="610" y="311"/>
                      <a:pt x="612" y="307"/>
                      <a:pt x="613" y="305"/>
                    </a:cubicBezTo>
                    <a:cubicBezTo>
                      <a:pt x="614" y="304"/>
                      <a:pt x="616" y="302"/>
                      <a:pt x="617" y="300"/>
                    </a:cubicBezTo>
                    <a:cubicBezTo>
                      <a:pt x="619" y="297"/>
                      <a:pt x="622" y="295"/>
                      <a:pt x="624" y="293"/>
                    </a:cubicBezTo>
                    <a:cubicBezTo>
                      <a:pt x="626" y="291"/>
                      <a:pt x="625" y="282"/>
                      <a:pt x="624" y="280"/>
                    </a:cubicBezTo>
                    <a:cubicBezTo>
                      <a:pt x="624" y="279"/>
                      <a:pt x="622" y="278"/>
                      <a:pt x="620" y="278"/>
                    </a:cubicBezTo>
                    <a:cubicBezTo>
                      <a:pt x="619" y="278"/>
                      <a:pt x="619" y="278"/>
                      <a:pt x="619" y="278"/>
                    </a:cubicBezTo>
                    <a:cubicBezTo>
                      <a:pt x="618" y="279"/>
                      <a:pt x="618" y="279"/>
                      <a:pt x="618" y="279"/>
                    </a:cubicBezTo>
                    <a:cubicBezTo>
                      <a:pt x="617" y="279"/>
                      <a:pt x="617" y="279"/>
                      <a:pt x="617" y="279"/>
                    </a:cubicBezTo>
                    <a:cubicBezTo>
                      <a:pt x="617" y="279"/>
                      <a:pt x="617" y="279"/>
                      <a:pt x="616" y="279"/>
                    </a:cubicBezTo>
                    <a:cubicBezTo>
                      <a:pt x="614" y="279"/>
                      <a:pt x="611" y="277"/>
                      <a:pt x="608" y="275"/>
                    </a:cubicBezTo>
                    <a:cubicBezTo>
                      <a:pt x="606" y="273"/>
                      <a:pt x="604" y="273"/>
                      <a:pt x="602" y="273"/>
                    </a:cubicBezTo>
                    <a:cubicBezTo>
                      <a:pt x="601" y="273"/>
                      <a:pt x="600" y="273"/>
                      <a:pt x="600" y="273"/>
                    </a:cubicBezTo>
                    <a:cubicBezTo>
                      <a:pt x="599" y="273"/>
                      <a:pt x="598" y="273"/>
                      <a:pt x="598" y="273"/>
                    </a:cubicBezTo>
                    <a:cubicBezTo>
                      <a:pt x="597" y="274"/>
                      <a:pt x="597" y="274"/>
                      <a:pt x="596" y="274"/>
                    </a:cubicBezTo>
                    <a:cubicBezTo>
                      <a:pt x="596" y="274"/>
                      <a:pt x="595" y="274"/>
                      <a:pt x="595" y="274"/>
                    </a:cubicBezTo>
                    <a:cubicBezTo>
                      <a:pt x="593" y="274"/>
                      <a:pt x="592" y="274"/>
                      <a:pt x="591" y="273"/>
                    </a:cubicBezTo>
                    <a:cubicBezTo>
                      <a:pt x="591" y="273"/>
                      <a:pt x="591" y="273"/>
                      <a:pt x="591" y="273"/>
                    </a:cubicBezTo>
                    <a:cubicBezTo>
                      <a:pt x="590" y="273"/>
                      <a:pt x="590" y="273"/>
                      <a:pt x="590" y="273"/>
                    </a:cubicBezTo>
                    <a:cubicBezTo>
                      <a:pt x="586" y="274"/>
                      <a:pt x="580" y="277"/>
                      <a:pt x="580" y="277"/>
                    </a:cubicBezTo>
                    <a:cubicBezTo>
                      <a:pt x="580" y="277"/>
                      <a:pt x="577" y="272"/>
                      <a:pt x="575" y="272"/>
                    </a:cubicBezTo>
                    <a:cubicBezTo>
                      <a:pt x="575" y="272"/>
                      <a:pt x="575" y="272"/>
                      <a:pt x="575" y="272"/>
                    </a:cubicBezTo>
                    <a:cubicBezTo>
                      <a:pt x="575" y="272"/>
                      <a:pt x="575" y="272"/>
                      <a:pt x="575" y="272"/>
                    </a:cubicBezTo>
                    <a:cubicBezTo>
                      <a:pt x="573" y="272"/>
                      <a:pt x="570" y="271"/>
                      <a:pt x="568" y="270"/>
                    </a:cubicBezTo>
                    <a:cubicBezTo>
                      <a:pt x="568" y="270"/>
                      <a:pt x="568" y="270"/>
                      <a:pt x="568" y="270"/>
                    </a:cubicBezTo>
                    <a:cubicBezTo>
                      <a:pt x="565" y="271"/>
                      <a:pt x="560" y="276"/>
                      <a:pt x="560" y="276"/>
                    </a:cubicBezTo>
                    <a:cubicBezTo>
                      <a:pt x="560" y="276"/>
                      <a:pt x="562" y="272"/>
                      <a:pt x="562" y="271"/>
                    </a:cubicBezTo>
                    <a:cubicBezTo>
                      <a:pt x="562" y="270"/>
                      <a:pt x="555" y="271"/>
                      <a:pt x="552" y="270"/>
                    </a:cubicBezTo>
                    <a:cubicBezTo>
                      <a:pt x="549" y="269"/>
                      <a:pt x="552" y="265"/>
                      <a:pt x="553" y="263"/>
                    </a:cubicBezTo>
                    <a:cubicBezTo>
                      <a:pt x="553" y="261"/>
                      <a:pt x="551" y="259"/>
                      <a:pt x="547" y="258"/>
                    </a:cubicBezTo>
                    <a:cubicBezTo>
                      <a:pt x="544" y="257"/>
                      <a:pt x="541" y="253"/>
                      <a:pt x="539" y="252"/>
                    </a:cubicBezTo>
                    <a:cubicBezTo>
                      <a:pt x="539" y="252"/>
                      <a:pt x="539" y="252"/>
                      <a:pt x="538" y="252"/>
                    </a:cubicBezTo>
                    <a:cubicBezTo>
                      <a:pt x="538" y="252"/>
                      <a:pt x="537" y="252"/>
                      <a:pt x="536" y="252"/>
                    </a:cubicBezTo>
                    <a:cubicBezTo>
                      <a:pt x="533" y="253"/>
                      <a:pt x="529" y="254"/>
                      <a:pt x="527" y="255"/>
                    </a:cubicBezTo>
                    <a:cubicBezTo>
                      <a:pt x="526" y="256"/>
                      <a:pt x="526" y="256"/>
                      <a:pt x="526" y="256"/>
                    </a:cubicBezTo>
                    <a:cubicBezTo>
                      <a:pt x="525" y="256"/>
                      <a:pt x="524" y="256"/>
                      <a:pt x="524" y="256"/>
                    </a:cubicBezTo>
                    <a:cubicBezTo>
                      <a:pt x="521" y="256"/>
                      <a:pt x="518" y="255"/>
                      <a:pt x="517" y="253"/>
                    </a:cubicBezTo>
                    <a:cubicBezTo>
                      <a:pt x="517" y="252"/>
                      <a:pt x="515" y="250"/>
                      <a:pt x="511" y="250"/>
                    </a:cubicBezTo>
                    <a:cubicBezTo>
                      <a:pt x="508" y="249"/>
                      <a:pt x="504" y="249"/>
                      <a:pt x="503" y="248"/>
                    </a:cubicBezTo>
                    <a:cubicBezTo>
                      <a:pt x="502" y="247"/>
                      <a:pt x="495" y="247"/>
                      <a:pt x="490" y="247"/>
                    </a:cubicBezTo>
                    <a:cubicBezTo>
                      <a:pt x="488" y="247"/>
                      <a:pt x="487" y="247"/>
                      <a:pt x="486" y="247"/>
                    </a:cubicBezTo>
                    <a:cubicBezTo>
                      <a:pt x="484" y="247"/>
                      <a:pt x="482" y="247"/>
                      <a:pt x="480" y="248"/>
                    </a:cubicBezTo>
                    <a:cubicBezTo>
                      <a:pt x="478" y="248"/>
                      <a:pt x="477" y="249"/>
                      <a:pt x="475" y="250"/>
                    </a:cubicBezTo>
                    <a:cubicBezTo>
                      <a:pt x="474" y="251"/>
                      <a:pt x="473" y="251"/>
                      <a:pt x="472" y="252"/>
                    </a:cubicBezTo>
                    <a:cubicBezTo>
                      <a:pt x="471" y="252"/>
                      <a:pt x="471" y="252"/>
                      <a:pt x="470" y="252"/>
                    </a:cubicBezTo>
                    <a:cubicBezTo>
                      <a:pt x="468" y="252"/>
                      <a:pt x="467" y="251"/>
                      <a:pt x="466" y="250"/>
                    </a:cubicBezTo>
                    <a:cubicBezTo>
                      <a:pt x="465" y="250"/>
                      <a:pt x="465" y="250"/>
                      <a:pt x="465" y="250"/>
                    </a:cubicBezTo>
                    <a:cubicBezTo>
                      <a:pt x="464" y="250"/>
                      <a:pt x="464" y="250"/>
                      <a:pt x="463" y="250"/>
                    </a:cubicBezTo>
                    <a:cubicBezTo>
                      <a:pt x="461" y="251"/>
                      <a:pt x="458" y="253"/>
                      <a:pt x="456" y="255"/>
                    </a:cubicBezTo>
                    <a:cubicBezTo>
                      <a:pt x="454" y="257"/>
                      <a:pt x="456" y="260"/>
                      <a:pt x="454" y="261"/>
                    </a:cubicBezTo>
                    <a:cubicBezTo>
                      <a:pt x="453" y="262"/>
                      <a:pt x="453" y="262"/>
                      <a:pt x="453" y="262"/>
                    </a:cubicBezTo>
                    <a:cubicBezTo>
                      <a:pt x="453" y="262"/>
                      <a:pt x="453" y="262"/>
                      <a:pt x="453" y="262"/>
                    </a:cubicBezTo>
                    <a:cubicBezTo>
                      <a:pt x="452" y="262"/>
                      <a:pt x="452" y="255"/>
                      <a:pt x="452" y="255"/>
                    </a:cubicBezTo>
                    <a:cubicBezTo>
                      <a:pt x="452" y="255"/>
                      <a:pt x="454" y="250"/>
                      <a:pt x="453" y="250"/>
                    </a:cubicBezTo>
                    <a:cubicBezTo>
                      <a:pt x="453" y="250"/>
                      <a:pt x="452" y="250"/>
                      <a:pt x="452" y="250"/>
                    </a:cubicBezTo>
                    <a:cubicBezTo>
                      <a:pt x="451" y="251"/>
                      <a:pt x="447" y="253"/>
                      <a:pt x="446" y="256"/>
                    </a:cubicBezTo>
                    <a:cubicBezTo>
                      <a:pt x="444" y="258"/>
                      <a:pt x="438" y="260"/>
                      <a:pt x="436" y="261"/>
                    </a:cubicBezTo>
                    <a:cubicBezTo>
                      <a:pt x="433" y="262"/>
                      <a:pt x="431" y="267"/>
                      <a:pt x="431" y="269"/>
                    </a:cubicBezTo>
                    <a:cubicBezTo>
                      <a:pt x="430" y="271"/>
                      <a:pt x="427" y="274"/>
                      <a:pt x="426" y="274"/>
                    </a:cubicBezTo>
                    <a:cubicBezTo>
                      <a:pt x="426" y="274"/>
                      <a:pt x="426" y="274"/>
                      <a:pt x="426" y="274"/>
                    </a:cubicBezTo>
                    <a:cubicBezTo>
                      <a:pt x="426" y="275"/>
                      <a:pt x="425" y="275"/>
                      <a:pt x="425" y="275"/>
                    </a:cubicBezTo>
                    <a:cubicBezTo>
                      <a:pt x="424" y="275"/>
                      <a:pt x="421" y="271"/>
                      <a:pt x="419" y="271"/>
                    </a:cubicBezTo>
                    <a:cubicBezTo>
                      <a:pt x="419" y="271"/>
                      <a:pt x="419" y="271"/>
                      <a:pt x="419" y="271"/>
                    </a:cubicBezTo>
                    <a:cubicBezTo>
                      <a:pt x="418" y="271"/>
                      <a:pt x="418" y="271"/>
                      <a:pt x="418" y="271"/>
                    </a:cubicBezTo>
                    <a:cubicBezTo>
                      <a:pt x="416" y="272"/>
                      <a:pt x="412" y="275"/>
                      <a:pt x="410" y="277"/>
                    </a:cubicBezTo>
                    <a:cubicBezTo>
                      <a:pt x="409" y="277"/>
                      <a:pt x="408" y="277"/>
                      <a:pt x="408" y="278"/>
                    </a:cubicBezTo>
                    <a:cubicBezTo>
                      <a:pt x="407" y="278"/>
                      <a:pt x="407" y="278"/>
                      <a:pt x="406" y="278"/>
                    </a:cubicBezTo>
                    <a:cubicBezTo>
                      <a:pt x="404" y="278"/>
                      <a:pt x="403" y="277"/>
                      <a:pt x="401" y="277"/>
                    </a:cubicBezTo>
                    <a:cubicBezTo>
                      <a:pt x="399" y="276"/>
                      <a:pt x="396" y="274"/>
                      <a:pt x="395" y="271"/>
                    </a:cubicBezTo>
                    <a:cubicBezTo>
                      <a:pt x="394" y="269"/>
                      <a:pt x="397" y="263"/>
                      <a:pt x="397" y="261"/>
                    </a:cubicBezTo>
                    <a:cubicBezTo>
                      <a:pt x="397" y="259"/>
                      <a:pt x="394" y="257"/>
                      <a:pt x="392" y="257"/>
                    </a:cubicBezTo>
                    <a:cubicBezTo>
                      <a:pt x="392" y="257"/>
                      <a:pt x="391" y="257"/>
                      <a:pt x="391" y="257"/>
                    </a:cubicBezTo>
                    <a:cubicBezTo>
                      <a:pt x="388" y="258"/>
                      <a:pt x="383" y="261"/>
                      <a:pt x="381" y="262"/>
                    </a:cubicBezTo>
                    <a:cubicBezTo>
                      <a:pt x="380" y="263"/>
                      <a:pt x="380" y="263"/>
                      <a:pt x="379" y="263"/>
                    </a:cubicBezTo>
                    <a:cubicBezTo>
                      <a:pt x="376" y="264"/>
                      <a:pt x="372" y="265"/>
                      <a:pt x="370" y="265"/>
                    </a:cubicBezTo>
                    <a:cubicBezTo>
                      <a:pt x="369" y="265"/>
                      <a:pt x="369" y="265"/>
                      <a:pt x="369" y="265"/>
                    </a:cubicBezTo>
                    <a:cubicBezTo>
                      <a:pt x="368" y="264"/>
                      <a:pt x="373" y="259"/>
                      <a:pt x="374" y="257"/>
                    </a:cubicBezTo>
                    <a:cubicBezTo>
                      <a:pt x="375" y="254"/>
                      <a:pt x="375" y="252"/>
                      <a:pt x="376" y="249"/>
                    </a:cubicBezTo>
                    <a:cubicBezTo>
                      <a:pt x="378" y="246"/>
                      <a:pt x="381" y="240"/>
                      <a:pt x="381" y="240"/>
                    </a:cubicBezTo>
                    <a:cubicBezTo>
                      <a:pt x="381" y="240"/>
                      <a:pt x="378" y="241"/>
                      <a:pt x="376" y="242"/>
                    </a:cubicBezTo>
                    <a:cubicBezTo>
                      <a:pt x="375" y="242"/>
                      <a:pt x="375" y="242"/>
                      <a:pt x="374" y="243"/>
                    </a:cubicBezTo>
                    <a:cubicBezTo>
                      <a:pt x="372" y="244"/>
                      <a:pt x="365" y="247"/>
                      <a:pt x="365" y="249"/>
                    </a:cubicBezTo>
                    <a:cubicBezTo>
                      <a:pt x="364" y="251"/>
                      <a:pt x="364" y="254"/>
                      <a:pt x="361" y="257"/>
                    </a:cubicBezTo>
                    <a:cubicBezTo>
                      <a:pt x="357" y="260"/>
                      <a:pt x="353" y="262"/>
                      <a:pt x="349" y="265"/>
                    </a:cubicBezTo>
                    <a:cubicBezTo>
                      <a:pt x="349" y="265"/>
                      <a:pt x="348" y="265"/>
                      <a:pt x="347" y="266"/>
                    </a:cubicBezTo>
                    <a:cubicBezTo>
                      <a:pt x="345" y="267"/>
                      <a:pt x="342" y="267"/>
                      <a:pt x="340" y="267"/>
                    </a:cubicBezTo>
                    <a:cubicBezTo>
                      <a:pt x="338" y="267"/>
                      <a:pt x="338" y="267"/>
                      <a:pt x="338" y="267"/>
                    </a:cubicBezTo>
                    <a:cubicBezTo>
                      <a:pt x="337" y="266"/>
                      <a:pt x="333" y="264"/>
                      <a:pt x="331" y="262"/>
                    </a:cubicBezTo>
                    <a:cubicBezTo>
                      <a:pt x="329" y="261"/>
                      <a:pt x="329" y="260"/>
                      <a:pt x="330" y="256"/>
                    </a:cubicBezTo>
                    <a:cubicBezTo>
                      <a:pt x="331" y="252"/>
                      <a:pt x="330" y="249"/>
                      <a:pt x="330" y="249"/>
                    </a:cubicBezTo>
                    <a:cubicBezTo>
                      <a:pt x="329" y="249"/>
                      <a:pt x="329" y="248"/>
                      <a:pt x="328" y="248"/>
                    </a:cubicBezTo>
                    <a:cubicBezTo>
                      <a:pt x="328" y="248"/>
                      <a:pt x="330" y="237"/>
                      <a:pt x="332" y="236"/>
                    </a:cubicBezTo>
                    <a:cubicBezTo>
                      <a:pt x="334" y="234"/>
                      <a:pt x="338" y="229"/>
                      <a:pt x="341" y="227"/>
                    </a:cubicBezTo>
                    <a:cubicBezTo>
                      <a:pt x="343" y="224"/>
                      <a:pt x="349" y="221"/>
                      <a:pt x="352" y="220"/>
                    </a:cubicBezTo>
                    <a:cubicBezTo>
                      <a:pt x="355" y="218"/>
                      <a:pt x="356" y="218"/>
                      <a:pt x="358" y="218"/>
                    </a:cubicBezTo>
                    <a:cubicBezTo>
                      <a:pt x="359" y="218"/>
                      <a:pt x="359" y="218"/>
                      <a:pt x="359" y="218"/>
                    </a:cubicBezTo>
                    <a:cubicBezTo>
                      <a:pt x="360" y="218"/>
                      <a:pt x="360" y="218"/>
                      <a:pt x="360" y="218"/>
                    </a:cubicBezTo>
                    <a:cubicBezTo>
                      <a:pt x="361" y="218"/>
                      <a:pt x="362" y="218"/>
                      <a:pt x="363" y="217"/>
                    </a:cubicBezTo>
                    <a:cubicBezTo>
                      <a:pt x="364" y="217"/>
                      <a:pt x="365" y="216"/>
                      <a:pt x="366" y="216"/>
                    </a:cubicBezTo>
                    <a:cubicBezTo>
                      <a:pt x="368" y="215"/>
                      <a:pt x="366" y="212"/>
                      <a:pt x="366" y="212"/>
                    </a:cubicBezTo>
                    <a:cubicBezTo>
                      <a:pt x="366" y="212"/>
                      <a:pt x="376" y="207"/>
                      <a:pt x="380" y="205"/>
                    </a:cubicBezTo>
                    <a:cubicBezTo>
                      <a:pt x="381" y="205"/>
                      <a:pt x="381" y="205"/>
                      <a:pt x="382" y="204"/>
                    </a:cubicBezTo>
                    <a:cubicBezTo>
                      <a:pt x="382" y="204"/>
                      <a:pt x="383" y="204"/>
                      <a:pt x="383" y="204"/>
                    </a:cubicBezTo>
                    <a:cubicBezTo>
                      <a:pt x="384" y="204"/>
                      <a:pt x="385" y="204"/>
                      <a:pt x="385" y="204"/>
                    </a:cubicBezTo>
                    <a:cubicBezTo>
                      <a:pt x="386" y="205"/>
                      <a:pt x="387" y="205"/>
                      <a:pt x="387" y="205"/>
                    </a:cubicBezTo>
                    <a:cubicBezTo>
                      <a:pt x="388" y="205"/>
                      <a:pt x="389" y="205"/>
                      <a:pt x="391" y="204"/>
                    </a:cubicBezTo>
                    <a:cubicBezTo>
                      <a:pt x="391" y="204"/>
                      <a:pt x="392" y="204"/>
                      <a:pt x="392" y="203"/>
                    </a:cubicBezTo>
                    <a:cubicBezTo>
                      <a:pt x="393" y="203"/>
                      <a:pt x="393" y="203"/>
                      <a:pt x="393" y="203"/>
                    </a:cubicBezTo>
                    <a:cubicBezTo>
                      <a:pt x="394" y="202"/>
                      <a:pt x="394" y="202"/>
                      <a:pt x="395" y="202"/>
                    </a:cubicBezTo>
                    <a:cubicBezTo>
                      <a:pt x="396" y="202"/>
                      <a:pt x="398" y="203"/>
                      <a:pt x="399" y="204"/>
                    </a:cubicBezTo>
                    <a:cubicBezTo>
                      <a:pt x="401" y="206"/>
                      <a:pt x="400" y="210"/>
                      <a:pt x="400" y="211"/>
                    </a:cubicBezTo>
                    <a:cubicBezTo>
                      <a:pt x="401" y="212"/>
                      <a:pt x="406" y="215"/>
                      <a:pt x="407" y="216"/>
                    </a:cubicBezTo>
                    <a:cubicBezTo>
                      <a:pt x="408" y="216"/>
                      <a:pt x="408" y="216"/>
                      <a:pt x="408" y="216"/>
                    </a:cubicBezTo>
                    <a:cubicBezTo>
                      <a:pt x="409" y="215"/>
                      <a:pt x="411" y="212"/>
                      <a:pt x="411" y="211"/>
                    </a:cubicBezTo>
                    <a:cubicBezTo>
                      <a:pt x="412" y="209"/>
                      <a:pt x="411" y="205"/>
                      <a:pt x="411" y="204"/>
                    </a:cubicBezTo>
                    <a:cubicBezTo>
                      <a:pt x="410" y="203"/>
                      <a:pt x="406" y="199"/>
                      <a:pt x="405" y="197"/>
                    </a:cubicBezTo>
                    <a:cubicBezTo>
                      <a:pt x="404" y="194"/>
                      <a:pt x="408" y="189"/>
                      <a:pt x="409" y="188"/>
                    </a:cubicBezTo>
                    <a:cubicBezTo>
                      <a:pt x="410" y="187"/>
                      <a:pt x="416" y="179"/>
                      <a:pt x="419" y="176"/>
                    </a:cubicBezTo>
                    <a:cubicBezTo>
                      <a:pt x="421" y="174"/>
                      <a:pt x="428" y="170"/>
                      <a:pt x="431" y="168"/>
                    </a:cubicBezTo>
                    <a:cubicBezTo>
                      <a:pt x="433" y="166"/>
                      <a:pt x="432" y="164"/>
                      <a:pt x="432" y="161"/>
                    </a:cubicBezTo>
                    <a:cubicBezTo>
                      <a:pt x="431" y="159"/>
                      <a:pt x="430" y="159"/>
                      <a:pt x="429" y="157"/>
                    </a:cubicBezTo>
                    <a:cubicBezTo>
                      <a:pt x="429" y="156"/>
                      <a:pt x="431" y="153"/>
                      <a:pt x="435" y="150"/>
                    </a:cubicBezTo>
                    <a:cubicBezTo>
                      <a:pt x="439" y="147"/>
                      <a:pt x="438" y="147"/>
                      <a:pt x="440" y="144"/>
                    </a:cubicBezTo>
                    <a:cubicBezTo>
                      <a:pt x="442" y="141"/>
                      <a:pt x="442" y="138"/>
                      <a:pt x="445" y="137"/>
                    </a:cubicBezTo>
                    <a:cubicBezTo>
                      <a:pt x="447" y="136"/>
                      <a:pt x="455" y="132"/>
                      <a:pt x="456" y="131"/>
                    </a:cubicBezTo>
                    <a:cubicBezTo>
                      <a:pt x="458" y="129"/>
                      <a:pt x="455" y="126"/>
                      <a:pt x="456" y="124"/>
                    </a:cubicBezTo>
                    <a:cubicBezTo>
                      <a:pt x="457" y="121"/>
                      <a:pt x="462" y="118"/>
                      <a:pt x="467" y="116"/>
                    </a:cubicBezTo>
                    <a:cubicBezTo>
                      <a:pt x="472" y="113"/>
                      <a:pt x="473" y="112"/>
                      <a:pt x="477" y="110"/>
                    </a:cubicBezTo>
                    <a:cubicBezTo>
                      <a:pt x="482" y="107"/>
                      <a:pt x="486" y="102"/>
                      <a:pt x="485" y="101"/>
                    </a:cubicBezTo>
                    <a:cubicBezTo>
                      <a:pt x="484" y="101"/>
                      <a:pt x="485" y="94"/>
                      <a:pt x="485" y="92"/>
                    </a:cubicBezTo>
                    <a:cubicBezTo>
                      <a:pt x="485" y="90"/>
                      <a:pt x="481" y="89"/>
                      <a:pt x="481" y="89"/>
                    </a:cubicBezTo>
                    <a:cubicBezTo>
                      <a:pt x="473" y="94"/>
                      <a:pt x="465" y="99"/>
                      <a:pt x="457" y="105"/>
                    </a:cubicBezTo>
                    <a:cubicBezTo>
                      <a:pt x="457" y="105"/>
                      <a:pt x="464" y="94"/>
                      <a:pt x="468" y="91"/>
                    </a:cubicBezTo>
                    <a:cubicBezTo>
                      <a:pt x="472" y="89"/>
                      <a:pt x="475" y="85"/>
                      <a:pt x="475" y="85"/>
                    </a:cubicBezTo>
                    <a:cubicBezTo>
                      <a:pt x="475" y="85"/>
                      <a:pt x="487" y="82"/>
                      <a:pt x="493" y="80"/>
                    </a:cubicBezTo>
                    <a:cubicBezTo>
                      <a:pt x="495" y="80"/>
                      <a:pt x="496" y="80"/>
                      <a:pt x="497" y="79"/>
                    </a:cubicBezTo>
                    <a:cubicBezTo>
                      <a:pt x="500" y="78"/>
                      <a:pt x="504" y="76"/>
                      <a:pt x="510" y="74"/>
                    </a:cubicBezTo>
                    <a:cubicBezTo>
                      <a:pt x="515" y="71"/>
                      <a:pt x="516" y="69"/>
                      <a:pt x="519" y="68"/>
                    </a:cubicBezTo>
                    <a:cubicBezTo>
                      <a:pt x="521" y="67"/>
                      <a:pt x="521" y="57"/>
                      <a:pt x="521" y="56"/>
                    </a:cubicBezTo>
                    <a:cubicBezTo>
                      <a:pt x="522" y="55"/>
                      <a:pt x="519" y="54"/>
                      <a:pt x="516" y="53"/>
                    </a:cubicBezTo>
                    <a:cubicBezTo>
                      <a:pt x="514" y="52"/>
                      <a:pt x="510" y="52"/>
                      <a:pt x="507" y="52"/>
                    </a:cubicBezTo>
                    <a:cubicBezTo>
                      <a:pt x="507" y="52"/>
                      <a:pt x="506" y="52"/>
                      <a:pt x="506" y="52"/>
                    </a:cubicBezTo>
                    <a:cubicBezTo>
                      <a:pt x="505" y="52"/>
                      <a:pt x="505" y="52"/>
                      <a:pt x="505" y="52"/>
                    </a:cubicBezTo>
                    <a:cubicBezTo>
                      <a:pt x="503" y="52"/>
                      <a:pt x="501" y="50"/>
                      <a:pt x="499" y="49"/>
                    </a:cubicBezTo>
                    <a:cubicBezTo>
                      <a:pt x="497" y="49"/>
                      <a:pt x="492" y="39"/>
                      <a:pt x="492" y="39"/>
                    </a:cubicBezTo>
                    <a:cubicBezTo>
                      <a:pt x="489" y="37"/>
                      <a:pt x="486" y="35"/>
                      <a:pt x="483" y="33"/>
                    </a:cubicBezTo>
                    <a:cubicBezTo>
                      <a:pt x="483" y="33"/>
                      <a:pt x="480" y="35"/>
                      <a:pt x="480" y="37"/>
                    </a:cubicBezTo>
                    <a:cubicBezTo>
                      <a:pt x="480" y="39"/>
                      <a:pt x="474" y="43"/>
                      <a:pt x="470" y="44"/>
                    </a:cubicBezTo>
                    <a:cubicBezTo>
                      <a:pt x="470" y="45"/>
                      <a:pt x="469" y="45"/>
                      <a:pt x="469" y="45"/>
                    </a:cubicBezTo>
                    <a:cubicBezTo>
                      <a:pt x="468" y="45"/>
                      <a:pt x="466" y="45"/>
                      <a:pt x="465" y="45"/>
                    </a:cubicBezTo>
                    <a:cubicBezTo>
                      <a:pt x="463" y="45"/>
                      <a:pt x="461" y="45"/>
                      <a:pt x="460" y="44"/>
                    </a:cubicBezTo>
                    <a:cubicBezTo>
                      <a:pt x="458" y="44"/>
                      <a:pt x="459" y="41"/>
                      <a:pt x="459" y="39"/>
                    </a:cubicBezTo>
                    <a:cubicBezTo>
                      <a:pt x="459" y="37"/>
                      <a:pt x="458" y="35"/>
                      <a:pt x="456" y="35"/>
                    </a:cubicBezTo>
                    <a:cubicBezTo>
                      <a:pt x="456" y="35"/>
                      <a:pt x="456" y="35"/>
                      <a:pt x="456" y="35"/>
                    </a:cubicBezTo>
                    <a:cubicBezTo>
                      <a:pt x="456" y="35"/>
                      <a:pt x="456" y="35"/>
                      <a:pt x="456" y="35"/>
                    </a:cubicBezTo>
                    <a:cubicBezTo>
                      <a:pt x="455" y="35"/>
                      <a:pt x="455" y="35"/>
                      <a:pt x="454" y="36"/>
                    </a:cubicBezTo>
                    <a:cubicBezTo>
                      <a:pt x="454" y="36"/>
                      <a:pt x="454" y="36"/>
                      <a:pt x="453" y="36"/>
                    </a:cubicBezTo>
                    <a:cubicBezTo>
                      <a:pt x="452" y="36"/>
                      <a:pt x="451" y="35"/>
                      <a:pt x="451" y="33"/>
                    </a:cubicBezTo>
                    <a:cubicBezTo>
                      <a:pt x="450" y="32"/>
                      <a:pt x="448" y="32"/>
                      <a:pt x="446" y="32"/>
                    </a:cubicBezTo>
                    <a:cubicBezTo>
                      <a:pt x="442" y="32"/>
                      <a:pt x="435" y="33"/>
                      <a:pt x="435" y="33"/>
                    </a:cubicBezTo>
                    <a:cubicBezTo>
                      <a:pt x="430" y="34"/>
                      <a:pt x="425" y="36"/>
                      <a:pt x="420" y="37"/>
                    </a:cubicBezTo>
                    <a:cubicBezTo>
                      <a:pt x="420" y="37"/>
                      <a:pt x="421" y="41"/>
                      <a:pt x="421" y="44"/>
                    </a:cubicBezTo>
                    <a:cubicBezTo>
                      <a:pt x="420" y="46"/>
                      <a:pt x="423" y="47"/>
                      <a:pt x="423" y="50"/>
                    </a:cubicBezTo>
                    <a:cubicBezTo>
                      <a:pt x="423" y="52"/>
                      <a:pt x="418" y="57"/>
                      <a:pt x="418" y="59"/>
                    </a:cubicBezTo>
                    <a:cubicBezTo>
                      <a:pt x="418" y="59"/>
                      <a:pt x="420" y="61"/>
                      <a:pt x="422" y="61"/>
                    </a:cubicBezTo>
                    <a:cubicBezTo>
                      <a:pt x="422" y="61"/>
                      <a:pt x="423" y="61"/>
                      <a:pt x="423" y="61"/>
                    </a:cubicBezTo>
                    <a:cubicBezTo>
                      <a:pt x="423" y="61"/>
                      <a:pt x="423" y="61"/>
                      <a:pt x="423" y="61"/>
                    </a:cubicBezTo>
                    <a:cubicBezTo>
                      <a:pt x="425" y="61"/>
                      <a:pt x="428" y="64"/>
                      <a:pt x="428" y="70"/>
                    </a:cubicBezTo>
                    <a:cubicBezTo>
                      <a:pt x="427" y="75"/>
                      <a:pt x="412" y="83"/>
                      <a:pt x="412" y="83"/>
                    </a:cubicBezTo>
                    <a:cubicBezTo>
                      <a:pt x="412" y="83"/>
                      <a:pt x="416" y="88"/>
                      <a:pt x="416" y="90"/>
                    </a:cubicBezTo>
                    <a:cubicBezTo>
                      <a:pt x="416" y="91"/>
                      <a:pt x="418" y="96"/>
                      <a:pt x="417" y="96"/>
                    </a:cubicBezTo>
                    <a:cubicBezTo>
                      <a:pt x="416" y="97"/>
                      <a:pt x="413" y="101"/>
                      <a:pt x="412" y="101"/>
                    </a:cubicBezTo>
                    <a:cubicBezTo>
                      <a:pt x="412" y="101"/>
                      <a:pt x="411" y="101"/>
                      <a:pt x="411" y="101"/>
                    </a:cubicBezTo>
                    <a:cubicBezTo>
                      <a:pt x="410" y="101"/>
                      <a:pt x="405" y="100"/>
                      <a:pt x="404" y="99"/>
                    </a:cubicBezTo>
                    <a:cubicBezTo>
                      <a:pt x="402" y="98"/>
                      <a:pt x="400" y="92"/>
                      <a:pt x="401" y="90"/>
                    </a:cubicBezTo>
                    <a:cubicBezTo>
                      <a:pt x="401" y="88"/>
                      <a:pt x="398" y="86"/>
                      <a:pt x="396" y="86"/>
                    </a:cubicBezTo>
                    <a:cubicBezTo>
                      <a:pt x="396" y="86"/>
                      <a:pt x="396" y="86"/>
                      <a:pt x="396" y="86"/>
                    </a:cubicBezTo>
                    <a:cubicBezTo>
                      <a:pt x="394" y="87"/>
                      <a:pt x="393" y="87"/>
                      <a:pt x="391" y="88"/>
                    </a:cubicBezTo>
                    <a:cubicBezTo>
                      <a:pt x="390" y="88"/>
                      <a:pt x="388" y="89"/>
                      <a:pt x="387" y="89"/>
                    </a:cubicBezTo>
                    <a:cubicBezTo>
                      <a:pt x="386" y="90"/>
                      <a:pt x="386" y="90"/>
                      <a:pt x="386" y="90"/>
                    </a:cubicBezTo>
                    <a:cubicBezTo>
                      <a:pt x="385" y="90"/>
                      <a:pt x="385" y="90"/>
                      <a:pt x="384" y="90"/>
                    </a:cubicBezTo>
                    <a:cubicBezTo>
                      <a:pt x="383" y="90"/>
                      <a:pt x="381" y="90"/>
                      <a:pt x="379" y="89"/>
                    </a:cubicBezTo>
                    <a:cubicBezTo>
                      <a:pt x="378" y="89"/>
                      <a:pt x="377" y="88"/>
                      <a:pt x="375" y="88"/>
                    </a:cubicBezTo>
                    <a:cubicBezTo>
                      <a:pt x="375" y="88"/>
                      <a:pt x="375" y="88"/>
                      <a:pt x="375" y="88"/>
                    </a:cubicBezTo>
                    <a:cubicBezTo>
                      <a:pt x="375" y="88"/>
                      <a:pt x="374" y="88"/>
                      <a:pt x="374" y="88"/>
                    </a:cubicBezTo>
                    <a:cubicBezTo>
                      <a:pt x="371" y="88"/>
                      <a:pt x="367" y="88"/>
                      <a:pt x="365" y="88"/>
                    </a:cubicBezTo>
                    <a:cubicBezTo>
                      <a:pt x="365" y="88"/>
                      <a:pt x="365" y="88"/>
                      <a:pt x="365" y="88"/>
                    </a:cubicBezTo>
                    <a:cubicBezTo>
                      <a:pt x="364" y="88"/>
                      <a:pt x="363" y="88"/>
                      <a:pt x="362" y="89"/>
                    </a:cubicBezTo>
                    <a:cubicBezTo>
                      <a:pt x="359" y="90"/>
                      <a:pt x="355" y="92"/>
                      <a:pt x="354" y="93"/>
                    </a:cubicBezTo>
                    <a:cubicBezTo>
                      <a:pt x="354" y="93"/>
                      <a:pt x="354" y="93"/>
                      <a:pt x="354" y="93"/>
                    </a:cubicBezTo>
                    <a:cubicBezTo>
                      <a:pt x="354" y="93"/>
                      <a:pt x="353" y="93"/>
                      <a:pt x="353" y="93"/>
                    </a:cubicBezTo>
                    <a:cubicBezTo>
                      <a:pt x="352" y="93"/>
                      <a:pt x="351" y="89"/>
                      <a:pt x="350" y="88"/>
                    </a:cubicBezTo>
                    <a:cubicBezTo>
                      <a:pt x="349" y="87"/>
                      <a:pt x="344" y="84"/>
                      <a:pt x="342" y="84"/>
                    </a:cubicBezTo>
                    <a:cubicBezTo>
                      <a:pt x="342" y="84"/>
                      <a:pt x="342" y="84"/>
                      <a:pt x="342" y="84"/>
                    </a:cubicBezTo>
                    <a:cubicBezTo>
                      <a:pt x="342" y="84"/>
                      <a:pt x="341" y="84"/>
                      <a:pt x="341" y="84"/>
                    </a:cubicBezTo>
                    <a:cubicBezTo>
                      <a:pt x="340" y="84"/>
                      <a:pt x="341" y="80"/>
                      <a:pt x="342" y="75"/>
                    </a:cubicBezTo>
                    <a:cubicBezTo>
                      <a:pt x="344" y="70"/>
                      <a:pt x="348" y="65"/>
                      <a:pt x="351" y="63"/>
                    </a:cubicBezTo>
                    <a:cubicBezTo>
                      <a:pt x="354" y="62"/>
                      <a:pt x="357" y="57"/>
                      <a:pt x="358" y="54"/>
                    </a:cubicBezTo>
                    <a:cubicBezTo>
                      <a:pt x="358" y="52"/>
                      <a:pt x="358" y="53"/>
                      <a:pt x="362" y="51"/>
                    </a:cubicBezTo>
                    <a:cubicBezTo>
                      <a:pt x="365" y="49"/>
                      <a:pt x="365" y="48"/>
                      <a:pt x="369" y="46"/>
                    </a:cubicBezTo>
                    <a:cubicBezTo>
                      <a:pt x="373" y="44"/>
                      <a:pt x="376" y="37"/>
                      <a:pt x="376" y="37"/>
                    </a:cubicBezTo>
                    <a:cubicBezTo>
                      <a:pt x="376" y="37"/>
                      <a:pt x="369" y="38"/>
                      <a:pt x="367" y="39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4" y="39"/>
                      <a:pt x="363" y="36"/>
                      <a:pt x="364" y="35"/>
                    </a:cubicBezTo>
                    <a:cubicBezTo>
                      <a:pt x="364" y="35"/>
                      <a:pt x="364" y="35"/>
                      <a:pt x="364" y="35"/>
                    </a:cubicBezTo>
                    <a:cubicBezTo>
                      <a:pt x="365" y="34"/>
                      <a:pt x="367" y="34"/>
                      <a:pt x="368" y="34"/>
                    </a:cubicBezTo>
                    <a:cubicBezTo>
                      <a:pt x="370" y="34"/>
                      <a:pt x="373" y="34"/>
                      <a:pt x="373" y="35"/>
                    </a:cubicBezTo>
                    <a:cubicBezTo>
                      <a:pt x="374" y="35"/>
                      <a:pt x="374" y="35"/>
                      <a:pt x="374" y="35"/>
                    </a:cubicBezTo>
                    <a:cubicBezTo>
                      <a:pt x="376" y="34"/>
                      <a:pt x="378" y="31"/>
                      <a:pt x="381" y="28"/>
                    </a:cubicBezTo>
                    <a:cubicBezTo>
                      <a:pt x="383" y="26"/>
                      <a:pt x="383" y="25"/>
                      <a:pt x="384" y="24"/>
                    </a:cubicBezTo>
                    <a:cubicBezTo>
                      <a:pt x="385" y="24"/>
                      <a:pt x="386" y="24"/>
                      <a:pt x="387" y="24"/>
                    </a:cubicBezTo>
                    <a:cubicBezTo>
                      <a:pt x="389" y="24"/>
                      <a:pt x="390" y="24"/>
                      <a:pt x="391" y="23"/>
                    </a:cubicBezTo>
                    <a:cubicBezTo>
                      <a:pt x="391" y="23"/>
                      <a:pt x="392" y="23"/>
                      <a:pt x="392" y="23"/>
                    </a:cubicBezTo>
                    <a:cubicBezTo>
                      <a:pt x="393" y="23"/>
                      <a:pt x="393" y="22"/>
                      <a:pt x="393" y="22"/>
                    </a:cubicBezTo>
                    <a:cubicBezTo>
                      <a:pt x="394" y="22"/>
                      <a:pt x="394" y="22"/>
                      <a:pt x="394" y="22"/>
                    </a:cubicBezTo>
                    <a:cubicBezTo>
                      <a:pt x="395" y="22"/>
                      <a:pt x="395" y="22"/>
                      <a:pt x="395" y="22"/>
                    </a:cubicBezTo>
                    <a:cubicBezTo>
                      <a:pt x="397" y="21"/>
                      <a:pt x="397" y="21"/>
                      <a:pt x="398" y="18"/>
                    </a:cubicBezTo>
                    <a:cubicBezTo>
                      <a:pt x="401" y="15"/>
                      <a:pt x="403" y="13"/>
                      <a:pt x="403" y="11"/>
                    </a:cubicBezTo>
                    <a:cubicBezTo>
                      <a:pt x="402" y="10"/>
                      <a:pt x="401" y="9"/>
                      <a:pt x="399" y="8"/>
                    </a:cubicBezTo>
                    <a:cubicBezTo>
                      <a:pt x="397" y="8"/>
                      <a:pt x="403" y="5"/>
                      <a:pt x="405" y="3"/>
                    </a:cubicBezTo>
                    <a:cubicBezTo>
                      <a:pt x="407" y="1"/>
                      <a:pt x="405" y="0"/>
                      <a:pt x="40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80"/>
              <p:cNvSpPr/>
              <p:nvPr/>
            </p:nvSpPr>
            <p:spPr bwMode="auto">
              <a:xfrm>
                <a:off x="4405313" y="5480050"/>
                <a:ext cx="187325" cy="44450"/>
              </a:xfrm>
              <a:custGeom>
                <a:avLst/>
                <a:gdLst>
                  <a:gd name="T0" fmla="*/ 46 w 50"/>
                  <a:gd name="T1" fmla="*/ 0 h 12"/>
                  <a:gd name="T2" fmla="*/ 39 w 50"/>
                  <a:gd name="T3" fmla="*/ 1 h 12"/>
                  <a:gd name="T4" fmla="*/ 38 w 50"/>
                  <a:gd name="T5" fmla="*/ 1 h 12"/>
                  <a:gd name="T6" fmla="*/ 35 w 50"/>
                  <a:gd name="T7" fmla="*/ 1 h 12"/>
                  <a:gd name="T8" fmla="*/ 32 w 50"/>
                  <a:gd name="T9" fmla="*/ 1 h 12"/>
                  <a:gd name="T10" fmla="*/ 27 w 50"/>
                  <a:gd name="T11" fmla="*/ 1 h 12"/>
                  <a:gd name="T12" fmla="*/ 19 w 50"/>
                  <a:gd name="T13" fmla="*/ 2 h 12"/>
                  <a:gd name="T14" fmla="*/ 10 w 50"/>
                  <a:gd name="T15" fmla="*/ 4 h 12"/>
                  <a:gd name="T16" fmla="*/ 0 w 50"/>
                  <a:gd name="T17" fmla="*/ 12 h 12"/>
                  <a:gd name="T18" fmla="*/ 9 w 50"/>
                  <a:gd name="T19" fmla="*/ 7 h 12"/>
                  <a:gd name="T20" fmla="*/ 11 w 50"/>
                  <a:gd name="T21" fmla="*/ 6 h 12"/>
                  <a:gd name="T22" fmla="*/ 15 w 50"/>
                  <a:gd name="T23" fmla="*/ 6 h 12"/>
                  <a:gd name="T24" fmla="*/ 19 w 50"/>
                  <a:gd name="T25" fmla="*/ 6 h 12"/>
                  <a:gd name="T26" fmla="*/ 19 w 50"/>
                  <a:gd name="T27" fmla="*/ 6 h 12"/>
                  <a:gd name="T28" fmla="*/ 28 w 50"/>
                  <a:gd name="T29" fmla="*/ 5 h 12"/>
                  <a:gd name="T30" fmla="*/ 29 w 50"/>
                  <a:gd name="T31" fmla="*/ 5 h 12"/>
                  <a:gd name="T32" fmla="*/ 36 w 50"/>
                  <a:gd name="T33" fmla="*/ 9 h 12"/>
                  <a:gd name="T34" fmla="*/ 36 w 50"/>
                  <a:gd name="T35" fmla="*/ 9 h 12"/>
                  <a:gd name="T36" fmla="*/ 39 w 50"/>
                  <a:gd name="T37" fmla="*/ 8 h 12"/>
                  <a:gd name="T38" fmla="*/ 50 w 50"/>
                  <a:gd name="T39" fmla="*/ 1 h 12"/>
                  <a:gd name="T40" fmla="*/ 46 w 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2">
                    <a:moveTo>
                      <a:pt x="46" y="0"/>
                    </a:moveTo>
                    <a:cubicBezTo>
                      <a:pt x="44" y="0"/>
                      <a:pt x="41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3" y="1"/>
                      <a:pt x="32" y="1"/>
                    </a:cubicBezTo>
                    <a:cubicBezTo>
                      <a:pt x="30" y="1"/>
                      <a:pt x="29" y="1"/>
                      <a:pt x="27" y="1"/>
                    </a:cubicBezTo>
                    <a:cubicBezTo>
                      <a:pt x="24" y="2"/>
                      <a:pt x="21" y="2"/>
                      <a:pt x="19" y="2"/>
                    </a:cubicBezTo>
                    <a:cubicBezTo>
                      <a:pt x="16" y="3"/>
                      <a:pt x="12" y="4"/>
                      <a:pt x="10" y="4"/>
                    </a:cubicBezTo>
                    <a:cubicBezTo>
                      <a:pt x="8" y="5"/>
                      <a:pt x="0" y="12"/>
                      <a:pt x="0" y="12"/>
                    </a:cubicBezTo>
                    <a:cubicBezTo>
                      <a:pt x="0" y="12"/>
                      <a:pt x="7" y="9"/>
                      <a:pt x="9" y="7"/>
                    </a:cubicBezTo>
                    <a:cubicBezTo>
                      <a:pt x="10" y="7"/>
                      <a:pt x="10" y="7"/>
                      <a:pt x="11" y="6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6" y="6"/>
                      <a:pt x="18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2" y="6"/>
                      <a:pt x="26" y="5"/>
                      <a:pt x="28" y="5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32" y="5"/>
                      <a:pt x="33" y="7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8" y="9"/>
                      <a:pt x="39" y="8"/>
                    </a:cubicBezTo>
                    <a:cubicBezTo>
                      <a:pt x="43" y="7"/>
                      <a:pt x="50" y="2"/>
                      <a:pt x="50" y="1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81"/>
              <p:cNvSpPr/>
              <p:nvPr/>
            </p:nvSpPr>
            <p:spPr bwMode="auto">
              <a:xfrm>
                <a:off x="4600575" y="5468938"/>
                <a:ext cx="107950" cy="44450"/>
              </a:xfrm>
              <a:custGeom>
                <a:avLst/>
                <a:gdLst>
                  <a:gd name="T0" fmla="*/ 21 w 29"/>
                  <a:gd name="T1" fmla="*/ 0 h 12"/>
                  <a:gd name="T2" fmla="*/ 14 w 29"/>
                  <a:gd name="T3" fmla="*/ 2 h 12"/>
                  <a:gd name="T4" fmla="*/ 8 w 29"/>
                  <a:gd name="T5" fmla="*/ 3 h 12"/>
                  <a:gd name="T6" fmla="*/ 6 w 29"/>
                  <a:gd name="T7" fmla="*/ 6 h 12"/>
                  <a:gd name="T8" fmla="*/ 0 w 29"/>
                  <a:gd name="T9" fmla="*/ 12 h 12"/>
                  <a:gd name="T10" fmla="*/ 8 w 29"/>
                  <a:gd name="T11" fmla="*/ 10 h 12"/>
                  <a:gd name="T12" fmla="*/ 16 w 29"/>
                  <a:gd name="T13" fmla="*/ 7 h 12"/>
                  <a:gd name="T14" fmla="*/ 27 w 29"/>
                  <a:gd name="T15" fmla="*/ 4 h 12"/>
                  <a:gd name="T16" fmla="*/ 27 w 29"/>
                  <a:gd name="T17" fmla="*/ 4 h 12"/>
                  <a:gd name="T18" fmla="*/ 25 w 29"/>
                  <a:gd name="T19" fmla="*/ 2 h 12"/>
                  <a:gd name="T20" fmla="*/ 25 w 29"/>
                  <a:gd name="T21" fmla="*/ 2 h 12"/>
                  <a:gd name="T22" fmla="*/ 25 w 29"/>
                  <a:gd name="T23" fmla="*/ 2 h 12"/>
                  <a:gd name="T24" fmla="*/ 21 w 29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12">
                    <a:moveTo>
                      <a:pt x="21" y="0"/>
                    </a:moveTo>
                    <a:cubicBezTo>
                      <a:pt x="21" y="0"/>
                      <a:pt x="16" y="1"/>
                      <a:pt x="14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0" y="11"/>
                      <a:pt x="0" y="12"/>
                    </a:cubicBezTo>
                    <a:cubicBezTo>
                      <a:pt x="2" y="11"/>
                      <a:pt x="5" y="11"/>
                      <a:pt x="8" y="10"/>
                    </a:cubicBezTo>
                    <a:cubicBezTo>
                      <a:pt x="8" y="10"/>
                      <a:pt x="14" y="8"/>
                      <a:pt x="16" y="7"/>
                    </a:cubicBezTo>
                    <a:cubicBezTo>
                      <a:pt x="18" y="7"/>
                      <a:pt x="25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9" y="4"/>
                      <a:pt x="27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3" y="2"/>
                      <a:pt x="21" y="0"/>
                      <a:pt x="2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82"/>
              <p:cNvSpPr/>
              <p:nvPr/>
            </p:nvSpPr>
            <p:spPr bwMode="auto">
              <a:xfrm>
                <a:off x="4735513" y="5002213"/>
                <a:ext cx="112713" cy="77788"/>
              </a:xfrm>
              <a:custGeom>
                <a:avLst/>
                <a:gdLst>
                  <a:gd name="T0" fmla="*/ 26 w 30"/>
                  <a:gd name="T1" fmla="*/ 0 h 21"/>
                  <a:gd name="T2" fmla="*/ 26 w 30"/>
                  <a:gd name="T3" fmla="*/ 0 h 21"/>
                  <a:gd name="T4" fmla="*/ 25 w 30"/>
                  <a:gd name="T5" fmla="*/ 0 h 21"/>
                  <a:gd name="T6" fmla="*/ 19 w 30"/>
                  <a:gd name="T7" fmla="*/ 3 h 21"/>
                  <a:gd name="T8" fmla="*/ 17 w 30"/>
                  <a:gd name="T9" fmla="*/ 4 h 21"/>
                  <a:gd name="T10" fmla="*/ 17 w 30"/>
                  <a:gd name="T11" fmla="*/ 4 h 21"/>
                  <a:gd name="T12" fmla="*/ 9 w 30"/>
                  <a:gd name="T13" fmla="*/ 11 h 21"/>
                  <a:gd name="T14" fmla="*/ 1 w 30"/>
                  <a:gd name="T15" fmla="*/ 17 h 21"/>
                  <a:gd name="T16" fmla="*/ 1 w 30"/>
                  <a:gd name="T17" fmla="*/ 21 h 21"/>
                  <a:gd name="T18" fmla="*/ 5 w 30"/>
                  <a:gd name="T19" fmla="*/ 19 h 21"/>
                  <a:gd name="T20" fmla="*/ 12 w 30"/>
                  <a:gd name="T21" fmla="*/ 12 h 21"/>
                  <a:gd name="T22" fmla="*/ 22 w 30"/>
                  <a:gd name="T23" fmla="*/ 7 h 21"/>
                  <a:gd name="T24" fmla="*/ 29 w 30"/>
                  <a:gd name="T25" fmla="*/ 3 h 21"/>
                  <a:gd name="T26" fmla="*/ 26 w 30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1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2"/>
                      <a:pt x="21" y="3"/>
                      <a:pt x="19" y="3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9" y="11"/>
                      <a:pt x="9" y="11"/>
                    </a:cubicBezTo>
                    <a:cubicBezTo>
                      <a:pt x="9" y="11"/>
                      <a:pt x="2" y="16"/>
                      <a:pt x="1" y="17"/>
                    </a:cubicBezTo>
                    <a:cubicBezTo>
                      <a:pt x="0" y="18"/>
                      <a:pt x="1" y="21"/>
                      <a:pt x="1" y="21"/>
                    </a:cubicBezTo>
                    <a:cubicBezTo>
                      <a:pt x="2" y="21"/>
                      <a:pt x="4" y="20"/>
                      <a:pt x="5" y="19"/>
                    </a:cubicBezTo>
                    <a:cubicBezTo>
                      <a:pt x="5" y="19"/>
                      <a:pt x="11" y="14"/>
                      <a:pt x="12" y="12"/>
                    </a:cubicBezTo>
                    <a:cubicBezTo>
                      <a:pt x="14" y="11"/>
                      <a:pt x="19" y="9"/>
                      <a:pt x="22" y="7"/>
                    </a:cubicBezTo>
                    <a:cubicBezTo>
                      <a:pt x="25" y="6"/>
                      <a:pt x="26" y="4"/>
                      <a:pt x="29" y="3"/>
                    </a:cubicBezTo>
                    <a:cubicBezTo>
                      <a:pt x="30" y="2"/>
                      <a:pt x="28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83"/>
              <p:cNvSpPr/>
              <p:nvPr/>
            </p:nvSpPr>
            <p:spPr bwMode="auto">
              <a:xfrm>
                <a:off x="4859338" y="4900613"/>
                <a:ext cx="120650" cy="71438"/>
              </a:xfrm>
              <a:custGeom>
                <a:avLst/>
                <a:gdLst>
                  <a:gd name="T0" fmla="*/ 12 w 32"/>
                  <a:gd name="T1" fmla="*/ 0 h 19"/>
                  <a:gd name="T2" fmla="*/ 9 w 32"/>
                  <a:gd name="T3" fmla="*/ 3 h 19"/>
                  <a:gd name="T4" fmla="*/ 4 w 32"/>
                  <a:gd name="T5" fmla="*/ 11 h 19"/>
                  <a:gd name="T6" fmla="*/ 0 w 32"/>
                  <a:gd name="T7" fmla="*/ 17 h 19"/>
                  <a:gd name="T8" fmla="*/ 0 w 32"/>
                  <a:gd name="T9" fmla="*/ 17 h 19"/>
                  <a:gd name="T10" fmla="*/ 5 w 32"/>
                  <a:gd name="T11" fmla="*/ 18 h 19"/>
                  <a:gd name="T12" fmla="*/ 13 w 32"/>
                  <a:gd name="T13" fmla="*/ 19 h 19"/>
                  <a:gd name="T14" fmla="*/ 14 w 32"/>
                  <a:gd name="T15" fmla="*/ 18 h 19"/>
                  <a:gd name="T16" fmla="*/ 15 w 32"/>
                  <a:gd name="T17" fmla="*/ 18 h 19"/>
                  <a:gd name="T18" fmla="*/ 21 w 32"/>
                  <a:gd name="T19" fmla="*/ 16 h 19"/>
                  <a:gd name="T20" fmla="*/ 28 w 32"/>
                  <a:gd name="T21" fmla="*/ 18 h 19"/>
                  <a:gd name="T22" fmla="*/ 29 w 32"/>
                  <a:gd name="T23" fmla="*/ 18 h 19"/>
                  <a:gd name="T24" fmla="*/ 30 w 32"/>
                  <a:gd name="T25" fmla="*/ 17 h 19"/>
                  <a:gd name="T26" fmla="*/ 25 w 32"/>
                  <a:gd name="T27" fmla="*/ 8 h 19"/>
                  <a:gd name="T28" fmla="*/ 22 w 32"/>
                  <a:gd name="T29" fmla="*/ 6 h 19"/>
                  <a:gd name="T30" fmla="*/ 21 w 32"/>
                  <a:gd name="T31" fmla="*/ 6 h 19"/>
                  <a:gd name="T32" fmla="*/ 18 w 32"/>
                  <a:gd name="T33" fmla="*/ 6 h 19"/>
                  <a:gd name="T34" fmla="*/ 14 w 32"/>
                  <a:gd name="T35" fmla="*/ 5 h 19"/>
                  <a:gd name="T36" fmla="*/ 12 w 32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19">
                    <a:moveTo>
                      <a:pt x="12" y="0"/>
                    </a:moveTo>
                    <a:cubicBezTo>
                      <a:pt x="11" y="1"/>
                      <a:pt x="10" y="2"/>
                      <a:pt x="9" y="3"/>
                    </a:cubicBezTo>
                    <a:cubicBezTo>
                      <a:pt x="8" y="4"/>
                      <a:pt x="6" y="10"/>
                      <a:pt x="4" y="11"/>
                    </a:cubicBezTo>
                    <a:cubicBezTo>
                      <a:pt x="2" y="12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2" y="17"/>
                      <a:pt x="5" y="18"/>
                    </a:cubicBezTo>
                    <a:cubicBezTo>
                      <a:pt x="8" y="18"/>
                      <a:pt x="11" y="19"/>
                      <a:pt x="13" y="19"/>
                    </a:cubicBezTo>
                    <a:cubicBezTo>
                      <a:pt x="13" y="19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8"/>
                      <a:pt x="21" y="16"/>
                      <a:pt x="21" y="16"/>
                    </a:cubicBezTo>
                    <a:cubicBezTo>
                      <a:pt x="21" y="16"/>
                      <a:pt x="25" y="18"/>
                      <a:pt x="28" y="18"/>
                    </a:cubicBezTo>
                    <a:cubicBezTo>
                      <a:pt x="28" y="18"/>
                      <a:pt x="29" y="18"/>
                      <a:pt x="29" y="18"/>
                    </a:cubicBezTo>
                    <a:cubicBezTo>
                      <a:pt x="29" y="18"/>
                      <a:pt x="30" y="17"/>
                      <a:pt x="30" y="17"/>
                    </a:cubicBezTo>
                    <a:cubicBezTo>
                      <a:pt x="32" y="16"/>
                      <a:pt x="25" y="10"/>
                      <a:pt x="25" y="8"/>
                    </a:cubicBezTo>
                    <a:cubicBezTo>
                      <a:pt x="25" y="7"/>
                      <a:pt x="24" y="6"/>
                      <a:pt x="22" y="6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6" y="6"/>
                      <a:pt x="14" y="6"/>
                      <a:pt x="14" y="5"/>
                    </a:cubicBezTo>
                    <a:cubicBezTo>
                      <a:pt x="14" y="3"/>
                      <a:pt x="12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84"/>
              <p:cNvSpPr/>
              <p:nvPr/>
            </p:nvSpPr>
            <p:spPr bwMode="auto">
              <a:xfrm>
                <a:off x="4352925" y="4749800"/>
                <a:ext cx="119063" cy="63500"/>
              </a:xfrm>
              <a:custGeom>
                <a:avLst/>
                <a:gdLst>
                  <a:gd name="T0" fmla="*/ 12 w 32"/>
                  <a:gd name="T1" fmla="*/ 0 h 17"/>
                  <a:gd name="T2" fmla="*/ 11 w 32"/>
                  <a:gd name="T3" fmla="*/ 0 h 17"/>
                  <a:gd name="T4" fmla="*/ 8 w 32"/>
                  <a:gd name="T5" fmla="*/ 5 h 17"/>
                  <a:gd name="T6" fmla="*/ 7 w 32"/>
                  <a:gd name="T7" fmla="*/ 9 h 17"/>
                  <a:gd name="T8" fmla="*/ 1 w 32"/>
                  <a:gd name="T9" fmla="*/ 16 h 17"/>
                  <a:gd name="T10" fmla="*/ 5 w 32"/>
                  <a:gd name="T11" fmla="*/ 17 h 17"/>
                  <a:gd name="T12" fmla="*/ 11 w 32"/>
                  <a:gd name="T13" fmla="*/ 17 h 17"/>
                  <a:gd name="T14" fmla="*/ 20 w 32"/>
                  <a:gd name="T15" fmla="*/ 10 h 17"/>
                  <a:gd name="T16" fmla="*/ 21 w 32"/>
                  <a:gd name="T17" fmla="*/ 9 h 17"/>
                  <a:gd name="T18" fmla="*/ 23 w 32"/>
                  <a:gd name="T19" fmla="*/ 9 h 17"/>
                  <a:gd name="T20" fmla="*/ 26 w 32"/>
                  <a:gd name="T21" fmla="*/ 9 h 17"/>
                  <a:gd name="T22" fmla="*/ 29 w 32"/>
                  <a:gd name="T23" fmla="*/ 10 h 17"/>
                  <a:gd name="T24" fmla="*/ 30 w 32"/>
                  <a:gd name="T25" fmla="*/ 10 h 17"/>
                  <a:gd name="T26" fmla="*/ 30 w 32"/>
                  <a:gd name="T27" fmla="*/ 10 h 17"/>
                  <a:gd name="T28" fmla="*/ 30 w 32"/>
                  <a:gd name="T29" fmla="*/ 5 h 17"/>
                  <a:gd name="T30" fmla="*/ 30 w 32"/>
                  <a:gd name="T31" fmla="*/ 5 h 17"/>
                  <a:gd name="T32" fmla="*/ 29 w 32"/>
                  <a:gd name="T33" fmla="*/ 5 h 17"/>
                  <a:gd name="T34" fmla="*/ 24 w 32"/>
                  <a:gd name="T35" fmla="*/ 2 h 17"/>
                  <a:gd name="T36" fmla="*/ 20 w 32"/>
                  <a:gd name="T37" fmla="*/ 1 h 17"/>
                  <a:gd name="T38" fmla="*/ 17 w 32"/>
                  <a:gd name="T39" fmla="*/ 1 h 17"/>
                  <a:gd name="T40" fmla="*/ 12 w 32"/>
                  <a:gd name="T4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17"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1"/>
                      <a:pt x="8" y="5"/>
                      <a:pt x="8" y="5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9"/>
                      <a:pt x="2" y="15"/>
                      <a:pt x="1" y="16"/>
                    </a:cubicBezTo>
                    <a:cubicBezTo>
                      <a:pt x="0" y="17"/>
                      <a:pt x="3" y="17"/>
                      <a:pt x="5" y="17"/>
                    </a:cubicBezTo>
                    <a:cubicBezTo>
                      <a:pt x="8" y="17"/>
                      <a:pt x="11" y="17"/>
                      <a:pt x="11" y="17"/>
                    </a:cubicBezTo>
                    <a:cubicBezTo>
                      <a:pt x="11" y="17"/>
                      <a:pt x="18" y="12"/>
                      <a:pt x="20" y="10"/>
                    </a:cubicBezTo>
                    <a:cubicBezTo>
                      <a:pt x="20" y="9"/>
                      <a:pt x="21" y="9"/>
                      <a:pt x="21" y="9"/>
                    </a:cubicBezTo>
                    <a:cubicBezTo>
                      <a:pt x="21" y="9"/>
                      <a:pt x="22" y="9"/>
                      <a:pt x="23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29" y="10"/>
                      <a:pt x="30" y="10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2" y="9"/>
                      <a:pt x="31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5" y="2"/>
                      <a:pt x="24" y="2"/>
                    </a:cubicBezTo>
                    <a:cubicBezTo>
                      <a:pt x="23" y="1"/>
                      <a:pt x="22" y="1"/>
                      <a:pt x="20" y="1"/>
                    </a:cubicBezTo>
                    <a:cubicBezTo>
                      <a:pt x="19" y="1"/>
                      <a:pt x="17" y="1"/>
                      <a:pt x="17" y="1"/>
                    </a:cubicBezTo>
                    <a:cubicBezTo>
                      <a:pt x="17" y="1"/>
                      <a:pt x="13" y="1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85"/>
              <p:cNvSpPr/>
              <p:nvPr/>
            </p:nvSpPr>
            <p:spPr bwMode="auto">
              <a:xfrm>
                <a:off x="4306888" y="4505325"/>
                <a:ext cx="500063" cy="236538"/>
              </a:xfrm>
              <a:custGeom>
                <a:avLst/>
                <a:gdLst>
                  <a:gd name="T0" fmla="*/ 55 w 133"/>
                  <a:gd name="T1" fmla="*/ 1 h 63"/>
                  <a:gd name="T2" fmla="*/ 46 w 133"/>
                  <a:gd name="T3" fmla="*/ 4 h 63"/>
                  <a:gd name="T4" fmla="*/ 37 w 133"/>
                  <a:gd name="T5" fmla="*/ 6 h 63"/>
                  <a:gd name="T6" fmla="*/ 21 w 133"/>
                  <a:gd name="T7" fmla="*/ 23 h 63"/>
                  <a:gd name="T8" fmla="*/ 20 w 133"/>
                  <a:gd name="T9" fmla="*/ 24 h 63"/>
                  <a:gd name="T10" fmla="*/ 23 w 133"/>
                  <a:gd name="T11" fmla="*/ 9 h 63"/>
                  <a:gd name="T12" fmla="*/ 22 w 133"/>
                  <a:gd name="T13" fmla="*/ 9 h 63"/>
                  <a:gd name="T14" fmla="*/ 17 w 133"/>
                  <a:gd name="T15" fmla="*/ 11 h 63"/>
                  <a:gd name="T16" fmla="*/ 15 w 133"/>
                  <a:gd name="T17" fmla="*/ 12 h 63"/>
                  <a:gd name="T18" fmla="*/ 0 w 133"/>
                  <a:gd name="T19" fmla="*/ 32 h 63"/>
                  <a:gd name="T20" fmla="*/ 13 w 133"/>
                  <a:gd name="T21" fmla="*/ 33 h 63"/>
                  <a:gd name="T22" fmla="*/ 7 w 133"/>
                  <a:gd name="T23" fmla="*/ 40 h 63"/>
                  <a:gd name="T24" fmla="*/ 12 w 133"/>
                  <a:gd name="T25" fmla="*/ 39 h 63"/>
                  <a:gd name="T26" fmla="*/ 18 w 133"/>
                  <a:gd name="T27" fmla="*/ 38 h 63"/>
                  <a:gd name="T28" fmla="*/ 21 w 133"/>
                  <a:gd name="T29" fmla="*/ 38 h 63"/>
                  <a:gd name="T30" fmla="*/ 40 w 133"/>
                  <a:gd name="T31" fmla="*/ 32 h 63"/>
                  <a:gd name="T32" fmla="*/ 41 w 133"/>
                  <a:gd name="T33" fmla="*/ 32 h 63"/>
                  <a:gd name="T34" fmla="*/ 52 w 133"/>
                  <a:gd name="T35" fmla="*/ 29 h 63"/>
                  <a:gd name="T36" fmla="*/ 60 w 133"/>
                  <a:gd name="T37" fmla="*/ 26 h 63"/>
                  <a:gd name="T38" fmla="*/ 70 w 133"/>
                  <a:gd name="T39" fmla="*/ 30 h 63"/>
                  <a:gd name="T40" fmla="*/ 73 w 133"/>
                  <a:gd name="T41" fmla="*/ 30 h 63"/>
                  <a:gd name="T42" fmla="*/ 83 w 133"/>
                  <a:gd name="T43" fmla="*/ 38 h 63"/>
                  <a:gd name="T44" fmla="*/ 82 w 133"/>
                  <a:gd name="T45" fmla="*/ 47 h 63"/>
                  <a:gd name="T46" fmla="*/ 72 w 133"/>
                  <a:gd name="T47" fmla="*/ 51 h 63"/>
                  <a:gd name="T48" fmla="*/ 67 w 133"/>
                  <a:gd name="T49" fmla="*/ 53 h 63"/>
                  <a:gd name="T50" fmla="*/ 60 w 133"/>
                  <a:gd name="T51" fmla="*/ 55 h 63"/>
                  <a:gd name="T52" fmla="*/ 60 w 133"/>
                  <a:gd name="T53" fmla="*/ 63 h 63"/>
                  <a:gd name="T54" fmla="*/ 69 w 133"/>
                  <a:gd name="T55" fmla="*/ 57 h 63"/>
                  <a:gd name="T56" fmla="*/ 76 w 133"/>
                  <a:gd name="T57" fmla="*/ 55 h 63"/>
                  <a:gd name="T58" fmla="*/ 77 w 133"/>
                  <a:gd name="T59" fmla="*/ 55 h 63"/>
                  <a:gd name="T60" fmla="*/ 89 w 133"/>
                  <a:gd name="T61" fmla="*/ 61 h 63"/>
                  <a:gd name="T62" fmla="*/ 101 w 133"/>
                  <a:gd name="T63" fmla="*/ 63 h 63"/>
                  <a:gd name="T64" fmla="*/ 114 w 133"/>
                  <a:gd name="T65" fmla="*/ 60 h 63"/>
                  <a:gd name="T66" fmla="*/ 108 w 133"/>
                  <a:gd name="T67" fmla="*/ 57 h 63"/>
                  <a:gd name="T68" fmla="*/ 100 w 133"/>
                  <a:gd name="T69" fmla="*/ 52 h 63"/>
                  <a:gd name="T70" fmla="*/ 103 w 133"/>
                  <a:gd name="T71" fmla="*/ 51 h 63"/>
                  <a:gd name="T72" fmla="*/ 117 w 133"/>
                  <a:gd name="T73" fmla="*/ 54 h 63"/>
                  <a:gd name="T74" fmla="*/ 116 w 133"/>
                  <a:gd name="T75" fmla="*/ 43 h 63"/>
                  <a:gd name="T76" fmla="*/ 106 w 133"/>
                  <a:gd name="T77" fmla="*/ 35 h 63"/>
                  <a:gd name="T78" fmla="*/ 110 w 133"/>
                  <a:gd name="T79" fmla="*/ 33 h 63"/>
                  <a:gd name="T80" fmla="*/ 123 w 133"/>
                  <a:gd name="T81" fmla="*/ 39 h 63"/>
                  <a:gd name="T82" fmla="*/ 128 w 133"/>
                  <a:gd name="T83" fmla="*/ 33 h 63"/>
                  <a:gd name="T84" fmla="*/ 132 w 133"/>
                  <a:gd name="T85" fmla="*/ 25 h 63"/>
                  <a:gd name="T86" fmla="*/ 126 w 133"/>
                  <a:gd name="T87" fmla="*/ 26 h 63"/>
                  <a:gd name="T88" fmla="*/ 119 w 133"/>
                  <a:gd name="T89" fmla="*/ 22 h 63"/>
                  <a:gd name="T90" fmla="*/ 110 w 133"/>
                  <a:gd name="T91" fmla="*/ 23 h 63"/>
                  <a:gd name="T92" fmla="*/ 107 w 133"/>
                  <a:gd name="T93" fmla="*/ 13 h 63"/>
                  <a:gd name="T94" fmla="*/ 100 w 133"/>
                  <a:gd name="T95" fmla="*/ 11 h 63"/>
                  <a:gd name="T96" fmla="*/ 92 w 133"/>
                  <a:gd name="T97" fmla="*/ 10 h 63"/>
                  <a:gd name="T98" fmla="*/ 74 w 133"/>
                  <a:gd name="T99" fmla="*/ 8 h 63"/>
                  <a:gd name="T100" fmla="*/ 73 w 133"/>
                  <a:gd name="T101" fmla="*/ 8 h 63"/>
                  <a:gd name="T102" fmla="*/ 66 w 133"/>
                  <a:gd name="T103" fmla="*/ 7 h 63"/>
                  <a:gd name="T104" fmla="*/ 55 w 133"/>
                  <a:gd name="T105" fmla="*/ 14 h 63"/>
                  <a:gd name="T106" fmla="*/ 54 w 133"/>
                  <a:gd name="T107" fmla="*/ 14 h 63"/>
                  <a:gd name="T108" fmla="*/ 63 w 133"/>
                  <a:gd name="T109" fmla="*/ 4 h 63"/>
                  <a:gd name="T110" fmla="*/ 59 w 133"/>
                  <a:gd name="T11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3" h="63">
                    <a:moveTo>
                      <a:pt x="59" y="0"/>
                    </a:moveTo>
                    <a:cubicBezTo>
                      <a:pt x="58" y="0"/>
                      <a:pt x="56" y="0"/>
                      <a:pt x="55" y="1"/>
                    </a:cubicBezTo>
                    <a:cubicBezTo>
                      <a:pt x="53" y="1"/>
                      <a:pt x="50" y="3"/>
                      <a:pt x="49" y="3"/>
                    </a:cubicBezTo>
                    <a:cubicBezTo>
                      <a:pt x="48" y="3"/>
                      <a:pt x="47" y="4"/>
                      <a:pt x="46" y="4"/>
                    </a:cubicBezTo>
                    <a:cubicBezTo>
                      <a:pt x="43" y="5"/>
                      <a:pt x="39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7"/>
                      <a:pt x="29" y="11"/>
                      <a:pt x="27" y="12"/>
                    </a:cubicBezTo>
                    <a:cubicBezTo>
                      <a:pt x="25" y="13"/>
                      <a:pt x="22" y="21"/>
                      <a:pt x="21" y="23"/>
                    </a:cubicBezTo>
                    <a:cubicBezTo>
                      <a:pt x="21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4"/>
                      <a:pt x="18" y="23"/>
                      <a:pt x="17" y="21"/>
                    </a:cubicBezTo>
                    <a:cubicBezTo>
                      <a:pt x="16" y="19"/>
                      <a:pt x="22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2" y="9"/>
                      <a:pt x="22" y="9"/>
                    </a:cubicBezTo>
                    <a:cubicBezTo>
                      <a:pt x="21" y="9"/>
                      <a:pt x="21" y="10"/>
                      <a:pt x="20" y="10"/>
                    </a:cubicBezTo>
                    <a:cubicBezTo>
                      <a:pt x="19" y="10"/>
                      <a:pt x="18" y="11"/>
                      <a:pt x="17" y="11"/>
                    </a:cubicBezTo>
                    <a:cubicBezTo>
                      <a:pt x="16" y="11"/>
                      <a:pt x="16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2" y="13"/>
                      <a:pt x="7" y="18"/>
                      <a:pt x="5" y="20"/>
                    </a:cubicBezTo>
                    <a:cubicBezTo>
                      <a:pt x="2" y="22"/>
                      <a:pt x="0" y="30"/>
                      <a:pt x="0" y="32"/>
                    </a:cubicBezTo>
                    <a:cubicBezTo>
                      <a:pt x="1" y="33"/>
                      <a:pt x="4" y="34"/>
                      <a:pt x="7" y="34"/>
                    </a:cubicBezTo>
                    <a:cubicBezTo>
                      <a:pt x="10" y="34"/>
                      <a:pt x="13" y="33"/>
                      <a:pt x="13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7"/>
                      <a:pt x="6" y="39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0"/>
                      <a:pt x="10" y="39"/>
                      <a:pt x="12" y="39"/>
                    </a:cubicBezTo>
                    <a:cubicBezTo>
                      <a:pt x="14" y="38"/>
                      <a:pt x="16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9" y="38"/>
                    </a:cubicBezTo>
                    <a:cubicBezTo>
                      <a:pt x="19" y="38"/>
                      <a:pt x="20" y="38"/>
                      <a:pt x="21" y="38"/>
                    </a:cubicBezTo>
                    <a:cubicBezTo>
                      <a:pt x="23" y="37"/>
                      <a:pt x="26" y="35"/>
                      <a:pt x="28" y="35"/>
                    </a:cubicBezTo>
                    <a:cubicBezTo>
                      <a:pt x="29" y="34"/>
                      <a:pt x="37" y="32"/>
                      <a:pt x="40" y="32"/>
                    </a:cubicBezTo>
                    <a:cubicBezTo>
                      <a:pt x="40" y="32"/>
                      <a:pt x="40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3" y="32"/>
                      <a:pt x="46" y="31"/>
                      <a:pt x="48" y="31"/>
                    </a:cubicBezTo>
                    <a:cubicBezTo>
                      <a:pt x="50" y="30"/>
                      <a:pt x="51" y="30"/>
                      <a:pt x="52" y="29"/>
                    </a:cubicBezTo>
                    <a:cubicBezTo>
                      <a:pt x="54" y="28"/>
                      <a:pt x="52" y="23"/>
                      <a:pt x="52" y="23"/>
                    </a:cubicBezTo>
                    <a:cubicBezTo>
                      <a:pt x="52" y="23"/>
                      <a:pt x="58" y="25"/>
                      <a:pt x="60" y="26"/>
                    </a:cubicBezTo>
                    <a:cubicBezTo>
                      <a:pt x="62" y="26"/>
                      <a:pt x="65" y="27"/>
                      <a:pt x="66" y="29"/>
                    </a:cubicBezTo>
                    <a:cubicBezTo>
                      <a:pt x="67" y="30"/>
                      <a:pt x="68" y="30"/>
                      <a:pt x="70" y="30"/>
                    </a:cubicBezTo>
                    <a:cubicBezTo>
                      <a:pt x="71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3" y="30"/>
                    </a:cubicBezTo>
                    <a:cubicBezTo>
                      <a:pt x="75" y="30"/>
                      <a:pt x="81" y="32"/>
                      <a:pt x="82" y="32"/>
                    </a:cubicBezTo>
                    <a:cubicBezTo>
                      <a:pt x="82" y="33"/>
                      <a:pt x="85" y="38"/>
                      <a:pt x="83" y="38"/>
                    </a:cubicBezTo>
                    <a:cubicBezTo>
                      <a:pt x="82" y="39"/>
                      <a:pt x="78" y="42"/>
                      <a:pt x="76" y="43"/>
                    </a:cubicBezTo>
                    <a:cubicBezTo>
                      <a:pt x="74" y="45"/>
                      <a:pt x="82" y="46"/>
                      <a:pt x="82" y="47"/>
                    </a:cubicBezTo>
                    <a:cubicBezTo>
                      <a:pt x="82" y="48"/>
                      <a:pt x="79" y="49"/>
                      <a:pt x="76" y="50"/>
                    </a:cubicBezTo>
                    <a:cubicBezTo>
                      <a:pt x="74" y="50"/>
                      <a:pt x="73" y="51"/>
                      <a:pt x="72" y="51"/>
                    </a:cubicBezTo>
                    <a:cubicBezTo>
                      <a:pt x="71" y="51"/>
                      <a:pt x="70" y="55"/>
                      <a:pt x="70" y="55"/>
                    </a:cubicBezTo>
                    <a:cubicBezTo>
                      <a:pt x="69" y="54"/>
                      <a:pt x="68" y="53"/>
                      <a:pt x="67" y="53"/>
                    </a:cubicBezTo>
                    <a:cubicBezTo>
                      <a:pt x="67" y="53"/>
                      <a:pt x="64" y="53"/>
                      <a:pt x="62" y="54"/>
                    </a:cubicBezTo>
                    <a:cubicBezTo>
                      <a:pt x="61" y="54"/>
                      <a:pt x="60" y="55"/>
                      <a:pt x="60" y="55"/>
                    </a:cubicBezTo>
                    <a:cubicBezTo>
                      <a:pt x="59" y="56"/>
                      <a:pt x="55" y="60"/>
                      <a:pt x="55" y="60"/>
                    </a:cubicBezTo>
                    <a:cubicBezTo>
                      <a:pt x="55" y="60"/>
                      <a:pt x="57" y="63"/>
                      <a:pt x="60" y="63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3" y="62"/>
                      <a:pt x="69" y="57"/>
                      <a:pt x="69" y="57"/>
                    </a:cubicBezTo>
                    <a:cubicBezTo>
                      <a:pt x="69" y="57"/>
                      <a:pt x="71" y="57"/>
                      <a:pt x="73" y="56"/>
                    </a:cubicBezTo>
                    <a:cubicBezTo>
                      <a:pt x="74" y="56"/>
                      <a:pt x="75" y="55"/>
                      <a:pt x="76" y="55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5"/>
                      <a:pt x="77" y="55"/>
                      <a:pt x="77" y="55"/>
                    </a:cubicBezTo>
                    <a:cubicBezTo>
                      <a:pt x="79" y="55"/>
                      <a:pt x="83" y="58"/>
                      <a:pt x="84" y="58"/>
                    </a:cubicBezTo>
                    <a:cubicBezTo>
                      <a:pt x="86" y="58"/>
                      <a:pt x="87" y="61"/>
                      <a:pt x="89" y="61"/>
                    </a:cubicBezTo>
                    <a:cubicBezTo>
                      <a:pt x="90" y="61"/>
                      <a:pt x="98" y="61"/>
                      <a:pt x="99" y="62"/>
                    </a:cubicBezTo>
                    <a:cubicBezTo>
                      <a:pt x="99" y="62"/>
                      <a:pt x="99" y="63"/>
                      <a:pt x="101" y="63"/>
                    </a:cubicBezTo>
                    <a:cubicBezTo>
                      <a:pt x="104" y="63"/>
                      <a:pt x="110" y="62"/>
                      <a:pt x="113" y="61"/>
                    </a:cubicBezTo>
                    <a:cubicBezTo>
                      <a:pt x="113" y="61"/>
                      <a:pt x="114" y="61"/>
                      <a:pt x="114" y="60"/>
                    </a:cubicBezTo>
                    <a:cubicBezTo>
                      <a:pt x="114" y="59"/>
                      <a:pt x="110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6" y="57"/>
                      <a:pt x="99" y="54"/>
                      <a:pt x="100" y="52"/>
                    </a:cubicBezTo>
                    <a:cubicBezTo>
                      <a:pt x="100" y="52"/>
                      <a:pt x="100" y="52"/>
                      <a:pt x="101" y="52"/>
                    </a:cubicBezTo>
                    <a:cubicBezTo>
                      <a:pt x="101" y="51"/>
                      <a:pt x="102" y="51"/>
                      <a:pt x="103" y="51"/>
                    </a:cubicBezTo>
                    <a:cubicBezTo>
                      <a:pt x="107" y="51"/>
                      <a:pt x="116" y="54"/>
                      <a:pt x="117" y="54"/>
                    </a:cubicBezTo>
                    <a:cubicBezTo>
                      <a:pt x="117" y="54"/>
                      <a:pt x="117" y="54"/>
                      <a:pt x="117" y="54"/>
                    </a:cubicBezTo>
                    <a:cubicBezTo>
                      <a:pt x="118" y="54"/>
                      <a:pt x="117" y="51"/>
                      <a:pt x="117" y="49"/>
                    </a:cubicBezTo>
                    <a:cubicBezTo>
                      <a:pt x="117" y="47"/>
                      <a:pt x="117" y="45"/>
                      <a:pt x="116" y="43"/>
                    </a:cubicBezTo>
                    <a:cubicBezTo>
                      <a:pt x="115" y="42"/>
                      <a:pt x="108" y="42"/>
                      <a:pt x="107" y="41"/>
                    </a:cubicBezTo>
                    <a:cubicBezTo>
                      <a:pt x="106" y="40"/>
                      <a:pt x="104" y="38"/>
                      <a:pt x="106" y="35"/>
                    </a:cubicBezTo>
                    <a:cubicBezTo>
                      <a:pt x="107" y="34"/>
                      <a:pt x="108" y="34"/>
                      <a:pt x="108" y="34"/>
                    </a:cubicBezTo>
                    <a:cubicBezTo>
                      <a:pt x="109" y="33"/>
                      <a:pt x="109" y="33"/>
                      <a:pt x="110" y="33"/>
                    </a:cubicBezTo>
                    <a:cubicBezTo>
                      <a:pt x="112" y="33"/>
                      <a:pt x="115" y="35"/>
                      <a:pt x="117" y="35"/>
                    </a:cubicBezTo>
                    <a:cubicBezTo>
                      <a:pt x="119" y="36"/>
                      <a:pt x="120" y="38"/>
                      <a:pt x="123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6" y="38"/>
                      <a:pt x="127" y="34"/>
                      <a:pt x="128" y="33"/>
                    </a:cubicBezTo>
                    <a:cubicBezTo>
                      <a:pt x="130" y="31"/>
                      <a:pt x="133" y="28"/>
                      <a:pt x="133" y="26"/>
                    </a:cubicBezTo>
                    <a:cubicBezTo>
                      <a:pt x="133" y="25"/>
                      <a:pt x="133" y="25"/>
                      <a:pt x="132" y="25"/>
                    </a:cubicBezTo>
                    <a:cubicBezTo>
                      <a:pt x="131" y="25"/>
                      <a:pt x="129" y="26"/>
                      <a:pt x="127" y="26"/>
                    </a:cubicBezTo>
                    <a:cubicBezTo>
                      <a:pt x="127" y="26"/>
                      <a:pt x="127" y="26"/>
                      <a:pt x="126" y="26"/>
                    </a:cubicBezTo>
                    <a:cubicBezTo>
                      <a:pt x="124" y="26"/>
                      <a:pt x="122" y="23"/>
                      <a:pt x="121" y="22"/>
                    </a:cubicBezTo>
                    <a:cubicBezTo>
                      <a:pt x="121" y="22"/>
                      <a:pt x="120" y="22"/>
                      <a:pt x="119" y="22"/>
                    </a:cubicBezTo>
                    <a:cubicBezTo>
                      <a:pt x="117" y="22"/>
                      <a:pt x="112" y="23"/>
                      <a:pt x="110" y="23"/>
                    </a:cubicBezTo>
                    <a:cubicBezTo>
                      <a:pt x="110" y="23"/>
                      <a:pt x="110" y="23"/>
                      <a:pt x="110" y="23"/>
                    </a:cubicBezTo>
                    <a:cubicBezTo>
                      <a:pt x="108" y="23"/>
                      <a:pt x="104" y="21"/>
                      <a:pt x="104" y="20"/>
                    </a:cubicBezTo>
                    <a:cubicBezTo>
                      <a:pt x="103" y="18"/>
                      <a:pt x="108" y="15"/>
                      <a:pt x="107" y="13"/>
                    </a:cubicBezTo>
                    <a:cubicBezTo>
                      <a:pt x="107" y="11"/>
                      <a:pt x="104" y="11"/>
                      <a:pt x="101" y="11"/>
                    </a:cubicBezTo>
                    <a:cubicBezTo>
                      <a:pt x="101" y="11"/>
                      <a:pt x="101" y="11"/>
                      <a:pt x="100" y="11"/>
                    </a:cubicBezTo>
                    <a:cubicBezTo>
                      <a:pt x="99" y="11"/>
                      <a:pt x="96" y="11"/>
                      <a:pt x="94" y="11"/>
                    </a:cubicBezTo>
                    <a:cubicBezTo>
                      <a:pt x="93" y="11"/>
                      <a:pt x="92" y="11"/>
                      <a:pt x="92" y="10"/>
                    </a:cubicBezTo>
                    <a:cubicBezTo>
                      <a:pt x="93" y="8"/>
                      <a:pt x="89" y="9"/>
                      <a:pt x="86" y="8"/>
                    </a:cubicBezTo>
                    <a:cubicBezTo>
                      <a:pt x="83" y="8"/>
                      <a:pt x="77" y="8"/>
                      <a:pt x="74" y="8"/>
                    </a:cubicBezTo>
                    <a:cubicBezTo>
                      <a:pt x="74" y="8"/>
                      <a:pt x="74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1" y="8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1" y="8"/>
                      <a:pt x="57" y="13"/>
                      <a:pt x="55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47" y="11"/>
                      <a:pt x="49" y="10"/>
                    </a:cubicBezTo>
                    <a:cubicBezTo>
                      <a:pt x="51" y="9"/>
                      <a:pt x="62" y="6"/>
                      <a:pt x="63" y="4"/>
                    </a:cubicBezTo>
                    <a:cubicBezTo>
                      <a:pt x="65" y="2"/>
                      <a:pt x="62" y="1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86"/>
              <p:cNvSpPr/>
              <p:nvPr/>
            </p:nvSpPr>
            <p:spPr bwMode="auto">
              <a:xfrm>
                <a:off x="4524375" y="4637088"/>
                <a:ext cx="53975" cy="22225"/>
              </a:xfrm>
              <a:custGeom>
                <a:avLst/>
                <a:gdLst>
                  <a:gd name="T0" fmla="*/ 11 w 14"/>
                  <a:gd name="T1" fmla="*/ 0 h 6"/>
                  <a:gd name="T2" fmla="*/ 9 w 14"/>
                  <a:gd name="T3" fmla="*/ 0 h 6"/>
                  <a:gd name="T4" fmla="*/ 6 w 14"/>
                  <a:gd name="T5" fmla="*/ 1 h 6"/>
                  <a:gd name="T6" fmla="*/ 2 w 14"/>
                  <a:gd name="T7" fmla="*/ 6 h 6"/>
                  <a:gd name="T8" fmla="*/ 5 w 14"/>
                  <a:gd name="T9" fmla="*/ 6 h 6"/>
                  <a:gd name="T10" fmla="*/ 9 w 14"/>
                  <a:gd name="T11" fmla="*/ 6 h 6"/>
                  <a:gd name="T12" fmla="*/ 11 w 14"/>
                  <a:gd name="T13" fmla="*/ 5 h 6"/>
                  <a:gd name="T14" fmla="*/ 12 w 14"/>
                  <a:gd name="T15" fmla="*/ 0 h 6"/>
                  <a:gd name="T16" fmla="*/ 11 w 1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3" y="2"/>
                      <a:pt x="0" y="5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7" y="6"/>
                      <a:pt x="8" y="6"/>
                      <a:pt x="9" y="6"/>
                    </a:cubicBezTo>
                    <a:cubicBezTo>
                      <a:pt x="10" y="6"/>
                      <a:pt x="11" y="5"/>
                      <a:pt x="11" y="5"/>
                    </a:cubicBezTo>
                    <a:cubicBezTo>
                      <a:pt x="14" y="4"/>
                      <a:pt x="13" y="1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87"/>
              <p:cNvSpPr/>
              <p:nvPr/>
            </p:nvSpPr>
            <p:spPr bwMode="auto">
              <a:xfrm>
                <a:off x="3668713" y="4738688"/>
                <a:ext cx="190500" cy="146050"/>
              </a:xfrm>
              <a:custGeom>
                <a:avLst/>
                <a:gdLst>
                  <a:gd name="T0" fmla="*/ 48 w 51"/>
                  <a:gd name="T1" fmla="*/ 0 h 39"/>
                  <a:gd name="T2" fmla="*/ 41 w 51"/>
                  <a:gd name="T3" fmla="*/ 2 h 39"/>
                  <a:gd name="T4" fmla="*/ 39 w 51"/>
                  <a:gd name="T5" fmla="*/ 2 h 39"/>
                  <a:gd name="T6" fmla="*/ 31 w 51"/>
                  <a:gd name="T7" fmla="*/ 7 h 39"/>
                  <a:gd name="T8" fmla="*/ 31 w 51"/>
                  <a:gd name="T9" fmla="*/ 7 h 39"/>
                  <a:gd name="T10" fmla="*/ 24 w 51"/>
                  <a:gd name="T11" fmla="*/ 8 h 39"/>
                  <a:gd name="T12" fmla="*/ 21 w 51"/>
                  <a:gd name="T13" fmla="*/ 8 h 39"/>
                  <a:gd name="T14" fmla="*/ 21 w 51"/>
                  <a:gd name="T15" fmla="*/ 8 h 39"/>
                  <a:gd name="T16" fmla="*/ 17 w 51"/>
                  <a:gd name="T17" fmla="*/ 9 h 39"/>
                  <a:gd name="T18" fmla="*/ 7 w 51"/>
                  <a:gd name="T19" fmla="*/ 14 h 39"/>
                  <a:gd name="T20" fmla="*/ 10 w 51"/>
                  <a:gd name="T21" fmla="*/ 19 h 39"/>
                  <a:gd name="T22" fmla="*/ 6 w 51"/>
                  <a:gd name="T23" fmla="*/ 28 h 39"/>
                  <a:gd name="T24" fmla="*/ 0 w 51"/>
                  <a:gd name="T25" fmla="*/ 38 h 39"/>
                  <a:gd name="T26" fmla="*/ 5 w 51"/>
                  <a:gd name="T27" fmla="*/ 37 h 39"/>
                  <a:gd name="T28" fmla="*/ 14 w 51"/>
                  <a:gd name="T29" fmla="*/ 39 h 39"/>
                  <a:gd name="T30" fmla="*/ 14 w 51"/>
                  <a:gd name="T31" fmla="*/ 39 h 39"/>
                  <a:gd name="T32" fmla="*/ 15 w 51"/>
                  <a:gd name="T33" fmla="*/ 39 h 39"/>
                  <a:gd name="T34" fmla="*/ 24 w 51"/>
                  <a:gd name="T35" fmla="*/ 32 h 39"/>
                  <a:gd name="T36" fmla="*/ 28 w 51"/>
                  <a:gd name="T37" fmla="*/ 24 h 39"/>
                  <a:gd name="T38" fmla="*/ 37 w 51"/>
                  <a:gd name="T39" fmla="*/ 13 h 39"/>
                  <a:gd name="T40" fmla="*/ 50 w 51"/>
                  <a:gd name="T41" fmla="*/ 2 h 39"/>
                  <a:gd name="T42" fmla="*/ 48 w 51"/>
                  <a:gd name="T4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39">
                    <a:moveTo>
                      <a:pt x="48" y="0"/>
                    </a:moveTo>
                    <a:cubicBezTo>
                      <a:pt x="46" y="0"/>
                      <a:pt x="43" y="1"/>
                      <a:pt x="41" y="2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7" y="3"/>
                      <a:pt x="34" y="6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8"/>
                      <a:pt x="22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19" y="9"/>
                      <a:pt x="17" y="9"/>
                    </a:cubicBezTo>
                    <a:cubicBezTo>
                      <a:pt x="14" y="11"/>
                      <a:pt x="9" y="14"/>
                      <a:pt x="7" y="14"/>
                    </a:cubicBezTo>
                    <a:cubicBezTo>
                      <a:pt x="5" y="15"/>
                      <a:pt x="9" y="18"/>
                      <a:pt x="10" y="19"/>
                    </a:cubicBezTo>
                    <a:cubicBezTo>
                      <a:pt x="11" y="20"/>
                      <a:pt x="7" y="27"/>
                      <a:pt x="6" y="28"/>
                    </a:cubicBezTo>
                    <a:cubicBezTo>
                      <a:pt x="5" y="29"/>
                      <a:pt x="2" y="36"/>
                      <a:pt x="0" y="38"/>
                    </a:cubicBezTo>
                    <a:cubicBezTo>
                      <a:pt x="2" y="38"/>
                      <a:pt x="3" y="38"/>
                      <a:pt x="5" y="37"/>
                    </a:cubicBezTo>
                    <a:cubicBezTo>
                      <a:pt x="5" y="37"/>
                      <a:pt x="13" y="38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5" y="39"/>
                    </a:cubicBezTo>
                    <a:cubicBezTo>
                      <a:pt x="17" y="38"/>
                      <a:pt x="22" y="33"/>
                      <a:pt x="24" y="32"/>
                    </a:cubicBezTo>
                    <a:cubicBezTo>
                      <a:pt x="27" y="30"/>
                      <a:pt x="28" y="26"/>
                      <a:pt x="28" y="24"/>
                    </a:cubicBezTo>
                    <a:cubicBezTo>
                      <a:pt x="29" y="22"/>
                      <a:pt x="35" y="15"/>
                      <a:pt x="37" y="13"/>
                    </a:cubicBezTo>
                    <a:cubicBezTo>
                      <a:pt x="39" y="10"/>
                      <a:pt x="49" y="4"/>
                      <a:pt x="50" y="2"/>
                    </a:cubicBezTo>
                    <a:cubicBezTo>
                      <a:pt x="51" y="1"/>
                      <a:pt x="50" y="0"/>
                      <a:pt x="4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88"/>
              <p:cNvSpPr/>
              <p:nvPr/>
            </p:nvSpPr>
            <p:spPr bwMode="auto">
              <a:xfrm>
                <a:off x="3803650" y="4662488"/>
                <a:ext cx="315913" cy="211138"/>
              </a:xfrm>
              <a:custGeom>
                <a:avLst/>
                <a:gdLst>
                  <a:gd name="T0" fmla="*/ 65 w 84"/>
                  <a:gd name="T1" fmla="*/ 0 h 56"/>
                  <a:gd name="T2" fmla="*/ 61 w 84"/>
                  <a:gd name="T3" fmla="*/ 1 h 56"/>
                  <a:gd name="T4" fmla="*/ 57 w 84"/>
                  <a:gd name="T5" fmla="*/ 3 h 56"/>
                  <a:gd name="T6" fmla="*/ 55 w 84"/>
                  <a:gd name="T7" fmla="*/ 9 h 56"/>
                  <a:gd name="T8" fmla="*/ 55 w 84"/>
                  <a:gd name="T9" fmla="*/ 9 h 56"/>
                  <a:gd name="T10" fmla="*/ 49 w 84"/>
                  <a:gd name="T11" fmla="*/ 14 h 56"/>
                  <a:gd name="T12" fmla="*/ 54 w 84"/>
                  <a:gd name="T13" fmla="*/ 21 h 56"/>
                  <a:gd name="T14" fmla="*/ 53 w 84"/>
                  <a:gd name="T15" fmla="*/ 22 h 56"/>
                  <a:gd name="T16" fmla="*/ 49 w 84"/>
                  <a:gd name="T17" fmla="*/ 23 h 56"/>
                  <a:gd name="T18" fmla="*/ 49 w 84"/>
                  <a:gd name="T19" fmla="*/ 23 h 56"/>
                  <a:gd name="T20" fmla="*/ 45 w 84"/>
                  <a:gd name="T21" fmla="*/ 17 h 56"/>
                  <a:gd name="T22" fmla="*/ 42 w 84"/>
                  <a:gd name="T23" fmla="*/ 16 h 56"/>
                  <a:gd name="T24" fmla="*/ 40 w 84"/>
                  <a:gd name="T25" fmla="*/ 16 h 56"/>
                  <a:gd name="T26" fmla="*/ 40 w 84"/>
                  <a:gd name="T27" fmla="*/ 16 h 56"/>
                  <a:gd name="T28" fmla="*/ 37 w 84"/>
                  <a:gd name="T29" fmla="*/ 23 h 56"/>
                  <a:gd name="T30" fmla="*/ 37 w 84"/>
                  <a:gd name="T31" fmla="*/ 23 h 56"/>
                  <a:gd name="T32" fmla="*/ 36 w 84"/>
                  <a:gd name="T33" fmla="*/ 23 h 56"/>
                  <a:gd name="T34" fmla="*/ 33 w 84"/>
                  <a:gd name="T35" fmla="*/ 23 h 56"/>
                  <a:gd name="T36" fmla="*/ 30 w 84"/>
                  <a:gd name="T37" fmla="*/ 22 h 56"/>
                  <a:gd name="T38" fmla="*/ 30 w 84"/>
                  <a:gd name="T39" fmla="*/ 22 h 56"/>
                  <a:gd name="T40" fmla="*/ 22 w 84"/>
                  <a:gd name="T41" fmla="*/ 23 h 56"/>
                  <a:gd name="T42" fmla="*/ 19 w 84"/>
                  <a:gd name="T43" fmla="*/ 23 h 56"/>
                  <a:gd name="T44" fmla="*/ 19 w 84"/>
                  <a:gd name="T45" fmla="*/ 23 h 56"/>
                  <a:gd name="T46" fmla="*/ 8 w 84"/>
                  <a:gd name="T47" fmla="*/ 32 h 56"/>
                  <a:gd name="T48" fmla="*/ 0 w 84"/>
                  <a:gd name="T49" fmla="*/ 44 h 56"/>
                  <a:gd name="T50" fmla="*/ 10 w 84"/>
                  <a:gd name="T51" fmla="*/ 42 h 56"/>
                  <a:gd name="T52" fmla="*/ 1 w 84"/>
                  <a:gd name="T53" fmla="*/ 51 h 56"/>
                  <a:gd name="T54" fmla="*/ 2 w 84"/>
                  <a:gd name="T55" fmla="*/ 51 h 56"/>
                  <a:gd name="T56" fmla="*/ 3 w 84"/>
                  <a:gd name="T57" fmla="*/ 50 h 56"/>
                  <a:gd name="T58" fmla="*/ 15 w 84"/>
                  <a:gd name="T59" fmla="*/ 44 h 56"/>
                  <a:gd name="T60" fmla="*/ 32 w 84"/>
                  <a:gd name="T61" fmla="*/ 40 h 56"/>
                  <a:gd name="T62" fmla="*/ 32 w 84"/>
                  <a:gd name="T63" fmla="*/ 40 h 56"/>
                  <a:gd name="T64" fmla="*/ 30 w 84"/>
                  <a:gd name="T65" fmla="*/ 42 h 56"/>
                  <a:gd name="T66" fmla="*/ 23 w 84"/>
                  <a:gd name="T67" fmla="*/ 44 h 56"/>
                  <a:gd name="T68" fmla="*/ 21 w 84"/>
                  <a:gd name="T69" fmla="*/ 45 h 56"/>
                  <a:gd name="T70" fmla="*/ 5 w 84"/>
                  <a:gd name="T71" fmla="*/ 56 h 56"/>
                  <a:gd name="T72" fmla="*/ 6 w 84"/>
                  <a:gd name="T73" fmla="*/ 56 h 56"/>
                  <a:gd name="T74" fmla="*/ 16 w 84"/>
                  <a:gd name="T75" fmla="*/ 54 h 56"/>
                  <a:gd name="T76" fmla="*/ 23 w 84"/>
                  <a:gd name="T77" fmla="*/ 52 h 56"/>
                  <a:gd name="T78" fmla="*/ 23 w 84"/>
                  <a:gd name="T79" fmla="*/ 52 h 56"/>
                  <a:gd name="T80" fmla="*/ 25 w 84"/>
                  <a:gd name="T81" fmla="*/ 55 h 56"/>
                  <a:gd name="T82" fmla="*/ 26 w 84"/>
                  <a:gd name="T83" fmla="*/ 56 h 56"/>
                  <a:gd name="T84" fmla="*/ 35 w 84"/>
                  <a:gd name="T85" fmla="*/ 53 h 56"/>
                  <a:gd name="T86" fmla="*/ 47 w 84"/>
                  <a:gd name="T87" fmla="*/ 45 h 56"/>
                  <a:gd name="T88" fmla="*/ 57 w 84"/>
                  <a:gd name="T89" fmla="*/ 35 h 56"/>
                  <a:gd name="T90" fmla="*/ 59 w 84"/>
                  <a:gd name="T91" fmla="*/ 39 h 56"/>
                  <a:gd name="T92" fmla="*/ 59 w 84"/>
                  <a:gd name="T93" fmla="*/ 39 h 56"/>
                  <a:gd name="T94" fmla="*/ 72 w 84"/>
                  <a:gd name="T95" fmla="*/ 35 h 56"/>
                  <a:gd name="T96" fmla="*/ 76 w 84"/>
                  <a:gd name="T97" fmla="*/ 33 h 56"/>
                  <a:gd name="T98" fmla="*/ 80 w 84"/>
                  <a:gd name="T99" fmla="*/ 30 h 56"/>
                  <a:gd name="T100" fmla="*/ 73 w 84"/>
                  <a:gd name="T101" fmla="*/ 28 h 56"/>
                  <a:gd name="T102" fmla="*/ 83 w 84"/>
                  <a:gd name="T103" fmla="*/ 22 h 56"/>
                  <a:gd name="T104" fmla="*/ 81 w 84"/>
                  <a:gd name="T105" fmla="*/ 21 h 56"/>
                  <a:gd name="T106" fmla="*/ 75 w 84"/>
                  <a:gd name="T107" fmla="*/ 21 h 56"/>
                  <a:gd name="T108" fmla="*/ 67 w 84"/>
                  <a:gd name="T109" fmla="*/ 22 h 56"/>
                  <a:gd name="T110" fmla="*/ 67 w 84"/>
                  <a:gd name="T111" fmla="*/ 22 h 56"/>
                  <a:gd name="T112" fmla="*/ 66 w 84"/>
                  <a:gd name="T113" fmla="*/ 18 h 56"/>
                  <a:gd name="T114" fmla="*/ 63 w 84"/>
                  <a:gd name="T115" fmla="*/ 12 h 56"/>
                  <a:gd name="T116" fmla="*/ 58 w 84"/>
                  <a:gd name="T117" fmla="*/ 8 h 56"/>
                  <a:gd name="T118" fmla="*/ 64 w 84"/>
                  <a:gd name="T119" fmla="*/ 6 h 56"/>
                  <a:gd name="T120" fmla="*/ 65 w 84"/>
                  <a:gd name="T121" fmla="*/ 6 h 56"/>
                  <a:gd name="T122" fmla="*/ 65 w 84"/>
                  <a:gd name="T1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" h="56">
                    <a:moveTo>
                      <a:pt x="65" y="0"/>
                    </a:moveTo>
                    <a:cubicBezTo>
                      <a:pt x="61" y="1"/>
                      <a:pt x="61" y="1"/>
                      <a:pt x="61" y="1"/>
                    </a:cubicBezTo>
                    <a:cubicBezTo>
                      <a:pt x="59" y="1"/>
                      <a:pt x="57" y="2"/>
                      <a:pt x="57" y="3"/>
                    </a:cubicBezTo>
                    <a:cubicBezTo>
                      <a:pt x="56" y="4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49" y="13"/>
                      <a:pt x="49" y="14"/>
                    </a:cubicBezTo>
                    <a:cubicBezTo>
                      <a:pt x="49" y="15"/>
                      <a:pt x="54" y="19"/>
                      <a:pt x="54" y="21"/>
                    </a:cubicBezTo>
                    <a:cubicBezTo>
                      <a:pt x="55" y="21"/>
                      <a:pt x="54" y="22"/>
                      <a:pt x="53" y="22"/>
                    </a:cubicBezTo>
                    <a:cubicBezTo>
                      <a:pt x="52" y="23"/>
                      <a:pt x="50" y="22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7" y="23"/>
                      <a:pt x="46" y="19"/>
                      <a:pt x="45" y="17"/>
                    </a:cubicBezTo>
                    <a:cubicBezTo>
                      <a:pt x="45" y="16"/>
                      <a:pt x="43" y="16"/>
                      <a:pt x="42" y="16"/>
                    </a:cubicBezTo>
                    <a:cubicBezTo>
                      <a:pt x="41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7"/>
                      <a:pt x="37" y="21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4" y="23"/>
                      <a:pt x="33" y="23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5" y="23"/>
                      <a:pt x="22" y="23"/>
                    </a:cubicBezTo>
                    <a:cubicBezTo>
                      <a:pt x="21" y="23"/>
                      <a:pt x="20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9" y="31"/>
                      <a:pt x="8" y="32"/>
                    </a:cubicBezTo>
                    <a:cubicBezTo>
                      <a:pt x="7" y="34"/>
                      <a:pt x="1" y="42"/>
                      <a:pt x="0" y="44"/>
                    </a:cubicBezTo>
                    <a:cubicBezTo>
                      <a:pt x="3" y="43"/>
                      <a:pt x="7" y="43"/>
                      <a:pt x="10" y="42"/>
                    </a:cubicBezTo>
                    <a:cubicBezTo>
                      <a:pt x="10" y="42"/>
                      <a:pt x="1" y="50"/>
                      <a:pt x="1" y="51"/>
                    </a:cubicBezTo>
                    <a:cubicBezTo>
                      <a:pt x="1" y="51"/>
                      <a:pt x="1" y="51"/>
                      <a:pt x="2" y="51"/>
                    </a:cubicBezTo>
                    <a:cubicBezTo>
                      <a:pt x="2" y="51"/>
                      <a:pt x="2" y="51"/>
                      <a:pt x="3" y="50"/>
                    </a:cubicBezTo>
                    <a:cubicBezTo>
                      <a:pt x="6" y="49"/>
                      <a:pt x="12" y="45"/>
                      <a:pt x="15" y="44"/>
                    </a:cubicBezTo>
                    <a:cubicBezTo>
                      <a:pt x="18" y="43"/>
                      <a:pt x="29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1"/>
                      <a:pt x="31" y="41"/>
                      <a:pt x="30" y="42"/>
                    </a:cubicBezTo>
                    <a:cubicBezTo>
                      <a:pt x="28" y="43"/>
                      <a:pt x="25" y="44"/>
                      <a:pt x="23" y="44"/>
                    </a:cubicBezTo>
                    <a:cubicBezTo>
                      <a:pt x="22" y="44"/>
                      <a:pt x="22" y="45"/>
                      <a:pt x="21" y="45"/>
                    </a:cubicBezTo>
                    <a:cubicBezTo>
                      <a:pt x="17" y="47"/>
                      <a:pt x="5" y="53"/>
                      <a:pt x="5" y="56"/>
                    </a:cubicBezTo>
                    <a:cubicBezTo>
                      <a:pt x="5" y="56"/>
                      <a:pt x="6" y="56"/>
                      <a:pt x="6" y="56"/>
                    </a:cubicBezTo>
                    <a:cubicBezTo>
                      <a:pt x="9" y="56"/>
                      <a:pt x="13" y="55"/>
                      <a:pt x="16" y="54"/>
                    </a:cubicBezTo>
                    <a:cubicBezTo>
                      <a:pt x="20" y="53"/>
                      <a:pt x="23" y="52"/>
                      <a:pt x="23" y="52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52"/>
                      <a:pt x="25" y="54"/>
                      <a:pt x="25" y="55"/>
                    </a:cubicBezTo>
                    <a:cubicBezTo>
                      <a:pt x="25" y="56"/>
                      <a:pt x="26" y="56"/>
                      <a:pt x="26" y="56"/>
                    </a:cubicBezTo>
                    <a:cubicBezTo>
                      <a:pt x="28" y="56"/>
                      <a:pt x="33" y="54"/>
                      <a:pt x="35" y="53"/>
                    </a:cubicBezTo>
                    <a:cubicBezTo>
                      <a:pt x="38" y="51"/>
                      <a:pt x="44" y="46"/>
                      <a:pt x="47" y="45"/>
                    </a:cubicBezTo>
                    <a:cubicBezTo>
                      <a:pt x="49" y="44"/>
                      <a:pt x="57" y="35"/>
                      <a:pt x="57" y="35"/>
                    </a:cubicBezTo>
                    <a:cubicBezTo>
                      <a:pt x="57" y="35"/>
                      <a:pt x="58" y="38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1" y="39"/>
                      <a:pt x="68" y="35"/>
                      <a:pt x="72" y="35"/>
                    </a:cubicBezTo>
                    <a:cubicBezTo>
                      <a:pt x="73" y="34"/>
                      <a:pt x="75" y="34"/>
                      <a:pt x="76" y="33"/>
                    </a:cubicBezTo>
                    <a:cubicBezTo>
                      <a:pt x="78" y="33"/>
                      <a:pt x="79" y="32"/>
                      <a:pt x="80" y="30"/>
                    </a:cubicBezTo>
                    <a:cubicBezTo>
                      <a:pt x="81" y="28"/>
                      <a:pt x="75" y="28"/>
                      <a:pt x="73" y="28"/>
                    </a:cubicBezTo>
                    <a:cubicBezTo>
                      <a:pt x="72" y="28"/>
                      <a:pt x="82" y="24"/>
                      <a:pt x="83" y="22"/>
                    </a:cubicBezTo>
                    <a:cubicBezTo>
                      <a:pt x="84" y="21"/>
                      <a:pt x="83" y="21"/>
                      <a:pt x="81" y="21"/>
                    </a:cubicBezTo>
                    <a:cubicBezTo>
                      <a:pt x="79" y="21"/>
                      <a:pt x="76" y="21"/>
                      <a:pt x="75" y="21"/>
                    </a:cubicBezTo>
                    <a:cubicBezTo>
                      <a:pt x="73" y="21"/>
                      <a:pt x="70" y="22"/>
                      <a:pt x="67" y="22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6" y="22"/>
                      <a:pt x="66" y="19"/>
                      <a:pt x="66" y="18"/>
                    </a:cubicBezTo>
                    <a:cubicBezTo>
                      <a:pt x="67" y="16"/>
                      <a:pt x="64" y="13"/>
                      <a:pt x="63" y="12"/>
                    </a:cubicBezTo>
                    <a:cubicBezTo>
                      <a:pt x="61" y="10"/>
                      <a:pt x="58" y="8"/>
                      <a:pt x="58" y="8"/>
                    </a:cubicBezTo>
                    <a:cubicBezTo>
                      <a:pt x="58" y="8"/>
                      <a:pt x="61" y="7"/>
                      <a:pt x="64" y="6"/>
                    </a:cubicBezTo>
                    <a:cubicBezTo>
                      <a:pt x="64" y="6"/>
                      <a:pt x="65" y="6"/>
                      <a:pt x="65" y="6"/>
                    </a:cubicBezTo>
                    <a:cubicBezTo>
                      <a:pt x="67" y="4"/>
                      <a:pt x="66" y="2"/>
                      <a:pt x="6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89"/>
              <p:cNvSpPr/>
              <p:nvPr/>
            </p:nvSpPr>
            <p:spPr bwMode="auto">
              <a:xfrm>
                <a:off x="4133850" y="4727575"/>
                <a:ext cx="68263" cy="36513"/>
              </a:xfrm>
              <a:custGeom>
                <a:avLst/>
                <a:gdLst>
                  <a:gd name="T0" fmla="*/ 12 w 18"/>
                  <a:gd name="T1" fmla="*/ 0 h 10"/>
                  <a:gd name="T2" fmla="*/ 9 w 18"/>
                  <a:gd name="T3" fmla="*/ 1 h 10"/>
                  <a:gd name="T4" fmla="*/ 9 w 18"/>
                  <a:gd name="T5" fmla="*/ 1 h 10"/>
                  <a:gd name="T6" fmla="*/ 0 w 18"/>
                  <a:gd name="T7" fmla="*/ 9 h 10"/>
                  <a:gd name="T8" fmla="*/ 1 w 18"/>
                  <a:gd name="T9" fmla="*/ 10 h 10"/>
                  <a:gd name="T10" fmla="*/ 15 w 18"/>
                  <a:gd name="T11" fmla="*/ 7 h 10"/>
                  <a:gd name="T12" fmla="*/ 15 w 18"/>
                  <a:gd name="T13" fmla="*/ 7 h 10"/>
                  <a:gd name="T14" fmla="*/ 18 w 18"/>
                  <a:gd name="T15" fmla="*/ 2 h 10"/>
                  <a:gd name="T16" fmla="*/ 12 w 18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0">
                    <a:moveTo>
                      <a:pt x="12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1"/>
                      <a:pt x="0" y="7"/>
                      <a:pt x="0" y="9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4" y="10"/>
                      <a:pt x="13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8" y="4"/>
                      <a:pt x="18" y="2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90"/>
              <p:cNvSpPr/>
              <p:nvPr/>
            </p:nvSpPr>
            <p:spPr bwMode="auto">
              <a:xfrm>
                <a:off x="4073525" y="4606925"/>
                <a:ext cx="128588" cy="85725"/>
              </a:xfrm>
              <a:custGeom>
                <a:avLst/>
                <a:gdLst>
                  <a:gd name="T0" fmla="*/ 26 w 34"/>
                  <a:gd name="T1" fmla="*/ 0 h 23"/>
                  <a:gd name="T2" fmla="*/ 25 w 34"/>
                  <a:gd name="T3" fmla="*/ 0 h 23"/>
                  <a:gd name="T4" fmla="*/ 17 w 34"/>
                  <a:gd name="T5" fmla="*/ 5 h 23"/>
                  <a:gd name="T6" fmla="*/ 9 w 34"/>
                  <a:gd name="T7" fmla="*/ 10 h 23"/>
                  <a:gd name="T8" fmla="*/ 12 w 34"/>
                  <a:gd name="T9" fmla="*/ 15 h 23"/>
                  <a:gd name="T10" fmla="*/ 11 w 34"/>
                  <a:gd name="T11" fmla="*/ 15 h 23"/>
                  <a:gd name="T12" fmla="*/ 7 w 34"/>
                  <a:gd name="T13" fmla="*/ 16 h 23"/>
                  <a:gd name="T14" fmla="*/ 2 w 34"/>
                  <a:gd name="T15" fmla="*/ 17 h 23"/>
                  <a:gd name="T16" fmla="*/ 1 w 34"/>
                  <a:gd name="T17" fmla="*/ 17 h 23"/>
                  <a:gd name="T18" fmla="*/ 6 w 34"/>
                  <a:gd name="T19" fmla="*/ 22 h 23"/>
                  <a:gd name="T20" fmla="*/ 17 w 34"/>
                  <a:gd name="T21" fmla="*/ 23 h 23"/>
                  <a:gd name="T22" fmla="*/ 18 w 34"/>
                  <a:gd name="T23" fmla="*/ 23 h 23"/>
                  <a:gd name="T24" fmla="*/ 21 w 34"/>
                  <a:gd name="T25" fmla="*/ 23 h 23"/>
                  <a:gd name="T26" fmla="*/ 25 w 34"/>
                  <a:gd name="T27" fmla="*/ 20 h 23"/>
                  <a:gd name="T28" fmla="*/ 32 w 34"/>
                  <a:gd name="T29" fmla="*/ 14 h 23"/>
                  <a:gd name="T30" fmla="*/ 30 w 34"/>
                  <a:gd name="T31" fmla="*/ 9 h 23"/>
                  <a:gd name="T32" fmla="*/ 24 w 34"/>
                  <a:gd name="T33" fmla="*/ 7 h 23"/>
                  <a:gd name="T34" fmla="*/ 27 w 34"/>
                  <a:gd name="T35" fmla="*/ 0 h 23"/>
                  <a:gd name="T36" fmla="*/ 26 w 34"/>
                  <a:gd name="T3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23">
                    <a:moveTo>
                      <a:pt x="26" y="0"/>
                    </a:moveTo>
                    <a:cubicBezTo>
                      <a:pt x="26" y="0"/>
                      <a:pt x="26" y="0"/>
                      <a:pt x="25" y="0"/>
                    </a:cubicBezTo>
                    <a:cubicBezTo>
                      <a:pt x="23" y="1"/>
                      <a:pt x="19" y="4"/>
                      <a:pt x="17" y="5"/>
                    </a:cubicBezTo>
                    <a:cubicBezTo>
                      <a:pt x="15" y="6"/>
                      <a:pt x="11" y="8"/>
                      <a:pt x="9" y="10"/>
                    </a:cubicBezTo>
                    <a:cubicBezTo>
                      <a:pt x="7" y="11"/>
                      <a:pt x="13" y="13"/>
                      <a:pt x="12" y="15"/>
                    </a:cubicBezTo>
                    <a:cubicBezTo>
                      <a:pt x="12" y="15"/>
                      <a:pt x="12" y="15"/>
                      <a:pt x="11" y="15"/>
                    </a:cubicBezTo>
                    <a:cubicBezTo>
                      <a:pt x="10" y="16"/>
                      <a:pt x="8" y="16"/>
                      <a:pt x="7" y="16"/>
                    </a:cubicBezTo>
                    <a:cubicBezTo>
                      <a:pt x="5" y="16"/>
                      <a:pt x="3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9"/>
                      <a:pt x="5" y="22"/>
                      <a:pt x="6" y="22"/>
                    </a:cubicBezTo>
                    <a:cubicBezTo>
                      <a:pt x="8" y="22"/>
                      <a:pt x="16" y="22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9" y="23"/>
                      <a:pt x="20" y="23"/>
                      <a:pt x="21" y="23"/>
                    </a:cubicBezTo>
                    <a:cubicBezTo>
                      <a:pt x="23" y="22"/>
                      <a:pt x="24" y="21"/>
                      <a:pt x="25" y="20"/>
                    </a:cubicBezTo>
                    <a:cubicBezTo>
                      <a:pt x="27" y="18"/>
                      <a:pt x="29" y="17"/>
                      <a:pt x="32" y="14"/>
                    </a:cubicBezTo>
                    <a:cubicBezTo>
                      <a:pt x="34" y="11"/>
                      <a:pt x="32" y="9"/>
                      <a:pt x="30" y="9"/>
                    </a:cubicBezTo>
                    <a:cubicBezTo>
                      <a:pt x="29" y="8"/>
                      <a:pt x="27" y="8"/>
                      <a:pt x="24" y="7"/>
                    </a:cubicBezTo>
                    <a:cubicBezTo>
                      <a:pt x="22" y="7"/>
                      <a:pt x="29" y="2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91"/>
              <p:cNvSpPr/>
              <p:nvPr/>
            </p:nvSpPr>
            <p:spPr bwMode="auto">
              <a:xfrm>
                <a:off x="4197350" y="4560888"/>
                <a:ext cx="112713" cy="76200"/>
              </a:xfrm>
              <a:custGeom>
                <a:avLst/>
                <a:gdLst>
                  <a:gd name="T0" fmla="*/ 29 w 30"/>
                  <a:gd name="T1" fmla="*/ 0 h 20"/>
                  <a:gd name="T2" fmla="*/ 18 w 30"/>
                  <a:gd name="T3" fmla="*/ 3 h 20"/>
                  <a:gd name="T4" fmla="*/ 15 w 30"/>
                  <a:gd name="T5" fmla="*/ 4 h 20"/>
                  <a:gd name="T6" fmla="*/ 7 w 30"/>
                  <a:gd name="T7" fmla="*/ 7 h 20"/>
                  <a:gd name="T8" fmla="*/ 2 w 30"/>
                  <a:gd name="T9" fmla="*/ 13 h 20"/>
                  <a:gd name="T10" fmla="*/ 3 w 30"/>
                  <a:gd name="T11" fmla="*/ 19 h 20"/>
                  <a:gd name="T12" fmla="*/ 4 w 30"/>
                  <a:gd name="T13" fmla="*/ 20 h 20"/>
                  <a:gd name="T14" fmla="*/ 6 w 30"/>
                  <a:gd name="T15" fmla="*/ 20 h 20"/>
                  <a:gd name="T16" fmla="*/ 10 w 30"/>
                  <a:gd name="T17" fmla="*/ 17 h 20"/>
                  <a:gd name="T18" fmla="*/ 19 w 30"/>
                  <a:gd name="T19" fmla="*/ 12 h 20"/>
                  <a:gd name="T20" fmla="*/ 29 w 30"/>
                  <a:gd name="T21" fmla="*/ 1 h 20"/>
                  <a:gd name="T22" fmla="*/ 29 w 30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0">
                    <a:moveTo>
                      <a:pt x="29" y="0"/>
                    </a:moveTo>
                    <a:cubicBezTo>
                      <a:pt x="27" y="0"/>
                      <a:pt x="20" y="2"/>
                      <a:pt x="18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5"/>
                      <a:pt x="8" y="6"/>
                      <a:pt x="7" y="7"/>
                    </a:cubicBezTo>
                    <a:cubicBezTo>
                      <a:pt x="5" y="9"/>
                      <a:pt x="5" y="12"/>
                      <a:pt x="2" y="13"/>
                    </a:cubicBezTo>
                    <a:cubicBezTo>
                      <a:pt x="0" y="14"/>
                      <a:pt x="3" y="18"/>
                      <a:pt x="3" y="19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6" y="20"/>
                    </a:cubicBezTo>
                    <a:cubicBezTo>
                      <a:pt x="8" y="19"/>
                      <a:pt x="10" y="18"/>
                      <a:pt x="10" y="17"/>
                    </a:cubicBezTo>
                    <a:cubicBezTo>
                      <a:pt x="11" y="16"/>
                      <a:pt x="17" y="13"/>
                      <a:pt x="19" y="12"/>
                    </a:cubicBezTo>
                    <a:cubicBezTo>
                      <a:pt x="22" y="11"/>
                      <a:pt x="26" y="3"/>
                      <a:pt x="29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92"/>
              <p:cNvSpPr/>
              <p:nvPr/>
            </p:nvSpPr>
            <p:spPr bwMode="auto">
              <a:xfrm>
                <a:off x="3822700" y="4595813"/>
                <a:ext cx="214313" cy="115888"/>
              </a:xfrm>
              <a:custGeom>
                <a:avLst/>
                <a:gdLst>
                  <a:gd name="T0" fmla="*/ 41 w 57"/>
                  <a:gd name="T1" fmla="*/ 0 h 31"/>
                  <a:gd name="T2" fmla="*/ 40 w 57"/>
                  <a:gd name="T3" fmla="*/ 0 h 31"/>
                  <a:gd name="T4" fmla="*/ 34 w 57"/>
                  <a:gd name="T5" fmla="*/ 7 h 31"/>
                  <a:gd name="T6" fmla="*/ 40 w 57"/>
                  <a:gd name="T7" fmla="*/ 12 h 31"/>
                  <a:gd name="T8" fmla="*/ 39 w 57"/>
                  <a:gd name="T9" fmla="*/ 13 h 31"/>
                  <a:gd name="T10" fmla="*/ 32 w 57"/>
                  <a:gd name="T11" fmla="*/ 14 h 31"/>
                  <a:gd name="T12" fmla="*/ 27 w 57"/>
                  <a:gd name="T13" fmla="*/ 13 h 31"/>
                  <a:gd name="T14" fmla="*/ 24 w 57"/>
                  <a:gd name="T15" fmla="*/ 13 h 31"/>
                  <a:gd name="T16" fmla="*/ 12 w 57"/>
                  <a:gd name="T17" fmla="*/ 15 h 31"/>
                  <a:gd name="T18" fmla="*/ 11 w 57"/>
                  <a:gd name="T19" fmla="*/ 15 h 31"/>
                  <a:gd name="T20" fmla="*/ 0 w 57"/>
                  <a:gd name="T21" fmla="*/ 30 h 31"/>
                  <a:gd name="T22" fmla="*/ 1 w 57"/>
                  <a:gd name="T23" fmla="*/ 31 h 31"/>
                  <a:gd name="T24" fmla="*/ 15 w 57"/>
                  <a:gd name="T25" fmla="*/ 28 h 31"/>
                  <a:gd name="T26" fmla="*/ 16 w 57"/>
                  <a:gd name="T27" fmla="*/ 28 h 31"/>
                  <a:gd name="T28" fmla="*/ 18 w 57"/>
                  <a:gd name="T29" fmla="*/ 29 h 31"/>
                  <a:gd name="T30" fmla="*/ 21 w 57"/>
                  <a:gd name="T31" fmla="*/ 30 h 31"/>
                  <a:gd name="T32" fmla="*/ 22 w 57"/>
                  <a:gd name="T33" fmla="*/ 30 h 31"/>
                  <a:gd name="T34" fmla="*/ 24 w 57"/>
                  <a:gd name="T35" fmla="*/ 30 h 31"/>
                  <a:gd name="T36" fmla="*/ 45 w 57"/>
                  <a:gd name="T37" fmla="*/ 16 h 31"/>
                  <a:gd name="T38" fmla="*/ 56 w 57"/>
                  <a:gd name="T39" fmla="*/ 8 h 31"/>
                  <a:gd name="T40" fmla="*/ 54 w 57"/>
                  <a:gd name="T41" fmla="*/ 3 h 31"/>
                  <a:gd name="T42" fmla="*/ 53 w 57"/>
                  <a:gd name="T43" fmla="*/ 3 h 31"/>
                  <a:gd name="T44" fmla="*/ 52 w 57"/>
                  <a:gd name="T45" fmla="*/ 3 h 31"/>
                  <a:gd name="T46" fmla="*/ 49 w 57"/>
                  <a:gd name="T47" fmla="*/ 4 h 31"/>
                  <a:gd name="T48" fmla="*/ 47 w 57"/>
                  <a:gd name="T49" fmla="*/ 5 h 31"/>
                  <a:gd name="T50" fmla="*/ 45 w 57"/>
                  <a:gd name="T51" fmla="*/ 6 h 31"/>
                  <a:gd name="T52" fmla="*/ 45 w 57"/>
                  <a:gd name="T53" fmla="*/ 6 h 31"/>
                  <a:gd name="T54" fmla="*/ 41 w 57"/>
                  <a:gd name="T55" fmla="*/ 0 h 31"/>
                  <a:gd name="T56" fmla="*/ 41 w 57"/>
                  <a:gd name="T5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7" h="31">
                    <a:moveTo>
                      <a:pt x="41" y="0"/>
                    </a:moveTo>
                    <a:cubicBezTo>
                      <a:pt x="41" y="0"/>
                      <a:pt x="41" y="0"/>
                      <a:pt x="40" y="0"/>
                    </a:cubicBezTo>
                    <a:cubicBezTo>
                      <a:pt x="38" y="1"/>
                      <a:pt x="35" y="5"/>
                      <a:pt x="34" y="7"/>
                    </a:cubicBezTo>
                    <a:cubicBezTo>
                      <a:pt x="33" y="9"/>
                      <a:pt x="40" y="10"/>
                      <a:pt x="40" y="12"/>
                    </a:cubicBezTo>
                    <a:cubicBezTo>
                      <a:pt x="40" y="12"/>
                      <a:pt x="39" y="13"/>
                      <a:pt x="39" y="13"/>
                    </a:cubicBezTo>
                    <a:cubicBezTo>
                      <a:pt x="37" y="13"/>
                      <a:pt x="34" y="14"/>
                      <a:pt x="32" y="14"/>
                    </a:cubicBezTo>
                    <a:cubicBezTo>
                      <a:pt x="29" y="14"/>
                      <a:pt x="27" y="14"/>
                      <a:pt x="27" y="13"/>
                    </a:cubicBezTo>
                    <a:cubicBezTo>
                      <a:pt x="26" y="13"/>
                      <a:pt x="26" y="13"/>
                      <a:pt x="24" y="13"/>
                    </a:cubicBezTo>
                    <a:cubicBezTo>
                      <a:pt x="21" y="13"/>
                      <a:pt x="15" y="14"/>
                      <a:pt x="1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7" y="17"/>
                      <a:pt x="0" y="28"/>
                      <a:pt x="0" y="30"/>
                    </a:cubicBezTo>
                    <a:cubicBezTo>
                      <a:pt x="0" y="31"/>
                      <a:pt x="0" y="31"/>
                      <a:pt x="1" y="31"/>
                    </a:cubicBezTo>
                    <a:cubicBezTo>
                      <a:pt x="4" y="31"/>
                      <a:pt x="12" y="28"/>
                      <a:pt x="15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7" y="28"/>
                      <a:pt x="17" y="28"/>
                      <a:pt x="18" y="29"/>
                    </a:cubicBezTo>
                    <a:cubicBezTo>
                      <a:pt x="19" y="30"/>
                      <a:pt x="19" y="30"/>
                      <a:pt x="21" y="30"/>
                    </a:cubicBezTo>
                    <a:cubicBezTo>
                      <a:pt x="21" y="30"/>
                      <a:pt x="22" y="30"/>
                      <a:pt x="22" y="30"/>
                    </a:cubicBezTo>
                    <a:cubicBezTo>
                      <a:pt x="23" y="30"/>
                      <a:pt x="23" y="30"/>
                      <a:pt x="24" y="30"/>
                    </a:cubicBezTo>
                    <a:cubicBezTo>
                      <a:pt x="29" y="27"/>
                      <a:pt x="43" y="17"/>
                      <a:pt x="45" y="16"/>
                    </a:cubicBezTo>
                    <a:cubicBezTo>
                      <a:pt x="49" y="13"/>
                      <a:pt x="55" y="11"/>
                      <a:pt x="56" y="8"/>
                    </a:cubicBezTo>
                    <a:cubicBezTo>
                      <a:pt x="57" y="5"/>
                      <a:pt x="56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2" y="3"/>
                      <a:pt x="52" y="3"/>
                    </a:cubicBezTo>
                    <a:cubicBezTo>
                      <a:pt x="51" y="3"/>
                      <a:pt x="50" y="4"/>
                      <a:pt x="49" y="4"/>
                    </a:cubicBezTo>
                    <a:cubicBezTo>
                      <a:pt x="49" y="5"/>
                      <a:pt x="48" y="5"/>
                      <a:pt x="47" y="5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6"/>
                      <a:pt x="43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93"/>
              <p:cNvSpPr/>
              <p:nvPr/>
            </p:nvSpPr>
            <p:spPr bwMode="auto">
              <a:xfrm>
                <a:off x="3717925" y="4621213"/>
                <a:ext cx="130175" cy="101600"/>
              </a:xfrm>
              <a:custGeom>
                <a:avLst/>
                <a:gdLst>
                  <a:gd name="T0" fmla="*/ 34 w 35"/>
                  <a:gd name="T1" fmla="*/ 0 h 27"/>
                  <a:gd name="T2" fmla="*/ 33 w 35"/>
                  <a:gd name="T3" fmla="*/ 1 h 27"/>
                  <a:gd name="T4" fmla="*/ 24 w 35"/>
                  <a:gd name="T5" fmla="*/ 6 h 27"/>
                  <a:gd name="T6" fmla="*/ 12 w 35"/>
                  <a:gd name="T7" fmla="*/ 16 h 27"/>
                  <a:gd name="T8" fmla="*/ 1 w 35"/>
                  <a:gd name="T9" fmla="*/ 26 h 27"/>
                  <a:gd name="T10" fmla="*/ 4 w 35"/>
                  <a:gd name="T11" fmla="*/ 27 h 27"/>
                  <a:gd name="T12" fmla="*/ 15 w 35"/>
                  <a:gd name="T13" fmla="*/ 25 h 27"/>
                  <a:gd name="T14" fmla="*/ 23 w 35"/>
                  <a:gd name="T15" fmla="*/ 14 h 27"/>
                  <a:gd name="T16" fmla="*/ 24 w 35"/>
                  <a:gd name="T17" fmla="*/ 12 h 27"/>
                  <a:gd name="T18" fmla="*/ 27 w 35"/>
                  <a:gd name="T19" fmla="*/ 12 h 27"/>
                  <a:gd name="T20" fmla="*/ 30 w 35"/>
                  <a:gd name="T21" fmla="*/ 11 h 27"/>
                  <a:gd name="T22" fmla="*/ 31 w 35"/>
                  <a:gd name="T23" fmla="*/ 11 h 27"/>
                  <a:gd name="T24" fmla="*/ 35 w 35"/>
                  <a:gd name="T25" fmla="*/ 1 h 27"/>
                  <a:gd name="T26" fmla="*/ 34 w 35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27">
                    <a:moveTo>
                      <a:pt x="34" y="0"/>
                    </a:moveTo>
                    <a:cubicBezTo>
                      <a:pt x="34" y="0"/>
                      <a:pt x="33" y="0"/>
                      <a:pt x="33" y="1"/>
                    </a:cubicBezTo>
                    <a:cubicBezTo>
                      <a:pt x="30" y="2"/>
                      <a:pt x="26" y="5"/>
                      <a:pt x="24" y="6"/>
                    </a:cubicBezTo>
                    <a:cubicBezTo>
                      <a:pt x="21" y="8"/>
                      <a:pt x="14" y="14"/>
                      <a:pt x="12" y="16"/>
                    </a:cubicBezTo>
                    <a:cubicBezTo>
                      <a:pt x="10" y="19"/>
                      <a:pt x="0" y="25"/>
                      <a:pt x="1" y="26"/>
                    </a:cubicBezTo>
                    <a:cubicBezTo>
                      <a:pt x="2" y="27"/>
                      <a:pt x="3" y="27"/>
                      <a:pt x="4" y="27"/>
                    </a:cubicBezTo>
                    <a:cubicBezTo>
                      <a:pt x="7" y="27"/>
                      <a:pt x="11" y="27"/>
                      <a:pt x="15" y="25"/>
                    </a:cubicBezTo>
                    <a:cubicBezTo>
                      <a:pt x="23" y="21"/>
                      <a:pt x="21" y="18"/>
                      <a:pt x="23" y="14"/>
                    </a:cubicBezTo>
                    <a:cubicBezTo>
                      <a:pt x="23" y="13"/>
                      <a:pt x="24" y="12"/>
                      <a:pt x="24" y="12"/>
                    </a:cubicBezTo>
                    <a:cubicBezTo>
                      <a:pt x="25" y="12"/>
                      <a:pt x="26" y="12"/>
                      <a:pt x="27" y="12"/>
                    </a:cubicBezTo>
                    <a:cubicBezTo>
                      <a:pt x="28" y="12"/>
                      <a:pt x="29" y="11"/>
                      <a:pt x="3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4" y="8"/>
                      <a:pt x="35" y="4"/>
                      <a:pt x="35" y="1"/>
                    </a:cubicBezTo>
                    <a:cubicBezTo>
                      <a:pt x="35" y="0"/>
                      <a:pt x="35" y="0"/>
                      <a:pt x="3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94"/>
              <p:cNvSpPr/>
              <p:nvPr/>
            </p:nvSpPr>
            <p:spPr bwMode="auto">
              <a:xfrm>
                <a:off x="3886200" y="4535488"/>
                <a:ext cx="85725" cy="71438"/>
              </a:xfrm>
              <a:custGeom>
                <a:avLst/>
                <a:gdLst>
                  <a:gd name="T0" fmla="*/ 21 w 23"/>
                  <a:gd name="T1" fmla="*/ 0 h 19"/>
                  <a:gd name="T2" fmla="*/ 17 w 23"/>
                  <a:gd name="T3" fmla="*/ 1 h 19"/>
                  <a:gd name="T4" fmla="*/ 14 w 23"/>
                  <a:gd name="T5" fmla="*/ 2 h 19"/>
                  <a:gd name="T6" fmla="*/ 7 w 23"/>
                  <a:gd name="T7" fmla="*/ 11 h 19"/>
                  <a:gd name="T8" fmla="*/ 2 w 23"/>
                  <a:gd name="T9" fmla="*/ 18 h 19"/>
                  <a:gd name="T10" fmla="*/ 4 w 23"/>
                  <a:gd name="T11" fmla="*/ 19 h 19"/>
                  <a:gd name="T12" fmla="*/ 9 w 23"/>
                  <a:gd name="T13" fmla="*/ 18 h 19"/>
                  <a:gd name="T14" fmla="*/ 15 w 23"/>
                  <a:gd name="T15" fmla="*/ 15 h 19"/>
                  <a:gd name="T16" fmla="*/ 17 w 23"/>
                  <a:gd name="T17" fmla="*/ 8 h 19"/>
                  <a:gd name="T18" fmla="*/ 22 w 23"/>
                  <a:gd name="T19" fmla="*/ 1 h 19"/>
                  <a:gd name="T20" fmla="*/ 21 w 23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9">
                    <a:moveTo>
                      <a:pt x="21" y="0"/>
                    </a:moveTo>
                    <a:cubicBezTo>
                      <a:pt x="20" y="0"/>
                      <a:pt x="19" y="0"/>
                      <a:pt x="17" y="1"/>
                    </a:cubicBezTo>
                    <a:cubicBezTo>
                      <a:pt x="16" y="1"/>
                      <a:pt x="15" y="2"/>
                      <a:pt x="14" y="2"/>
                    </a:cubicBezTo>
                    <a:cubicBezTo>
                      <a:pt x="10" y="4"/>
                      <a:pt x="9" y="9"/>
                      <a:pt x="7" y="11"/>
                    </a:cubicBezTo>
                    <a:cubicBezTo>
                      <a:pt x="5" y="12"/>
                      <a:pt x="0" y="17"/>
                      <a:pt x="2" y="18"/>
                    </a:cubicBezTo>
                    <a:cubicBezTo>
                      <a:pt x="2" y="19"/>
                      <a:pt x="3" y="19"/>
                      <a:pt x="4" y="19"/>
                    </a:cubicBezTo>
                    <a:cubicBezTo>
                      <a:pt x="6" y="19"/>
                      <a:pt x="7" y="19"/>
                      <a:pt x="9" y="18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9" y="13"/>
                      <a:pt x="18" y="11"/>
                      <a:pt x="17" y="8"/>
                    </a:cubicBezTo>
                    <a:cubicBezTo>
                      <a:pt x="17" y="6"/>
                      <a:pt x="21" y="4"/>
                      <a:pt x="22" y="1"/>
                    </a:cubicBezTo>
                    <a:cubicBezTo>
                      <a:pt x="23" y="0"/>
                      <a:pt x="22" y="0"/>
                      <a:pt x="2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95"/>
              <p:cNvSpPr/>
              <p:nvPr/>
            </p:nvSpPr>
            <p:spPr bwMode="auto">
              <a:xfrm>
                <a:off x="4186238" y="4151313"/>
                <a:ext cx="628650" cy="338138"/>
              </a:xfrm>
              <a:custGeom>
                <a:avLst/>
                <a:gdLst>
                  <a:gd name="T0" fmla="*/ 146 w 167"/>
                  <a:gd name="T1" fmla="*/ 2 h 90"/>
                  <a:gd name="T2" fmla="*/ 112 w 167"/>
                  <a:gd name="T3" fmla="*/ 7 h 90"/>
                  <a:gd name="T4" fmla="*/ 79 w 167"/>
                  <a:gd name="T5" fmla="*/ 19 h 90"/>
                  <a:gd name="T6" fmla="*/ 69 w 167"/>
                  <a:gd name="T7" fmla="*/ 28 h 90"/>
                  <a:gd name="T8" fmla="*/ 64 w 167"/>
                  <a:gd name="T9" fmla="*/ 28 h 90"/>
                  <a:gd name="T10" fmla="*/ 58 w 167"/>
                  <a:gd name="T11" fmla="*/ 28 h 90"/>
                  <a:gd name="T12" fmla="*/ 43 w 167"/>
                  <a:gd name="T13" fmla="*/ 36 h 90"/>
                  <a:gd name="T14" fmla="*/ 47 w 167"/>
                  <a:gd name="T15" fmla="*/ 49 h 90"/>
                  <a:gd name="T16" fmla="*/ 37 w 167"/>
                  <a:gd name="T17" fmla="*/ 53 h 90"/>
                  <a:gd name="T18" fmla="*/ 33 w 167"/>
                  <a:gd name="T19" fmla="*/ 53 h 90"/>
                  <a:gd name="T20" fmla="*/ 16 w 167"/>
                  <a:gd name="T21" fmla="*/ 50 h 90"/>
                  <a:gd name="T22" fmla="*/ 7 w 167"/>
                  <a:gd name="T23" fmla="*/ 58 h 90"/>
                  <a:gd name="T24" fmla="*/ 10 w 167"/>
                  <a:gd name="T25" fmla="*/ 71 h 90"/>
                  <a:gd name="T26" fmla="*/ 14 w 167"/>
                  <a:gd name="T27" fmla="*/ 70 h 90"/>
                  <a:gd name="T28" fmla="*/ 20 w 167"/>
                  <a:gd name="T29" fmla="*/ 77 h 90"/>
                  <a:gd name="T30" fmla="*/ 30 w 167"/>
                  <a:gd name="T31" fmla="*/ 76 h 90"/>
                  <a:gd name="T32" fmla="*/ 46 w 167"/>
                  <a:gd name="T33" fmla="*/ 64 h 90"/>
                  <a:gd name="T34" fmla="*/ 49 w 167"/>
                  <a:gd name="T35" fmla="*/ 67 h 90"/>
                  <a:gd name="T36" fmla="*/ 49 w 167"/>
                  <a:gd name="T37" fmla="*/ 73 h 90"/>
                  <a:gd name="T38" fmla="*/ 44 w 167"/>
                  <a:gd name="T39" fmla="*/ 74 h 90"/>
                  <a:gd name="T40" fmla="*/ 43 w 167"/>
                  <a:gd name="T41" fmla="*/ 81 h 90"/>
                  <a:gd name="T42" fmla="*/ 34 w 167"/>
                  <a:gd name="T43" fmla="*/ 90 h 90"/>
                  <a:gd name="T44" fmla="*/ 46 w 167"/>
                  <a:gd name="T45" fmla="*/ 87 h 90"/>
                  <a:gd name="T46" fmla="*/ 52 w 167"/>
                  <a:gd name="T47" fmla="*/ 85 h 90"/>
                  <a:gd name="T48" fmla="*/ 62 w 167"/>
                  <a:gd name="T49" fmla="*/ 81 h 90"/>
                  <a:gd name="T50" fmla="*/ 75 w 167"/>
                  <a:gd name="T51" fmla="*/ 77 h 90"/>
                  <a:gd name="T52" fmla="*/ 76 w 167"/>
                  <a:gd name="T53" fmla="*/ 78 h 90"/>
                  <a:gd name="T54" fmla="*/ 87 w 167"/>
                  <a:gd name="T55" fmla="*/ 70 h 90"/>
                  <a:gd name="T56" fmla="*/ 94 w 167"/>
                  <a:gd name="T57" fmla="*/ 59 h 90"/>
                  <a:gd name="T58" fmla="*/ 96 w 167"/>
                  <a:gd name="T59" fmla="*/ 46 h 90"/>
                  <a:gd name="T60" fmla="*/ 129 w 167"/>
                  <a:gd name="T61" fmla="*/ 27 h 90"/>
                  <a:gd name="T62" fmla="*/ 167 w 167"/>
                  <a:gd name="T63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90">
                    <a:moveTo>
                      <a:pt x="164" y="0"/>
                    </a:moveTo>
                    <a:cubicBezTo>
                      <a:pt x="159" y="0"/>
                      <a:pt x="150" y="2"/>
                      <a:pt x="146" y="2"/>
                    </a:cubicBezTo>
                    <a:cubicBezTo>
                      <a:pt x="141" y="2"/>
                      <a:pt x="130" y="4"/>
                      <a:pt x="127" y="5"/>
                    </a:cubicBezTo>
                    <a:cubicBezTo>
                      <a:pt x="124" y="5"/>
                      <a:pt x="116" y="7"/>
                      <a:pt x="112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06" y="9"/>
                      <a:pt x="84" y="17"/>
                      <a:pt x="79" y="19"/>
                    </a:cubicBezTo>
                    <a:cubicBezTo>
                      <a:pt x="75" y="21"/>
                      <a:pt x="72" y="26"/>
                      <a:pt x="70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8" y="28"/>
                      <a:pt x="67" y="28"/>
                      <a:pt x="67" y="28"/>
                    </a:cubicBezTo>
                    <a:cubicBezTo>
                      <a:pt x="66" y="28"/>
                      <a:pt x="65" y="28"/>
                      <a:pt x="64" y="28"/>
                    </a:cubicBezTo>
                    <a:cubicBezTo>
                      <a:pt x="62" y="28"/>
                      <a:pt x="61" y="28"/>
                      <a:pt x="60" y="28"/>
                    </a:cubicBezTo>
                    <a:cubicBezTo>
                      <a:pt x="59" y="28"/>
                      <a:pt x="59" y="28"/>
                      <a:pt x="58" y="28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3" y="30"/>
                      <a:pt x="46" y="34"/>
                      <a:pt x="43" y="36"/>
                    </a:cubicBezTo>
                    <a:cubicBezTo>
                      <a:pt x="39" y="38"/>
                      <a:pt x="27" y="42"/>
                      <a:pt x="27" y="46"/>
                    </a:cubicBezTo>
                    <a:cubicBezTo>
                      <a:pt x="27" y="49"/>
                      <a:pt x="47" y="49"/>
                      <a:pt x="47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9"/>
                      <a:pt x="41" y="51"/>
                      <a:pt x="37" y="53"/>
                    </a:cubicBezTo>
                    <a:cubicBezTo>
                      <a:pt x="36" y="53"/>
                      <a:pt x="35" y="53"/>
                      <a:pt x="34" y="53"/>
                    </a:cubicBezTo>
                    <a:cubicBezTo>
                      <a:pt x="34" y="53"/>
                      <a:pt x="33" y="53"/>
                      <a:pt x="33" y="53"/>
                    </a:cubicBezTo>
                    <a:cubicBezTo>
                      <a:pt x="29" y="53"/>
                      <a:pt x="19" y="51"/>
                      <a:pt x="17" y="50"/>
                    </a:cubicBezTo>
                    <a:cubicBezTo>
                      <a:pt x="17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5" y="50"/>
                    </a:cubicBezTo>
                    <a:cubicBezTo>
                      <a:pt x="13" y="51"/>
                      <a:pt x="9" y="56"/>
                      <a:pt x="7" y="58"/>
                    </a:cubicBezTo>
                    <a:cubicBezTo>
                      <a:pt x="5" y="60"/>
                      <a:pt x="2" y="66"/>
                      <a:pt x="1" y="68"/>
                    </a:cubicBezTo>
                    <a:cubicBezTo>
                      <a:pt x="0" y="70"/>
                      <a:pt x="6" y="71"/>
                      <a:pt x="10" y="71"/>
                    </a:cubicBezTo>
                    <a:cubicBezTo>
                      <a:pt x="11" y="71"/>
                      <a:pt x="13" y="71"/>
                      <a:pt x="13" y="70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6" y="70"/>
                      <a:pt x="15" y="74"/>
                      <a:pt x="15" y="76"/>
                    </a:cubicBezTo>
                    <a:cubicBezTo>
                      <a:pt x="15" y="77"/>
                      <a:pt x="17" y="77"/>
                      <a:pt x="20" y="77"/>
                    </a:cubicBezTo>
                    <a:cubicBezTo>
                      <a:pt x="24" y="77"/>
                      <a:pt x="29" y="77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3" y="75"/>
                      <a:pt x="42" y="67"/>
                      <a:pt x="43" y="66"/>
                    </a:cubicBezTo>
                    <a:cubicBezTo>
                      <a:pt x="44" y="65"/>
                      <a:pt x="45" y="64"/>
                      <a:pt x="46" y="64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9" y="64"/>
                      <a:pt x="50" y="65"/>
                      <a:pt x="49" y="67"/>
                    </a:cubicBezTo>
                    <a:cubicBezTo>
                      <a:pt x="47" y="70"/>
                      <a:pt x="54" y="69"/>
                      <a:pt x="51" y="72"/>
                    </a:cubicBezTo>
                    <a:cubicBezTo>
                      <a:pt x="51" y="72"/>
                      <a:pt x="50" y="73"/>
                      <a:pt x="49" y="73"/>
                    </a:cubicBezTo>
                    <a:cubicBezTo>
                      <a:pt x="48" y="73"/>
                      <a:pt x="47" y="73"/>
                      <a:pt x="47" y="73"/>
                    </a:cubicBezTo>
                    <a:cubicBezTo>
                      <a:pt x="46" y="73"/>
                      <a:pt x="45" y="73"/>
                      <a:pt x="44" y="74"/>
                    </a:cubicBezTo>
                    <a:cubicBezTo>
                      <a:pt x="44" y="74"/>
                      <a:pt x="43" y="74"/>
                      <a:pt x="43" y="74"/>
                    </a:cubicBezTo>
                    <a:cubicBezTo>
                      <a:pt x="40" y="76"/>
                      <a:pt x="44" y="78"/>
                      <a:pt x="43" y="81"/>
                    </a:cubicBezTo>
                    <a:cubicBezTo>
                      <a:pt x="41" y="83"/>
                      <a:pt x="33" y="86"/>
                      <a:pt x="33" y="89"/>
                    </a:cubicBezTo>
                    <a:cubicBezTo>
                      <a:pt x="33" y="89"/>
                      <a:pt x="34" y="90"/>
                      <a:pt x="34" y="90"/>
                    </a:cubicBezTo>
                    <a:cubicBezTo>
                      <a:pt x="37" y="90"/>
                      <a:pt x="41" y="88"/>
                      <a:pt x="45" y="87"/>
                    </a:cubicBezTo>
                    <a:cubicBezTo>
                      <a:pt x="45" y="87"/>
                      <a:pt x="46" y="87"/>
                      <a:pt x="46" y="87"/>
                    </a:cubicBezTo>
                    <a:cubicBezTo>
                      <a:pt x="47" y="86"/>
                      <a:pt x="47" y="86"/>
                      <a:pt x="48" y="86"/>
                    </a:cubicBezTo>
                    <a:cubicBezTo>
                      <a:pt x="50" y="85"/>
                      <a:pt x="51" y="85"/>
                      <a:pt x="52" y="85"/>
                    </a:cubicBezTo>
                    <a:cubicBezTo>
                      <a:pt x="53" y="85"/>
                      <a:pt x="53" y="85"/>
                      <a:pt x="54" y="84"/>
                    </a:cubicBezTo>
                    <a:cubicBezTo>
                      <a:pt x="56" y="84"/>
                      <a:pt x="59" y="83"/>
                      <a:pt x="62" y="81"/>
                    </a:cubicBezTo>
                    <a:cubicBezTo>
                      <a:pt x="64" y="80"/>
                      <a:pt x="68" y="79"/>
                      <a:pt x="70" y="79"/>
                    </a:cubicBezTo>
                    <a:cubicBezTo>
                      <a:pt x="72" y="78"/>
                      <a:pt x="74" y="77"/>
                      <a:pt x="75" y="77"/>
                    </a:cubicBezTo>
                    <a:cubicBezTo>
                      <a:pt x="75" y="77"/>
                      <a:pt x="75" y="78"/>
                      <a:pt x="76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7" y="78"/>
                      <a:pt x="77" y="78"/>
                      <a:pt x="78" y="77"/>
                    </a:cubicBezTo>
                    <a:cubicBezTo>
                      <a:pt x="81" y="76"/>
                      <a:pt x="85" y="72"/>
                      <a:pt x="87" y="70"/>
                    </a:cubicBezTo>
                    <a:cubicBezTo>
                      <a:pt x="90" y="67"/>
                      <a:pt x="83" y="68"/>
                      <a:pt x="85" y="67"/>
                    </a:cubicBezTo>
                    <a:cubicBezTo>
                      <a:pt x="87" y="66"/>
                      <a:pt x="91" y="60"/>
                      <a:pt x="94" y="59"/>
                    </a:cubicBezTo>
                    <a:cubicBezTo>
                      <a:pt x="98" y="58"/>
                      <a:pt x="101" y="52"/>
                      <a:pt x="103" y="50"/>
                    </a:cubicBezTo>
                    <a:cubicBezTo>
                      <a:pt x="106" y="47"/>
                      <a:pt x="97" y="48"/>
                      <a:pt x="96" y="46"/>
                    </a:cubicBezTo>
                    <a:cubicBezTo>
                      <a:pt x="95" y="45"/>
                      <a:pt x="112" y="39"/>
                      <a:pt x="115" y="38"/>
                    </a:cubicBezTo>
                    <a:cubicBezTo>
                      <a:pt x="117" y="38"/>
                      <a:pt x="125" y="30"/>
                      <a:pt x="129" y="27"/>
                    </a:cubicBezTo>
                    <a:cubicBezTo>
                      <a:pt x="133" y="24"/>
                      <a:pt x="145" y="16"/>
                      <a:pt x="151" y="13"/>
                    </a:cubicBezTo>
                    <a:cubicBezTo>
                      <a:pt x="157" y="10"/>
                      <a:pt x="166" y="3"/>
                      <a:pt x="167" y="1"/>
                    </a:cubicBezTo>
                    <a:cubicBezTo>
                      <a:pt x="167" y="1"/>
                      <a:pt x="166" y="0"/>
                      <a:pt x="16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96"/>
              <p:cNvSpPr/>
              <p:nvPr/>
            </p:nvSpPr>
            <p:spPr bwMode="auto">
              <a:xfrm>
                <a:off x="4186238" y="4456113"/>
                <a:ext cx="307975" cy="96838"/>
              </a:xfrm>
              <a:custGeom>
                <a:avLst/>
                <a:gdLst>
                  <a:gd name="T0" fmla="*/ 79 w 82"/>
                  <a:gd name="T1" fmla="*/ 0 h 26"/>
                  <a:gd name="T2" fmla="*/ 68 w 82"/>
                  <a:gd name="T3" fmla="*/ 3 h 26"/>
                  <a:gd name="T4" fmla="*/ 59 w 82"/>
                  <a:gd name="T5" fmla="*/ 6 h 26"/>
                  <a:gd name="T6" fmla="*/ 45 w 82"/>
                  <a:gd name="T7" fmla="*/ 13 h 26"/>
                  <a:gd name="T8" fmla="*/ 42 w 82"/>
                  <a:gd name="T9" fmla="*/ 14 h 26"/>
                  <a:gd name="T10" fmla="*/ 39 w 82"/>
                  <a:gd name="T11" fmla="*/ 14 h 26"/>
                  <a:gd name="T12" fmla="*/ 28 w 82"/>
                  <a:gd name="T13" fmla="*/ 12 h 26"/>
                  <a:gd name="T14" fmla="*/ 25 w 82"/>
                  <a:gd name="T15" fmla="*/ 11 h 26"/>
                  <a:gd name="T16" fmla="*/ 18 w 82"/>
                  <a:gd name="T17" fmla="*/ 12 h 26"/>
                  <a:gd name="T18" fmla="*/ 17 w 82"/>
                  <a:gd name="T19" fmla="*/ 13 h 26"/>
                  <a:gd name="T20" fmla="*/ 11 w 82"/>
                  <a:gd name="T21" fmla="*/ 11 h 26"/>
                  <a:gd name="T22" fmla="*/ 11 w 82"/>
                  <a:gd name="T23" fmla="*/ 11 h 26"/>
                  <a:gd name="T24" fmla="*/ 5 w 82"/>
                  <a:gd name="T25" fmla="*/ 12 h 26"/>
                  <a:gd name="T26" fmla="*/ 0 w 82"/>
                  <a:gd name="T27" fmla="*/ 15 h 26"/>
                  <a:gd name="T28" fmla="*/ 9 w 82"/>
                  <a:gd name="T29" fmla="*/ 19 h 26"/>
                  <a:gd name="T30" fmla="*/ 18 w 82"/>
                  <a:gd name="T31" fmla="*/ 17 h 26"/>
                  <a:gd name="T32" fmla="*/ 19 w 82"/>
                  <a:gd name="T33" fmla="*/ 17 h 26"/>
                  <a:gd name="T34" fmla="*/ 22 w 82"/>
                  <a:gd name="T35" fmla="*/ 25 h 26"/>
                  <a:gd name="T36" fmla="*/ 24 w 82"/>
                  <a:gd name="T37" fmla="*/ 26 h 26"/>
                  <a:gd name="T38" fmla="*/ 39 w 82"/>
                  <a:gd name="T39" fmla="*/ 22 h 26"/>
                  <a:gd name="T40" fmla="*/ 57 w 82"/>
                  <a:gd name="T41" fmla="*/ 17 h 26"/>
                  <a:gd name="T42" fmla="*/ 64 w 82"/>
                  <a:gd name="T43" fmla="*/ 15 h 26"/>
                  <a:gd name="T44" fmla="*/ 78 w 82"/>
                  <a:gd name="T45" fmla="*/ 10 h 26"/>
                  <a:gd name="T46" fmla="*/ 81 w 82"/>
                  <a:gd name="T47" fmla="*/ 1 h 26"/>
                  <a:gd name="T48" fmla="*/ 79 w 82"/>
                  <a:gd name="T4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26">
                    <a:moveTo>
                      <a:pt x="79" y="0"/>
                    </a:moveTo>
                    <a:cubicBezTo>
                      <a:pt x="77" y="0"/>
                      <a:pt x="73" y="1"/>
                      <a:pt x="68" y="3"/>
                    </a:cubicBezTo>
                    <a:cubicBezTo>
                      <a:pt x="65" y="4"/>
                      <a:pt x="61" y="5"/>
                      <a:pt x="59" y="6"/>
                    </a:cubicBezTo>
                    <a:cubicBezTo>
                      <a:pt x="54" y="9"/>
                      <a:pt x="49" y="11"/>
                      <a:pt x="45" y="13"/>
                    </a:cubicBezTo>
                    <a:cubicBezTo>
                      <a:pt x="44" y="13"/>
                      <a:pt x="43" y="13"/>
                      <a:pt x="42" y="14"/>
                    </a:cubicBezTo>
                    <a:cubicBezTo>
                      <a:pt x="41" y="14"/>
                      <a:pt x="40" y="14"/>
                      <a:pt x="39" y="14"/>
                    </a:cubicBezTo>
                    <a:cubicBezTo>
                      <a:pt x="34" y="14"/>
                      <a:pt x="30" y="12"/>
                      <a:pt x="28" y="12"/>
                    </a:cubicBezTo>
                    <a:cubicBezTo>
                      <a:pt x="27" y="11"/>
                      <a:pt x="26" y="11"/>
                      <a:pt x="25" y="11"/>
                    </a:cubicBezTo>
                    <a:cubicBezTo>
                      <a:pt x="23" y="11"/>
                      <a:pt x="20" y="12"/>
                      <a:pt x="18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5" y="13"/>
                      <a:pt x="12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7" y="12"/>
                      <a:pt x="5" y="12"/>
                    </a:cubicBezTo>
                    <a:cubicBezTo>
                      <a:pt x="2" y="13"/>
                      <a:pt x="0" y="14"/>
                      <a:pt x="0" y="15"/>
                    </a:cubicBezTo>
                    <a:cubicBezTo>
                      <a:pt x="1" y="18"/>
                      <a:pt x="5" y="19"/>
                      <a:pt x="9" y="19"/>
                    </a:cubicBezTo>
                    <a:cubicBezTo>
                      <a:pt x="12" y="19"/>
                      <a:pt x="16" y="18"/>
                      <a:pt x="18" y="17"/>
                    </a:cubicBezTo>
                    <a:cubicBezTo>
                      <a:pt x="18" y="17"/>
                      <a:pt x="19" y="17"/>
                      <a:pt x="19" y="17"/>
                    </a:cubicBezTo>
                    <a:cubicBezTo>
                      <a:pt x="22" y="17"/>
                      <a:pt x="21" y="22"/>
                      <a:pt x="22" y="25"/>
                    </a:cubicBezTo>
                    <a:cubicBezTo>
                      <a:pt x="22" y="26"/>
                      <a:pt x="23" y="26"/>
                      <a:pt x="24" y="26"/>
                    </a:cubicBezTo>
                    <a:cubicBezTo>
                      <a:pt x="27" y="26"/>
                      <a:pt x="34" y="23"/>
                      <a:pt x="39" y="22"/>
                    </a:cubicBezTo>
                    <a:cubicBezTo>
                      <a:pt x="44" y="21"/>
                      <a:pt x="52" y="18"/>
                      <a:pt x="57" y="17"/>
                    </a:cubicBezTo>
                    <a:cubicBezTo>
                      <a:pt x="59" y="16"/>
                      <a:pt x="61" y="16"/>
                      <a:pt x="64" y="15"/>
                    </a:cubicBezTo>
                    <a:cubicBezTo>
                      <a:pt x="69" y="13"/>
                      <a:pt x="76" y="11"/>
                      <a:pt x="78" y="10"/>
                    </a:cubicBezTo>
                    <a:cubicBezTo>
                      <a:pt x="81" y="9"/>
                      <a:pt x="82" y="4"/>
                      <a:pt x="81" y="1"/>
                    </a:cubicBezTo>
                    <a:cubicBezTo>
                      <a:pt x="81" y="1"/>
                      <a:pt x="80" y="0"/>
                      <a:pt x="7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97"/>
              <p:cNvSpPr/>
              <p:nvPr/>
            </p:nvSpPr>
            <p:spPr bwMode="auto">
              <a:xfrm>
                <a:off x="4186238" y="4541838"/>
                <a:ext cx="68263" cy="34925"/>
              </a:xfrm>
              <a:custGeom>
                <a:avLst/>
                <a:gdLst>
                  <a:gd name="T0" fmla="*/ 12 w 18"/>
                  <a:gd name="T1" fmla="*/ 0 h 9"/>
                  <a:gd name="T2" fmla="*/ 11 w 18"/>
                  <a:gd name="T3" fmla="*/ 0 h 9"/>
                  <a:gd name="T4" fmla="*/ 11 w 18"/>
                  <a:gd name="T5" fmla="*/ 0 h 9"/>
                  <a:gd name="T6" fmla="*/ 0 w 18"/>
                  <a:gd name="T7" fmla="*/ 8 h 9"/>
                  <a:gd name="T8" fmla="*/ 3 w 18"/>
                  <a:gd name="T9" fmla="*/ 9 h 9"/>
                  <a:gd name="T10" fmla="*/ 12 w 18"/>
                  <a:gd name="T11" fmla="*/ 7 h 9"/>
                  <a:gd name="T12" fmla="*/ 16 w 18"/>
                  <a:gd name="T13" fmla="*/ 5 h 9"/>
                  <a:gd name="T14" fmla="*/ 12 w 18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9">
                    <a:moveTo>
                      <a:pt x="12" y="0"/>
                    </a:move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2"/>
                      <a:pt x="0" y="8"/>
                      <a:pt x="0" y="8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5" y="9"/>
                      <a:pt x="9" y="8"/>
                      <a:pt x="12" y="7"/>
                    </a:cubicBezTo>
                    <a:cubicBezTo>
                      <a:pt x="13" y="6"/>
                      <a:pt x="15" y="6"/>
                      <a:pt x="16" y="5"/>
                    </a:cubicBezTo>
                    <a:cubicBezTo>
                      <a:pt x="18" y="4"/>
                      <a:pt x="16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98"/>
              <p:cNvSpPr/>
              <p:nvPr/>
            </p:nvSpPr>
            <p:spPr bwMode="auto">
              <a:xfrm>
                <a:off x="4048125" y="4535488"/>
                <a:ext cx="127000" cy="63500"/>
              </a:xfrm>
              <a:custGeom>
                <a:avLst/>
                <a:gdLst>
                  <a:gd name="T0" fmla="*/ 29 w 34"/>
                  <a:gd name="T1" fmla="*/ 0 h 17"/>
                  <a:gd name="T2" fmla="*/ 24 w 34"/>
                  <a:gd name="T3" fmla="*/ 1 h 17"/>
                  <a:gd name="T4" fmla="*/ 22 w 34"/>
                  <a:gd name="T5" fmla="*/ 2 h 17"/>
                  <a:gd name="T6" fmla="*/ 11 w 34"/>
                  <a:gd name="T7" fmla="*/ 9 h 17"/>
                  <a:gd name="T8" fmla="*/ 10 w 34"/>
                  <a:gd name="T9" fmla="*/ 10 h 17"/>
                  <a:gd name="T10" fmla="*/ 7 w 34"/>
                  <a:gd name="T11" fmla="*/ 10 h 17"/>
                  <a:gd name="T12" fmla="*/ 5 w 34"/>
                  <a:gd name="T13" fmla="*/ 10 h 17"/>
                  <a:gd name="T14" fmla="*/ 4 w 34"/>
                  <a:gd name="T15" fmla="*/ 10 h 17"/>
                  <a:gd name="T16" fmla="*/ 1 w 34"/>
                  <a:gd name="T17" fmla="*/ 10 h 17"/>
                  <a:gd name="T18" fmla="*/ 1 w 34"/>
                  <a:gd name="T19" fmla="*/ 11 h 17"/>
                  <a:gd name="T20" fmla="*/ 7 w 34"/>
                  <a:gd name="T21" fmla="*/ 17 h 17"/>
                  <a:gd name="T22" fmla="*/ 7 w 34"/>
                  <a:gd name="T23" fmla="*/ 17 h 17"/>
                  <a:gd name="T24" fmla="*/ 10 w 34"/>
                  <a:gd name="T25" fmla="*/ 17 h 17"/>
                  <a:gd name="T26" fmla="*/ 18 w 34"/>
                  <a:gd name="T27" fmla="*/ 13 h 17"/>
                  <a:gd name="T28" fmla="*/ 19 w 34"/>
                  <a:gd name="T29" fmla="*/ 12 h 17"/>
                  <a:gd name="T30" fmla="*/ 20 w 34"/>
                  <a:gd name="T31" fmla="*/ 12 h 17"/>
                  <a:gd name="T32" fmla="*/ 23 w 34"/>
                  <a:gd name="T33" fmla="*/ 16 h 17"/>
                  <a:gd name="T34" fmla="*/ 24 w 34"/>
                  <a:gd name="T35" fmla="*/ 16 h 17"/>
                  <a:gd name="T36" fmla="*/ 25 w 34"/>
                  <a:gd name="T37" fmla="*/ 16 h 17"/>
                  <a:gd name="T38" fmla="*/ 32 w 34"/>
                  <a:gd name="T39" fmla="*/ 9 h 17"/>
                  <a:gd name="T40" fmla="*/ 32 w 34"/>
                  <a:gd name="T41" fmla="*/ 1 h 17"/>
                  <a:gd name="T42" fmla="*/ 29 w 34"/>
                  <a:gd name="T4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17">
                    <a:moveTo>
                      <a:pt x="29" y="0"/>
                    </a:moveTo>
                    <a:cubicBezTo>
                      <a:pt x="27" y="0"/>
                      <a:pt x="25" y="0"/>
                      <a:pt x="24" y="1"/>
                    </a:cubicBezTo>
                    <a:cubicBezTo>
                      <a:pt x="23" y="1"/>
                      <a:pt x="22" y="2"/>
                      <a:pt x="22" y="2"/>
                    </a:cubicBezTo>
                    <a:cubicBezTo>
                      <a:pt x="18" y="3"/>
                      <a:pt x="13" y="6"/>
                      <a:pt x="11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8" y="10"/>
                      <a:pt x="7" y="10"/>
                    </a:cubicBezTo>
                    <a:cubicBezTo>
                      <a:pt x="6" y="10"/>
                      <a:pt x="6" y="10"/>
                      <a:pt x="5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0" y="15"/>
                      <a:pt x="5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2" y="16"/>
                      <a:pt x="15" y="14"/>
                      <a:pt x="18" y="13"/>
                    </a:cubicBezTo>
                    <a:cubicBezTo>
                      <a:pt x="18" y="13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21" y="12"/>
                      <a:pt x="21" y="15"/>
                      <a:pt x="23" y="16"/>
                    </a:cubicBezTo>
                    <a:cubicBezTo>
                      <a:pt x="23" y="16"/>
                      <a:pt x="23" y="16"/>
                      <a:pt x="24" y="16"/>
                    </a:cubicBezTo>
                    <a:cubicBezTo>
                      <a:pt x="24" y="16"/>
                      <a:pt x="24" y="16"/>
                      <a:pt x="25" y="16"/>
                    </a:cubicBezTo>
                    <a:cubicBezTo>
                      <a:pt x="27" y="15"/>
                      <a:pt x="31" y="11"/>
                      <a:pt x="32" y="9"/>
                    </a:cubicBezTo>
                    <a:cubicBezTo>
                      <a:pt x="34" y="6"/>
                      <a:pt x="34" y="4"/>
                      <a:pt x="32" y="1"/>
                    </a:cubicBezTo>
                    <a:cubicBezTo>
                      <a:pt x="31" y="0"/>
                      <a:pt x="30" y="0"/>
                      <a:pt x="2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99"/>
              <p:cNvSpPr/>
              <p:nvPr/>
            </p:nvSpPr>
            <p:spPr bwMode="auto">
              <a:xfrm>
                <a:off x="4029075" y="4470400"/>
                <a:ext cx="131763" cy="52388"/>
              </a:xfrm>
              <a:custGeom>
                <a:avLst/>
                <a:gdLst>
                  <a:gd name="T0" fmla="*/ 24 w 35"/>
                  <a:gd name="T1" fmla="*/ 0 h 14"/>
                  <a:gd name="T2" fmla="*/ 21 w 35"/>
                  <a:gd name="T3" fmla="*/ 0 h 14"/>
                  <a:gd name="T4" fmla="*/ 20 w 35"/>
                  <a:gd name="T5" fmla="*/ 1 h 14"/>
                  <a:gd name="T6" fmla="*/ 20 w 35"/>
                  <a:gd name="T7" fmla="*/ 1 h 14"/>
                  <a:gd name="T8" fmla="*/ 17 w 35"/>
                  <a:gd name="T9" fmla="*/ 1 h 14"/>
                  <a:gd name="T10" fmla="*/ 15 w 35"/>
                  <a:gd name="T11" fmla="*/ 1 h 14"/>
                  <a:gd name="T12" fmla="*/ 12 w 35"/>
                  <a:gd name="T13" fmla="*/ 1 h 14"/>
                  <a:gd name="T14" fmla="*/ 11 w 35"/>
                  <a:gd name="T15" fmla="*/ 1 h 14"/>
                  <a:gd name="T16" fmla="*/ 9 w 35"/>
                  <a:gd name="T17" fmla="*/ 1 h 14"/>
                  <a:gd name="T18" fmla="*/ 0 w 35"/>
                  <a:gd name="T19" fmla="*/ 6 h 14"/>
                  <a:gd name="T20" fmla="*/ 5 w 35"/>
                  <a:gd name="T21" fmla="*/ 14 h 14"/>
                  <a:gd name="T22" fmla="*/ 5 w 35"/>
                  <a:gd name="T23" fmla="*/ 14 h 14"/>
                  <a:gd name="T24" fmla="*/ 14 w 35"/>
                  <a:gd name="T25" fmla="*/ 11 h 14"/>
                  <a:gd name="T26" fmla="*/ 15 w 35"/>
                  <a:gd name="T27" fmla="*/ 11 h 14"/>
                  <a:gd name="T28" fmla="*/ 15 w 35"/>
                  <a:gd name="T29" fmla="*/ 11 h 14"/>
                  <a:gd name="T30" fmla="*/ 20 w 35"/>
                  <a:gd name="T31" fmla="*/ 9 h 14"/>
                  <a:gd name="T32" fmla="*/ 31 w 35"/>
                  <a:gd name="T33" fmla="*/ 7 h 14"/>
                  <a:gd name="T34" fmla="*/ 28 w 35"/>
                  <a:gd name="T35" fmla="*/ 1 h 14"/>
                  <a:gd name="T36" fmla="*/ 24 w 35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14">
                    <a:moveTo>
                      <a:pt x="24" y="0"/>
                    </a:moveTo>
                    <a:cubicBezTo>
                      <a:pt x="23" y="0"/>
                      <a:pt x="22" y="0"/>
                      <a:pt x="21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6" y="2"/>
                      <a:pt x="2" y="4"/>
                      <a:pt x="0" y="6"/>
                    </a:cubicBezTo>
                    <a:cubicBezTo>
                      <a:pt x="0" y="6"/>
                      <a:pt x="2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7" y="14"/>
                      <a:pt x="11" y="12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0"/>
                      <a:pt x="19" y="9"/>
                      <a:pt x="20" y="9"/>
                    </a:cubicBezTo>
                    <a:cubicBezTo>
                      <a:pt x="24" y="8"/>
                      <a:pt x="28" y="9"/>
                      <a:pt x="31" y="7"/>
                    </a:cubicBezTo>
                    <a:cubicBezTo>
                      <a:pt x="35" y="6"/>
                      <a:pt x="30" y="1"/>
                      <a:pt x="28" y="1"/>
                    </a:cubicBezTo>
                    <a:cubicBezTo>
                      <a:pt x="27" y="0"/>
                      <a:pt x="26" y="0"/>
                      <a:pt x="2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100"/>
              <p:cNvSpPr/>
              <p:nvPr/>
            </p:nvSpPr>
            <p:spPr bwMode="auto">
              <a:xfrm>
                <a:off x="4603750" y="4022725"/>
                <a:ext cx="1089025" cy="661988"/>
              </a:xfrm>
              <a:custGeom>
                <a:avLst/>
                <a:gdLst>
                  <a:gd name="T0" fmla="*/ 200 w 290"/>
                  <a:gd name="T1" fmla="*/ 1 h 176"/>
                  <a:gd name="T2" fmla="*/ 161 w 290"/>
                  <a:gd name="T3" fmla="*/ 11 h 176"/>
                  <a:gd name="T4" fmla="*/ 157 w 290"/>
                  <a:gd name="T5" fmla="*/ 12 h 176"/>
                  <a:gd name="T6" fmla="*/ 144 w 290"/>
                  <a:gd name="T7" fmla="*/ 11 h 176"/>
                  <a:gd name="T8" fmla="*/ 142 w 290"/>
                  <a:gd name="T9" fmla="*/ 11 h 176"/>
                  <a:gd name="T10" fmla="*/ 127 w 290"/>
                  <a:gd name="T11" fmla="*/ 23 h 176"/>
                  <a:gd name="T12" fmla="*/ 117 w 290"/>
                  <a:gd name="T13" fmla="*/ 22 h 176"/>
                  <a:gd name="T14" fmla="*/ 115 w 290"/>
                  <a:gd name="T15" fmla="*/ 23 h 176"/>
                  <a:gd name="T16" fmla="*/ 99 w 290"/>
                  <a:gd name="T17" fmla="*/ 30 h 176"/>
                  <a:gd name="T18" fmla="*/ 79 w 290"/>
                  <a:gd name="T19" fmla="*/ 31 h 176"/>
                  <a:gd name="T20" fmla="*/ 49 w 290"/>
                  <a:gd name="T21" fmla="*/ 49 h 176"/>
                  <a:gd name="T22" fmla="*/ 38 w 290"/>
                  <a:gd name="T23" fmla="*/ 64 h 176"/>
                  <a:gd name="T24" fmla="*/ 29 w 290"/>
                  <a:gd name="T25" fmla="*/ 71 h 176"/>
                  <a:gd name="T26" fmla="*/ 17 w 290"/>
                  <a:gd name="T27" fmla="*/ 76 h 176"/>
                  <a:gd name="T28" fmla="*/ 5 w 290"/>
                  <a:gd name="T29" fmla="*/ 87 h 176"/>
                  <a:gd name="T30" fmla="*/ 20 w 290"/>
                  <a:gd name="T31" fmla="*/ 85 h 176"/>
                  <a:gd name="T32" fmla="*/ 10 w 290"/>
                  <a:gd name="T33" fmla="*/ 92 h 176"/>
                  <a:gd name="T34" fmla="*/ 17 w 290"/>
                  <a:gd name="T35" fmla="*/ 93 h 176"/>
                  <a:gd name="T36" fmla="*/ 24 w 290"/>
                  <a:gd name="T37" fmla="*/ 96 h 176"/>
                  <a:gd name="T38" fmla="*/ 29 w 290"/>
                  <a:gd name="T39" fmla="*/ 96 h 176"/>
                  <a:gd name="T40" fmla="*/ 44 w 290"/>
                  <a:gd name="T41" fmla="*/ 91 h 176"/>
                  <a:gd name="T42" fmla="*/ 63 w 290"/>
                  <a:gd name="T43" fmla="*/ 88 h 176"/>
                  <a:gd name="T44" fmla="*/ 82 w 290"/>
                  <a:gd name="T45" fmla="*/ 98 h 176"/>
                  <a:gd name="T46" fmla="*/ 86 w 290"/>
                  <a:gd name="T47" fmla="*/ 117 h 176"/>
                  <a:gd name="T48" fmla="*/ 87 w 290"/>
                  <a:gd name="T49" fmla="*/ 117 h 176"/>
                  <a:gd name="T50" fmla="*/ 95 w 290"/>
                  <a:gd name="T51" fmla="*/ 111 h 176"/>
                  <a:gd name="T52" fmla="*/ 105 w 290"/>
                  <a:gd name="T53" fmla="*/ 120 h 176"/>
                  <a:gd name="T54" fmla="*/ 92 w 290"/>
                  <a:gd name="T55" fmla="*/ 142 h 176"/>
                  <a:gd name="T56" fmla="*/ 101 w 290"/>
                  <a:gd name="T57" fmla="*/ 162 h 176"/>
                  <a:gd name="T58" fmla="*/ 121 w 290"/>
                  <a:gd name="T59" fmla="*/ 173 h 176"/>
                  <a:gd name="T60" fmla="*/ 129 w 290"/>
                  <a:gd name="T61" fmla="*/ 171 h 176"/>
                  <a:gd name="T62" fmla="*/ 138 w 290"/>
                  <a:gd name="T63" fmla="*/ 176 h 176"/>
                  <a:gd name="T64" fmla="*/ 142 w 290"/>
                  <a:gd name="T65" fmla="*/ 170 h 176"/>
                  <a:gd name="T66" fmla="*/ 152 w 290"/>
                  <a:gd name="T67" fmla="*/ 150 h 176"/>
                  <a:gd name="T68" fmla="*/ 177 w 290"/>
                  <a:gd name="T69" fmla="*/ 133 h 176"/>
                  <a:gd name="T70" fmla="*/ 202 w 290"/>
                  <a:gd name="T71" fmla="*/ 116 h 176"/>
                  <a:gd name="T72" fmla="*/ 241 w 290"/>
                  <a:gd name="T73" fmla="*/ 99 h 176"/>
                  <a:gd name="T74" fmla="*/ 227 w 290"/>
                  <a:gd name="T75" fmla="*/ 100 h 176"/>
                  <a:gd name="T76" fmla="*/ 225 w 290"/>
                  <a:gd name="T77" fmla="*/ 100 h 176"/>
                  <a:gd name="T78" fmla="*/ 218 w 290"/>
                  <a:gd name="T79" fmla="*/ 101 h 176"/>
                  <a:gd name="T80" fmla="*/ 218 w 290"/>
                  <a:gd name="T81" fmla="*/ 101 h 176"/>
                  <a:gd name="T82" fmla="*/ 227 w 290"/>
                  <a:gd name="T83" fmla="*/ 94 h 176"/>
                  <a:gd name="T84" fmla="*/ 235 w 290"/>
                  <a:gd name="T85" fmla="*/ 97 h 176"/>
                  <a:gd name="T86" fmla="*/ 240 w 290"/>
                  <a:gd name="T87" fmla="*/ 96 h 176"/>
                  <a:gd name="T88" fmla="*/ 233 w 290"/>
                  <a:gd name="T89" fmla="*/ 87 h 176"/>
                  <a:gd name="T90" fmla="*/ 231 w 290"/>
                  <a:gd name="T91" fmla="*/ 77 h 176"/>
                  <a:gd name="T92" fmla="*/ 240 w 290"/>
                  <a:gd name="T93" fmla="*/ 77 h 176"/>
                  <a:gd name="T94" fmla="*/ 251 w 290"/>
                  <a:gd name="T95" fmla="*/ 69 h 176"/>
                  <a:gd name="T96" fmla="*/ 246 w 290"/>
                  <a:gd name="T97" fmla="*/ 56 h 176"/>
                  <a:gd name="T98" fmla="*/ 252 w 290"/>
                  <a:gd name="T99" fmla="*/ 44 h 176"/>
                  <a:gd name="T100" fmla="*/ 246 w 290"/>
                  <a:gd name="T101" fmla="*/ 38 h 176"/>
                  <a:gd name="T102" fmla="*/ 262 w 290"/>
                  <a:gd name="T103" fmla="*/ 24 h 176"/>
                  <a:gd name="T104" fmla="*/ 280 w 290"/>
                  <a:gd name="T105" fmla="*/ 8 h 176"/>
                  <a:gd name="T106" fmla="*/ 274 w 290"/>
                  <a:gd name="T107" fmla="*/ 8 h 176"/>
                  <a:gd name="T108" fmla="*/ 256 w 290"/>
                  <a:gd name="T109" fmla="*/ 13 h 176"/>
                  <a:gd name="T110" fmla="*/ 249 w 290"/>
                  <a:gd name="T111" fmla="*/ 14 h 176"/>
                  <a:gd name="T112" fmla="*/ 244 w 290"/>
                  <a:gd name="T113" fmla="*/ 14 h 176"/>
                  <a:gd name="T114" fmla="*/ 234 w 290"/>
                  <a:gd name="T115" fmla="*/ 11 h 176"/>
                  <a:gd name="T116" fmla="*/ 240 w 290"/>
                  <a:gd name="T117" fmla="*/ 3 h 176"/>
                  <a:gd name="T118" fmla="*/ 233 w 290"/>
                  <a:gd name="T119" fmla="*/ 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0" h="176">
                    <a:moveTo>
                      <a:pt x="214" y="0"/>
                    </a:moveTo>
                    <a:cubicBezTo>
                      <a:pt x="200" y="1"/>
                      <a:pt x="200" y="1"/>
                      <a:pt x="200" y="1"/>
                    </a:cubicBezTo>
                    <a:cubicBezTo>
                      <a:pt x="193" y="1"/>
                      <a:pt x="188" y="3"/>
                      <a:pt x="183" y="3"/>
                    </a:cubicBezTo>
                    <a:cubicBezTo>
                      <a:pt x="175" y="4"/>
                      <a:pt x="165" y="10"/>
                      <a:pt x="161" y="11"/>
                    </a:cubicBezTo>
                    <a:cubicBezTo>
                      <a:pt x="161" y="12"/>
                      <a:pt x="160" y="12"/>
                      <a:pt x="159" y="12"/>
                    </a:cubicBezTo>
                    <a:cubicBezTo>
                      <a:pt x="159" y="12"/>
                      <a:pt x="158" y="12"/>
                      <a:pt x="157" y="12"/>
                    </a:cubicBezTo>
                    <a:cubicBezTo>
                      <a:pt x="155" y="12"/>
                      <a:pt x="153" y="12"/>
                      <a:pt x="151" y="11"/>
                    </a:cubicBezTo>
                    <a:cubicBezTo>
                      <a:pt x="149" y="11"/>
                      <a:pt x="147" y="11"/>
                      <a:pt x="144" y="11"/>
                    </a:cubicBezTo>
                    <a:cubicBezTo>
                      <a:pt x="144" y="11"/>
                      <a:pt x="144" y="11"/>
                      <a:pt x="144" y="11"/>
                    </a:cubicBezTo>
                    <a:cubicBezTo>
                      <a:pt x="143" y="11"/>
                      <a:pt x="143" y="11"/>
                      <a:pt x="142" y="11"/>
                    </a:cubicBezTo>
                    <a:cubicBezTo>
                      <a:pt x="136" y="12"/>
                      <a:pt x="134" y="19"/>
                      <a:pt x="130" y="22"/>
                    </a:cubicBezTo>
                    <a:cubicBezTo>
                      <a:pt x="129" y="23"/>
                      <a:pt x="128" y="23"/>
                      <a:pt x="127" y="23"/>
                    </a:cubicBezTo>
                    <a:cubicBezTo>
                      <a:pt x="126" y="23"/>
                      <a:pt x="126" y="23"/>
                      <a:pt x="125" y="23"/>
                    </a:cubicBezTo>
                    <a:cubicBezTo>
                      <a:pt x="123" y="23"/>
                      <a:pt x="121" y="22"/>
                      <a:pt x="117" y="22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6" y="22"/>
                      <a:pt x="116" y="23"/>
                      <a:pt x="115" y="23"/>
                    </a:cubicBezTo>
                    <a:cubicBezTo>
                      <a:pt x="111" y="23"/>
                      <a:pt x="106" y="27"/>
                      <a:pt x="103" y="29"/>
                    </a:cubicBezTo>
                    <a:cubicBezTo>
                      <a:pt x="102" y="29"/>
                      <a:pt x="101" y="29"/>
                      <a:pt x="99" y="30"/>
                    </a:cubicBezTo>
                    <a:cubicBezTo>
                      <a:pt x="94" y="31"/>
                      <a:pt x="86" y="31"/>
                      <a:pt x="82" y="31"/>
                    </a:cubicBezTo>
                    <a:cubicBezTo>
                      <a:pt x="81" y="31"/>
                      <a:pt x="80" y="31"/>
                      <a:pt x="79" y="31"/>
                    </a:cubicBezTo>
                    <a:cubicBezTo>
                      <a:pt x="74" y="32"/>
                      <a:pt x="70" y="35"/>
                      <a:pt x="67" y="38"/>
                    </a:cubicBezTo>
                    <a:cubicBezTo>
                      <a:pt x="63" y="41"/>
                      <a:pt x="53" y="47"/>
                      <a:pt x="49" y="49"/>
                    </a:cubicBezTo>
                    <a:cubicBezTo>
                      <a:pt x="45" y="51"/>
                      <a:pt x="32" y="58"/>
                      <a:pt x="29" y="60"/>
                    </a:cubicBezTo>
                    <a:cubicBezTo>
                      <a:pt x="27" y="63"/>
                      <a:pt x="38" y="62"/>
                      <a:pt x="38" y="64"/>
                    </a:cubicBezTo>
                    <a:cubicBezTo>
                      <a:pt x="39" y="66"/>
                      <a:pt x="33" y="70"/>
                      <a:pt x="29" y="71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5" y="72"/>
                      <a:pt x="20" y="75"/>
                      <a:pt x="17" y="76"/>
                    </a:cubicBezTo>
                    <a:cubicBezTo>
                      <a:pt x="14" y="78"/>
                      <a:pt x="7" y="82"/>
                      <a:pt x="4" y="83"/>
                    </a:cubicBezTo>
                    <a:cubicBezTo>
                      <a:pt x="0" y="86"/>
                      <a:pt x="2" y="87"/>
                      <a:pt x="5" y="87"/>
                    </a:cubicBezTo>
                    <a:cubicBezTo>
                      <a:pt x="5" y="87"/>
                      <a:pt x="6" y="87"/>
                      <a:pt x="6" y="87"/>
                    </a:cubicBezTo>
                    <a:cubicBezTo>
                      <a:pt x="9" y="86"/>
                      <a:pt x="15" y="85"/>
                      <a:pt x="20" y="85"/>
                    </a:cubicBezTo>
                    <a:cubicBezTo>
                      <a:pt x="22" y="85"/>
                      <a:pt x="23" y="86"/>
                      <a:pt x="23" y="86"/>
                    </a:cubicBezTo>
                    <a:cubicBezTo>
                      <a:pt x="23" y="88"/>
                      <a:pt x="10" y="91"/>
                      <a:pt x="10" y="92"/>
                    </a:cubicBezTo>
                    <a:cubicBezTo>
                      <a:pt x="9" y="93"/>
                      <a:pt x="11" y="93"/>
                      <a:pt x="13" y="93"/>
                    </a:cubicBezTo>
                    <a:cubicBezTo>
                      <a:pt x="14" y="93"/>
                      <a:pt x="16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20" y="93"/>
                      <a:pt x="21" y="94"/>
                      <a:pt x="24" y="96"/>
                    </a:cubicBezTo>
                    <a:cubicBezTo>
                      <a:pt x="24" y="96"/>
                      <a:pt x="25" y="96"/>
                      <a:pt x="26" y="96"/>
                    </a:cubicBezTo>
                    <a:cubicBezTo>
                      <a:pt x="27" y="96"/>
                      <a:pt x="28" y="96"/>
                      <a:pt x="29" y="96"/>
                    </a:cubicBezTo>
                    <a:cubicBezTo>
                      <a:pt x="32" y="95"/>
                      <a:pt x="35" y="94"/>
                      <a:pt x="38" y="93"/>
                    </a:cubicBezTo>
                    <a:cubicBezTo>
                      <a:pt x="39" y="92"/>
                      <a:pt x="41" y="92"/>
                      <a:pt x="44" y="91"/>
                    </a:cubicBezTo>
                    <a:cubicBezTo>
                      <a:pt x="49" y="90"/>
                      <a:pt x="57" y="88"/>
                      <a:pt x="61" y="88"/>
                    </a:cubicBezTo>
                    <a:cubicBezTo>
                      <a:pt x="62" y="88"/>
                      <a:pt x="62" y="88"/>
                      <a:pt x="63" y="88"/>
                    </a:cubicBezTo>
                    <a:cubicBezTo>
                      <a:pt x="67" y="88"/>
                      <a:pt x="69" y="89"/>
                      <a:pt x="70" y="91"/>
                    </a:cubicBezTo>
                    <a:cubicBezTo>
                      <a:pt x="71" y="94"/>
                      <a:pt x="79" y="95"/>
                      <a:pt x="82" y="98"/>
                    </a:cubicBezTo>
                    <a:cubicBezTo>
                      <a:pt x="86" y="102"/>
                      <a:pt x="87" y="108"/>
                      <a:pt x="84" y="111"/>
                    </a:cubicBezTo>
                    <a:cubicBezTo>
                      <a:pt x="82" y="114"/>
                      <a:pt x="83" y="115"/>
                      <a:pt x="86" y="117"/>
                    </a:cubicBezTo>
                    <a:cubicBezTo>
                      <a:pt x="86" y="117"/>
                      <a:pt x="86" y="117"/>
                      <a:pt x="87" y="117"/>
                    </a:cubicBezTo>
                    <a:cubicBezTo>
                      <a:pt x="87" y="117"/>
                      <a:pt x="87" y="117"/>
                      <a:pt x="87" y="117"/>
                    </a:cubicBezTo>
                    <a:cubicBezTo>
                      <a:pt x="89" y="116"/>
                      <a:pt x="92" y="114"/>
                      <a:pt x="94" y="112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6" y="111"/>
                      <a:pt x="96" y="111"/>
                      <a:pt x="96" y="111"/>
                    </a:cubicBezTo>
                    <a:cubicBezTo>
                      <a:pt x="99" y="111"/>
                      <a:pt x="104" y="117"/>
                      <a:pt x="105" y="120"/>
                    </a:cubicBezTo>
                    <a:cubicBezTo>
                      <a:pt x="106" y="124"/>
                      <a:pt x="104" y="129"/>
                      <a:pt x="100" y="132"/>
                    </a:cubicBezTo>
                    <a:cubicBezTo>
                      <a:pt x="95" y="135"/>
                      <a:pt x="95" y="138"/>
                      <a:pt x="92" y="142"/>
                    </a:cubicBezTo>
                    <a:cubicBezTo>
                      <a:pt x="89" y="145"/>
                      <a:pt x="96" y="151"/>
                      <a:pt x="100" y="153"/>
                    </a:cubicBezTo>
                    <a:cubicBezTo>
                      <a:pt x="103" y="155"/>
                      <a:pt x="101" y="159"/>
                      <a:pt x="101" y="162"/>
                    </a:cubicBezTo>
                    <a:cubicBezTo>
                      <a:pt x="100" y="165"/>
                      <a:pt x="111" y="164"/>
                      <a:pt x="114" y="170"/>
                    </a:cubicBezTo>
                    <a:cubicBezTo>
                      <a:pt x="115" y="172"/>
                      <a:pt x="118" y="173"/>
                      <a:pt x="121" y="173"/>
                    </a:cubicBezTo>
                    <a:cubicBezTo>
                      <a:pt x="123" y="173"/>
                      <a:pt x="125" y="172"/>
                      <a:pt x="127" y="172"/>
                    </a:cubicBezTo>
                    <a:cubicBezTo>
                      <a:pt x="128" y="172"/>
                      <a:pt x="129" y="171"/>
                      <a:pt x="129" y="171"/>
                    </a:cubicBezTo>
                    <a:cubicBezTo>
                      <a:pt x="129" y="171"/>
                      <a:pt x="129" y="171"/>
                      <a:pt x="129" y="171"/>
                    </a:cubicBezTo>
                    <a:cubicBezTo>
                      <a:pt x="132" y="171"/>
                      <a:pt x="135" y="175"/>
                      <a:pt x="138" y="176"/>
                    </a:cubicBezTo>
                    <a:cubicBezTo>
                      <a:pt x="138" y="176"/>
                      <a:pt x="138" y="176"/>
                      <a:pt x="138" y="176"/>
                    </a:cubicBezTo>
                    <a:cubicBezTo>
                      <a:pt x="140" y="176"/>
                      <a:pt x="141" y="171"/>
                      <a:pt x="142" y="170"/>
                    </a:cubicBezTo>
                    <a:cubicBezTo>
                      <a:pt x="144" y="168"/>
                      <a:pt x="144" y="162"/>
                      <a:pt x="145" y="160"/>
                    </a:cubicBezTo>
                    <a:cubicBezTo>
                      <a:pt x="146" y="158"/>
                      <a:pt x="148" y="154"/>
                      <a:pt x="152" y="150"/>
                    </a:cubicBezTo>
                    <a:cubicBezTo>
                      <a:pt x="157" y="146"/>
                      <a:pt x="153" y="146"/>
                      <a:pt x="157" y="142"/>
                    </a:cubicBezTo>
                    <a:cubicBezTo>
                      <a:pt x="161" y="138"/>
                      <a:pt x="169" y="136"/>
                      <a:pt x="177" y="133"/>
                    </a:cubicBezTo>
                    <a:cubicBezTo>
                      <a:pt x="185" y="129"/>
                      <a:pt x="185" y="126"/>
                      <a:pt x="188" y="123"/>
                    </a:cubicBezTo>
                    <a:cubicBezTo>
                      <a:pt x="191" y="119"/>
                      <a:pt x="198" y="118"/>
                      <a:pt x="202" y="116"/>
                    </a:cubicBezTo>
                    <a:cubicBezTo>
                      <a:pt x="207" y="114"/>
                      <a:pt x="214" y="112"/>
                      <a:pt x="222" y="109"/>
                    </a:cubicBezTo>
                    <a:cubicBezTo>
                      <a:pt x="229" y="107"/>
                      <a:pt x="241" y="99"/>
                      <a:pt x="241" y="99"/>
                    </a:cubicBezTo>
                    <a:cubicBezTo>
                      <a:pt x="241" y="99"/>
                      <a:pt x="232" y="100"/>
                      <a:pt x="228" y="100"/>
                    </a:cubicBezTo>
                    <a:cubicBezTo>
                      <a:pt x="228" y="100"/>
                      <a:pt x="228" y="100"/>
                      <a:pt x="227" y="100"/>
                    </a:cubicBezTo>
                    <a:cubicBezTo>
                      <a:pt x="227" y="100"/>
                      <a:pt x="227" y="100"/>
                      <a:pt x="227" y="100"/>
                    </a:cubicBezTo>
                    <a:cubicBezTo>
                      <a:pt x="226" y="100"/>
                      <a:pt x="226" y="100"/>
                      <a:pt x="225" y="100"/>
                    </a:cubicBezTo>
                    <a:cubicBezTo>
                      <a:pt x="224" y="100"/>
                      <a:pt x="223" y="101"/>
                      <a:pt x="222" y="101"/>
                    </a:cubicBezTo>
                    <a:cubicBezTo>
                      <a:pt x="220" y="101"/>
                      <a:pt x="219" y="101"/>
                      <a:pt x="218" y="101"/>
                    </a:cubicBezTo>
                    <a:cubicBezTo>
                      <a:pt x="218" y="101"/>
                      <a:pt x="218" y="101"/>
                      <a:pt x="218" y="101"/>
                    </a:cubicBezTo>
                    <a:cubicBezTo>
                      <a:pt x="218" y="101"/>
                      <a:pt x="218" y="101"/>
                      <a:pt x="218" y="101"/>
                    </a:cubicBezTo>
                    <a:cubicBezTo>
                      <a:pt x="221" y="99"/>
                      <a:pt x="223" y="95"/>
                      <a:pt x="227" y="94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8" y="94"/>
                      <a:pt x="228" y="94"/>
                      <a:pt x="229" y="95"/>
                    </a:cubicBezTo>
                    <a:cubicBezTo>
                      <a:pt x="232" y="96"/>
                      <a:pt x="233" y="97"/>
                      <a:pt x="235" y="97"/>
                    </a:cubicBezTo>
                    <a:cubicBezTo>
                      <a:pt x="236" y="97"/>
                      <a:pt x="236" y="97"/>
                      <a:pt x="236" y="97"/>
                    </a:cubicBezTo>
                    <a:cubicBezTo>
                      <a:pt x="237" y="97"/>
                      <a:pt x="238" y="97"/>
                      <a:pt x="240" y="96"/>
                    </a:cubicBezTo>
                    <a:cubicBezTo>
                      <a:pt x="244" y="95"/>
                      <a:pt x="242" y="93"/>
                      <a:pt x="242" y="90"/>
                    </a:cubicBezTo>
                    <a:cubicBezTo>
                      <a:pt x="242" y="87"/>
                      <a:pt x="239" y="88"/>
                      <a:pt x="233" y="87"/>
                    </a:cubicBezTo>
                    <a:cubicBezTo>
                      <a:pt x="227" y="85"/>
                      <a:pt x="228" y="83"/>
                      <a:pt x="226" y="80"/>
                    </a:cubicBezTo>
                    <a:cubicBezTo>
                      <a:pt x="225" y="78"/>
                      <a:pt x="227" y="78"/>
                      <a:pt x="231" y="77"/>
                    </a:cubicBezTo>
                    <a:cubicBezTo>
                      <a:pt x="232" y="77"/>
                      <a:pt x="233" y="77"/>
                      <a:pt x="235" y="77"/>
                    </a:cubicBezTo>
                    <a:cubicBezTo>
                      <a:pt x="237" y="77"/>
                      <a:pt x="238" y="77"/>
                      <a:pt x="240" y="77"/>
                    </a:cubicBezTo>
                    <a:cubicBezTo>
                      <a:pt x="241" y="76"/>
                      <a:pt x="242" y="76"/>
                      <a:pt x="244" y="76"/>
                    </a:cubicBezTo>
                    <a:cubicBezTo>
                      <a:pt x="251" y="75"/>
                      <a:pt x="248" y="73"/>
                      <a:pt x="251" y="69"/>
                    </a:cubicBezTo>
                    <a:cubicBezTo>
                      <a:pt x="254" y="65"/>
                      <a:pt x="251" y="66"/>
                      <a:pt x="254" y="61"/>
                    </a:cubicBezTo>
                    <a:cubicBezTo>
                      <a:pt x="256" y="57"/>
                      <a:pt x="250" y="59"/>
                      <a:pt x="246" y="56"/>
                    </a:cubicBezTo>
                    <a:cubicBezTo>
                      <a:pt x="241" y="53"/>
                      <a:pt x="253" y="52"/>
                      <a:pt x="256" y="52"/>
                    </a:cubicBezTo>
                    <a:cubicBezTo>
                      <a:pt x="259" y="51"/>
                      <a:pt x="254" y="45"/>
                      <a:pt x="252" y="44"/>
                    </a:cubicBezTo>
                    <a:cubicBezTo>
                      <a:pt x="250" y="44"/>
                      <a:pt x="245" y="44"/>
                      <a:pt x="242" y="44"/>
                    </a:cubicBezTo>
                    <a:cubicBezTo>
                      <a:pt x="239" y="44"/>
                      <a:pt x="243" y="41"/>
                      <a:pt x="246" y="38"/>
                    </a:cubicBezTo>
                    <a:cubicBezTo>
                      <a:pt x="249" y="36"/>
                      <a:pt x="250" y="34"/>
                      <a:pt x="253" y="30"/>
                    </a:cubicBezTo>
                    <a:cubicBezTo>
                      <a:pt x="257" y="25"/>
                      <a:pt x="258" y="25"/>
                      <a:pt x="262" y="24"/>
                    </a:cubicBezTo>
                    <a:cubicBezTo>
                      <a:pt x="267" y="22"/>
                      <a:pt x="288" y="12"/>
                      <a:pt x="289" y="10"/>
                    </a:cubicBezTo>
                    <a:cubicBezTo>
                      <a:pt x="290" y="9"/>
                      <a:pt x="285" y="9"/>
                      <a:pt x="280" y="8"/>
                    </a:cubicBezTo>
                    <a:cubicBezTo>
                      <a:pt x="279" y="8"/>
                      <a:pt x="277" y="8"/>
                      <a:pt x="276" y="8"/>
                    </a:cubicBezTo>
                    <a:cubicBezTo>
                      <a:pt x="276" y="8"/>
                      <a:pt x="275" y="8"/>
                      <a:pt x="274" y="8"/>
                    </a:cubicBezTo>
                    <a:cubicBezTo>
                      <a:pt x="270" y="8"/>
                      <a:pt x="265" y="9"/>
                      <a:pt x="262" y="11"/>
                    </a:cubicBezTo>
                    <a:cubicBezTo>
                      <a:pt x="261" y="13"/>
                      <a:pt x="259" y="13"/>
                      <a:pt x="256" y="13"/>
                    </a:cubicBezTo>
                    <a:cubicBezTo>
                      <a:pt x="255" y="13"/>
                      <a:pt x="254" y="13"/>
                      <a:pt x="253" y="13"/>
                    </a:cubicBezTo>
                    <a:cubicBezTo>
                      <a:pt x="252" y="13"/>
                      <a:pt x="250" y="13"/>
                      <a:pt x="249" y="14"/>
                    </a:cubicBezTo>
                    <a:cubicBezTo>
                      <a:pt x="248" y="14"/>
                      <a:pt x="247" y="14"/>
                      <a:pt x="246" y="14"/>
                    </a:cubicBezTo>
                    <a:cubicBezTo>
                      <a:pt x="245" y="14"/>
                      <a:pt x="245" y="14"/>
                      <a:pt x="244" y="14"/>
                    </a:cubicBezTo>
                    <a:cubicBezTo>
                      <a:pt x="244" y="14"/>
                      <a:pt x="243" y="14"/>
                      <a:pt x="243" y="14"/>
                    </a:cubicBezTo>
                    <a:cubicBezTo>
                      <a:pt x="238" y="14"/>
                      <a:pt x="236" y="11"/>
                      <a:pt x="234" y="11"/>
                    </a:cubicBezTo>
                    <a:cubicBezTo>
                      <a:pt x="232" y="9"/>
                      <a:pt x="244" y="6"/>
                      <a:pt x="245" y="4"/>
                    </a:cubicBezTo>
                    <a:cubicBezTo>
                      <a:pt x="246" y="3"/>
                      <a:pt x="244" y="3"/>
                      <a:pt x="240" y="3"/>
                    </a:cubicBezTo>
                    <a:cubicBezTo>
                      <a:pt x="239" y="3"/>
                      <a:pt x="237" y="3"/>
                      <a:pt x="235" y="3"/>
                    </a:cubicBezTo>
                    <a:cubicBezTo>
                      <a:pt x="235" y="3"/>
                      <a:pt x="234" y="3"/>
                      <a:pt x="233" y="3"/>
                    </a:cubicBezTo>
                    <a:cubicBezTo>
                      <a:pt x="227" y="3"/>
                      <a:pt x="224" y="1"/>
                      <a:pt x="21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01"/>
              <p:cNvSpPr/>
              <p:nvPr/>
            </p:nvSpPr>
            <p:spPr bwMode="auto">
              <a:xfrm>
                <a:off x="4922838" y="4467225"/>
                <a:ext cx="63500" cy="38100"/>
              </a:xfrm>
              <a:custGeom>
                <a:avLst/>
                <a:gdLst>
                  <a:gd name="T0" fmla="*/ 9 w 17"/>
                  <a:gd name="T1" fmla="*/ 0 h 10"/>
                  <a:gd name="T2" fmla="*/ 8 w 17"/>
                  <a:gd name="T3" fmla="*/ 1 h 10"/>
                  <a:gd name="T4" fmla="*/ 0 w 17"/>
                  <a:gd name="T5" fmla="*/ 4 h 10"/>
                  <a:gd name="T6" fmla="*/ 5 w 17"/>
                  <a:gd name="T7" fmla="*/ 10 h 10"/>
                  <a:gd name="T8" fmla="*/ 6 w 17"/>
                  <a:gd name="T9" fmla="*/ 10 h 10"/>
                  <a:gd name="T10" fmla="*/ 7 w 17"/>
                  <a:gd name="T11" fmla="*/ 10 h 10"/>
                  <a:gd name="T12" fmla="*/ 15 w 17"/>
                  <a:gd name="T13" fmla="*/ 6 h 10"/>
                  <a:gd name="T14" fmla="*/ 11 w 17"/>
                  <a:gd name="T15" fmla="*/ 1 h 10"/>
                  <a:gd name="T16" fmla="*/ 9 w 17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cubicBezTo>
                      <a:pt x="9" y="0"/>
                      <a:pt x="8" y="1"/>
                      <a:pt x="8" y="1"/>
                    </a:cubicBezTo>
                    <a:cubicBezTo>
                      <a:pt x="5" y="1"/>
                      <a:pt x="0" y="4"/>
                      <a:pt x="0" y="4"/>
                    </a:cubicBezTo>
                    <a:cubicBezTo>
                      <a:pt x="0" y="4"/>
                      <a:pt x="3" y="9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10" y="9"/>
                      <a:pt x="14" y="7"/>
                      <a:pt x="15" y="6"/>
                    </a:cubicBezTo>
                    <a:cubicBezTo>
                      <a:pt x="17" y="5"/>
                      <a:pt x="13" y="3"/>
                      <a:pt x="11" y="1"/>
                    </a:cubicBezTo>
                    <a:cubicBezTo>
                      <a:pt x="11" y="1"/>
                      <a:pt x="10" y="0"/>
                      <a:pt x="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02"/>
              <p:cNvSpPr/>
              <p:nvPr/>
            </p:nvSpPr>
            <p:spPr bwMode="auto">
              <a:xfrm>
                <a:off x="5461000" y="4470400"/>
                <a:ext cx="195263" cy="76200"/>
              </a:xfrm>
              <a:custGeom>
                <a:avLst/>
                <a:gdLst>
                  <a:gd name="T0" fmla="*/ 42 w 52"/>
                  <a:gd name="T1" fmla="*/ 0 h 20"/>
                  <a:gd name="T2" fmla="*/ 41 w 52"/>
                  <a:gd name="T3" fmla="*/ 1 h 20"/>
                  <a:gd name="T4" fmla="*/ 32 w 52"/>
                  <a:gd name="T5" fmla="*/ 2 h 20"/>
                  <a:gd name="T6" fmla="*/ 18 w 52"/>
                  <a:gd name="T7" fmla="*/ 7 h 20"/>
                  <a:gd name="T8" fmla="*/ 17 w 52"/>
                  <a:gd name="T9" fmla="*/ 7 h 20"/>
                  <a:gd name="T10" fmla="*/ 16 w 52"/>
                  <a:gd name="T11" fmla="*/ 7 h 20"/>
                  <a:gd name="T12" fmla="*/ 12 w 52"/>
                  <a:gd name="T13" fmla="*/ 2 h 20"/>
                  <a:gd name="T14" fmla="*/ 11 w 52"/>
                  <a:gd name="T15" fmla="*/ 2 h 20"/>
                  <a:gd name="T16" fmla="*/ 11 w 52"/>
                  <a:gd name="T17" fmla="*/ 2 h 20"/>
                  <a:gd name="T18" fmla="*/ 3 w 52"/>
                  <a:gd name="T19" fmla="*/ 5 h 20"/>
                  <a:gd name="T20" fmla="*/ 4 w 52"/>
                  <a:gd name="T21" fmla="*/ 9 h 20"/>
                  <a:gd name="T22" fmla="*/ 4 w 52"/>
                  <a:gd name="T23" fmla="*/ 9 h 20"/>
                  <a:gd name="T24" fmla="*/ 5 w 52"/>
                  <a:gd name="T25" fmla="*/ 9 h 20"/>
                  <a:gd name="T26" fmla="*/ 5 w 52"/>
                  <a:gd name="T27" fmla="*/ 8 h 20"/>
                  <a:gd name="T28" fmla="*/ 5 w 52"/>
                  <a:gd name="T29" fmla="*/ 8 h 20"/>
                  <a:gd name="T30" fmla="*/ 7 w 52"/>
                  <a:gd name="T31" fmla="*/ 13 h 20"/>
                  <a:gd name="T32" fmla="*/ 11 w 52"/>
                  <a:gd name="T33" fmla="*/ 18 h 20"/>
                  <a:gd name="T34" fmla="*/ 11 w 52"/>
                  <a:gd name="T35" fmla="*/ 18 h 20"/>
                  <a:gd name="T36" fmla="*/ 12 w 52"/>
                  <a:gd name="T37" fmla="*/ 18 h 20"/>
                  <a:gd name="T38" fmla="*/ 14 w 52"/>
                  <a:gd name="T39" fmla="*/ 18 h 20"/>
                  <a:gd name="T40" fmla="*/ 16 w 52"/>
                  <a:gd name="T41" fmla="*/ 18 h 20"/>
                  <a:gd name="T42" fmla="*/ 17 w 52"/>
                  <a:gd name="T43" fmla="*/ 17 h 20"/>
                  <a:gd name="T44" fmla="*/ 22 w 52"/>
                  <a:gd name="T45" fmla="*/ 19 h 20"/>
                  <a:gd name="T46" fmla="*/ 26 w 52"/>
                  <a:gd name="T47" fmla="*/ 20 h 20"/>
                  <a:gd name="T48" fmla="*/ 27 w 52"/>
                  <a:gd name="T49" fmla="*/ 20 h 20"/>
                  <a:gd name="T50" fmla="*/ 34 w 52"/>
                  <a:gd name="T51" fmla="*/ 18 h 20"/>
                  <a:gd name="T52" fmla="*/ 46 w 52"/>
                  <a:gd name="T53" fmla="*/ 13 h 20"/>
                  <a:gd name="T54" fmla="*/ 52 w 52"/>
                  <a:gd name="T55" fmla="*/ 7 h 20"/>
                  <a:gd name="T56" fmla="*/ 44 w 52"/>
                  <a:gd name="T57" fmla="*/ 1 h 20"/>
                  <a:gd name="T58" fmla="*/ 42 w 52"/>
                  <a:gd name="T5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42" y="0"/>
                      <a:pt x="41" y="0"/>
                      <a:pt x="41" y="1"/>
                    </a:cubicBezTo>
                    <a:cubicBezTo>
                      <a:pt x="38" y="1"/>
                      <a:pt x="33" y="2"/>
                      <a:pt x="32" y="2"/>
                    </a:cubicBezTo>
                    <a:cubicBezTo>
                      <a:pt x="31" y="3"/>
                      <a:pt x="22" y="6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2" y="7"/>
                      <a:pt x="13" y="3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5" y="3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8"/>
                      <a:pt x="8" y="13"/>
                      <a:pt x="7" y="13"/>
                    </a:cubicBezTo>
                    <a:cubicBezTo>
                      <a:pt x="6" y="14"/>
                      <a:pt x="10" y="17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9" y="17"/>
                      <a:pt x="20" y="18"/>
                      <a:pt x="22" y="19"/>
                    </a:cubicBezTo>
                    <a:cubicBezTo>
                      <a:pt x="23" y="19"/>
                      <a:pt x="25" y="20"/>
                      <a:pt x="26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0" y="19"/>
                      <a:pt x="32" y="18"/>
                      <a:pt x="34" y="18"/>
                    </a:cubicBezTo>
                    <a:cubicBezTo>
                      <a:pt x="36" y="17"/>
                      <a:pt x="42" y="13"/>
                      <a:pt x="46" y="13"/>
                    </a:cubicBezTo>
                    <a:cubicBezTo>
                      <a:pt x="50" y="12"/>
                      <a:pt x="52" y="9"/>
                      <a:pt x="52" y="7"/>
                    </a:cubicBezTo>
                    <a:cubicBezTo>
                      <a:pt x="52" y="6"/>
                      <a:pt x="46" y="1"/>
                      <a:pt x="44" y="1"/>
                    </a:cubicBezTo>
                    <a:cubicBezTo>
                      <a:pt x="43" y="1"/>
                      <a:pt x="43" y="0"/>
                      <a:pt x="4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03"/>
              <p:cNvSpPr/>
              <p:nvPr/>
            </p:nvSpPr>
            <p:spPr bwMode="auto">
              <a:xfrm>
                <a:off x="4829175" y="6518275"/>
                <a:ext cx="63500" cy="30163"/>
              </a:xfrm>
              <a:custGeom>
                <a:avLst/>
                <a:gdLst>
                  <a:gd name="T0" fmla="*/ 13 w 17"/>
                  <a:gd name="T1" fmla="*/ 0 h 8"/>
                  <a:gd name="T2" fmla="*/ 9 w 17"/>
                  <a:gd name="T3" fmla="*/ 0 h 8"/>
                  <a:gd name="T4" fmla="*/ 0 w 17"/>
                  <a:gd name="T5" fmla="*/ 7 h 8"/>
                  <a:gd name="T6" fmla="*/ 3 w 17"/>
                  <a:gd name="T7" fmla="*/ 8 h 8"/>
                  <a:gd name="T8" fmla="*/ 5 w 17"/>
                  <a:gd name="T9" fmla="*/ 8 h 8"/>
                  <a:gd name="T10" fmla="*/ 11 w 17"/>
                  <a:gd name="T11" fmla="*/ 6 h 8"/>
                  <a:gd name="T12" fmla="*/ 17 w 17"/>
                  <a:gd name="T13" fmla="*/ 1 h 8"/>
                  <a:gd name="T14" fmla="*/ 13 w 17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6" y="1"/>
                      <a:pt x="0" y="7"/>
                      <a:pt x="0" y="7"/>
                    </a:cubicBezTo>
                    <a:cubicBezTo>
                      <a:pt x="0" y="8"/>
                      <a:pt x="1" y="8"/>
                      <a:pt x="3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8" y="8"/>
                      <a:pt x="11" y="6"/>
                      <a:pt x="11" y="6"/>
                    </a:cubicBezTo>
                    <a:cubicBezTo>
                      <a:pt x="11" y="6"/>
                      <a:pt x="17" y="3"/>
                      <a:pt x="17" y="1"/>
                    </a:cubicBezTo>
                    <a:cubicBezTo>
                      <a:pt x="17" y="0"/>
                      <a:pt x="15" y="0"/>
                      <a:pt x="1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104"/>
              <p:cNvSpPr/>
              <p:nvPr/>
            </p:nvSpPr>
            <p:spPr bwMode="auto">
              <a:xfrm>
                <a:off x="6084888" y="4097338"/>
                <a:ext cx="250825" cy="106363"/>
              </a:xfrm>
              <a:custGeom>
                <a:avLst/>
                <a:gdLst>
                  <a:gd name="T0" fmla="*/ 26 w 67"/>
                  <a:gd name="T1" fmla="*/ 0 h 28"/>
                  <a:gd name="T2" fmla="*/ 24 w 67"/>
                  <a:gd name="T3" fmla="*/ 2 h 28"/>
                  <a:gd name="T4" fmla="*/ 23 w 67"/>
                  <a:gd name="T5" fmla="*/ 4 h 28"/>
                  <a:gd name="T6" fmla="*/ 23 w 67"/>
                  <a:gd name="T7" fmla="*/ 4 h 28"/>
                  <a:gd name="T8" fmla="*/ 23 w 67"/>
                  <a:gd name="T9" fmla="*/ 4 h 28"/>
                  <a:gd name="T10" fmla="*/ 20 w 67"/>
                  <a:gd name="T11" fmla="*/ 3 h 28"/>
                  <a:gd name="T12" fmla="*/ 20 w 67"/>
                  <a:gd name="T13" fmla="*/ 3 h 28"/>
                  <a:gd name="T14" fmla="*/ 16 w 67"/>
                  <a:gd name="T15" fmla="*/ 4 h 28"/>
                  <a:gd name="T16" fmla="*/ 15 w 67"/>
                  <a:gd name="T17" fmla="*/ 4 h 28"/>
                  <a:gd name="T18" fmla="*/ 15 w 67"/>
                  <a:gd name="T19" fmla="*/ 4 h 28"/>
                  <a:gd name="T20" fmla="*/ 8 w 67"/>
                  <a:gd name="T21" fmla="*/ 1 h 28"/>
                  <a:gd name="T22" fmla="*/ 7 w 67"/>
                  <a:gd name="T23" fmla="*/ 1 h 28"/>
                  <a:gd name="T24" fmla="*/ 7 w 67"/>
                  <a:gd name="T25" fmla="*/ 1 h 28"/>
                  <a:gd name="T26" fmla="*/ 0 w 67"/>
                  <a:gd name="T27" fmla="*/ 5 h 28"/>
                  <a:gd name="T28" fmla="*/ 4 w 67"/>
                  <a:gd name="T29" fmla="*/ 10 h 28"/>
                  <a:gd name="T30" fmla="*/ 9 w 67"/>
                  <a:gd name="T31" fmla="*/ 15 h 28"/>
                  <a:gd name="T32" fmla="*/ 11 w 67"/>
                  <a:gd name="T33" fmla="*/ 15 h 28"/>
                  <a:gd name="T34" fmla="*/ 11 w 67"/>
                  <a:gd name="T35" fmla="*/ 15 h 28"/>
                  <a:gd name="T36" fmla="*/ 15 w 67"/>
                  <a:gd name="T37" fmla="*/ 13 h 28"/>
                  <a:gd name="T38" fmla="*/ 19 w 67"/>
                  <a:gd name="T39" fmla="*/ 13 h 28"/>
                  <a:gd name="T40" fmla="*/ 19 w 67"/>
                  <a:gd name="T41" fmla="*/ 13 h 28"/>
                  <a:gd name="T42" fmla="*/ 23 w 67"/>
                  <a:gd name="T43" fmla="*/ 14 h 28"/>
                  <a:gd name="T44" fmla="*/ 14 w 67"/>
                  <a:gd name="T45" fmla="*/ 18 h 28"/>
                  <a:gd name="T46" fmla="*/ 17 w 67"/>
                  <a:gd name="T47" fmla="*/ 23 h 28"/>
                  <a:gd name="T48" fmla="*/ 29 w 67"/>
                  <a:gd name="T49" fmla="*/ 28 h 28"/>
                  <a:gd name="T50" fmla="*/ 30 w 67"/>
                  <a:gd name="T51" fmla="*/ 28 h 28"/>
                  <a:gd name="T52" fmla="*/ 30 w 67"/>
                  <a:gd name="T53" fmla="*/ 28 h 28"/>
                  <a:gd name="T54" fmla="*/ 33 w 67"/>
                  <a:gd name="T55" fmla="*/ 23 h 28"/>
                  <a:gd name="T56" fmla="*/ 38 w 67"/>
                  <a:gd name="T57" fmla="*/ 18 h 28"/>
                  <a:gd name="T58" fmla="*/ 43 w 67"/>
                  <a:gd name="T59" fmla="*/ 13 h 28"/>
                  <a:gd name="T60" fmla="*/ 44 w 67"/>
                  <a:gd name="T61" fmla="*/ 12 h 28"/>
                  <a:gd name="T62" fmla="*/ 49 w 67"/>
                  <a:gd name="T63" fmla="*/ 18 h 28"/>
                  <a:gd name="T64" fmla="*/ 55 w 67"/>
                  <a:gd name="T65" fmla="*/ 23 h 28"/>
                  <a:gd name="T66" fmla="*/ 55 w 67"/>
                  <a:gd name="T67" fmla="*/ 23 h 28"/>
                  <a:gd name="T68" fmla="*/ 56 w 67"/>
                  <a:gd name="T69" fmla="*/ 23 h 28"/>
                  <a:gd name="T70" fmla="*/ 66 w 67"/>
                  <a:gd name="T71" fmla="*/ 19 h 28"/>
                  <a:gd name="T72" fmla="*/ 61 w 67"/>
                  <a:gd name="T73" fmla="*/ 17 h 28"/>
                  <a:gd name="T74" fmla="*/ 56 w 67"/>
                  <a:gd name="T75" fmla="*/ 14 h 28"/>
                  <a:gd name="T76" fmla="*/ 46 w 67"/>
                  <a:gd name="T77" fmla="*/ 9 h 28"/>
                  <a:gd name="T78" fmla="*/ 38 w 67"/>
                  <a:gd name="T79" fmla="*/ 4 h 28"/>
                  <a:gd name="T80" fmla="*/ 27 w 67"/>
                  <a:gd name="T81" fmla="*/ 0 h 28"/>
                  <a:gd name="T82" fmla="*/ 26 w 67"/>
                  <a:gd name="T83" fmla="*/ 0 h 28"/>
                  <a:gd name="T84" fmla="*/ 26 w 67"/>
                  <a:gd name="T8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7" h="28">
                    <a:moveTo>
                      <a:pt x="26" y="0"/>
                    </a:moveTo>
                    <a:cubicBezTo>
                      <a:pt x="25" y="0"/>
                      <a:pt x="25" y="1"/>
                      <a:pt x="24" y="2"/>
                    </a:cubicBezTo>
                    <a:cubicBezTo>
                      <a:pt x="24" y="3"/>
                      <a:pt x="24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0" y="2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1"/>
                      <a:pt x="1" y="3"/>
                      <a:pt x="0" y="5"/>
                    </a:cubicBezTo>
                    <a:cubicBezTo>
                      <a:pt x="0" y="5"/>
                      <a:pt x="2" y="9"/>
                      <a:pt x="4" y="10"/>
                    </a:cubicBezTo>
                    <a:cubicBezTo>
                      <a:pt x="5" y="10"/>
                      <a:pt x="6" y="13"/>
                      <a:pt x="9" y="15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5"/>
                      <a:pt x="15" y="13"/>
                      <a:pt x="15" y="13"/>
                    </a:cubicBezTo>
                    <a:cubicBezTo>
                      <a:pt x="15" y="13"/>
                      <a:pt x="17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2" y="13"/>
                      <a:pt x="23" y="14"/>
                    </a:cubicBezTo>
                    <a:cubicBezTo>
                      <a:pt x="24" y="16"/>
                      <a:pt x="13" y="16"/>
                      <a:pt x="14" y="18"/>
                    </a:cubicBezTo>
                    <a:cubicBezTo>
                      <a:pt x="14" y="19"/>
                      <a:pt x="17" y="21"/>
                      <a:pt x="17" y="23"/>
                    </a:cubicBezTo>
                    <a:cubicBezTo>
                      <a:pt x="18" y="24"/>
                      <a:pt x="27" y="26"/>
                      <a:pt x="29" y="28"/>
                    </a:cubicBezTo>
                    <a:cubicBezTo>
                      <a:pt x="29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2" y="28"/>
                      <a:pt x="32" y="25"/>
                      <a:pt x="33" y="23"/>
                    </a:cubicBezTo>
                    <a:cubicBezTo>
                      <a:pt x="34" y="20"/>
                      <a:pt x="36" y="20"/>
                      <a:pt x="38" y="18"/>
                    </a:cubicBezTo>
                    <a:cubicBezTo>
                      <a:pt x="40" y="17"/>
                      <a:pt x="41" y="13"/>
                      <a:pt x="43" y="13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6" y="13"/>
                      <a:pt x="49" y="17"/>
                      <a:pt x="49" y="18"/>
                    </a:cubicBezTo>
                    <a:cubicBezTo>
                      <a:pt x="48" y="20"/>
                      <a:pt x="52" y="22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6" y="23"/>
                      <a:pt x="56" y="23"/>
                    </a:cubicBezTo>
                    <a:cubicBezTo>
                      <a:pt x="59" y="23"/>
                      <a:pt x="65" y="20"/>
                      <a:pt x="66" y="19"/>
                    </a:cubicBezTo>
                    <a:cubicBezTo>
                      <a:pt x="67" y="19"/>
                      <a:pt x="63" y="17"/>
                      <a:pt x="61" y="17"/>
                    </a:cubicBezTo>
                    <a:cubicBezTo>
                      <a:pt x="59" y="17"/>
                      <a:pt x="57" y="16"/>
                      <a:pt x="56" y="14"/>
                    </a:cubicBezTo>
                    <a:cubicBezTo>
                      <a:pt x="55" y="12"/>
                      <a:pt x="50" y="9"/>
                      <a:pt x="46" y="9"/>
                    </a:cubicBezTo>
                    <a:cubicBezTo>
                      <a:pt x="43" y="9"/>
                      <a:pt x="40" y="5"/>
                      <a:pt x="38" y="4"/>
                    </a:cubicBezTo>
                    <a:cubicBezTo>
                      <a:pt x="35" y="3"/>
                      <a:pt x="29" y="0"/>
                      <a:pt x="2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05"/>
              <p:cNvSpPr/>
              <p:nvPr/>
            </p:nvSpPr>
            <p:spPr bwMode="auto">
              <a:xfrm>
                <a:off x="6211888" y="4086225"/>
                <a:ext cx="169863" cy="46038"/>
              </a:xfrm>
              <a:custGeom>
                <a:avLst/>
                <a:gdLst>
                  <a:gd name="T0" fmla="*/ 3 w 45"/>
                  <a:gd name="T1" fmla="*/ 0 h 12"/>
                  <a:gd name="T2" fmla="*/ 5 w 45"/>
                  <a:gd name="T3" fmla="*/ 4 h 12"/>
                  <a:gd name="T4" fmla="*/ 13 w 45"/>
                  <a:gd name="T5" fmla="*/ 8 h 12"/>
                  <a:gd name="T6" fmla="*/ 16 w 45"/>
                  <a:gd name="T7" fmla="*/ 9 h 12"/>
                  <a:gd name="T8" fmla="*/ 17 w 45"/>
                  <a:gd name="T9" fmla="*/ 9 h 12"/>
                  <a:gd name="T10" fmla="*/ 19 w 45"/>
                  <a:gd name="T11" fmla="*/ 9 h 12"/>
                  <a:gd name="T12" fmla="*/ 22 w 45"/>
                  <a:gd name="T13" fmla="*/ 9 h 12"/>
                  <a:gd name="T14" fmla="*/ 23 w 45"/>
                  <a:gd name="T15" fmla="*/ 9 h 12"/>
                  <a:gd name="T16" fmla="*/ 24 w 45"/>
                  <a:gd name="T17" fmla="*/ 9 h 12"/>
                  <a:gd name="T18" fmla="*/ 35 w 45"/>
                  <a:gd name="T19" fmla="*/ 12 h 12"/>
                  <a:gd name="T20" fmla="*/ 35 w 45"/>
                  <a:gd name="T21" fmla="*/ 12 h 12"/>
                  <a:gd name="T22" fmla="*/ 35 w 45"/>
                  <a:gd name="T23" fmla="*/ 12 h 12"/>
                  <a:gd name="T24" fmla="*/ 44 w 45"/>
                  <a:gd name="T25" fmla="*/ 5 h 12"/>
                  <a:gd name="T26" fmla="*/ 38 w 45"/>
                  <a:gd name="T27" fmla="*/ 2 h 12"/>
                  <a:gd name="T28" fmla="*/ 37 w 45"/>
                  <a:gd name="T29" fmla="*/ 2 h 12"/>
                  <a:gd name="T30" fmla="*/ 36 w 45"/>
                  <a:gd name="T31" fmla="*/ 2 h 12"/>
                  <a:gd name="T32" fmla="*/ 27 w 45"/>
                  <a:gd name="T33" fmla="*/ 0 h 12"/>
                  <a:gd name="T34" fmla="*/ 26 w 45"/>
                  <a:gd name="T35" fmla="*/ 0 h 12"/>
                  <a:gd name="T36" fmla="*/ 26 w 45"/>
                  <a:gd name="T37" fmla="*/ 0 h 12"/>
                  <a:gd name="T38" fmla="*/ 21 w 45"/>
                  <a:gd name="T39" fmla="*/ 4 h 12"/>
                  <a:gd name="T40" fmla="*/ 21 w 45"/>
                  <a:gd name="T41" fmla="*/ 4 h 12"/>
                  <a:gd name="T42" fmla="*/ 21 w 45"/>
                  <a:gd name="T43" fmla="*/ 4 h 12"/>
                  <a:gd name="T44" fmla="*/ 13 w 45"/>
                  <a:gd name="T45" fmla="*/ 1 h 12"/>
                  <a:gd name="T46" fmla="*/ 7 w 45"/>
                  <a:gd name="T47" fmla="*/ 0 h 12"/>
                  <a:gd name="T48" fmla="*/ 4 w 45"/>
                  <a:gd name="T49" fmla="*/ 0 h 12"/>
                  <a:gd name="T50" fmla="*/ 3 w 45"/>
                  <a:gd name="T5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12">
                    <a:moveTo>
                      <a:pt x="3" y="0"/>
                    </a:moveTo>
                    <a:cubicBezTo>
                      <a:pt x="0" y="0"/>
                      <a:pt x="4" y="4"/>
                      <a:pt x="5" y="4"/>
                    </a:cubicBezTo>
                    <a:cubicBezTo>
                      <a:pt x="6" y="4"/>
                      <a:pt x="10" y="6"/>
                      <a:pt x="13" y="8"/>
                    </a:cubicBezTo>
                    <a:cubicBezTo>
                      <a:pt x="14" y="9"/>
                      <a:pt x="15" y="9"/>
                      <a:pt x="16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8" y="9"/>
                      <a:pt x="18" y="9"/>
                      <a:pt x="19" y="9"/>
                    </a:cubicBezTo>
                    <a:cubicBezTo>
                      <a:pt x="20" y="9"/>
                      <a:pt x="21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4" y="9"/>
                      <a:pt x="24" y="9"/>
                    </a:cubicBezTo>
                    <a:cubicBezTo>
                      <a:pt x="28" y="10"/>
                      <a:pt x="31" y="11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9" y="12"/>
                      <a:pt x="43" y="6"/>
                      <a:pt x="44" y="5"/>
                    </a:cubicBezTo>
                    <a:cubicBezTo>
                      <a:pt x="45" y="4"/>
                      <a:pt x="40" y="3"/>
                      <a:pt x="38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4" y="2"/>
                      <a:pt x="30" y="1"/>
                      <a:pt x="2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0"/>
                      <a:pt x="21" y="3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5" y="2"/>
                      <a:pt x="13" y="1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6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106"/>
              <p:cNvSpPr/>
              <p:nvPr/>
            </p:nvSpPr>
            <p:spPr bwMode="auto">
              <a:xfrm>
                <a:off x="6797675" y="4283075"/>
                <a:ext cx="312738" cy="142875"/>
              </a:xfrm>
              <a:custGeom>
                <a:avLst/>
                <a:gdLst>
                  <a:gd name="T0" fmla="*/ 73 w 83"/>
                  <a:gd name="T1" fmla="*/ 0 h 38"/>
                  <a:gd name="T2" fmla="*/ 64 w 83"/>
                  <a:gd name="T3" fmla="*/ 2 h 38"/>
                  <a:gd name="T4" fmla="*/ 63 w 83"/>
                  <a:gd name="T5" fmla="*/ 2 h 38"/>
                  <a:gd name="T6" fmla="*/ 51 w 83"/>
                  <a:gd name="T7" fmla="*/ 1 h 38"/>
                  <a:gd name="T8" fmla="*/ 39 w 83"/>
                  <a:gd name="T9" fmla="*/ 0 h 38"/>
                  <a:gd name="T10" fmla="*/ 39 w 83"/>
                  <a:gd name="T11" fmla="*/ 0 h 38"/>
                  <a:gd name="T12" fmla="*/ 26 w 83"/>
                  <a:gd name="T13" fmla="*/ 7 h 38"/>
                  <a:gd name="T14" fmla="*/ 18 w 83"/>
                  <a:gd name="T15" fmla="*/ 11 h 38"/>
                  <a:gd name="T16" fmla="*/ 11 w 83"/>
                  <a:gd name="T17" fmla="*/ 17 h 38"/>
                  <a:gd name="T18" fmla="*/ 4 w 83"/>
                  <a:gd name="T19" fmla="*/ 23 h 38"/>
                  <a:gd name="T20" fmla="*/ 3 w 83"/>
                  <a:gd name="T21" fmla="*/ 23 h 38"/>
                  <a:gd name="T22" fmla="*/ 3 w 83"/>
                  <a:gd name="T23" fmla="*/ 23 h 38"/>
                  <a:gd name="T24" fmla="*/ 3 w 83"/>
                  <a:gd name="T25" fmla="*/ 23 h 38"/>
                  <a:gd name="T26" fmla="*/ 3 w 83"/>
                  <a:gd name="T27" fmla="*/ 23 h 38"/>
                  <a:gd name="T28" fmla="*/ 1 w 83"/>
                  <a:gd name="T29" fmla="*/ 28 h 38"/>
                  <a:gd name="T30" fmla="*/ 6 w 83"/>
                  <a:gd name="T31" fmla="*/ 30 h 38"/>
                  <a:gd name="T32" fmla="*/ 8 w 83"/>
                  <a:gd name="T33" fmla="*/ 30 h 38"/>
                  <a:gd name="T34" fmla="*/ 8 w 83"/>
                  <a:gd name="T35" fmla="*/ 30 h 38"/>
                  <a:gd name="T36" fmla="*/ 9 w 83"/>
                  <a:gd name="T37" fmla="*/ 30 h 38"/>
                  <a:gd name="T38" fmla="*/ 13 w 83"/>
                  <a:gd name="T39" fmla="*/ 35 h 38"/>
                  <a:gd name="T40" fmla="*/ 23 w 83"/>
                  <a:gd name="T41" fmla="*/ 38 h 38"/>
                  <a:gd name="T42" fmla="*/ 29 w 83"/>
                  <a:gd name="T43" fmla="*/ 38 h 38"/>
                  <a:gd name="T44" fmla="*/ 21 w 83"/>
                  <a:gd name="T45" fmla="*/ 31 h 38"/>
                  <a:gd name="T46" fmla="*/ 21 w 83"/>
                  <a:gd name="T47" fmla="*/ 24 h 38"/>
                  <a:gd name="T48" fmla="*/ 30 w 83"/>
                  <a:gd name="T49" fmla="*/ 16 h 38"/>
                  <a:gd name="T50" fmla="*/ 50 w 83"/>
                  <a:gd name="T51" fmla="*/ 9 h 38"/>
                  <a:gd name="T52" fmla="*/ 63 w 83"/>
                  <a:gd name="T53" fmla="*/ 7 h 38"/>
                  <a:gd name="T54" fmla="*/ 73 w 83"/>
                  <a:gd name="T55" fmla="*/ 7 h 38"/>
                  <a:gd name="T56" fmla="*/ 73 w 83"/>
                  <a:gd name="T57" fmla="*/ 7 h 38"/>
                  <a:gd name="T58" fmla="*/ 83 w 83"/>
                  <a:gd name="T59" fmla="*/ 2 h 38"/>
                  <a:gd name="T60" fmla="*/ 81 w 83"/>
                  <a:gd name="T61" fmla="*/ 0 h 38"/>
                  <a:gd name="T62" fmla="*/ 73 w 83"/>
                  <a:gd name="T63" fmla="*/ 0 h 38"/>
                  <a:gd name="T64" fmla="*/ 73 w 83"/>
                  <a:gd name="T6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3" h="38">
                    <a:moveTo>
                      <a:pt x="73" y="0"/>
                    </a:moveTo>
                    <a:cubicBezTo>
                      <a:pt x="70" y="0"/>
                      <a:pt x="66" y="2"/>
                      <a:pt x="64" y="2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0" y="2"/>
                      <a:pt x="53" y="1"/>
                      <a:pt x="51" y="1"/>
                    </a:cubicBezTo>
                    <a:cubicBezTo>
                      <a:pt x="49" y="0"/>
                      <a:pt x="42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27" y="5"/>
                      <a:pt x="26" y="7"/>
                    </a:cubicBezTo>
                    <a:cubicBezTo>
                      <a:pt x="25" y="9"/>
                      <a:pt x="21" y="11"/>
                      <a:pt x="18" y="11"/>
                    </a:cubicBezTo>
                    <a:cubicBezTo>
                      <a:pt x="16" y="11"/>
                      <a:pt x="12" y="16"/>
                      <a:pt x="11" y="17"/>
                    </a:cubicBezTo>
                    <a:cubicBezTo>
                      <a:pt x="10" y="18"/>
                      <a:pt x="6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23"/>
                      <a:pt x="0" y="27"/>
                      <a:pt x="1" y="28"/>
                    </a:cubicBezTo>
                    <a:cubicBezTo>
                      <a:pt x="2" y="28"/>
                      <a:pt x="4" y="29"/>
                      <a:pt x="6" y="30"/>
                    </a:cubicBezTo>
                    <a:cubicBezTo>
                      <a:pt x="6" y="30"/>
                      <a:pt x="7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2" y="30"/>
                      <a:pt x="12" y="33"/>
                      <a:pt x="13" y="35"/>
                    </a:cubicBezTo>
                    <a:cubicBezTo>
                      <a:pt x="14" y="36"/>
                      <a:pt x="19" y="37"/>
                      <a:pt x="23" y="38"/>
                    </a:cubicBezTo>
                    <a:cubicBezTo>
                      <a:pt x="27" y="38"/>
                      <a:pt x="29" y="38"/>
                      <a:pt x="29" y="38"/>
                    </a:cubicBezTo>
                    <a:cubicBezTo>
                      <a:pt x="29" y="38"/>
                      <a:pt x="24" y="34"/>
                      <a:pt x="21" y="31"/>
                    </a:cubicBezTo>
                    <a:cubicBezTo>
                      <a:pt x="19" y="28"/>
                      <a:pt x="21" y="26"/>
                      <a:pt x="21" y="24"/>
                    </a:cubicBezTo>
                    <a:cubicBezTo>
                      <a:pt x="22" y="23"/>
                      <a:pt x="27" y="18"/>
                      <a:pt x="30" y="16"/>
                    </a:cubicBezTo>
                    <a:cubicBezTo>
                      <a:pt x="33" y="14"/>
                      <a:pt x="44" y="11"/>
                      <a:pt x="50" y="9"/>
                    </a:cubicBezTo>
                    <a:cubicBezTo>
                      <a:pt x="54" y="8"/>
                      <a:pt x="59" y="7"/>
                      <a:pt x="63" y="7"/>
                    </a:cubicBezTo>
                    <a:cubicBezTo>
                      <a:pt x="67" y="7"/>
                      <a:pt x="70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9" y="7"/>
                      <a:pt x="83" y="5"/>
                      <a:pt x="83" y="2"/>
                    </a:cubicBezTo>
                    <a:cubicBezTo>
                      <a:pt x="83" y="1"/>
                      <a:pt x="82" y="1"/>
                      <a:pt x="81" y="0"/>
                    </a:cubicBezTo>
                    <a:cubicBezTo>
                      <a:pt x="78" y="0"/>
                      <a:pt x="75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107"/>
              <p:cNvSpPr>
                <a:spLocks noEditPoints="1"/>
              </p:cNvSpPr>
              <p:nvPr/>
            </p:nvSpPr>
            <p:spPr bwMode="auto">
              <a:xfrm>
                <a:off x="5595938" y="4357688"/>
                <a:ext cx="3644900" cy="1751013"/>
              </a:xfrm>
              <a:custGeom>
                <a:avLst/>
                <a:gdLst>
                  <a:gd name="T0" fmla="*/ 106 w 970"/>
                  <a:gd name="T1" fmla="*/ 65 h 465"/>
                  <a:gd name="T2" fmla="*/ 160 w 970"/>
                  <a:gd name="T3" fmla="*/ 77 h 465"/>
                  <a:gd name="T4" fmla="*/ 192 w 970"/>
                  <a:gd name="T5" fmla="*/ 64 h 465"/>
                  <a:gd name="T6" fmla="*/ 184 w 970"/>
                  <a:gd name="T7" fmla="*/ 77 h 465"/>
                  <a:gd name="T8" fmla="*/ 142 w 970"/>
                  <a:gd name="T9" fmla="*/ 91 h 465"/>
                  <a:gd name="T10" fmla="*/ 99 w 970"/>
                  <a:gd name="T11" fmla="*/ 104 h 465"/>
                  <a:gd name="T12" fmla="*/ 75 w 970"/>
                  <a:gd name="T13" fmla="*/ 137 h 465"/>
                  <a:gd name="T14" fmla="*/ 50 w 970"/>
                  <a:gd name="T15" fmla="*/ 172 h 465"/>
                  <a:gd name="T16" fmla="*/ 100 w 970"/>
                  <a:gd name="T17" fmla="*/ 143 h 465"/>
                  <a:gd name="T18" fmla="*/ 156 w 970"/>
                  <a:gd name="T19" fmla="*/ 168 h 465"/>
                  <a:gd name="T20" fmla="*/ 157 w 970"/>
                  <a:gd name="T21" fmla="*/ 144 h 465"/>
                  <a:gd name="T22" fmla="*/ 193 w 970"/>
                  <a:gd name="T23" fmla="*/ 160 h 465"/>
                  <a:gd name="T24" fmla="*/ 239 w 970"/>
                  <a:gd name="T25" fmla="*/ 137 h 465"/>
                  <a:gd name="T26" fmla="*/ 260 w 970"/>
                  <a:gd name="T27" fmla="*/ 164 h 465"/>
                  <a:gd name="T28" fmla="*/ 208 w 970"/>
                  <a:gd name="T29" fmla="*/ 173 h 465"/>
                  <a:gd name="T30" fmla="*/ 245 w 970"/>
                  <a:gd name="T31" fmla="*/ 197 h 465"/>
                  <a:gd name="T32" fmla="*/ 186 w 970"/>
                  <a:gd name="T33" fmla="*/ 190 h 465"/>
                  <a:gd name="T34" fmla="*/ 103 w 970"/>
                  <a:gd name="T35" fmla="*/ 173 h 465"/>
                  <a:gd name="T36" fmla="*/ 56 w 970"/>
                  <a:gd name="T37" fmla="*/ 179 h 465"/>
                  <a:gd name="T38" fmla="*/ 50 w 970"/>
                  <a:gd name="T39" fmla="*/ 303 h 465"/>
                  <a:gd name="T40" fmla="*/ 126 w 970"/>
                  <a:gd name="T41" fmla="*/ 302 h 465"/>
                  <a:gd name="T42" fmla="*/ 171 w 970"/>
                  <a:gd name="T43" fmla="*/ 462 h 465"/>
                  <a:gd name="T44" fmla="*/ 247 w 970"/>
                  <a:gd name="T45" fmla="*/ 404 h 465"/>
                  <a:gd name="T46" fmla="*/ 306 w 970"/>
                  <a:gd name="T47" fmla="*/ 289 h 465"/>
                  <a:gd name="T48" fmla="*/ 241 w 970"/>
                  <a:gd name="T49" fmla="*/ 220 h 465"/>
                  <a:gd name="T50" fmla="*/ 310 w 970"/>
                  <a:gd name="T51" fmla="*/ 278 h 465"/>
                  <a:gd name="T52" fmla="*/ 335 w 970"/>
                  <a:gd name="T53" fmla="*/ 243 h 465"/>
                  <a:gd name="T54" fmla="*/ 339 w 970"/>
                  <a:gd name="T55" fmla="*/ 234 h 465"/>
                  <a:gd name="T56" fmla="*/ 408 w 970"/>
                  <a:gd name="T57" fmla="*/ 263 h 465"/>
                  <a:gd name="T58" fmla="*/ 455 w 970"/>
                  <a:gd name="T59" fmla="*/ 325 h 465"/>
                  <a:gd name="T60" fmla="*/ 515 w 970"/>
                  <a:gd name="T61" fmla="*/ 297 h 465"/>
                  <a:gd name="T62" fmla="*/ 542 w 970"/>
                  <a:gd name="T63" fmla="*/ 356 h 465"/>
                  <a:gd name="T64" fmla="*/ 553 w 970"/>
                  <a:gd name="T65" fmla="*/ 339 h 465"/>
                  <a:gd name="T66" fmla="*/ 591 w 970"/>
                  <a:gd name="T67" fmla="*/ 363 h 465"/>
                  <a:gd name="T68" fmla="*/ 602 w 970"/>
                  <a:gd name="T69" fmla="*/ 329 h 465"/>
                  <a:gd name="T70" fmla="*/ 646 w 970"/>
                  <a:gd name="T71" fmla="*/ 297 h 465"/>
                  <a:gd name="T72" fmla="*/ 642 w 970"/>
                  <a:gd name="T73" fmla="*/ 271 h 465"/>
                  <a:gd name="T74" fmla="*/ 688 w 970"/>
                  <a:gd name="T75" fmla="*/ 311 h 465"/>
                  <a:gd name="T76" fmla="*/ 708 w 970"/>
                  <a:gd name="T77" fmla="*/ 284 h 465"/>
                  <a:gd name="T78" fmla="*/ 720 w 970"/>
                  <a:gd name="T79" fmla="*/ 231 h 465"/>
                  <a:gd name="T80" fmla="*/ 810 w 970"/>
                  <a:gd name="T81" fmla="*/ 238 h 465"/>
                  <a:gd name="T82" fmla="*/ 848 w 970"/>
                  <a:gd name="T83" fmla="*/ 246 h 465"/>
                  <a:gd name="T84" fmla="*/ 814 w 970"/>
                  <a:gd name="T85" fmla="*/ 290 h 465"/>
                  <a:gd name="T86" fmla="*/ 848 w 970"/>
                  <a:gd name="T87" fmla="*/ 263 h 465"/>
                  <a:gd name="T88" fmla="*/ 899 w 970"/>
                  <a:gd name="T89" fmla="*/ 277 h 465"/>
                  <a:gd name="T90" fmla="*/ 933 w 970"/>
                  <a:gd name="T91" fmla="*/ 272 h 465"/>
                  <a:gd name="T92" fmla="*/ 953 w 970"/>
                  <a:gd name="T93" fmla="*/ 272 h 465"/>
                  <a:gd name="T94" fmla="*/ 857 w 970"/>
                  <a:gd name="T95" fmla="*/ 200 h 465"/>
                  <a:gd name="T96" fmla="*/ 731 w 970"/>
                  <a:gd name="T97" fmla="*/ 127 h 465"/>
                  <a:gd name="T98" fmla="*/ 676 w 970"/>
                  <a:gd name="T99" fmla="*/ 87 h 465"/>
                  <a:gd name="T100" fmla="*/ 604 w 970"/>
                  <a:gd name="T101" fmla="*/ 57 h 465"/>
                  <a:gd name="T102" fmla="*/ 581 w 970"/>
                  <a:gd name="T103" fmla="*/ 29 h 465"/>
                  <a:gd name="T104" fmla="*/ 538 w 970"/>
                  <a:gd name="T105" fmla="*/ 21 h 465"/>
                  <a:gd name="T106" fmla="*/ 462 w 970"/>
                  <a:gd name="T107" fmla="*/ 28 h 465"/>
                  <a:gd name="T108" fmla="*/ 428 w 970"/>
                  <a:gd name="T109" fmla="*/ 43 h 465"/>
                  <a:gd name="T110" fmla="*/ 397 w 970"/>
                  <a:gd name="T111" fmla="*/ 33 h 465"/>
                  <a:gd name="T112" fmla="*/ 348 w 970"/>
                  <a:gd name="T113" fmla="*/ 30 h 465"/>
                  <a:gd name="T114" fmla="*/ 289 w 970"/>
                  <a:gd name="T115" fmla="*/ 22 h 465"/>
                  <a:gd name="T116" fmla="*/ 252 w 970"/>
                  <a:gd name="T117" fmla="*/ 45 h 465"/>
                  <a:gd name="T118" fmla="*/ 226 w 970"/>
                  <a:gd name="T119" fmla="*/ 9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70" h="465">
                    <a:moveTo>
                      <a:pt x="673" y="306"/>
                    </a:move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moveTo>
                      <a:pt x="195" y="0"/>
                    </a:moveTo>
                    <a:cubicBezTo>
                      <a:pt x="195" y="0"/>
                      <a:pt x="194" y="0"/>
                      <a:pt x="194" y="0"/>
                    </a:cubicBezTo>
                    <a:cubicBezTo>
                      <a:pt x="191" y="0"/>
                      <a:pt x="185" y="3"/>
                      <a:pt x="185" y="3"/>
                    </a:cubicBezTo>
                    <a:cubicBezTo>
                      <a:pt x="181" y="4"/>
                      <a:pt x="171" y="8"/>
                      <a:pt x="167" y="9"/>
                    </a:cubicBezTo>
                    <a:cubicBezTo>
                      <a:pt x="162" y="9"/>
                      <a:pt x="158" y="12"/>
                      <a:pt x="157" y="14"/>
                    </a:cubicBezTo>
                    <a:cubicBezTo>
                      <a:pt x="156" y="17"/>
                      <a:pt x="144" y="24"/>
                      <a:pt x="141" y="27"/>
                    </a:cubicBezTo>
                    <a:cubicBezTo>
                      <a:pt x="139" y="30"/>
                      <a:pt x="139" y="33"/>
                      <a:pt x="134" y="36"/>
                    </a:cubicBezTo>
                    <a:cubicBezTo>
                      <a:pt x="128" y="39"/>
                      <a:pt x="117" y="46"/>
                      <a:pt x="114" y="47"/>
                    </a:cubicBezTo>
                    <a:cubicBezTo>
                      <a:pt x="112" y="49"/>
                      <a:pt x="110" y="49"/>
                      <a:pt x="107" y="50"/>
                    </a:cubicBezTo>
                    <a:cubicBezTo>
                      <a:pt x="105" y="51"/>
                      <a:pt x="104" y="54"/>
                      <a:pt x="105" y="56"/>
                    </a:cubicBezTo>
                    <a:cubicBezTo>
                      <a:pt x="105" y="59"/>
                      <a:pt x="106" y="63"/>
                      <a:pt x="106" y="65"/>
                    </a:cubicBezTo>
                    <a:cubicBezTo>
                      <a:pt x="107" y="68"/>
                      <a:pt x="108" y="72"/>
                      <a:pt x="111" y="72"/>
                    </a:cubicBezTo>
                    <a:cubicBezTo>
                      <a:pt x="112" y="72"/>
                      <a:pt x="113" y="72"/>
                      <a:pt x="113" y="72"/>
                    </a:cubicBezTo>
                    <a:cubicBezTo>
                      <a:pt x="117" y="72"/>
                      <a:pt x="120" y="72"/>
                      <a:pt x="122" y="71"/>
                    </a:cubicBezTo>
                    <a:cubicBezTo>
                      <a:pt x="124" y="70"/>
                      <a:pt x="131" y="65"/>
                      <a:pt x="131" y="65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1" y="65"/>
                      <a:pt x="135" y="69"/>
                      <a:pt x="135" y="71"/>
                    </a:cubicBezTo>
                    <a:cubicBezTo>
                      <a:pt x="135" y="73"/>
                      <a:pt x="135" y="75"/>
                      <a:pt x="136" y="76"/>
                    </a:cubicBezTo>
                    <a:cubicBezTo>
                      <a:pt x="138" y="77"/>
                      <a:pt x="143" y="83"/>
                      <a:pt x="143" y="84"/>
                    </a:cubicBezTo>
                    <a:cubicBezTo>
                      <a:pt x="143" y="85"/>
                      <a:pt x="146" y="87"/>
                      <a:pt x="148" y="87"/>
                    </a:cubicBezTo>
                    <a:cubicBezTo>
                      <a:pt x="148" y="87"/>
                      <a:pt x="148" y="87"/>
                      <a:pt x="148" y="87"/>
                    </a:cubicBezTo>
                    <a:cubicBezTo>
                      <a:pt x="149" y="87"/>
                      <a:pt x="149" y="87"/>
                      <a:pt x="150" y="86"/>
                    </a:cubicBezTo>
                    <a:cubicBezTo>
                      <a:pt x="151" y="84"/>
                      <a:pt x="153" y="82"/>
                      <a:pt x="155" y="82"/>
                    </a:cubicBezTo>
                    <a:cubicBezTo>
                      <a:pt x="155" y="82"/>
                      <a:pt x="155" y="82"/>
                      <a:pt x="156" y="82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8" y="82"/>
                      <a:pt x="160" y="80"/>
                      <a:pt x="160" y="77"/>
                    </a:cubicBezTo>
                    <a:cubicBezTo>
                      <a:pt x="159" y="75"/>
                      <a:pt x="158" y="71"/>
                      <a:pt x="160" y="71"/>
                    </a:cubicBezTo>
                    <a:cubicBezTo>
                      <a:pt x="162" y="70"/>
                      <a:pt x="170" y="66"/>
                      <a:pt x="169" y="64"/>
                    </a:cubicBezTo>
                    <a:cubicBezTo>
                      <a:pt x="168" y="62"/>
                      <a:pt x="161" y="58"/>
                      <a:pt x="161" y="56"/>
                    </a:cubicBezTo>
                    <a:cubicBezTo>
                      <a:pt x="161" y="55"/>
                      <a:pt x="163" y="49"/>
                      <a:pt x="167" y="47"/>
                    </a:cubicBezTo>
                    <a:cubicBezTo>
                      <a:pt x="170" y="46"/>
                      <a:pt x="179" y="43"/>
                      <a:pt x="180" y="41"/>
                    </a:cubicBezTo>
                    <a:cubicBezTo>
                      <a:pt x="180" y="39"/>
                      <a:pt x="180" y="35"/>
                      <a:pt x="182" y="35"/>
                    </a:cubicBezTo>
                    <a:cubicBezTo>
                      <a:pt x="184" y="34"/>
                      <a:pt x="191" y="30"/>
                      <a:pt x="193" y="30"/>
                    </a:cubicBezTo>
                    <a:cubicBezTo>
                      <a:pt x="193" y="30"/>
                      <a:pt x="193" y="30"/>
                      <a:pt x="194" y="30"/>
                    </a:cubicBezTo>
                    <a:cubicBezTo>
                      <a:pt x="194" y="30"/>
                      <a:pt x="194" y="30"/>
                      <a:pt x="194" y="30"/>
                    </a:cubicBezTo>
                    <a:cubicBezTo>
                      <a:pt x="196" y="31"/>
                      <a:pt x="199" y="34"/>
                      <a:pt x="198" y="36"/>
                    </a:cubicBezTo>
                    <a:cubicBezTo>
                      <a:pt x="196" y="38"/>
                      <a:pt x="187" y="43"/>
                      <a:pt x="186" y="44"/>
                    </a:cubicBezTo>
                    <a:cubicBezTo>
                      <a:pt x="185" y="45"/>
                      <a:pt x="180" y="48"/>
                      <a:pt x="180" y="50"/>
                    </a:cubicBezTo>
                    <a:cubicBezTo>
                      <a:pt x="181" y="51"/>
                      <a:pt x="180" y="60"/>
                      <a:pt x="182" y="61"/>
                    </a:cubicBezTo>
                    <a:cubicBezTo>
                      <a:pt x="183" y="61"/>
                      <a:pt x="188" y="64"/>
                      <a:pt x="191" y="64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95" y="64"/>
                      <a:pt x="207" y="63"/>
                      <a:pt x="211" y="63"/>
                    </a:cubicBezTo>
                    <a:cubicBezTo>
                      <a:pt x="212" y="63"/>
                      <a:pt x="212" y="63"/>
                      <a:pt x="213" y="63"/>
                    </a:cubicBezTo>
                    <a:cubicBezTo>
                      <a:pt x="213" y="63"/>
                      <a:pt x="213" y="63"/>
                      <a:pt x="213" y="63"/>
                    </a:cubicBezTo>
                    <a:cubicBezTo>
                      <a:pt x="214" y="63"/>
                      <a:pt x="214" y="63"/>
                      <a:pt x="214" y="63"/>
                    </a:cubicBezTo>
                    <a:cubicBezTo>
                      <a:pt x="216" y="64"/>
                      <a:pt x="219" y="66"/>
                      <a:pt x="218" y="67"/>
                    </a:cubicBezTo>
                    <a:cubicBezTo>
                      <a:pt x="217" y="68"/>
                      <a:pt x="211" y="68"/>
                      <a:pt x="207" y="69"/>
                    </a:cubicBezTo>
                    <a:cubicBezTo>
                      <a:pt x="205" y="69"/>
                      <a:pt x="204" y="69"/>
                      <a:pt x="203" y="69"/>
                    </a:cubicBezTo>
                    <a:cubicBezTo>
                      <a:pt x="203" y="69"/>
                      <a:pt x="203" y="69"/>
                      <a:pt x="203" y="69"/>
                    </a:cubicBezTo>
                    <a:cubicBezTo>
                      <a:pt x="201" y="69"/>
                      <a:pt x="198" y="68"/>
                      <a:pt x="196" y="68"/>
                    </a:cubicBezTo>
                    <a:cubicBezTo>
                      <a:pt x="193" y="68"/>
                      <a:pt x="191" y="69"/>
                      <a:pt x="191" y="69"/>
                    </a:cubicBezTo>
                    <a:cubicBezTo>
                      <a:pt x="191" y="71"/>
                      <a:pt x="195" y="74"/>
                      <a:pt x="195" y="76"/>
                    </a:cubicBezTo>
                    <a:cubicBezTo>
                      <a:pt x="195" y="77"/>
                      <a:pt x="194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1" y="80"/>
                      <a:pt x="191" y="80"/>
                      <a:pt x="191" y="80"/>
                    </a:cubicBezTo>
                    <a:cubicBezTo>
                      <a:pt x="189" y="79"/>
                      <a:pt x="186" y="77"/>
                      <a:pt x="184" y="77"/>
                    </a:cubicBezTo>
                    <a:cubicBezTo>
                      <a:pt x="184" y="77"/>
                      <a:pt x="184" y="77"/>
                      <a:pt x="184" y="77"/>
                    </a:cubicBezTo>
                    <a:cubicBezTo>
                      <a:pt x="183" y="77"/>
                      <a:pt x="182" y="77"/>
                      <a:pt x="182" y="78"/>
                    </a:cubicBezTo>
                    <a:cubicBezTo>
                      <a:pt x="180" y="80"/>
                      <a:pt x="180" y="87"/>
                      <a:pt x="178" y="88"/>
                    </a:cubicBezTo>
                    <a:cubicBezTo>
                      <a:pt x="176" y="89"/>
                      <a:pt x="173" y="92"/>
                      <a:pt x="171" y="92"/>
                    </a:cubicBezTo>
                    <a:cubicBezTo>
                      <a:pt x="171" y="92"/>
                      <a:pt x="171" y="92"/>
                      <a:pt x="171" y="92"/>
                    </a:cubicBezTo>
                    <a:cubicBezTo>
                      <a:pt x="170" y="91"/>
                      <a:pt x="170" y="91"/>
                      <a:pt x="170" y="91"/>
                    </a:cubicBezTo>
                    <a:cubicBezTo>
                      <a:pt x="169" y="91"/>
                      <a:pt x="167" y="91"/>
                      <a:pt x="165" y="90"/>
                    </a:cubicBezTo>
                    <a:cubicBezTo>
                      <a:pt x="165" y="90"/>
                      <a:pt x="164" y="90"/>
                      <a:pt x="164" y="90"/>
                    </a:cubicBezTo>
                    <a:cubicBezTo>
                      <a:pt x="162" y="90"/>
                      <a:pt x="159" y="91"/>
                      <a:pt x="157" y="92"/>
                    </a:cubicBezTo>
                    <a:cubicBezTo>
                      <a:pt x="154" y="93"/>
                      <a:pt x="152" y="94"/>
                      <a:pt x="150" y="94"/>
                    </a:cubicBezTo>
                    <a:cubicBezTo>
                      <a:pt x="150" y="94"/>
                      <a:pt x="150" y="94"/>
                      <a:pt x="150" y="94"/>
                    </a:cubicBezTo>
                    <a:cubicBezTo>
                      <a:pt x="150" y="94"/>
                      <a:pt x="149" y="94"/>
                      <a:pt x="148" y="94"/>
                    </a:cubicBezTo>
                    <a:cubicBezTo>
                      <a:pt x="147" y="92"/>
                      <a:pt x="147" y="91"/>
                      <a:pt x="144" y="91"/>
                    </a:cubicBezTo>
                    <a:cubicBezTo>
                      <a:pt x="144" y="91"/>
                      <a:pt x="144" y="91"/>
                      <a:pt x="144" y="91"/>
                    </a:cubicBezTo>
                    <a:cubicBezTo>
                      <a:pt x="144" y="91"/>
                      <a:pt x="143" y="91"/>
                      <a:pt x="142" y="91"/>
                    </a:cubicBezTo>
                    <a:cubicBezTo>
                      <a:pt x="140" y="92"/>
                      <a:pt x="137" y="92"/>
                      <a:pt x="134" y="92"/>
                    </a:cubicBezTo>
                    <a:cubicBezTo>
                      <a:pt x="134" y="92"/>
                      <a:pt x="134" y="92"/>
                      <a:pt x="134" y="92"/>
                    </a:cubicBezTo>
                    <a:cubicBezTo>
                      <a:pt x="133" y="92"/>
                      <a:pt x="132" y="92"/>
                      <a:pt x="132" y="91"/>
                    </a:cubicBezTo>
                    <a:cubicBezTo>
                      <a:pt x="133" y="89"/>
                      <a:pt x="141" y="87"/>
                      <a:pt x="139" y="85"/>
                    </a:cubicBezTo>
                    <a:cubicBezTo>
                      <a:pt x="137" y="84"/>
                      <a:pt x="134" y="84"/>
                      <a:pt x="132" y="83"/>
                    </a:cubicBezTo>
                    <a:cubicBezTo>
                      <a:pt x="131" y="82"/>
                      <a:pt x="132" y="74"/>
                      <a:pt x="129" y="74"/>
                    </a:cubicBezTo>
                    <a:cubicBezTo>
                      <a:pt x="129" y="75"/>
                      <a:pt x="129" y="75"/>
                      <a:pt x="129" y="75"/>
                    </a:cubicBezTo>
                    <a:cubicBezTo>
                      <a:pt x="126" y="76"/>
                      <a:pt x="116" y="79"/>
                      <a:pt x="117" y="81"/>
                    </a:cubicBezTo>
                    <a:cubicBezTo>
                      <a:pt x="118" y="84"/>
                      <a:pt x="120" y="89"/>
                      <a:pt x="121" y="91"/>
                    </a:cubicBezTo>
                    <a:cubicBezTo>
                      <a:pt x="122" y="93"/>
                      <a:pt x="121" y="95"/>
                      <a:pt x="118" y="95"/>
                    </a:cubicBezTo>
                    <a:cubicBezTo>
                      <a:pt x="118" y="95"/>
                      <a:pt x="117" y="95"/>
                      <a:pt x="117" y="95"/>
                    </a:cubicBezTo>
                    <a:cubicBezTo>
                      <a:pt x="116" y="95"/>
                      <a:pt x="116" y="95"/>
                      <a:pt x="115" y="95"/>
                    </a:cubicBezTo>
                    <a:cubicBezTo>
                      <a:pt x="114" y="95"/>
                      <a:pt x="114" y="95"/>
                      <a:pt x="113" y="95"/>
                    </a:cubicBezTo>
                    <a:cubicBezTo>
                      <a:pt x="111" y="95"/>
                      <a:pt x="110" y="95"/>
                      <a:pt x="108" y="96"/>
                    </a:cubicBezTo>
                    <a:cubicBezTo>
                      <a:pt x="105" y="99"/>
                      <a:pt x="100" y="102"/>
                      <a:pt x="99" y="104"/>
                    </a:cubicBezTo>
                    <a:cubicBezTo>
                      <a:pt x="99" y="106"/>
                      <a:pt x="93" y="107"/>
                      <a:pt x="91" y="109"/>
                    </a:cubicBezTo>
                    <a:cubicBezTo>
                      <a:pt x="90" y="110"/>
                      <a:pt x="89" y="112"/>
                      <a:pt x="87" y="113"/>
                    </a:cubicBezTo>
                    <a:cubicBezTo>
                      <a:pt x="85" y="114"/>
                      <a:pt x="81" y="117"/>
                      <a:pt x="79" y="117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78" y="117"/>
                      <a:pt x="74" y="115"/>
                      <a:pt x="72" y="115"/>
                    </a:cubicBezTo>
                    <a:cubicBezTo>
                      <a:pt x="72" y="115"/>
                      <a:pt x="72" y="115"/>
                      <a:pt x="72" y="115"/>
                    </a:cubicBezTo>
                    <a:cubicBezTo>
                      <a:pt x="72" y="115"/>
                      <a:pt x="71" y="116"/>
                      <a:pt x="71" y="116"/>
                    </a:cubicBezTo>
                    <a:cubicBezTo>
                      <a:pt x="71" y="117"/>
                      <a:pt x="71" y="120"/>
                      <a:pt x="69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120"/>
                      <a:pt x="67" y="120"/>
                      <a:pt x="66" y="120"/>
                    </a:cubicBezTo>
                    <a:cubicBezTo>
                      <a:pt x="66" y="120"/>
                      <a:pt x="66" y="120"/>
                      <a:pt x="65" y="120"/>
                    </a:cubicBezTo>
                    <a:cubicBezTo>
                      <a:pt x="62" y="120"/>
                      <a:pt x="59" y="121"/>
                      <a:pt x="59" y="121"/>
                    </a:cubicBezTo>
                    <a:cubicBezTo>
                      <a:pt x="59" y="122"/>
                      <a:pt x="62" y="125"/>
                      <a:pt x="64" y="125"/>
                    </a:cubicBezTo>
                    <a:cubicBezTo>
                      <a:pt x="67" y="126"/>
                      <a:pt x="72" y="128"/>
                      <a:pt x="73" y="130"/>
                    </a:cubicBezTo>
                    <a:cubicBezTo>
                      <a:pt x="74" y="132"/>
                      <a:pt x="74" y="136"/>
                      <a:pt x="75" y="137"/>
                    </a:cubicBezTo>
                    <a:cubicBezTo>
                      <a:pt x="76" y="138"/>
                      <a:pt x="75" y="143"/>
                      <a:pt x="73" y="144"/>
                    </a:cubicBezTo>
                    <a:cubicBezTo>
                      <a:pt x="73" y="144"/>
                      <a:pt x="72" y="144"/>
                      <a:pt x="70" y="144"/>
                    </a:cubicBezTo>
                    <a:cubicBezTo>
                      <a:pt x="69" y="144"/>
                      <a:pt x="67" y="144"/>
                      <a:pt x="65" y="144"/>
                    </a:cubicBezTo>
                    <a:cubicBezTo>
                      <a:pt x="61" y="144"/>
                      <a:pt x="55" y="144"/>
                      <a:pt x="54" y="144"/>
                    </a:cubicBezTo>
                    <a:cubicBezTo>
                      <a:pt x="52" y="144"/>
                      <a:pt x="49" y="143"/>
                      <a:pt x="46" y="143"/>
                    </a:cubicBezTo>
                    <a:cubicBezTo>
                      <a:pt x="46" y="143"/>
                      <a:pt x="46" y="143"/>
                      <a:pt x="46" y="143"/>
                    </a:cubicBezTo>
                    <a:cubicBezTo>
                      <a:pt x="45" y="143"/>
                      <a:pt x="44" y="143"/>
                      <a:pt x="43" y="144"/>
                    </a:cubicBezTo>
                    <a:cubicBezTo>
                      <a:pt x="41" y="146"/>
                      <a:pt x="36" y="147"/>
                      <a:pt x="37" y="149"/>
                    </a:cubicBezTo>
                    <a:cubicBezTo>
                      <a:pt x="38" y="150"/>
                      <a:pt x="40" y="152"/>
                      <a:pt x="40" y="153"/>
                    </a:cubicBezTo>
                    <a:cubicBezTo>
                      <a:pt x="39" y="155"/>
                      <a:pt x="41" y="159"/>
                      <a:pt x="38" y="161"/>
                    </a:cubicBezTo>
                    <a:cubicBezTo>
                      <a:pt x="35" y="164"/>
                      <a:pt x="38" y="167"/>
                      <a:pt x="39" y="167"/>
                    </a:cubicBezTo>
                    <a:cubicBezTo>
                      <a:pt x="40" y="168"/>
                      <a:pt x="39" y="173"/>
                      <a:pt x="41" y="173"/>
                    </a:cubicBezTo>
                    <a:cubicBezTo>
                      <a:pt x="41" y="173"/>
                      <a:pt x="41" y="173"/>
                      <a:pt x="41" y="173"/>
                    </a:cubicBezTo>
                    <a:cubicBezTo>
                      <a:pt x="44" y="173"/>
                      <a:pt x="50" y="172"/>
                      <a:pt x="50" y="172"/>
                    </a:cubicBezTo>
                    <a:cubicBezTo>
                      <a:pt x="50" y="172"/>
                      <a:pt x="50" y="172"/>
                      <a:pt x="50" y="172"/>
                    </a:cubicBezTo>
                    <a:cubicBezTo>
                      <a:pt x="50" y="172"/>
                      <a:pt x="52" y="176"/>
                      <a:pt x="54" y="176"/>
                    </a:cubicBezTo>
                    <a:cubicBezTo>
                      <a:pt x="54" y="176"/>
                      <a:pt x="54" y="176"/>
                      <a:pt x="54" y="176"/>
                    </a:cubicBezTo>
                    <a:cubicBezTo>
                      <a:pt x="54" y="176"/>
                      <a:pt x="54" y="176"/>
                      <a:pt x="54" y="176"/>
                    </a:cubicBezTo>
                    <a:cubicBezTo>
                      <a:pt x="56" y="175"/>
                      <a:pt x="59" y="172"/>
                      <a:pt x="62" y="172"/>
                    </a:cubicBezTo>
                    <a:cubicBezTo>
                      <a:pt x="63" y="172"/>
                      <a:pt x="64" y="172"/>
                      <a:pt x="66" y="172"/>
                    </a:cubicBezTo>
                    <a:cubicBezTo>
                      <a:pt x="69" y="172"/>
                      <a:pt x="72" y="172"/>
                      <a:pt x="73" y="171"/>
                    </a:cubicBezTo>
                    <a:cubicBezTo>
                      <a:pt x="75" y="170"/>
                      <a:pt x="80" y="165"/>
                      <a:pt x="80" y="165"/>
                    </a:cubicBezTo>
                    <a:cubicBezTo>
                      <a:pt x="80" y="165"/>
                      <a:pt x="82" y="165"/>
                      <a:pt x="83" y="163"/>
                    </a:cubicBezTo>
                    <a:cubicBezTo>
                      <a:pt x="83" y="162"/>
                      <a:pt x="80" y="159"/>
                      <a:pt x="83" y="157"/>
                    </a:cubicBezTo>
                    <a:cubicBezTo>
                      <a:pt x="85" y="156"/>
                      <a:pt x="88" y="152"/>
                      <a:pt x="91" y="152"/>
                    </a:cubicBezTo>
                    <a:cubicBezTo>
                      <a:pt x="91" y="152"/>
                      <a:pt x="91" y="152"/>
                      <a:pt x="91" y="152"/>
                    </a:cubicBezTo>
                    <a:cubicBezTo>
                      <a:pt x="91" y="152"/>
                      <a:pt x="91" y="152"/>
                      <a:pt x="91" y="152"/>
                    </a:cubicBezTo>
                    <a:cubicBezTo>
                      <a:pt x="93" y="152"/>
                      <a:pt x="96" y="150"/>
                      <a:pt x="96" y="148"/>
                    </a:cubicBezTo>
                    <a:cubicBezTo>
                      <a:pt x="96" y="146"/>
                      <a:pt x="96" y="143"/>
                      <a:pt x="99" y="143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3"/>
                      <a:pt x="103" y="143"/>
                      <a:pt x="104" y="143"/>
                    </a:cubicBezTo>
                    <a:cubicBezTo>
                      <a:pt x="106" y="143"/>
                      <a:pt x="107" y="144"/>
                      <a:pt x="109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2" y="143"/>
                      <a:pt x="116" y="142"/>
                      <a:pt x="118" y="141"/>
                    </a:cubicBezTo>
                    <a:cubicBezTo>
                      <a:pt x="120" y="140"/>
                      <a:pt x="123" y="139"/>
                      <a:pt x="125" y="139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5" y="139"/>
                      <a:pt x="126" y="139"/>
                      <a:pt x="126" y="139"/>
                    </a:cubicBezTo>
                    <a:cubicBezTo>
                      <a:pt x="127" y="140"/>
                      <a:pt x="129" y="145"/>
                      <a:pt x="131" y="146"/>
                    </a:cubicBezTo>
                    <a:cubicBezTo>
                      <a:pt x="132" y="146"/>
                      <a:pt x="136" y="150"/>
                      <a:pt x="138" y="150"/>
                    </a:cubicBezTo>
                    <a:cubicBezTo>
                      <a:pt x="140" y="151"/>
                      <a:pt x="147" y="155"/>
                      <a:pt x="148" y="155"/>
                    </a:cubicBezTo>
                    <a:cubicBezTo>
                      <a:pt x="150" y="156"/>
                      <a:pt x="152" y="160"/>
                      <a:pt x="154" y="160"/>
                    </a:cubicBezTo>
                    <a:cubicBezTo>
                      <a:pt x="156" y="161"/>
                      <a:pt x="157" y="163"/>
                      <a:pt x="157" y="164"/>
                    </a:cubicBezTo>
                    <a:cubicBezTo>
                      <a:pt x="156" y="165"/>
                      <a:pt x="155" y="168"/>
                      <a:pt x="156" y="168"/>
                    </a:cubicBezTo>
                    <a:cubicBezTo>
                      <a:pt x="156" y="168"/>
                      <a:pt x="156" y="168"/>
                      <a:pt x="156" y="168"/>
                    </a:cubicBezTo>
                    <a:cubicBezTo>
                      <a:pt x="157" y="168"/>
                      <a:pt x="161" y="166"/>
                      <a:pt x="162" y="165"/>
                    </a:cubicBezTo>
                    <a:cubicBezTo>
                      <a:pt x="163" y="163"/>
                      <a:pt x="158" y="159"/>
                      <a:pt x="160" y="158"/>
                    </a:cubicBezTo>
                    <a:cubicBezTo>
                      <a:pt x="161" y="158"/>
                      <a:pt x="161" y="158"/>
                      <a:pt x="161" y="158"/>
                    </a:cubicBezTo>
                    <a:cubicBezTo>
                      <a:pt x="162" y="158"/>
                      <a:pt x="163" y="159"/>
                      <a:pt x="164" y="159"/>
                    </a:cubicBezTo>
                    <a:cubicBezTo>
                      <a:pt x="165" y="160"/>
                      <a:pt x="166" y="161"/>
                      <a:pt x="167" y="161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9" y="160"/>
                      <a:pt x="162" y="154"/>
                      <a:pt x="160" y="153"/>
                    </a:cubicBezTo>
                    <a:cubicBezTo>
                      <a:pt x="157" y="153"/>
                      <a:pt x="152" y="151"/>
                      <a:pt x="150" y="149"/>
                    </a:cubicBezTo>
                    <a:cubicBezTo>
                      <a:pt x="149" y="147"/>
                      <a:pt x="143" y="142"/>
                      <a:pt x="142" y="141"/>
                    </a:cubicBezTo>
                    <a:cubicBezTo>
                      <a:pt x="140" y="140"/>
                      <a:pt x="137" y="134"/>
                      <a:pt x="139" y="134"/>
                    </a:cubicBezTo>
                    <a:cubicBezTo>
                      <a:pt x="140" y="134"/>
                      <a:pt x="140" y="134"/>
                      <a:pt x="140" y="134"/>
                    </a:cubicBezTo>
                    <a:cubicBezTo>
                      <a:pt x="140" y="134"/>
                      <a:pt x="140" y="134"/>
                      <a:pt x="140" y="134"/>
                    </a:cubicBezTo>
                    <a:cubicBezTo>
                      <a:pt x="143" y="134"/>
                      <a:pt x="147" y="135"/>
                      <a:pt x="149" y="137"/>
                    </a:cubicBezTo>
                    <a:cubicBezTo>
                      <a:pt x="151" y="138"/>
                      <a:pt x="155" y="144"/>
                      <a:pt x="157" y="144"/>
                    </a:cubicBezTo>
                    <a:cubicBezTo>
                      <a:pt x="157" y="144"/>
                      <a:pt x="157" y="144"/>
                      <a:pt x="157" y="144"/>
                    </a:cubicBezTo>
                    <a:cubicBezTo>
                      <a:pt x="157" y="144"/>
                      <a:pt x="157" y="144"/>
                      <a:pt x="157" y="144"/>
                    </a:cubicBezTo>
                    <a:cubicBezTo>
                      <a:pt x="159" y="144"/>
                      <a:pt x="164" y="148"/>
                      <a:pt x="167" y="149"/>
                    </a:cubicBezTo>
                    <a:cubicBezTo>
                      <a:pt x="169" y="150"/>
                      <a:pt x="170" y="152"/>
                      <a:pt x="170" y="153"/>
                    </a:cubicBezTo>
                    <a:cubicBezTo>
                      <a:pt x="170" y="154"/>
                      <a:pt x="169" y="156"/>
                      <a:pt x="172" y="158"/>
                    </a:cubicBezTo>
                    <a:cubicBezTo>
                      <a:pt x="175" y="160"/>
                      <a:pt x="180" y="165"/>
                      <a:pt x="181" y="167"/>
                    </a:cubicBezTo>
                    <a:cubicBezTo>
                      <a:pt x="183" y="170"/>
                      <a:pt x="186" y="174"/>
                      <a:pt x="187" y="174"/>
                    </a:cubicBezTo>
                    <a:cubicBezTo>
                      <a:pt x="188" y="174"/>
                      <a:pt x="188" y="174"/>
                      <a:pt x="188" y="174"/>
                    </a:cubicBezTo>
                    <a:cubicBezTo>
                      <a:pt x="188" y="174"/>
                      <a:pt x="188" y="174"/>
                      <a:pt x="188" y="174"/>
                    </a:cubicBezTo>
                    <a:cubicBezTo>
                      <a:pt x="189" y="174"/>
                      <a:pt x="192" y="170"/>
                      <a:pt x="192" y="168"/>
                    </a:cubicBezTo>
                    <a:cubicBezTo>
                      <a:pt x="193" y="166"/>
                      <a:pt x="191" y="164"/>
                      <a:pt x="190" y="163"/>
                    </a:cubicBezTo>
                    <a:cubicBezTo>
                      <a:pt x="189" y="161"/>
                      <a:pt x="187" y="158"/>
                      <a:pt x="188" y="158"/>
                    </a:cubicBezTo>
                    <a:cubicBezTo>
                      <a:pt x="188" y="158"/>
                      <a:pt x="188" y="158"/>
                      <a:pt x="188" y="158"/>
                    </a:cubicBezTo>
                    <a:cubicBezTo>
                      <a:pt x="188" y="158"/>
                      <a:pt x="188" y="158"/>
                      <a:pt x="188" y="158"/>
                    </a:cubicBezTo>
                    <a:cubicBezTo>
                      <a:pt x="189" y="158"/>
                      <a:pt x="191" y="160"/>
                      <a:pt x="193" y="160"/>
                    </a:cubicBezTo>
                    <a:cubicBezTo>
                      <a:pt x="193" y="160"/>
                      <a:pt x="193" y="160"/>
                      <a:pt x="193" y="160"/>
                    </a:cubicBezTo>
                    <a:cubicBezTo>
                      <a:pt x="193" y="160"/>
                      <a:pt x="194" y="160"/>
                      <a:pt x="194" y="160"/>
                    </a:cubicBezTo>
                    <a:cubicBezTo>
                      <a:pt x="195" y="158"/>
                      <a:pt x="197" y="156"/>
                      <a:pt x="199" y="156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200" y="157"/>
                      <a:pt x="200" y="157"/>
                      <a:pt x="200" y="157"/>
                    </a:cubicBezTo>
                    <a:cubicBezTo>
                      <a:pt x="201" y="157"/>
                      <a:pt x="202" y="159"/>
                      <a:pt x="204" y="159"/>
                    </a:cubicBezTo>
                    <a:cubicBezTo>
                      <a:pt x="204" y="159"/>
                      <a:pt x="205" y="159"/>
                      <a:pt x="205" y="159"/>
                    </a:cubicBezTo>
                    <a:cubicBezTo>
                      <a:pt x="207" y="159"/>
                      <a:pt x="211" y="158"/>
                      <a:pt x="212" y="157"/>
                    </a:cubicBezTo>
                    <a:cubicBezTo>
                      <a:pt x="214" y="156"/>
                      <a:pt x="212" y="154"/>
                      <a:pt x="213" y="152"/>
                    </a:cubicBezTo>
                    <a:cubicBezTo>
                      <a:pt x="215" y="149"/>
                      <a:pt x="219" y="146"/>
                      <a:pt x="219" y="143"/>
                    </a:cubicBezTo>
                    <a:cubicBezTo>
                      <a:pt x="219" y="141"/>
                      <a:pt x="218" y="138"/>
                      <a:pt x="222" y="136"/>
                    </a:cubicBezTo>
                    <a:cubicBezTo>
                      <a:pt x="224" y="135"/>
                      <a:pt x="227" y="134"/>
                      <a:pt x="230" y="134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31" y="134"/>
                      <a:pt x="232" y="135"/>
                      <a:pt x="232" y="135"/>
                    </a:cubicBezTo>
                    <a:cubicBezTo>
                      <a:pt x="234" y="136"/>
                      <a:pt x="239" y="137"/>
                      <a:pt x="239" y="137"/>
                    </a:cubicBezTo>
                    <a:cubicBezTo>
                      <a:pt x="239" y="137"/>
                      <a:pt x="233" y="140"/>
                      <a:pt x="234" y="141"/>
                    </a:cubicBezTo>
                    <a:cubicBezTo>
                      <a:pt x="235" y="142"/>
                      <a:pt x="237" y="145"/>
                      <a:pt x="239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1" y="145"/>
                      <a:pt x="248" y="143"/>
                      <a:pt x="248" y="143"/>
                    </a:cubicBezTo>
                    <a:cubicBezTo>
                      <a:pt x="248" y="143"/>
                      <a:pt x="248" y="143"/>
                      <a:pt x="248" y="143"/>
                    </a:cubicBezTo>
                    <a:cubicBezTo>
                      <a:pt x="246" y="141"/>
                      <a:pt x="245" y="140"/>
                      <a:pt x="243" y="138"/>
                    </a:cubicBezTo>
                    <a:cubicBezTo>
                      <a:pt x="243" y="138"/>
                      <a:pt x="253" y="135"/>
                      <a:pt x="256" y="135"/>
                    </a:cubicBezTo>
                    <a:cubicBezTo>
                      <a:pt x="256" y="135"/>
                      <a:pt x="256" y="135"/>
                      <a:pt x="256" y="135"/>
                    </a:cubicBezTo>
                    <a:cubicBezTo>
                      <a:pt x="258" y="135"/>
                      <a:pt x="265" y="135"/>
                      <a:pt x="265" y="135"/>
                    </a:cubicBezTo>
                    <a:cubicBezTo>
                      <a:pt x="265" y="135"/>
                      <a:pt x="254" y="143"/>
                      <a:pt x="256" y="145"/>
                    </a:cubicBezTo>
                    <a:cubicBezTo>
                      <a:pt x="258" y="146"/>
                      <a:pt x="264" y="148"/>
                      <a:pt x="266" y="150"/>
                    </a:cubicBezTo>
                    <a:cubicBezTo>
                      <a:pt x="269" y="152"/>
                      <a:pt x="275" y="155"/>
                      <a:pt x="275" y="157"/>
                    </a:cubicBezTo>
                    <a:cubicBezTo>
                      <a:pt x="276" y="160"/>
                      <a:pt x="278" y="163"/>
                      <a:pt x="272" y="164"/>
                    </a:cubicBezTo>
                    <a:cubicBezTo>
                      <a:pt x="270" y="164"/>
                      <a:pt x="267" y="164"/>
                      <a:pt x="264" y="164"/>
                    </a:cubicBezTo>
                    <a:cubicBezTo>
                      <a:pt x="263" y="164"/>
                      <a:pt x="262" y="164"/>
                      <a:pt x="260" y="164"/>
                    </a:cubicBezTo>
                    <a:cubicBezTo>
                      <a:pt x="259" y="164"/>
                      <a:pt x="258" y="163"/>
                      <a:pt x="257" y="163"/>
                    </a:cubicBezTo>
                    <a:cubicBezTo>
                      <a:pt x="255" y="161"/>
                      <a:pt x="250" y="157"/>
                      <a:pt x="247" y="157"/>
                    </a:cubicBezTo>
                    <a:cubicBezTo>
                      <a:pt x="246" y="157"/>
                      <a:pt x="246" y="157"/>
                      <a:pt x="246" y="157"/>
                    </a:cubicBezTo>
                    <a:cubicBezTo>
                      <a:pt x="246" y="157"/>
                      <a:pt x="245" y="157"/>
                      <a:pt x="244" y="157"/>
                    </a:cubicBezTo>
                    <a:cubicBezTo>
                      <a:pt x="243" y="157"/>
                      <a:pt x="242" y="157"/>
                      <a:pt x="240" y="157"/>
                    </a:cubicBezTo>
                    <a:cubicBezTo>
                      <a:pt x="239" y="157"/>
                      <a:pt x="237" y="157"/>
                      <a:pt x="236" y="157"/>
                    </a:cubicBezTo>
                    <a:cubicBezTo>
                      <a:pt x="235" y="157"/>
                      <a:pt x="234" y="157"/>
                      <a:pt x="233" y="157"/>
                    </a:cubicBezTo>
                    <a:cubicBezTo>
                      <a:pt x="229" y="158"/>
                      <a:pt x="226" y="160"/>
                      <a:pt x="224" y="160"/>
                    </a:cubicBez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2" y="159"/>
                      <a:pt x="222" y="159"/>
                      <a:pt x="222" y="159"/>
                    </a:cubicBezTo>
                    <a:cubicBezTo>
                      <a:pt x="222" y="159"/>
                      <a:pt x="222" y="159"/>
                      <a:pt x="221" y="159"/>
                    </a:cubicBezTo>
                    <a:cubicBezTo>
                      <a:pt x="220" y="159"/>
                      <a:pt x="218" y="160"/>
                      <a:pt x="216" y="161"/>
                    </a:cubicBezTo>
                    <a:cubicBezTo>
                      <a:pt x="214" y="162"/>
                      <a:pt x="204" y="162"/>
                      <a:pt x="204" y="164"/>
                    </a:cubicBezTo>
                    <a:cubicBezTo>
                      <a:pt x="204" y="165"/>
                      <a:pt x="204" y="172"/>
                      <a:pt x="208" y="173"/>
                    </a:cubicBezTo>
                    <a:cubicBezTo>
                      <a:pt x="212" y="174"/>
                      <a:pt x="218" y="177"/>
                      <a:pt x="220" y="178"/>
                    </a:cubicBezTo>
                    <a:cubicBezTo>
                      <a:pt x="221" y="178"/>
                      <a:pt x="221" y="178"/>
                      <a:pt x="221" y="178"/>
                    </a:cubicBezTo>
                    <a:cubicBezTo>
                      <a:pt x="221" y="178"/>
                      <a:pt x="221" y="178"/>
                      <a:pt x="221" y="178"/>
                    </a:cubicBezTo>
                    <a:cubicBezTo>
                      <a:pt x="222" y="178"/>
                      <a:pt x="223" y="178"/>
                      <a:pt x="223" y="178"/>
                    </a:cubicBezTo>
                    <a:cubicBezTo>
                      <a:pt x="224" y="177"/>
                      <a:pt x="225" y="177"/>
                      <a:pt x="226" y="177"/>
                    </a:cubicBezTo>
                    <a:cubicBezTo>
                      <a:pt x="227" y="177"/>
                      <a:pt x="227" y="177"/>
                      <a:pt x="227" y="177"/>
                    </a:cubicBezTo>
                    <a:cubicBezTo>
                      <a:pt x="227" y="177"/>
                      <a:pt x="228" y="177"/>
                      <a:pt x="228" y="177"/>
                    </a:cubicBezTo>
                    <a:cubicBezTo>
                      <a:pt x="232" y="178"/>
                      <a:pt x="233" y="181"/>
                      <a:pt x="236" y="182"/>
                    </a:cubicBezTo>
                    <a:cubicBezTo>
                      <a:pt x="236" y="182"/>
                      <a:pt x="237" y="182"/>
                      <a:pt x="237" y="182"/>
                    </a:cubicBezTo>
                    <a:cubicBezTo>
                      <a:pt x="237" y="182"/>
                      <a:pt x="237" y="182"/>
                      <a:pt x="238" y="182"/>
                    </a:cubicBezTo>
                    <a:cubicBezTo>
                      <a:pt x="242" y="181"/>
                      <a:pt x="249" y="179"/>
                      <a:pt x="252" y="179"/>
                    </a:cubicBezTo>
                    <a:cubicBezTo>
                      <a:pt x="252" y="179"/>
                      <a:pt x="252" y="179"/>
                      <a:pt x="252" y="179"/>
                    </a:cubicBezTo>
                    <a:cubicBezTo>
                      <a:pt x="252" y="179"/>
                      <a:pt x="252" y="179"/>
                      <a:pt x="252" y="179"/>
                    </a:cubicBezTo>
                    <a:cubicBezTo>
                      <a:pt x="254" y="179"/>
                      <a:pt x="248" y="185"/>
                      <a:pt x="249" y="188"/>
                    </a:cubicBezTo>
                    <a:cubicBezTo>
                      <a:pt x="250" y="190"/>
                      <a:pt x="248" y="195"/>
                      <a:pt x="245" y="197"/>
                    </a:cubicBezTo>
                    <a:cubicBezTo>
                      <a:pt x="242" y="198"/>
                      <a:pt x="239" y="201"/>
                      <a:pt x="237" y="201"/>
                    </a:cubicBezTo>
                    <a:cubicBezTo>
                      <a:pt x="237" y="201"/>
                      <a:pt x="237" y="201"/>
                      <a:pt x="236" y="201"/>
                    </a:cubicBezTo>
                    <a:cubicBezTo>
                      <a:pt x="236" y="201"/>
                      <a:pt x="236" y="201"/>
                      <a:pt x="236" y="201"/>
                    </a:cubicBezTo>
                    <a:cubicBezTo>
                      <a:pt x="234" y="200"/>
                      <a:pt x="233" y="198"/>
                      <a:pt x="230" y="198"/>
                    </a:cubicBezTo>
                    <a:cubicBezTo>
                      <a:pt x="230" y="198"/>
                      <a:pt x="229" y="198"/>
                      <a:pt x="229" y="198"/>
                    </a:cubicBezTo>
                    <a:cubicBezTo>
                      <a:pt x="228" y="198"/>
                      <a:pt x="228" y="198"/>
                      <a:pt x="227" y="199"/>
                    </a:cubicBezTo>
                    <a:cubicBezTo>
                      <a:pt x="223" y="200"/>
                      <a:pt x="222" y="203"/>
                      <a:pt x="219" y="203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18" y="203"/>
                      <a:pt x="217" y="202"/>
                      <a:pt x="215" y="201"/>
                    </a:cubicBezTo>
                    <a:cubicBezTo>
                      <a:pt x="209" y="198"/>
                      <a:pt x="204" y="196"/>
                      <a:pt x="201" y="196"/>
                    </a:cubicBezTo>
                    <a:cubicBezTo>
                      <a:pt x="201" y="196"/>
                      <a:pt x="200" y="196"/>
                      <a:pt x="200" y="196"/>
                    </a:cubicBezTo>
                    <a:cubicBezTo>
                      <a:pt x="199" y="195"/>
                      <a:pt x="198" y="195"/>
                      <a:pt x="197" y="195"/>
                    </a:cubicBezTo>
                    <a:cubicBezTo>
                      <a:pt x="196" y="195"/>
                      <a:pt x="196" y="195"/>
                      <a:pt x="195" y="195"/>
                    </a:cubicBezTo>
                    <a:cubicBezTo>
                      <a:pt x="193" y="195"/>
                      <a:pt x="192" y="195"/>
                      <a:pt x="192" y="194"/>
                    </a:cubicBezTo>
                    <a:cubicBezTo>
                      <a:pt x="192" y="192"/>
                      <a:pt x="190" y="190"/>
                      <a:pt x="186" y="190"/>
                    </a:cubicBezTo>
                    <a:cubicBezTo>
                      <a:pt x="186" y="190"/>
                      <a:pt x="186" y="190"/>
                      <a:pt x="185" y="190"/>
                    </a:cubicBezTo>
                    <a:cubicBezTo>
                      <a:pt x="185" y="190"/>
                      <a:pt x="184" y="190"/>
                      <a:pt x="183" y="190"/>
                    </a:cubicBezTo>
                    <a:cubicBezTo>
                      <a:pt x="178" y="191"/>
                      <a:pt x="174" y="193"/>
                      <a:pt x="174" y="196"/>
                    </a:cubicBezTo>
                    <a:cubicBezTo>
                      <a:pt x="174" y="197"/>
                      <a:pt x="173" y="200"/>
                      <a:pt x="171" y="200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1" y="200"/>
                      <a:pt x="170" y="200"/>
                      <a:pt x="170" y="200"/>
                    </a:cubicBezTo>
                    <a:cubicBezTo>
                      <a:pt x="167" y="199"/>
                      <a:pt x="155" y="196"/>
                      <a:pt x="154" y="193"/>
                    </a:cubicBezTo>
                    <a:cubicBezTo>
                      <a:pt x="152" y="190"/>
                      <a:pt x="148" y="189"/>
                      <a:pt x="144" y="189"/>
                    </a:cubicBezTo>
                    <a:cubicBezTo>
                      <a:pt x="141" y="189"/>
                      <a:pt x="128" y="186"/>
                      <a:pt x="130" y="184"/>
                    </a:cubicBezTo>
                    <a:cubicBezTo>
                      <a:pt x="132" y="182"/>
                      <a:pt x="134" y="178"/>
                      <a:pt x="133" y="176"/>
                    </a:cubicBezTo>
                    <a:cubicBezTo>
                      <a:pt x="133" y="174"/>
                      <a:pt x="128" y="171"/>
                      <a:pt x="123" y="171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22" y="171"/>
                      <a:pt x="122" y="171"/>
                      <a:pt x="121" y="171"/>
                    </a:cubicBezTo>
                    <a:cubicBezTo>
                      <a:pt x="117" y="171"/>
                      <a:pt x="111" y="173"/>
                      <a:pt x="106" y="173"/>
                    </a:cubicBezTo>
                    <a:cubicBezTo>
                      <a:pt x="105" y="173"/>
                      <a:pt x="104" y="173"/>
                      <a:pt x="103" y="173"/>
                    </a:cubicBezTo>
                    <a:cubicBezTo>
                      <a:pt x="101" y="172"/>
                      <a:pt x="99" y="172"/>
                      <a:pt x="97" y="172"/>
                    </a:cubicBezTo>
                    <a:cubicBezTo>
                      <a:pt x="97" y="172"/>
                      <a:pt x="97" y="172"/>
                      <a:pt x="97" y="172"/>
                    </a:cubicBezTo>
                    <a:cubicBezTo>
                      <a:pt x="95" y="172"/>
                      <a:pt x="93" y="173"/>
                      <a:pt x="91" y="173"/>
                    </a:cubicBezTo>
                    <a:cubicBezTo>
                      <a:pt x="87" y="175"/>
                      <a:pt x="75" y="180"/>
                      <a:pt x="71" y="180"/>
                    </a:cubicBezTo>
                    <a:cubicBezTo>
                      <a:pt x="71" y="180"/>
                      <a:pt x="71" y="180"/>
                      <a:pt x="71" y="180"/>
                    </a:cubicBezTo>
                    <a:cubicBezTo>
                      <a:pt x="71" y="180"/>
                      <a:pt x="71" y="180"/>
                      <a:pt x="70" y="180"/>
                    </a:cubicBezTo>
                    <a:cubicBezTo>
                      <a:pt x="69" y="179"/>
                      <a:pt x="68" y="179"/>
                      <a:pt x="67" y="179"/>
                    </a:cubicBezTo>
                    <a:cubicBezTo>
                      <a:pt x="67" y="179"/>
                      <a:pt x="67" y="179"/>
                      <a:pt x="67" y="179"/>
                    </a:cubicBezTo>
                    <a:cubicBezTo>
                      <a:pt x="66" y="179"/>
                      <a:pt x="64" y="179"/>
                      <a:pt x="63" y="180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1" y="180"/>
                      <a:pt x="60" y="179"/>
                      <a:pt x="59" y="179"/>
                    </a:cubicBezTo>
                    <a:cubicBezTo>
                      <a:pt x="58" y="179"/>
                      <a:pt x="57" y="179"/>
                      <a:pt x="56" y="179"/>
                    </a:cubicBezTo>
                    <a:cubicBezTo>
                      <a:pt x="56" y="179"/>
                      <a:pt x="56" y="179"/>
                      <a:pt x="56" y="179"/>
                    </a:cubicBezTo>
                    <a:cubicBezTo>
                      <a:pt x="56" y="179"/>
                      <a:pt x="56" y="179"/>
                      <a:pt x="56" y="179"/>
                    </a:cubicBezTo>
                    <a:cubicBezTo>
                      <a:pt x="53" y="179"/>
                      <a:pt x="51" y="181"/>
                      <a:pt x="50" y="183"/>
                    </a:cubicBezTo>
                    <a:cubicBezTo>
                      <a:pt x="48" y="185"/>
                      <a:pt x="44" y="188"/>
                      <a:pt x="40" y="189"/>
                    </a:cubicBezTo>
                    <a:cubicBezTo>
                      <a:pt x="37" y="191"/>
                      <a:pt x="33" y="194"/>
                      <a:pt x="34" y="196"/>
                    </a:cubicBezTo>
                    <a:cubicBezTo>
                      <a:pt x="35" y="198"/>
                      <a:pt x="38" y="201"/>
                      <a:pt x="34" y="204"/>
                    </a:cubicBezTo>
                    <a:cubicBezTo>
                      <a:pt x="30" y="207"/>
                      <a:pt x="25" y="211"/>
                      <a:pt x="23" y="212"/>
                    </a:cubicBezTo>
                    <a:cubicBezTo>
                      <a:pt x="21" y="214"/>
                      <a:pt x="18" y="218"/>
                      <a:pt x="18" y="219"/>
                    </a:cubicBezTo>
                    <a:cubicBezTo>
                      <a:pt x="17" y="220"/>
                      <a:pt x="7" y="228"/>
                      <a:pt x="7" y="230"/>
                    </a:cubicBezTo>
                    <a:cubicBezTo>
                      <a:pt x="6" y="232"/>
                      <a:pt x="2" y="241"/>
                      <a:pt x="2" y="241"/>
                    </a:cubicBezTo>
                    <a:cubicBezTo>
                      <a:pt x="2" y="241"/>
                      <a:pt x="6" y="245"/>
                      <a:pt x="6" y="249"/>
                    </a:cubicBezTo>
                    <a:cubicBezTo>
                      <a:pt x="5" y="254"/>
                      <a:pt x="4" y="260"/>
                      <a:pt x="3" y="263"/>
                    </a:cubicBezTo>
                    <a:cubicBezTo>
                      <a:pt x="1" y="265"/>
                      <a:pt x="0" y="270"/>
                      <a:pt x="3" y="273"/>
                    </a:cubicBezTo>
                    <a:cubicBezTo>
                      <a:pt x="6" y="276"/>
                      <a:pt x="17" y="282"/>
                      <a:pt x="19" y="285"/>
                    </a:cubicBezTo>
                    <a:cubicBezTo>
                      <a:pt x="21" y="288"/>
                      <a:pt x="19" y="291"/>
                      <a:pt x="25" y="292"/>
                    </a:cubicBezTo>
                    <a:cubicBezTo>
                      <a:pt x="31" y="294"/>
                      <a:pt x="39" y="296"/>
                      <a:pt x="40" y="298"/>
                    </a:cubicBezTo>
                    <a:cubicBezTo>
                      <a:pt x="42" y="300"/>
                      <a:pt x="46" y="303"/>
                      <a:pt x="50" y="303"/>
                    </a:cubicBezTo>
                    <a:cubicBezTo>
                      <a:pt x="50" y="303"/>
                      <a:pt x="50" y="303"/>
                      <a:pt x="50" y="303"/>
                    </a:cubicBezTo>
                    <a:cubicBezTo>
                      <a:pt x="51" y="302"/>
                      <a:pt x="51" y="302"/>
                      <a:pt x="51" y="302"/>
                    </a:cubicBezTo>
                    <a:cubicBezTo>
                      <a:pt x="54" y="302"/>
                      <a:pt x="61" y="298"/>
                      <a:pt x="64" y="298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67" y="298"/>
                      <a:pt x="68" y="300"/>
                      <a:pt x="72" y="300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3" y="300"/>
                      <a:pt x="74" y="300"/>
                      <a:pt x="76" y="299"/>
                    </a:cubicBezTo>
                    <a:cubicBezTo>
                      <a:pt x="81" y="297"/>
                      <a:pt x="93" y="292"/>
                      <a:pt x="97" y="292"/>
                    </a:cubicBezTo>
                    <a:cubicBezTo>
                      <a:pt x="97" y="292"/>
                      <a:pt x="97" y="292"/>
                      <a:pt x="97" y="292"/>
                    </a:cubicBezTo>
                    <a:cubicBezTo>
                      <a:pt x="100" y="293"/>
                      <a:pt x="105" y="293"/>
                      <a:pt x="106" y="296"/>
                    </a:cubicBezTo>
                    <a:cubicBezTo>
                      <a:pt x="107" y="298"/>
                      <a:pt x="108" y="302"/>
                      <a:pt x="111" y="302"/>
                    </a:cubicBezTo>
                    <a:cubicBezTo>
                      <a:pt x="112" y="302"/>
                      <a:pt x="112" y="302"/>
                      <a:pt x="112" y="302"/>
                    </a:cubicBezTo>
                    <a:cubicBezTo>
                      <a:pt x="114" y="301"/>
                      <a:pt x="119" y="300"/>
                      <a:pt x="122" y="300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24" y="300"/>
                      <a:pt x="126" y="301"/>
                      <a:pt x="126" y="302"/>
                    </a:cubicBezTo>
                    <a:cubicBezTo>
                      <a:pt x="128" y="304"/>
                      <a:pt x="129" y="313"/>
                      <a:pt x="128" y="315"/>
                    </a:cubicBezTo>
                    <a:cubicBezTo>
                      <a:pt x="127" y="316"/>
                      <a:pt x="124" y="323"/>
                      <a:pt x="126" y="324"/>
                    </a:cubicBezTo>
                    <a:cubicBezTo>
                      <a:pt x="128" y="326"/>
                      <a:pt x="132" y="332"/>
                      <a:pt x="134" y="334"/>
                    </a:cubicBezTo>
                    <a:cubicBezTo>
                      <a:pt x="137" y="336"/>
                      <a:pt x="144" y="344"/>
                      <a:pt x="145" y="347"/>
                    </a:cubicBezTo>
                    <a:cubicBezTo>
                      <a:pt x="145" y="349"/>
                      <a:pt x="143" y="351"/>
                      <a:pt x="144" y="353"/>
                    </a:cubicBezTo>
                    <a:cubicBezTo>
                      <a:pt x="145" y="355"/>
                      <a:pt x="149" y="359"/>
                      <a:pt x="148" y="363"/>
                    </a:cubicBezTo>
                    <a:cubicBezTo>
                      <a:pt x="147" y="367"/>
                      <a:pt x="146" y="368"/>
                      <a:pt x="143" y="370"/>
                    </a:cubicBezTo>
                    <a:cubicBezTo>
                      <a:pt x="141" y="372"/>
                      <a:pt x="141" y="378"/>
                      <a:pt x="140" y="380"/>
                    </a:cubicBezTo>
                    <a:cubicBezTo>
                      <a:pt x="139" y="383"/>
                      <a:pt x="133" y="387"/>
                      <a:pt x="139" y="391"/>
                    </a:cubicBezTo>
                    <a:cubicBezTo>
                      <a:pt x="145" y="396"/>
                      <a:pt x="149" y="403"/>
                      <a:pt x="151" y="407"/>
                    </a:cubicBezTo>
                    <a:cubicBezTo>
                      <a:pt x="152" y="412"/>
                      <a:pt x="152" y="423"/>
                      <a:pt x="153" y="425"/>
                    </a:cubicBezTo>
                    <a:cubicBezTo>
                      <a:pt x="154" y="427"/>
                      <a:pt x="159" y="431"/>
                      <a:pt x="160" y="434"/>
                    </a:cubicBezTo>
                    <a:cubicBezTo>
                      <a:pt x="161" y="437"/>
                      <a:pt x="166" y="442"/>
                      <a:pt x="168" y="444"/>
                    </a:cubicBezTo>
                    <a:cubicBezTo>
                      <a:pt x="169" y="446"/>
                      <a:pt x="171" y="451"/>
                      <a:pt x="170" y="453"/>
                    </a:cubicBezTo>
                    <a:cubicBezTo>
                      <a:pt x="168" y="456"/>
                      <a:pt x="170" y="460"/>
                      <a:pt x="171" y="462"/>
                    </a:cubicBezTo>
                    <a:cubicBezTo>
                      <a:pt x="172" y="463"/>
                      <a:pt x="177" y="465"/>
                      <a:pt x="181" y="465"/>
                    </a:cubicBezTo>
                    <a:cubicBezTo>
                      <a:pt x="181" y="465"/>
                      <a:pt x="181" y="465"/>
                      <a:pt x="181" y="465"/>
                    </a:cubicBezTo>
                    <a:cubicBezTo>
                      <a:pt x="182" y="465"/>
                      <a:pt x="183" y="465"/>
                      <a:pt x="183" y="465"/>
                    </a:cubicBezTo>
                    <a:cubicBezTo>
                      <a:pt x="186" y="464"/>
                      <a:pt x="190" y="462"/>
                      <a:pt x="194" y="462"/>
                    </a:cubicBezTo>
                    <a:cubicBezTo>
                      <a:pt x="194" y="462"/>
                      <a:pt x="195" y="462"/>
                      <a:pt x="195" y="462"/>
                    </a:cubicBezTo>
                    <a:cubicBezTo>
                      <a:pt x="196" y="463"/>
                      <a:pt x="197" y="463"/>
                      <a:pt x="198" y="463"/>
                    </a:cubicBezTo>
                    <a:cubicBezTo>
                      <a:pt x="198" y="463"/>
                      <a:pt x="199" y="463"/>
                      <a:pt x="200" y="463"/>
                    </a:cubicBezTo>
                    <a:cubicBezTo>
                      <a:pt x="200" y="463"/>
                      <a:pt x="200" y="463"/>
                      <a:pt x="201" y="463"/>
                    </a:cubicBezTo>
                    <a:cubicBezTo>
                      <a:pt x="205" y="463"/>
                      <a:pt x="210" y="461"/>
                      <a:pt x="215" y="458"/>
                    </a:cubicBezTo>
                    <a:cubicBezTo>
                      <a:pt x="220" y="455"/>
                      <a:pt x="226" y="446"/>
                      <a:pt x="229" y="444"/>
                    </a:cubicBezTo>
                    <a:cubicBezTo>
                      <a:pt x="233" y="441"/>
                      <a:pt x="236" y="440"/>
                      <a:pt x="236" y="437"/>
                    </a:cubicBezTo>
                    <a:cubicBezTo>
                      <a:pt x="237" y="435"/>
                      <a:pt x="235" y="431"/>
                      <a:pt x="237" y="429"/>
                    </a:cubicBezTo>
                    <a:cubicBezTo>
                      <a:pt x="240" y="426"/>
                      <a:pt x="247" y="424"/>
                      <a:pt x="248" y="423"/>
                    </a:cubicBezTo>
                    <a:cubicBezTo>
                      <a:pt x="249" y="422"/>
                      <a:pt x="250" y="415"/>
                      <a:pt x="249" y="412"/>
                    </a:cubicBezTo>
                    <a:cubicBezTo>
                      <a:pt x="248" y="408"/>
                      <a:pt x="245" y="405"/>
                      <a:pt x="247" y="404"/>
                    </a:cubicBezTo>
                    <a:cubicBezTo>
                      <a:pt x="250" y="402"/>
                      <a:pt x="254" y="401"/>
                      <a:pt x="257" y="398"/>
                    </a:cubicBezTo>
                    <a:cubicBezTo>
                      <a:pt x="261" y="395"/>
                      <a:pt x="267" y="393"/>
                      <a:pt x="271" y="390"/>
                    </a:cubicBezTo>
                    <a:cubicBezTo>
                      <a:pt x="274" y="387"/>
                      <a:pt x="274" y="384"/>
                      <a:pt x="274" y="381"/>
                    </a:cubicBezTo>
                    <a:cubicBezTo>
                      <a:pt x="275" y="377"/>
                      <a:pt x="269" y="363"/>
                      <a:pt x="268" y="360"/>
                    </a:cubicBezTo>
                    <a:cubicBezTo>
                      <a:pt x="267" y="357"/>
                      <a:pt x="264" y="353"/>
                      <a:pt x="267" y="348"/>
                    </a:cubicBezTo>
                    <a:cubicBezTo>
                      <a:pt x="271" y="344"/>
                      <a:pt x="274" y="335"/>
                      <a:pt x="278" y="333"/>
                    </a:cubicBezTo>
                    <a:cubicBezTo>
                      <a:pt x="282" y="332"/>
                      <a:pt x="289" y="324"/>
                      <a:pt x="292" y="323"/>
                    </a:cubicBezTo>
                    <a:cubicBezTo>
                      <a:pt x="296" y="323"/>
                      <a:pt x="297" y="323"/>
                      <a:pt x="304" y="319"/>
                    </a:cubicBezTo>
                    <a:cubicBezTo>
                      <a:pt x="310" y="314"/>
                      <a:pt x="310" y="312"/>
                      <a:pt x="314" y="308"/>
                    </a:cubicBezTo>
                    <a:cubicBezTo>
                      <a:pt x="317" y="304"/>
                      <a:pt x="320" y="298"/>
                      <a:pt x="321" y="296"/>
                    </a:cubicBezTo>
                    <a:cubicBezTo>
                      <a:pt x="322" y="295"/>
                      <a:pt x="323" y="290"/>
                      <a:pt x="322" y="289"/>
                    </a:cubicBezTo>
                    <a:cubicBezTo>
                      <a:pt x="321" y="289"/>
                      <a:pt x="321" y="289"/>
                      <a:pt x="321" y="289"/>
                    </a:cubicBezTo>
                    <a:cubicBezTo>
                      <a:pt x="320" y="289"/>
                      <a:pt x="319" y="289"/>
                      <a:pt x="318" y="289"/>
                    </a:cubicBezTo>
                    <a:cubicBezTo>
                      <a:pt x="316" y="289"/>
                      <a:pt x="314" y="289"/>
                      <a:pt x="312" y="289"/>
                    </a:cubicBezTo>
                    <a:cubicBezTo>
                      <a:pt x="309" y="289"/>
                      <a:pt x="307" y="289"/>
                      <a:pt x="306" y="289"/>
                    </a:cubicBezTo>
                    <a:cubicBezTo>
                      <a:pt x="306" y="289"/>
                      <a:pt x="305" y="289"/>
                      <a:pt x="305" y="289"/>
                    </a:cubicBezTo>
                    <a:cubicBezTo>
                      <a:pt x="305" y="289"/>
                      <a:pt x="305" y="289"/>
                      <a:pt x="305" y="289"/>
                    </a:cubicBezTo>
                    <a:cubicBezTo>
                      <a:pt x="304" y="289"/>
                      <a:pt x="302" y="290"/>
                      <a:pt x="301" y="290"/>
                    </a:cubicBezTo>
                    <a:cubicBezTo>
                      <a:pt x="299" y="290"/>
                      <a:pt x="297" y="290"/>
                      <a:pt x="296" y="290"/>
                    </a:cubicBezTo>
                    <a:cubicBezTo>
                      <a:pt x="295" y="290"/>
                      <a:pt x="294" y="290"/>
                      <a:pt x="294" y="290"/>
                    </a:cubicBezTo>
                    <a:cubicBezTo>
                      <a:pt x="293" y="290"/>
                      <a:pt x="293" y="290"/>
                      <a:pt x="292" y="290"/>
                    </a:cubicBezTo>
                    <a:cubicBezTo>
                      <a:pt x="289" y="288"/>
                      <a:pt x="285" y="287"/>
                      <a:pt x="285" y="286"/>
                    </a:cubicBezTo>
                    <a:cubicBezTo>
                      <a:pt x="286" y="285"/>
                      <a:pt x="284" y="281"/>
                      <a:pt x="281" y="279"/>
                    </a:cubicBezTo>
                    <a:cubicBezTo>
                      <a:pt x="279" y="277"/>
                      <a:pt x="272" y="271"/>
                      <a:pt x="269" y="269"/>
                    </a:cubicBezTo>
                    <a:cubicBezTo>
                      <a:pt x="267" y="267"/>
                      <a:pt x="265" y="263"/>
                      <a:pt x="264" y="260"/>
                    </a:cubicBezTo>
                    <a:cubicBezTo>
                      <a:pt x="262" y="257"/>
                      <a:pt x="259" y="254"/>
                      <a:pt x="258" y="252"/>
                    </a:cubicBezTo>
                    <a:cubicBezTo>
                      <a:pt x="257" y="249"/>
                      <a:pt x="256" y="247"/>
                      <a:pt x="256" y="245"/>
                    </a:cubicBezTo>
                    <a:cubicBezTo>
                      <a:pt x="256" y="243"/>
                      <a:pt x="253" y="241"/>
                      <a:pt x="252" y="240"/>
                    </a:cubicBezTo>
                    <a:cubicBezTo>
                      <a:pt x="251" y="238"/>
                      <a:pt x="249" y="233"/>
                      <a:pt x="247" y="229"/>
                    </a:cubicBezTo>
                    <a:cubicBezTo>
                      <a:pt x="245" y="226"/>
                      <a:pt x="241" y="220"/>
                      <a:pt x="241" y="220"/>
                    </a:cubicBezTo>
                    <a:cubicBezTo>
                      <a:pt x="241" y="220"/>
                      <a:pt x="233" y="210"/>
                      <a:pt x="234" y="208"/>
                    </a:cubicBezTo>
                    <a:cubicBezTo>
                      <a:pt x="234" y="208"/>
                      <a:pt x="234" y="208"/>
                      <a:pt x="234" y="208"/>
                    </a:cubicBezTo>
                    <a:cubicBezTo>
                      <a:pt x="234" y="208"/>
                      <a:pt x="241" y="215"/>
                      <a:pt x="243" y="215"/>
                    </a:cubicBezTo>
                    <a:cubicBezTo>
                      <a:pt x="244" y="216"/>
                      <a:pt x="248" y="216"/>
                      <a:pt x="249" y="218"/>
                    </a:cubicBezTo>
                    <a:cubicBezTo>
                      <a:pt x="251" y="219"/>
                      <a:pt x="256" y="226"/>
                      <a:pt x="257" y="228"/>
                    </a:cubicBezTo>
                    <a:cubicBezTo>
                      <a:pt x="259" y="230"/>
                      <a:pt x="265" y="237"/>
                      <a:pt x="266" y="240"/>
                    </a:cubicBezTo>
                    <a:cubicBezTo>
                      <a:pt x="267" y="242"/>
                      <a:pt x="264" y="245"/>
                      <a:pt x="267" y="247"/>
                    </a:cubicBezTo>
                    <a:cubicBezTo>
                      <a:pt x="270" y="248"/>
                      <a:pt x="272" y="251"/>
                      <a:pt x="274" y="254"/>
                    </a:cubicBezTo>
                    <a:cubicBezTo>
                      <a:pt x="276" y="257"/>
                      <a:pt x="283" y="265"/>
                      <a:pt x="283" y="267"/>
                    </a:cubicBezTo>
                    <a:cubicBezTo>
                      <a:pt x="284" y="268"/>
                      <a:pt x="285" y="275"/>
                      <a:pt x="285" y="275"/>
                    </a:cubicBezTo>
                    <a:cubicBezTo>
                      <a:pt x="285" y="275"/>
                      <a:pt x="288" y="280"/>
                      <a:pt x="290" y="280"/>
                    </a:cubicBezTo>
                    <a:cubicBezTo>
                      <a:pt x="290" y="280"/>
                      <a:pt x="290" y="280"/>
                      <a:pt x="290" y="280"/>
                    </a:cubicBezTo>
                    <a:cubicBezTo>
                      <a:pt x="292" y="280"/>
                      <a:pt x="295" y="280"/>
                      <a:pt x="299" y="279"/>
                    </a:cubicBezTo>
                    <a:cubicBezTo>
                      <a:pt x="303" y="279"/>
                      <a:pt x="307" y="278"/>
                      <a:pt x="309" y="278"/>
                    </a:cubicBezTo>
                    <a:cubicBezTo>
                      <a:pt x="309" y="278"/>
                      <a:pt x="310" y="278"/>
                      <a:pt x="310" y="278"/>
                    </a:cubicBezTo>
                    <a:cubicBezTo>
                      <a:pt x="312" y="278"/>
                      <a:pt x="315" y="279"/>
                      <a:pt x="317" y="279"/>
                    </a:cubicBezTo>
                    <a:cubicBezTo>
                      <a:pt x="320" y="279"/>
                      <a:pt x="323" y="278"/>
                      <a:pt x="324" y="277"/>
                    </a:cubicBezTo>
                    <a:cubicBezTo>
                      <a:pt x="326" y="274"/>
                      <a:pt x="330" y="272"/>
                      <a:pt x="334" y="272"/>
                    </a:cubicBezTo>
                    <a:cubicBezTo>
                      <a:pt x="334" y="272"/>
                      <a:pt x="334" y="272"/>
                      <a:pt x="334" y="272"/>
                    </a:cubicBezTo>
                    <a:cubicBezTo>
                      <a:pt x="334" y="272"/>
                      <a:pt x="335" y="272"/>
                      <a:pt x="335" y="272"/>
                    </a:cubicBezTo>
                    <a:cubicBezTo>
                      <a:pt x="339" y="272"/>
                      <a:pt x="342" y="271"/>
                      <a:pt x="344" y="270"/>
                    </a:cubicBezTo>
                    <a:cubicBezTo>
                      <a:pt x="345" y="270"/>
                      <a:pt x="351" y="269"/>
                      <a:pt x="353" y="267"/>
                    </a:cubicBezTo>
                    <a:cubicBezTo>
                      <a:pt x="354" y="266"/>
                      <a:pt x="353" y="263"/>
                      <a:pt x="355" y="262"/>
                    </a:cubicBezTo>
                    <a:cubicBezTo>
                      <a:pt x="358" y="261"/>
                      <a:pt x="359" y="259"/>
                      <a:pt x="361" y="258"/>
                    </a:cubicBezTo>
                    <a:cubicBezTo>
                      <a:pt x="362" y="256"/>
                      <a:pt x="360" y="253"/>
                      <a:pt x="357" y="251"/>
                    </a:cubicBezTo>
                    <a:cubicBezTo>
                      <a:pt x="354" y="249"/>
                      <a:pt x="348" y="247"/>
                      <a:pt x="348" y="245"/>
                    </a:cubicBezTo>
                    <a:cubicBezTo>
                      <a:pt x="348" y="244"/>
                      <a:pt x="346" y="238"/>
                      <a:pt x="346" y="238"/>
                    </a:cubicBezTo>
                    <a:cubicBezTo>
                      <a:pt x="346" y="238"/>
                      <a:pt x="339" y="243"/>
                      <a:pt x="337" y="243"/>
                    </a:cubicBezTo>
                    <a:cubicBezTo>
                      <a:pt x="337" y="243"/>
                      <a:pt x="337" y="243"/>
                      <a:pt x="337" y="243"/>
                    </a:cubicBezTo>
                    <a:cubicBezTo>
                      <a:pt x="336" y="243"/>
                      <a:pt x="336" y="243"/>
                      <a:pt x="335" y="243"/>
                    </a:cubicBezTo>
                    <a:cubicBezTo>
                      <a:pt x="335" y="243"/>
                      <a:pt x="334" y="243"/>
                      <a:pt x="333" y="243"/>
                    </a:cubicBezTo>
                    <a:cubicBezTo>
                      <a:pt x="333" y="243"/>
                      <a:pt x="332" y="243"/>
                      <a:pt x="331" y="243"/>
                    </a:cubicBezTo>
                    <a:cubicBezTo>
                      <a:pt x="330" y="243"/>
                      <a:pt x="330" y="243"/>
                      <a:pt x="329" y="243"/>
                    </a:cubicBezTo>
                    <a:cubicBezTo>
                      <a:pt x="328" y="243"/>
                      <a:pt x="327" y="243"/>
                      <a:pt x="327" y="242"/>
                    </a:cubicBezTo>
                    <a:cubicBezTo>
                      <a:pt x="325" y="241"/>
                      <a:pt x="325" y="238"/>
                      <a:pt x="322" y="236"/>
                    </a:cubicBezTo>
                    <a:cubicBezTo>
                      <a:pt x="320" y="233"/>
                      <a:pt x="317" y="231"/>
                      <a:pt x="314" y="228"/>
                    </a:cubicBezTo>
                    <a:cubicBezTo>
                      <a:pt x="312" y="225"/>
                      <a:pt x="308" y="221"/>
                      <a:pt x="309" y="219"/>
                    </a:cubicBezTo>
                    <a:cubicBezTo>
                      <a:pt x="309" y="217"/>
                      <a:pt x="309" y="214"/>
                      <a:pt x="312" y="214"/>
                    </a:cubicBezTo>
                    <a:cubicBezTo>
                      <a:pt x="312" y="214"/>
                      <a:pt x="312" y="214"/>
                      <a:pt x="312" y="214"/>
                    </a:cubicBezTo>
                    <a:cubicBezTo>
                      <a:pt x="313" y="214"/>
                      <a:pt x="313" y="214"/>
                      <a:pt x="313" y="215"/>
                    </a:cubicBezTo>
                    <a:cubicBezTo>
                      <a:pt x="317" y="216"/>
                      <a:pt x="319" y="222"/>
                      <a:pt x="322" y="224"/>
                    </a:cubicBezTo>
                    <a:cubicBezTo>
                      <a:pt x="326" y="226"/>
                      <a:pt x="329" y="229"/>
                      <a:pt x="332" y="231"/>
                    </a:cubicBezTo>
                    <a:cubicBezTo>
                      <a:pt x="334" y="233"/>
                      <a:pt x="336" y="234"/>
                      <a:pt x="337" y="234"/>
                    </a:cubicBezTo>
                    <a:cubicBezTo>
                      <a:pt x="338" y="234"/>
                      <a:pt x="338" y="234"/>
                      <a:pt x="338" y="234"/>
                    </a:cubicBezTo>
                    <a:cubicBezTo>
                      <a:pt x="338" y="234"/>
                      <a:pt x="338" y="234"/>
                      <a:pt x="339" y="234"/>
                    </a:cubicBezTo>
                    <a:cubicBezTo>
                      <a:pt x="340" y="234"/>
                      <a:pt x="343" y="233"/>
                      <a:pt x="345" y="233"/>
                    </a:cubicBezTo>
                    <a:cubicBezTo>
                      <a:pt x="346" y="233"/>
                      <a:pt x="346" y="233"/>
                      <a:pt x="347" y="233"/>
                    </a:cubicBezTo>
                    <a:cubicBezTo>
                      <a:pt x="348" y="234"/>
                      <a:pt x="348" y="234"/>
                      <a:pt x="348" y="234"/>
                    </a:cubicBezTo>
                    <a:cubicBezTo>
                      <a:pt x="350" y="236"/>
                      <a:pt x="350" y="240"/>
                      <a:pt x="353" y="241"/>
                    </a:cubicBezTo>
                    <a:cubicBezTo>
                      <a:pt x="354" y="241"/>
                      <a:pt x="356" y="241"/>
                      <a:pt x="358" y="242"/>
                    </a:cubicBezTo>
                    <a:cubicBezTo>
                      <a:pt x="360" y="242"/>
                      <a:pt x="362" y="243"/>
                      <a:pt x="364" y="244"/>
                    </a:cubicBezTo>
                    <a:cubicBezTo>
                      <a:pt x="367" y="246"/>
                      <a:pt x="373" y="247"/>
                      <a:pt x="376" y="248"/>
                    </a:cubicBezTo>
                    <a:cubicBezTo>
                      <a:pt x="379" y="248"/>
                      <a:pt x="385" y="249"/>
                      <a:pt x="388" y="250"/>
                    </a:cubicBezTo>
                    <a:cubicBezTo>
                      <a:pt x="389" y="250"/>
                      <a:pt x="391" y="250"/>
                      <a:pt x="393" y="251"/>
                    </a:cubicBezTo>
                    <a:cubicBezTo>
                      <a:pt x="395" y="251"/>
                      <a:pt x="396" y="252"/>
                      <a:pt x="397" y="253"/>
                    </a:cubicBezTo>
                    <a:cubicBezTo>
                      <a:pt x="397" y="255"/>
                      <a:pt x="400" y="259"/>
                      <a:pt x="402" y="260"/>
                    </a:cubicBezTo>
                    <a:cubicBezTo>
                      <a:pt x="402" y="260"/>
                      <a:pt x="403" y="260"/>
                      <a:pt x="403" y="260"/>
                    </a:cubicBezTo>
                    <a:cubicBezTo>
                      <a:pt x="404" y="261"/>
                      <a:pt x="404" y="261"/>
                      <a:pt x="405" y="261"/>
                    </a:cubicBezTo>
                    <a:cubicBezTo>
                      <a:pt x="406" y="261"/>
                      <a:pt x="406" y="261"/>
                      <a:pt x="407" y="261"/>
                    </a:cubicBezTo>
                    <a:cubicBezTo>
                      <a:pt x="408" y="261"/>
                      <a:pt x="409" y="262"/>
                      <a:pt x="408" y="263"/>
                    </a:cubicBezTo>
                    <a:cubicBezTo>
                      <a:pt x="406" y="265"/>
                      <a:pt x="409" y="268"/>
                      <a:pt x="410" y="270"/>
                    </a:cubicBezTo>
                    <a:cubicBezTo>
                      <a:pt x="411" y="271"/>
                      <a:pt x="415" y="273"/>
                      <a:pt x="416" y="274"/>
                    </a:cubicBezTo>
                    <a:cubicBezTo>
                      <a:pt x="417" y="274"/>
                      <a:pt x="417" y="274"/>
                      <a:pt x="417" y="274"/>
                    </a:cubicBezTo>
                    <a:cubicBezTo>
                      <a:pt x="417" y="274"/>
                      <a:pt x="417" y="274"/>
                      <a:pt x="417" y="274"/>
                    </a:cubicBezTo>
                    <a:cubicBezTo>
                      <a:pt x="418" y="274"/>
                      <a:pt x="418" y="274"/>
                      <a:pt x="419" y="274"/>
                    </a:cubicBezTo>
                    <a:cubicBezTo>
                      <a:pt x="419" y="274"/>
                      <a:pt x="420" y="274"/>
                      <a:pt x="420" y="274"/>
                    </a:cubicBezTo>
                    <a:cubicBezTo>
                      <a:pt x="421" y="274"/>
                      <a:pt x="422" y="274"/>
                      <a:pt x="423" y="274"/>
                    </a:cubicBezTo>
                    <a:cubicBezTo>
                      <a:pt x="424" y="274"/>
                      <a:pt x="425" y="275"/>
                      <a:pt x="425" y="275"/>
                    </a:cubicBezTo>
                    <a:cubicBezTo>
                      <a:pt x="425" y="278"/>
                      <a:pt x="421" y="281"/>
                      <a:pt x="423" y="284"/>
                    </a:cubicBezTo>
                    <a:cubicBezTo>
                      <a:pt x="425" y="286"/>
                      <a:pt x="427" y="291"/>
                      <a:pt x="427" y="293"/>
                    </a:cubicBezTo>
                    <a:cubicBezTo>
                      <a:pt x="427" y="295"/>
                      <a:pt x="429" y="301"/>
                      <a:pt x="431" y="303"/>
                    </a:cubicBezTo>
                    <a:cubicBezTo>
                      <a:pt x="433" y="305"/>
                      <a:pt x="436" y="310"/>
                      <a:pt x="438" y="314"/>
                    </a:cubicBezTo>
                    <a:cubicBezTo>
                      <a:pt x="440" y="319"/>
                      <a:pt x="441" y="328"/>
                      <a:pt x="444" y="328"/>
                    </a:cubicBezTo>
                    <a:cubicBezTo>
                      <a:pt x="444" y="328"/>
                      <a:pt x="444" y="329"/>
                      <a:pt x="444" y="329"/>
                    </a:cubicBezTo>
                    <a:cubicBezTo>
                      <a:pt x="447" y="329"/>
                      <a:pt x="453" y="326"/>
                      <a:pt x="455" y="325"/>
                    </a:cubicBezTo>
                    <a:cubicBezTo>
                      <a:pt x="457" y="324"/>
                      <a:pt x="455" y="322"/>
                      <a:pt x="458" y="318"/>
                    </a:cubicBezTo>
                    <a:cubicBezTo>
                      <a:pt x="460" y="315"/>
                      <a:pt x="458" y="313"/>
                      <a:pt x="458" y="309"/>
                    </a:cubicBezTo>
                    <a:cubicBezTo>
                      <a:pt x="458" y="306"/>
                      <a:pt x="458" y="303"/>
                      <a:pt x="461" y="303"/>
                    </a:cubicBezTo>
                    <a:cubicBezTo>
                      <a:pt x="461" y="303"/>
                      <a:pt x="461" y="303"/>
                      <a:pt x="461" y="303"/>
                    </a:cubicBezTo>
                    <a:cubicBezTo>
                      <a:pt x="461" y="303"/>
                      <a:pt x="461" y="303"/>
                      <a:pt x="461" y="303"/>
                    </a:cubicBezTo>
                    <a:cubicBezTo>
                      <a:pt x="465" y="303"/>
                      <a:pt x="473" y="301"/>
                      <a:pt x="475" y="299"/>
                    </a:cubicBezTo>
                    <a:cubicBezTo>
                      <a:pt x="477" y="297"/>
                      <a:pt x="484" y="296"/>
                      <a:pt x="487" y="295"/>
                    </a:cubicBezTo>
                    <a:cubicBezTo>
                      <a:pt x="489" y="295"/>
                      <a:pt x="489" y="292"/>
                      <a:pt x="491" y="291"/>
                    </a:cubicBezTo>
                    <a:cubicBezTo>
                      <a:pt x="492" y="290"/>
                      <a:pt x="495" y="290"/>
                      <a:pt x="497" y="290"/>
                    </a:cubicBezTo>
                    <a:cubicBezTo>
                      <a:pt x="498" y="290"/>
                      <a:pt x="498" y="290"/>
                      <a:pt x="499" y="290"/>
                    </a:cubicBezTo>
                    <a:cubicBezTo>
                      <a:pt x="500" y="290"/>
                      <a:pt x="500" y="290"/>
                      <a:pt x="500" y="290"/>
                    </a:cubicBezTo>
                    <a:cubicBezTo>
                      <a:pt x="500" y="291"/>
                      <a:pt x="501" y="291"/>
                      <a:pt x="502" y="291"/>
                    </a:cubicBezTo>
                    <a:cubicBezTo>
                      <a:pt x="504" y="292"/>
                      <a:pt x="508" y="293"/>
                      <a:pt x="509" y="293"/>
                    </a:cubicBezTo>
                    <a:cubicBezTo>
                      <a:pt x="510" y="293"/>
                      <a:pt x="510" y="293"/>
                      <a:pt x="511" y="293"/>
                    </a:cubicBezTo>
                    <a:cubicBezTo>
                      <a:pt x="513" y="294"/>
                      <a:pt x="515" y="296"/>
                      <a:pt x="515" y="297"/>
                    </a:cubicBezTo>
                    <a:cubicBezTo>
                      <a:pt x="515" y="299"/>
                      <a:pt x="514" y="301"/>
                      <a:pt x="517" y="303"/>
                    </a:cubicBezTo>
                    <a:cubicBezTo>
                      <a:pt x="519" y="306"/>
                      <a:pt x="523" y="307"/>
                      <a:pt x="524" y="310"/>
                    </a:cubicBezTo>
                    <a:cubicBezTo>
                      <a:pt x="524" y="313"/>
                      <a:pt x="525" y="316"/>
                      <a:pt x="525" y="316"/>
                    </a:cubicBezTo>
                    <a:cubicBezTo>
                      <a:pt x="525" y="316"/>
                      <a:pt x="525" y="321"/>
                      <a:pt x="525" y="322"/>
                    </a:cubicBezTo>
                    <a:cubicBezTo>
                      <a:pt x="525" y="324"/>
                      <a:pt x="526" y="324"/>
                      <a:pt x="528" y="325"/>
                    </a:cubicBezTo>
                    <a:cubicBezTo>
                      <a:pt x="528" y="325"/>
                      <a:pt x="529" y="325"/>
                      <a:pt x="529" y="325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531" y="325"/>
                      <a:pt x="535" y="323"/>
                      <a:pt x="537" y="323"/>
                    </a:cubicBezTo>
                    <a:cubicBezTo>
                      <a:pt x="537" y="323"/>
                      <a:pt x="537" y="323"/>
                      <a:pt x="537" y="323"/>
                    </a:cubicBezTo>
                    <a:cubicBezTo>
                      <a:pt x="538" y="323"/>
                      <a:pt x="538" y="323"/>
                      <a:pt x="538" y="323"/>
                    </a:cubicBezTo>
                    <a:cubicBezTo>
                      <a:pt x="539" y="325"/>
                      <a:pt x="541" y="328"/>
                      <a:pt x="541" y="329"/>
                    </a:cubicBezTo>
                    <a:cubicBezTo>
                      <a:pt x="541" y="331"/>
                      <a:pt x="543" y="338"/>
                      <a:pt x="544" y="339"/>
                    </a:cubicBezTo>
                    <a:cubicBezTo>
                      <a:pt x="545" y="340"/>
                      <a:pt x="546" y="344"/>
                      <a:pt x="546" y="345"/>
                    </a:cubicBezTo>
                    <a:cubicBezTo>
                      <a:pt x="546" y="347"/>
                      <a:pt x="546" y="349"/>
                      <a:pt x="544" y="350"/>
                    </a:cubicBezTo>
                    <a:cubicBezTo>
                      <a:pt x="542" y="351"/>
                      <a:pt x="541" y="355"/>
                      <a:pt x="542" y="356"/>
                    </a:cubicBezTo>
                    <a:cubicBezTo>
                      <a:pt x="544" y="358"/>
                      <a:pt x="547" y="360"/>
                      <a:pt x="549" y="363"/>
                    </a:cubicBezTo>
                    <a:cubicBezTo>
                      <a:pt x="552" y="366"/>
                      <a:pt x="555" y="369"/>
                      <a:pt x="554" y="370"/>
                    </a:cubicBezTo>
                    <a:cubicBezTo>
                      <a:pt x="553" y="371"/>
                      <a:pt x="553" y="374"/>
                      <a:pt x="555" y="376"/>
                    </a:cubicBezTo>
                    <a:cubicBezTo>
                      <a:pt x="557" y="379"/>
                      <a:pt x="558" y="380"/>
                      <a:pt x="559" y="382"/>
                    </a:cubicBezTo>
                    <a:cubicBezTo>
                      <a:pt x="560" y="384"/>
                      <a:pt x="568" y="392"/>
                      <a:pt x="571" y="393"/>
                    </a:cubicBezTo>
                    <a:cubicBezTo>
                      <a:pt x="572" y="393"/>
                      <a:pt x="572" y="393"/>
                      <a:pt x="572" y="393"/>
                    </a:cubicBezTo>
                    <a:cubicBezTo>
                      <a:pt x="573" y="392"/>
                      <a:pt x="571" y="389"/>
                      <a:pt x="570" y="387"/>
                    </a:cubicBezTo>
                    <a:cubicBezTo>
                      <a:pt x="569" y="385"/>
                      <a:pt x="567" y="383"/>
                      <a:pt x="568" y="381"/>
                    </a:cubicBezTo>
                    <a:cubicBezTo>
                      <a:pt x="568" y="379"/>
                      <a:pt x="564" y="372"/>
                      <a:pt x="562" y="370"/>
                    </a:cubicBezTo>
                    <a:cubicBezTo>
                      <a:pt x="559" y="368"/>
                      <a:pt x="555" y="365"/>
                      <a:pt x="555" y="364"/>
                    </a:cubicBezTo>
                    <a:cubicBezTo>
                      <a:pt x="555" y="363"/>
                      <a:pt x="554" y="358"/>
                      <a:pt x="552" y="355"/>
                    </a:cubicBezTo>
                    <a:cubicBezTo>
                      <a:pt x="549" y="353"/>
                      <a:pt x="547" y="350"/>
                      <a:pt x="549" y="349"/>
                    </a:cubicBezTo>
                    <a:cubicBezTo>
                      <a:pt x="552" y="347"/>
                      <a:pt x="552" y="346"/>
                      <a:pt x="552" y="344"/>
                    </a:cubicBezTo>
                    <a:cubicBezTo>
                      <a:pt x="552" y="342"/>
                      <a:pt x="551" y="339"/>
                      <a:pt x="553" y="339"/>
                    </a:cubicBezTo>
                    <a:cubicBezTo>
                      <a:pt x="553" y="339"/>
                      <a:pt x="553" y="339"/>
                      <a:pt x="553" y="339"/>
                    </a:cubicBezTo>
                    <a:cubicBezTo>
                      <a:pt x="554" y="339"/>
                      <a:pt x="556" y="342"/>
                      <a:pt x="556" y="342"/>
                    </a:cubicBezTo>
                    <a:cubicBezTo>
                      <a:pt x="556" y="343"/>
                      <a:pt x="556" y="344"/>
                      <a:pt x="556" y="345"/>
                    </a:cubicBezTo>
                    <a:cubicBezTo>
                      <a:pt x="556" y="345"/>
                      <a:pt x="556" y="345"/>
                      <a:pt x="556" y="345"/>
                    </a:cubicBezTo>
                    <a:cubicBezTo>
                      <a:pt x="556" y="345"/>
                      <a:pt x="564" y="349"/>
                      <a:pt x="564" y="350"/>
                    </a:cubicBezTo>
                    <a:cubicBezTo>
                      <a:pt x="565" y="352"/>
                      <a:pt x="564" y="354"/>
                      <a:pt x="566" y="355"/>
                    </a:cubicBezTo>
                    <a:cubicBezTo>
                      <a:pt x="568" y="356"/>
                      <a:pt x="568" y="357"/>
                      <a:pt x="569" y="358"/>
                    </a:cubicBezTo>
                    <a:cubicBezTo>
                      <a:pt x="570" y="359"/>
                      <a:pt x="574" y="359"/>
                      <a:pt x="575" y="361"/>
                    </a:cubicBezTo>
                    <a:cubicBezTo>
                      <a:pt x="576" y="363"/>
                      <a:pt x="575" y="366"/>
                      <a:pt x="575" y="366"/>
                    </a:cubicBezTo>
                    <a:cubicBezTo>
                      <a:pt x="575" y="366"/>
                      <a:pt x="581" y="365"/>
                      <a:pt x="582" y="365"/>
                    </a:cubicBezTo>
                    <a:cubicBezTo>
                      <a:pt x="582" y="365"/>
                      <a:pt x="582" y="365"/>
                      <a:pt x="582" y="365"/>
                    </a:cubicBezTo>
                    <a:cubicBezTo>
                      <a:pt x="582" y="365"/>
                      <a:pt x="582" y="365"/>
                      <a:pt x="582" y="365"/>
                    </a:cubicBezTo>
                    <a:cubicBezTo>
                      <a:pt x="583" y="365"/>
                      <a:pt x="583" y="364"/>
                      <a:pt x="583" y="364"/>
                    </a:cubicBezTo>
                    <a:cubicBezTo>
                      <a:pt x="583" y="363"/>
                      <a:pt x="583" y="362"/>
                      <a:pt x="585" y="362"/>
                    </a:cubicBezTo>
                    <a:cubicBezTo>
                      <a:pt x="585" y="362"/>
                      <a:pt x="585" y="362"/>
                      <a:pt x="585" y="362"/>
                    </a:cubicBezTo>
                    <a:cubicBezTo>
                      <a:pt x="587" y="362"/>
                      <a:pt x="590" y="363"/>
                      <a:pt x="591" y="363"/>
                    </a:cubicBezTo>
                    <a:cubicBezTo>
                      <a:pt x="592" y="363"/>
                      <a:pt x="593" y="363"/>
                      <a:pt x="593" y="363"/>
                    </a:cubicBezTo>
                    <a:cubicBezTo>
                      <a:pt x="594" y="361"/>
                      <a:pt x="595" y="358"/>
                      <a:pt x="595" y="354"/>
                    </a:cubicBezTo>
                    <a:cubicBezTo>
                      <a:pt x="594" y="351"/>
                      <a:pt x="589" y="345"/>
                      <a:pt x="587" y="343"/>
                    </a:cubicBezTo>
                    <a:cubicBezTo>
                      <a:pt x="585" y="340"/>
                      <a:pt x="581" y="336"/>
                      <a:pt x="580" y="333"/>
                    </a:cubicBezTo>
                    <a:cubicBezTo>
                      <a:pt x="578" y="331"/>
                      <a:pt x="577" y="326"/>
                      <a:pt x="579" y="326"/>
                    </a:cubicBezTo>
                    <a:cubicBezTo>
                      <a:pt x="581" y="325"/>
                      <a:pt x="583" y="323"/>
                      <a:pt x="585" y="322"/>
                    </a:cubicBezTo>
                    <a:cubicBezTo>
                      <a:pt x="585" y="322"/>
                      <a:pt x="585" y="322"/>
                      <a:pt x="585" y="322"/>
                    </a:cubicBezTo>
                    <a:cubicBezTo>
                      <a:pt x="586" y="322"/>
                      <a:pt x="590" y="323"/>
                      <a:pt x="592" y="324"/>
                    </a:cubicBezTo>
                    <a:cubicBezTo>
                      <a:pt x="593" y="324"/>
                      <a:pt x="597" y="327"/>
                      <a:pt x="597" y="327"/>
                    </a:cubicBezTo>
                    <a:cubicBezTo>
                      <a:pt x="597" y="327"/>
                      <a:pt x="596" y="331"/>
                      <a:pt x="597" y="332"/>
                    </a:cubicBezTo>
                    <a:cubicBezTo>
                      <a:pt x="597" y="332"/>
                      <a:pt x="597" y="332"/>
                      <a:pt x="597" y="332"/>
                    </a:cubicBezTo>
                    <a:cubicBezTo>
                      <a:pt x="597" y="332"/>
                      <a:pt x="597" y="332"/>
                      <a:pt x="597" y="332"/>
                    </a:cubicBezTo>
                    <a:cubicBezTo>
                      <a:pt x="598" y="332"/>
                      <a:pt x="599" y="331"/>
                      <a:pt x="599" y="330"/>
                    </a:cubicBezTo>
                    <a:cubicBezTo>
                      <a:pt x="600" y="329"/>
                      <a:pt x="601" y="329"/>
                      <a:pt x="602" y="329"/>
                    </a:cubicBezTo>
                    <a:cubicBezTo>
                      <a:pt x="602" y="329"/>
                      <a:pt x="602" y="329"/>
                      <a:pt x="602" y="329"/>
                    </a:cubicBezTo>
                    <a:cubicBezTo>
                      <a:pt x="604" y="329"/>
                      <a:pt x="610" y="329"/>
                      <a:pt x="612" y="330"/>
                    </a:cubicBezTo>
                    <a:cubicBezTo>
                      <a:pt x="615" y="331"/>
                      <a:pt x="620" y="331"/>
                      <a:pt x="624" y="331"/>
                    </a:cubicBezTo>
                    <a:cubicBezTo>
                      <a:pt x="624" y="331"/>
                      <a:pt x="625" y="331"/>
                      <a:pt x="626" y="331"/>
                    </a:cubicBezTo>
                    <a:cubicBezTo>
                      <a:pt x="627" y="331"/>
                      <a:pt x="628" y="331"/>
                      <a:pt x="630" y="331"/>
                    </a:cubicBezTo>
                    <a:cubicBezTo>
                      <a:pt x="630" y="331"/>
                      <a:pt x="631" y="331"/>
                      <a:pt x="631" y="331"/>
                    </a:cubicBezTo>
                    <a:cubicBezTo>
                      <a:pt x="632" y="331"/>
                      <a:pt x="633" y="331"/>
                      <a:pt x="634" y="331"/>
                    </a:cubicBezTo>
                    <a:cubicBezTo>
                      <a:pt x="634" y="331"/>
                      <a:pt x="635" y="331"/>
                      <a:pt x="635" y="331"/>
                    </a:cubicBezTo>
                    <a:cubicBezTo>
                      <a:pt x="640" y="331"/>
                      <a:pt x="645" y="330"/>
                      <a:pt x="645" y="327"/>
                    </a:cubicBezTo>
                    <a:cubicBezTo>
                      <a:pt x="646" y="325"/>
                      <a:pt x="649" y="322"/>
                      <a:pt x="650" y="322"/>
                    </a:cubicBezTo>
                    <a:cubicBezTo>
                      <a:pt x="650" y="322"/>
                      <a:pt x="650" y="322"/>
                      <a:pt x="650" y="322"/>
                    </a:cubicBezTo>
                    <a:cubicBezTo>
                      <a:pt x="650" y="322"/>
                      <a:pt x="650" y="322"/>
                      <a:pt x="650" y="322"/>
                    </a:cubicBezTo>
                    <a:cubicBezTo>
                      <a:pt x="652" y="322"/>
                      <a:pt x="655" y="319"/>
                      <a:pt x="655" y="317"/>
                    </a:cubicBezTo>
                    <a:cubicBezTo>
                      <a:pt x="655" y="316"/>
                      <a:pt x="647" y="312"/>
                      <a:pt x="649" y="311"/>
                    </a:cubicBezTo>
                    <a:cubicBezTo>
                      <a:pt x="650" y="311"/>
                      <a:pt x="652" y="308"/>
                      <a:pt x="651" y="306"/>
                    </a:cubicBezTo>
                    <a:cubicBezTo>
                      <a:pt x="651" y="305"/>
                      <a:pt x="648" y="298"/>
                      <a:pt x="646" y="297"/>
                    </a:cubicBezTo>
                    <a:cubicBezTo>
                      <a:pt x="645" y="296"/>
                      <a:pt x="640" y="291"/>
                      <a:pt x="640" y="290"/>
                    </a:cubicBezTo>
                    <a:cubicBezTo>
                      <a:pt x="641" y="289"/>
                      <a:pt x="644" y="288"/>
                      <a:pt x="646" y="288"/>
                    </a:cubicBezTo>
                    <a:cubicBezTo>
                      <a:pt x="647" y="288"/>
                      <a:pt x="650" y="286"/>
                      <a:pt x="651" y="286"/>
                    </a:cubicBezTo>
                    <a:cubicBezTo>
                      <a:pt x="651" y="286"/>
                      <a:pt x="651" y="286"/>
                      <a:pt x="652" y="286"/>
                    </a:cubicBezTo>
                    <a:cubicBezTo>
                      <a:pt x="653" y="286"/>
                      <a:pt x="655" y="288"/>
                      <a:pt x="656" y="288"/>
                    </a:cubicBezTo>
                    <a:cubicBezTo>
                      <a:pt x="657" y="288"/>
                      <a:pt x="657" y="287"/>
                      <a:pt x="657" y="287"/>
                    </a:cubicBezTo>
                    <a:cubicBezTo>
                      <a:pt x="657" y="286"/>
                      <a:pt x="648" y="281"/>
                      <a:pt x="648" y="281"/>
                    </a:cubicBezTo>
                    <a:cubicBezTo>
                      <a:pt x="648" y="281"/>
                      <a:pt x="648" y="281"/>
                      <a:pt x="648" y="281"/>
                    </a:cubicBezTo>
                    <a:cubicBezTo>
                      <a:pt x="648" y="281"/>
                      <a:pt x="645" y="282"/>
                      <a:pt x="643" y="282"/>
                    </a:cubicBezTo>
                    <a:cubicBezTo>
                      <a:pt x="642" y="282"/>
                      <a:pt x="642" y="281"/>
                      <a:pt x="641" y="281"/>
                    </a:cubicBezTo>
                    <a:cubicBezTo>
                      <a:pt x="641" y="281"/>
                      <a:pt x="641" y="281"/>
                      <a:pt x="641" y="281"/>
                    </a:cubicBezTo>
                    <a:cubicBezTo>
                      <a:pt x="639" y="279"/>
                      <a:pt x="638" y="275"/>
                      <a:pt x="636" y="275"/>
                    </a:cubicBezTo>
                    <a:cubicBezTo>
                      <a:pt x="635" y="274"/>
                      <a:pt x="632" y="268"/>
                      <a:pt x="634" y="268"/>
                    </a:cubicBezTo>
                    <a:cubicBezTo>
                      <a:pt x="634" y="268"/>
                      <a:pt x="634" y="268"/>
                      <a:pt x="634" y="268"/>
                    </a:cubicBezTo>
                    <a:cubicBezTo>
                      <a:pt x="635" y="269"/>
                      <a:pt x="642" y="271"/>
                      <a:pt x="642" y="271"/>
                    </a:cubicBezTo>
                    <a:cubicBezTo>
                      <a:pt x="642" y="271"/>
                      <a:pt x="647" y="269"/>
                      <a:pt x="648" y="268"/>
                    </a:cubicBezTo>
                    <a:cubicBezTo>
                      <a:pt x="648" y="268"/>
                      <a:pt x="648" y="268"/>
                      <a:pt x="648" y="268"/>
                    </a:cubicBezTo>
                    <a:cubicBezTo>
                      <a:pt x="650" y="268"/>
                      <a:pt x="656" y="271"/>
                      <a:pt x="656" y="271"/>
                    </a:cubicBezTo>
                    <a:cubicBezTo>
                      <a:pt x="654" y="271"/>
                      <a:pt x="653" y="272"/>
                      <a:pt x="652" y="273"/>
                    </a:cubicBezTo>
                    <a:cubicBezTo>
                      <a:pt x="652" y="273"/>
                      <a:pt x="651" y="277"/>
                      <a:pt x="652" y="278"/>
                    </a:cubicBezTo>
                    <a:cubicBezTo>
                      <a:pt x="652" y="278"/>
                      <a:pt x="652" y="278"/>
                      <a:pt x="652" y="278"/>
                    </a:cubicBezTo>
                    <a:cubicBezTo>
                      <a:pt x="654" y="278"/>
                      <a:pt x="662" y="278"/>
                      <a:pt x="662" y="278"/>
                    </a:cubicBezTo>
                    <a:cubicBezTo>
                      <a:pt x="664" y="279"/>
                      <a:pt x="666" y="280"/>
                      <a:pt x="668" y="281"/>
                    </a:cubicBezTo>
                    <a:cubicBezTo>
                      <a:pt x="668" y="281"/>
                      <a:pt x="667" y="285"/>
                      <a:pt x="667" y="286"/>
                    </a:cubicBezTo>
                    <a:cubicBezTo>
                      <a:pt x="667" y="288"/>
                      <a:pt x="675" y="291"/>
                      <a:pt x="675" y="293"/>
                    </a:cubicBezTo>
                    <a:cubicBezTo>
                      <a:pt x="676" y="295"/>
                      <a:pt x="673" y="297"/>
                      <a:pt x="674" y="299"/>
                    </a:cubicBezTo>
                    <a:cubicBezTo>
                      <a:pt x="675" y="301"/>
                      <a:pt x="674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4" y="306"/>
                      <a:pt x="676" y="307"/>
                      <a:pt x="680" y="308"/>
                    </a:cubicBezTo>
                    <a:cubicBezTo>
                      <a:pt x="683" y="310"/>
                      <a:pt x="686" y="311"/>
                      <a:pt x="688" y="311"/>
                    </a:cubicBezTo>
                    <a:cubicBezTo>
                      <a:pt x="688" y="311"/>
                      <a:pt x="688" y="311"/>
                      <a:pt x="688" y="311"/>
                    </a:cubicBezTo>
                    <a:cubicBezTo>
                      <a:pt x="690" y="310"/>
                      <a:pt x="691" y="304"/>
                      <a:pt x="690" y="302"/>
                    </a:cubicBezTo>
                    <a:cubicBezTo>
                      <a:pt x="688" y="300"/>
                      <a:pt x="683" y="294"/>
                      <a:pt x="682" y="292"/>
                    </a:cubicBezTo>
                    <a:cubicBezTo>
                      <a:pt x="682" y="291"/>
                      <a:pt x="680" y="286"/>
                      <a:pt x="681" y="286"/>
                    </a:cubicBezTo>
                    <a:cubicBezTo>
                      <a:pt x="681" y="286"/>
                      <a:pt x="681" y="286"/>
                      <a:pt x="681" y="286"/>
                    </a:cubicBezTo>
                    <a:cubicBezTo>
                      <a:pt x="683" y="286"/>
                      <a:pt x="685" y="286"/>
                      <a:pt x="687" y="286"/>
                    </a:cubicBezTo>
                    <a:cubicBezTo>
                      <a:pt x="688" y="286"/>
                      <a:pt x="688" y="286"/>
                      <a:pt x="689" y="286"/>
                    </a:cubicBezTo>
                    <a:cubicBezTo>
                      <a:pt x="689" y="284"/>
                      <a:pt x="690" y="282"/>
                      <a:pt x="693" y="281"/>
                    </a:cubicBezTo>
                    <a:cubicBezTo>
                      <a:pt x="695" y="280"/>
                      <a:pt x="696" y="279"/>
                      <a:pt x="697" y="279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9" y="279"/>
                      <a:pt x="699" y="279"/>
                      <a:pt x="699" y="279"/>
                    </a:cubicBezTo>
                    <a:cubicBezTo>
                      <a:pt x="700" y="280"/>
                      <a:pt x="701" y="281"/>
                      <a:pt x="702" y="281"/>
                    </a:cubicBezTo>
                    <a:cubicBezTo>
                      <a:pt x="703" y="282"/>
                      <a:pt x="704" y="283"/>
                      <a:pt x="705" y="283"/>
                    </a:cubicBezTo>
                    <a:cubicBezTo>
                      <a:pt x="706" y="284"/>
                      <a:pt x="707" y="284"/>
                      <a:pt x="708" y="284"/>
                    </a:cubicBezTo>
                    <a:cubicBezTo>
                      <a:pt x="708" y="284"/>
                      <a:pt x="708" y="284"/>
                      <a:pt x="708" y="284"/>
                    </a:cubicBezTo>
                    <a:cubicBezTo>
                      <a:pt x="712" y="284"/>
                      <a:pt x="720" y="282"/>
                      <a:pt x="721" y="281"/>
                    </a:cubicBezTo>
                    <a:cubicBezTo>
                      <a:pt x="722" y="280"/>
                      <a:pt x="724" y="278"/>
                      <a:pt x="726" y="278"/>
                    </a:cubicBezTo>
                    <a:cubicBezTo>
                      <a:pt x="726" y="278"/>
                      <a:pt x="726" y="278"/>
                      <a:pt x="726" y="278"/>
                    </a:cubicBezTo>
                    <a:cubicBezTo>
                      <a:pt x="727" y="278"/>
                      <a:pt x="727" y="278"/>
                      <a:pt x="727" y="278"/>
                    </a:cubicBezTo>
                    <a:cubicBezTo>
                      <a:pt x="729" y="278"/>
                      <a:pt x="732" y="275"/>
                      <a:pt x="734" y="274"/>
                    </a:cubicBezTo>
                    <a:cubicBezTo>
                      <a:pt x="735" y="272"/>
                      <a:pt x="738" y="270"/>
                      <a:pt x="739" y="267"/>
                    </a:cubicBezTo>
                    <a:cubicBezTo>
                      <a:pt x="739" y="263"/>
                      <a:pt x="739" y="259"/>
                      <a:pt x="740" y="258"/>
                    </a:cubicBezTo>
                    <a:cubicBezTo>
                      <a:pt x="742" y="256"/>
                      <a:pt x="744" y="254"/>
                      <a:pt x="743" y="252"/>
                    </a:cubicBezTo>
                    <a:cubicBezTo>
                      <a:pt x="743" y="250"/>
                      <a:pt x="740" y="247"/>
                      <a:pt x="738" y="244"/>
                    </a:cubicBezTo>
                    <a:cubicBezTo>
                      <a:pt x="737" y="242"/>
                      <a:pt x="735" y="240"/>
                      <a:pt x="733" y="239"/>
                    </a:cubicBezTo>
                    <a:cubicBezTo>
                      <a:pt x="733" y="239"/>
                      <a:pt x="733" y="239"/>
                      <a:pt x="732" y="239"/>
                    </a:cubicBezTo>
                    <a:cubicBezTo>
                      <a:pt x="732" y="239"/>
                      <a:pt x="732" y="239"/>
                      <a:pt x="732" y="239"/>
                    </a:cubicBezTo>
                    <a:cubicBezTo>
                      <a:pt x="732" y="239"/>
                      <a:pt x="731" y="239"/>
                      <a:pt x="731" y="239"/>
                    </a:cubicBezTo>
                    <a:cubicBezTo>
                      <a:pt x="728" y="239"/>
                      <a:pt x="725" y="238"/>
                      <a:pt x="725" y="238"/>
                    </a:cubicBezTo>
                    <a:cubicBezTo>
                      <a:pt x="725" y="238"/>
                      <a:pt x="722" y="232"/>
                      <a:pt x="720" y="231"/>
                    </a:cubicBezTo>
                    <a:cubicBezTo>
                      <a:pt x="719" y="230"/>
                      <a:pt x="715" y="229"/>
                      <a:pt x="715" y="227"/>
                    </a:cubicBezTo>
                    <a:cubicBezTo>
                      <a:pt x="716" y="226"/>
                      <a:pt x="726" y="226"/>
                      <a:pt x="728" y="225"/>
                    </a:cubicBezTo>
                    <a:cubicBezTo>
                      <a:pt x="730" y="224"/>
                      <a:pt x="739" y="222"/>
                      <a:pt x="739" y="221"/>
                    </a:cubicBezTo>
                    <a:cubicBezTo>
                      <a:pt x="740" y="220"/>
                      <a:pt x="745" y="217"/>
                      <a:pt x="748" y="217"/>
                    </a:cubicBezTo>
                    <a:cubicBezTo>
                      <a:pt x="748" y="217"/>
                      <a:pt x="748" y="217"/>
                      <a:pt x="748" y="217"/>
                    </a:cubicBezTo>
                    <a:cubicBezTo>
                      <a:pt x="750" y="217"/>
                      <a:pt x="753" y="219"/>
                      <a:pt x="756" y="220"/>
                    </a:cubicBezTo>
                    <a:cubicBezTo>
                      <a:pt x="757" y="221"/>
                      <a:pt x="759" y="222"/>
                      <a:pt x="761" y="222"/>
                    </a:cubicBezTo>
                    <a:cubicBezTo>
                      <a:pt x="763" y="224"/>
                      <a:pt x="766" y="226"/>
                      <a:pt x="769" y="227"/>
                    </a:cubicBezTo>
                    <a:cubicBezTo>
                      <a:pt x="771" y="228"/>
                      <a:pt x="773" y="229"/>
                      <a:pt x="774" y="229"/>
                    </a:cubicBezTo>
                    <a:cubicBezTo>
                      <a:pt x="776" y="229"/>
                      <a:pt x="780" y="229"/>
                      <a:pt x="782" y="230"/>
                    </a:cubicBezTo>
                    <a:cubicBezTo>
                      <a:pt x="782" y="230"/>
                      <a:pt x="782" y="230"/>
                      <a:pt x="782" y="230"/>
                    </a:cubicBezTo>
                    <a:cubicBezTo>
                      <a:pt x="784" y="231"/>
                      <a:pt x="789" y="239"/>
                      <a:pt x="792" y="240"/>
                    </a:cubicBezTo>
                    <a:cubicBezTo>
                      <a:pt x="795" y="241"/>
                      <a:pt x="803" y="244"/>
                      <a:pt x="805" y="244"/>
                    </a:cubicBezTo>
                    <a:cubicBezTo>
                      <a:pt x="806" y="244"/>
                      <a:pt x="806" y="244"/>
                      <a:pt x="806" y="244"/>
                    </a:cubicBezTo>
                    <a:cubicBezTo>
                      <a:pt x="806" y="243"/>
                      <a:pt x="808" y="238"/>
                      <a:pt x="810" y="238"/>
                    </a:cubicBezTo>
                    <a:cubicBezTo>
                      <a:pt x="810" y="238"/>
                      <a:pt x="810" y="238"/>
                      <a:pt x="810" y="238"/>
                    </a:cubicBezTo>
                    <a:cubicBezTo>
                      <a:pt x="810" y="238"/>
                      <a:pt x="810" y="238"/>
                      <a:pt x="810" y="238"/>
                    </a:cubicBezTo>
                    <a:cubicBezTo>
                      <a:pt x="813" y="238"/>
                      <a:pt x="815" y="236"/>
                      <a:pt x="817" y="236"/>
                    </a:cubicBezTo>
                    <a:cubicBezTo>
                      <a:pt x="817" y="236"/>
                      <a:pt x="817" y="236"/>
                      <a:pt x="817" y="236"/>
                    </a:cubicBezTo>
                    <a:cubicBezTo>
                      <a:pt x="819" y="236"/>
                      <a:pt x="823" y="237"/>
                      <a:pt x="825" y="238"/>
                    </a:cubicBezTo>
                    <a:cubicBezTo>
                      <a:pt x="827" y="239"/>
                      <a:pt x="832" y="241"/>
                      <a:pt x="832" y="241"/>
                    </a:cubicBezTo>
                    <a:cubicBezTo>
                      <a:pt x="832" y="241"/>
                      <a:pt x="829" y="247"/>
                      <a:pt x="830" y="249"/>
                    </a:cubicBezTo>
                    <a:cubicBezTo>
                      <a:pt x="831" y="249"/>
                      <a:pt x="831" y="249"/>
                      <a:pt x="831" y="249"/>
                    </a:cubicBezTo>
                    <a:cubicBezTo>
                      <a:pt x="832" y="249"/>
                      <a:pt x="832" y="249"/>
                      <a:pt x="833" y="249"/>
                    </a:cubicBezTo>
                    <a:cubicBezTo>
                      <a:pt x="834" y="249"/>
                      <a:pt x="835" y="249"/>
                      <a:pt x="836" y="249"/>
                    </a:cubicBezTo>
                    <a:cubicBezTo>
                      <a:pt x="837" y="249"/>
                      <a:pt x="838" y="249"/>
                      <a:pt x="839" y="249"/>
                    </a:cubicBezTo>
                    <a:cubicBezTo>
                      <a:pt x="839" y="249"/>
                      <a:pt x="839" y="249"/>
                      <a:pt x="839" y="249"/>
                    </a:cubicBezTo>
                    <a:cubicBezTo>
                      <a:pt x="840" y="249"/>
                      <a:pt x="842" y="249"/>
                      <a:pt x="843" y="249"/>
                    </a:cubicBezTo>
                    <a:cubicBezTo>
                      <a:pt x="844" y="249"/>
                      <a:pt x="845" y="249"/>
                      <a:pt x="845" y="248"/>
                    </a:cubicBezTo>
                    <a:cubicBezTo>
                      <a:pt x="846" y="247"/>
                      <a:pt x="847" y="246"/>
                      <a:pt x="848" y="246"/>
                    </a:cubicBezTo>
                    <a:cubicBezTo>
                      <a:pt x="849" y="246"/>
                      <a:pt x="849" y="246"/>
                      <a:pt x="850" y="246"/>
                    </a:cubicBezTo>
                    <a:cubicBezTo>
                      <a:pt x="852" y="247"/>
                      <a:pt x="856" y="250"/>
                      <a:pt x="856" y="250"/>
                    </a:cubicBezTo>
                    <a:cubicBezTo>
                      <a:pt x="856" y="250"/>
                      <a:pt x="855" y="250"/>
                      <a:pt x="854" y="250"/>
                    </a:cubicBezTo>
                    <a:cubicBezTo>
                      <a:pt x="852" y="250"/>
                      <a:pt x="849" y="251"/>
                      <a:pt x="848" y="253"/>
                    </a:cubicBezTo>
                    <a:cubicBezTo>
                      <a:pt x="848" y="255"/>
                      <a:pt x="844" y="256"/>
                      <a:pt x="842" y="256"/>
                    </a:cubicBezTo>
                    <a:cubicBezTo>
                      <a:pt x="842" y="256"/>
                      <a:pt x="842" y="256"/>
                      <a:pt x="841" y="256"/>
                    </a:cubicBezTo>
                    <a:cubicBezTo>
                      <a:pt x="841" y="256"/>
                      <a:pt x="840" y="256"/>
                      <a:pt x="840" y="256"/>
                    </a:cubicBezTo>
                    <a:cubicBezTo>
                      <a:pt x="837" y="256"/>
                      <a:pt x="833" y="256"/>
                      <a:pt x="832" y="258"/>
                    </a:cubicBezTo>
                    <a:cubicBezTo>
                      <a:pt x="830" y="259"/>
                      <a:pt x="825" y="261"/>
                      <a:pt x="823" y="261"/>
                    </a:cubicBezTo>
                    <a:cubicBezTo>
                      <a:pt x="823" y="261"/>
                      <a:pt x="823" y="261"/>
                      <a:pt x="822" y="261"/>
                    </a:cubicBezTo>
                    <a:cubicBezTo>
                      <a:pt x="821" y="261"/>
                      <a:pt x="819" y="260"/>
                      <a:pt x="817" y="260"/>
                    </a:cubicBezTo>
                    <a:cubicBezTo>
                      <a:pt x="816" y="260"/>
                      <a:pt x="815" y="260"/>
                      <a:pt x="815" y="261"/>
                    </a:cubicBezTo>
                    <a:cubicBezTo>
                      <a:pt x="815" y="263"/>
                      <a:pt x="810" y="264"/>
                      <a:pt x="810" y="266"/>
                    </a:cubicBezTo>
                    <a:cubicBezTo>
                      <a:pt x="810" y="267"/>
                      <a:pt x="811" y="278"/>
                      <a:pt x="812" y="281"/>
                    </a:cubicBezTo>
                    <a:cubicBezTo>
                      <a:pt x="813" y="284"/>
                      <a:pt x="815" y="288"/>
                      <a:pt x="814" y="290"/>
                    </a:cubicBezTo>
                    <a:cubicBezTo>
                      <a:pt x="813" y="292"/>
                      <a:pt x="815" y="297"/>
                      <a:pt x="815" y="297"/>
                    </a:cubicBezTo>
                    <a:cubicBezTo>
                      <a:pt x="815" y="297"/>
                      <a:pt x="825" y="297"/>
                      <a:pt x="826" y="295"/>
                    </a:cubicBezTo>
                    <a:cubicBezTo>
                      <a:pt x="827" y="293"/>
                      <a:pt x="826" y="290"/>
                      <a:pt x="827" y="290"/>
                    </a:cubicBezTo>
                    <a:cubicBezTo>
                      <a:pt x="827" y="290"/>
                      <a:pt x="828" y="290"/>
                      <a:pt x="828" y="290"/>
                    </a:cubicBezTo>
                    <a:cubicBezTo>
                      <a:pt x="828" y="290"/>
                      <a:pt x="829" y="290"/>
                      <a:pt x="829" y="290"/>
                    </a:cubicBezTo>
                    <a:cubicBezTo>
                      <a:pt x="831" y="290"/>
                      <a:pt x="832" y="288"/>
                      <a:pt x="834" y="288"/>
                    </a:cubicBezTo>
                    <a:cubicBezTo>
                      <a:pt x="834" y="288"/>
                      <a:pt x="834" y="288"/>
                      <a:pt x="834" y="288"/>
                    </a:cubicBezTo>
                    <a:cubicBezTo>
                      <a:pt x="835" y="288"/>
                      <a:pt x="836" y="288"/>
                      <a:pt x="837" y="289"/>
                    </a:cubicBezTo>
                    <a:cubicBezTo>
                      <a:pt x="837" y="289"/>
                      <a:pt x="838" y="289"/>
                      <a:pt x="839" y="289"/>
                    </a:cubicBezTo>
                    <a:cubicBezTo>
                      <a:pt x="839" y="289"/>
                      <a:pt x="840" y="289"/>
                      <a:pt x="840" y="288"/>
                    </a:cubicBezTo>
                    <a:cubicBezTo>
                      <a:pt x="841" y="284"/>
                      <a:pt x="844" y="283"/>
                      <a:pt x="845" y="282"/>
                    </a:cubicBezTo>
                    <a:cubicBezTo>
                      <a:pt x="846" y="280"/>
                      <a:pt x="845" y="275"/>
                      <a:pt x="845" y="275"/>
                    </a:cubicBezTo>
                    <a:cubicBezTo>
                      <a:pt x="845" y="275"/>
                      <a:pt x="839" y="270"/>
                      <a:pt x="841" y="269"/>
                    </a:cubicBezTo>
                    <a:cubicBezTo>
                      <a:pt x="843" y="268"/>
                      <a:pt x="845" y="265"/>
                      <a:pt x="845" y="264"/>
                    </a:cubicBezTo>
                    <a:cubicBezTo>
                      <a:pt x="846" y="263"/>
                      <a:pt x="847" y="263"/>
                      <a:pt x="848" y="263"/>
                    </a:cubicBezTo>
                    <a:cubicBezTo>
                      <a:pt x="849" y="263"/>
                      <a:pt x="851" y="263"/>
                      <a:pt x="853" y="264"/>
                    </a:cubicBezTo>
                    <a:cubicBezTo>
                      <a:pt x="853" y="265"/>
                      <a:pt x="853" y="265"/>
                      <a:pt x="853" y="265"/>
                    </a:cubicBezTo>
                    <a:cubicBezTo>
                      <a:pt x="854" y="265"/>
                      <a:pt x="855" y="265"/>
                      <a:pt x="855" y="266"/>
                    </a:cubicBezTo>
                    <a:cubicBezTo>
                      <a:pt x="857" y="267"/>
                      <a:pt x="860" y="268"/>
                      <a:pt x="862" y="268"/>
                    </a:cubicBezTo>
                    <a:cubicBezTo>
                      <a:pt x="865" y="269"/>
                      <a:pt x="869" y="269"/>
                      <a:pt x="871" y="271"/>
                    </a:cubicBezTo>
                    <a:cubicBezTo>
                      <a:pt x="871" y="271"/>
                      <a:pt x="872" y="271"/>
                      <a:pt x="872" y="272"/>
                    </a:cubicBezTo>
                    <a:cubicBezTo>
                      <a:pt x="874" y="274"/>
                      <a:pt x="876" y="278"/>
                      <a:pt x="877" y="279"/>
                    </a:cubicBezTo>
                    <a:cubicBezTo>
                      <a:pt x="878" y="279"/>
                      <a:pt x="878" y="279"/>
                      <a:pt x="878" y="279"/>
                    </a:cubicBezTo>
                    <a:cubicBezTo>
                      <a:pt x="878" y="279"/>
                      <a:pt x="878" y="279"/>
                      <a:pt x="878" y="279"/>
                    </a:cubicBezTo>
                    <a:cubicBezTo>
                      <a:pt x="879" y="279"/>
                      <a:pt x="880" y="279"/>
                      <a:pt x="881" y="278"/>
                    </a:cubicBezTo>
                    <a:cubicBezTo>
                      <a:pt x="882" y="278"/>
                      <a:pt x="884" y="277"/>
                      <a:pt x="885" y="277"/>
                    </a:cubicBezTo>
                    <a:cubicBezTo>
                      <a:pt x="886" y="277"/>
                      <a:pt x="886" y="277"/>
                      <a:pt x="886" y="278"/>
                    </a:cubicBezTo>
                    <a:cubicBezTo>
                      <a:pt x="887" y="278"/>
                      <a:pt x="888" y="278"/>
                      <a:pt x="889" y="278"/>
                    </a:cubicBezTo>
                    <a:cubicBezTo>
                      <a:pt x="890" y="278"/>
                      <a:pt x="892" y="278"/>
                      <a:pt x="894" y="277"/>
                    </a:cubicBezTo>
                    <a:cubicBezTo>
                      <a:pt x="896" y="277"/>
                      <a:pt x="898" y="277"/>
                      <a:pt x="899" y="277"/>
                    </a:cubicBezTo>
                    <a:cubicBezTo>
                      <a:pt x="901" y="277"/>
                      <a:pt x="902" y="277"/>
                      <a:pt x="903" y="278"/>
                    </a:cubicBezTo>
                    <a:cubicBezTo>
                      <a:pt x="906" y="279"/>
                      <a:pt x="909" y="279"/>
                      <a:pt x="911" y="281"/>
                    </a:cubicBezTo>
                    <a:cubicBezTo>
                      <a:pt x="912" y="281"/>
                      <a:pt x="913" y="282"/>
                      <a:pt x="913" y="282"/>
                    </a:cubicBezTo>
                    <a:cubicBezTo>
                      <a:pt x="915" y="284"/>
                      <a:pt x="917" y="286"/>
                      <a:pt x="918" y="287"/>
                    </a:cubicBezTo>
                    <a:cubicBezTo>
                      <a:pt x="918" y="287"/>
                      <a:pt x="919" y="287"/>
                      <a:pt x="919" y="287"/>
                    </a:cubicBezTo>
                    <a:cubicBezTo>
                      <a:pt x="919" y="287"/>
                      <a:pt x="920" y="287"/>
                      <a:pt x="920" y="286"/>
                    </a:cubicBezTo>
                    <a:cubicBezTo>
                      <a:pt x="921" y="282"/>
                      <a:pt x="917" y="275"/>
                      <a:pt x="916" y="273"/>
                    </a:cubicBezTo>
                    <a:cubicBezTo>
                      <a:pt x="915" y="272"/>
                      <a:pt x="911" y="266"/>
                      <a:pt x="913" y="266"/>
                    </a:cubicBezTo>
                    <a:cubicBezTo>
                      <a:pt x="913" y="266"/>
                      <a:pt x="913" y="266"/>
                      <a:pt x="914" y="266"/>
                    </a:cubicBezTo>
                    <a:cubicBezTo>
                      <a:pt x="916" y="267"/>
                      <a:pt x="921" y="270"/>
                      <a:pt x="923" y="270"/>
                    </a:cubicBezTo>
                    <a:cubicBezTo>
                      <a:pt x="923" y="270"/>
                      <a:pt x="924" y="270"/>
                      <a:pt x="924" y="269"/>
                    </a:cubicBezTo>
                    <a:cubicBezTo>
                      <a:pt x="924" y="268"/>
                      <a:pt x="925" y="262"/>
                      <a:pt x="926" y="262"/>
                    </a:cubicBezTo>
                    <a:cubicBezTo>
                      <a:pt x="927" y="262"/>
                      <a:pt x="927" y="262"/>
                      <a:pt x="927" y="262"/>
                    </a:cubicBezTo>
                    <a:cubicBezTo>
                      <a:pt x="927" y="262"/>
                      <a:pt x="927" y="262"/>
                      <a:pt x="927" y="262"/>
                    </a:cubicBezTo>
                    <a:cubicBezTo>
                      <a:pt x="929" y="264"/>
                      <a:pt x="929" y="269"/>
                      <a:pt x="933" y="272"/>
                    </a:cubicBezTo>
                    <a:cubicBezTo>
                      <a:pt x="935" y="272"/>
                      <a:pt x="936" y="273"/>
                      <a:pt x="938" y="274"/>
                    </a:cubicBezTo>
                    <a:cubicBezTo>
                      <a:pt x="940" y="276"/>
                      <a:pt x="943" y="277"/>
                      <a:pt x="944" y="280"/>
                    </a:cubicBezTo>
                    <a:cubicBezTo>
                      <a:pt x="945" y="283"/>
                      <a:pt x="953" y="291"/>
                      <a:pt x="953" y="291"/>
                    </a:cubicBezTo>
                    <a:cubicBezTo>
                      <a:pt x="953" y="291"/>
                      <a:pt x="958" y="290"/>
                      <a:pt x="960" y="290"/>
                    </a:cubicBezTo>
                    <a:cubicBezTo>
                      <a:pt x="960" y="289"/>
                      <a:pt x="960" y="289"/>
                      <a:pt x="961" y="289"/>
                    </a:cubicBezTo>
                    <a:cubicBezTo>
                      <a:pt x="962" y="289"/>
                      <a:pt x="963" y="290"/>
                      <a:pt x="965" y="290"/>
                    </a:cubicBezTo>
                    <a:cubicBezTo>
                      <a:pt x="966" y="291"/>
                      <a:pt x="968" y="292"/>
                      <a:pt x="969" y="292"/>
                    </a:cubicBezTo>
                    <a:cubicBezTo>
                      <a:pt x="969" y="292"/>
                      <a:pt x="969" y="291"/>
                      <a:pt x="970" y="291"/>
                    </a:cubicBezTo>
                    <a:cubicBezTo>
                      <a:pt x="970" y="291"/>
                      <a:pt x="970" y="291"/>
                      <a:pt x="970" y="291"/>
                    </a:cubicBezTo>
                    <a:cubicBezTo>
                      <a:pt x="970" y="291"/>
                      <a:pt x="970" y="291"/>
                      <a:pt x="970" y="291"/>
                    </a:cubicBezTo>
                    <a:cubicBezTo>
                      <a:pt x="970" y="290"/>
                      <a:pt x="970" y="290"/>
                      <a:pt x="970" y="290"/>
                    </a:cubicBezTo>
                    <a:cubicBezTo>
                      <a:pt x="970" y="290"/>
                      <a:pt x="970" y="289"/>
                      <a:pt x="969" y="288"/>
                    </a:cubicBezTo>
                    <a:cubicBezTo>
                      <a:pt x="969" y="287"/>
                      <a:pt x="967" y="286"/>
                      <a:pt x="966" y="284"/>
                    </a:cubicBezTo>
                    <a:cubicBezTo>
                      <a:pt x="965" y="282"/>
                      <a:pt x="959" y="275"/>
                      <a:pt x="955" y="273"/>
                    </a:cubicBezTo>
                    <a:cubicBezTo>
                      <a:pt x="955" y="272"/>
                      <a:pt x="954" y="272"/>
                      <a:pt x="953" y="272"/>
                    </a:cubicBezTo>
                    <a:cubicBezTo>
                      <a:pt x="953" y="272"/>
                      <a:pt x="953" y="272"/>
                      <a:pt x="953" y="272"/>
                    </a:cubicBezTo>
                    <a:cubicBezTo>
                      <a:pt x="952" y="272"/>
                      <a:pt x="952" y="272"/>
                      <a:pt x="951" y="272"/>
                    </a:cubicBezTo>
                    <a:cubicBezTo>
                      <a:pt x="950" y="272"/>
                      <a:pt x="949" y="272"/>
                      <a:pt x="948" y="272"/>
                    </a:cubicBezTo>
                    <a:cubicBezTo>
                      <a:pt x="946" y="271"/>
                      <a:pt x="945" y="269"/>
                      <a:pt x="944" y="267"/>
                    </a:cubicBezTo>
                    <a:cubicBezTo>
                      <a:pt x="943" y="263"/>
                      <a:pt x="927" y="247"/>
                      <a:pt x="920" y="237"/>
                    </a:cubicBezTo>
                    <a:cubicBezTo>
                      <a:pt x="912" y="228"/>
                      <a:pt x="891" y="215"/>
                      <a:pt x="887" y="212"/>
                    </a:cubicBezTo>
                    <a:cubicBezTo>
                      <a:pt x="885" y="212"/>
                      <a:pt x="884" y="211"/>
                      <a:pt x="883" y="210"/>
                    </a:cubicBezTo>
                    <a:cubicBezTo>
                      <a:pt x="882" y="209"/>
                      <a:pt x="880" y="209"/>
                      <a:pt x="879" y="209"/>
                    </a:cubicBezTo>
                    <a:cubicBezTo>
                      <a:pt x="879" y="209"/>
                      <a:pt x="878" y="209"/>
                      <a:pt x="878" y="211"/>
                    </a:cubicBezTo>
                    <a:cubicBezTo>
                      <a:pt x="878" y="213"/>
                      <a:pt x="877" y="215"/>
                      <a:pt x="875" y="215"/>
                    </a:cubicBezTo>
                    <a:cubicBezTo>
                      <a:pt x="875" y="215"/>
                      <a:pt x="875" y="215"/>
                      <a:pt x="875" y="215"/>
                    </a:cubicBezTo>
                    <a:cubicBezTo>
                      <a:pt x="874" y="214"/>
                      <a:pt x="874" y="214"/>
                      <a:pt x="874" y="214"/>
                    </a:cubicBezTo>
                    <a:cubicBezTo>
                      <a:pt x="872" y="212"/>
                      <a:pt x="868" y="205"/>
                      <a:pt x="864" y="203"/>
                    </a:cubicBezTo>
                    <a:cubicBezTo>
                      <a:pt x="863" y="203"/>
                      <a:pt x="863" y="203"/>
                      <a:pt x="862" y="203"/>
                    </a:cubicBezTo>
                    <a:cubicBezTo>
                      <a:pt x="861" y="202"/>
                      <a:pt x="859" y="202"/>
                      <a:pt x="857" y="200"/>
                    </a:cubicBezTo>
                    <a:cubicBezTo>
                      <a:pt x="851" y="197"/>
                      <a:pt x="843" y="193"/>
                      <a:pt x="841" y="191"/>
                    </a:cubicBezTo>
                    <a:cubicBezTo>
                      <a:pt x="839" y="191"/>
                      <a:pt x="836" y="190"/>
                      <a:pt x="833" y="188"/>
                    </a:cubicBezTo>
                    <a:cubicBezTo>
                      <a:pt x="831" y="187"/>
                      <a:pt x="829" y="186"/>
                      <a:pt x="829" y="184"/>
                    </a:cubicBezTo>
                    <a:cubicBezTo>
                      <a:pt x="829" y="180"/>
                      <a:pt x="828" y="176"/>
                      <a:pt x="823" y="172"/>
                    </a:cubicBezTo>
                    <a:cubicBezTo>
                      <a:pt x="822" y="172"/>
                      <a:pt x="822" y="172"/>
                      <a:pt x="822" y="172"/>
                    </a:cubicBezTo>
                    <a:cubicBezTo>
                      <a:pt x="820" y="171"/>
                      <a:pt x="816" y="170"/>
                      <a:pt x="812" y="169"/>
                    </a:cubicBezTo>
                    <a:cubicBezTo>
                      <a:pt x="809" y="168"/>
                      <a:pt x="804" y="167"/>
                      <a:pt x="801" y="165"/>
                    </a:cubicBezTo>
                    <a:cubicBezTo>
                      <a:pt x="798" y="163"/>
                      <a:pt x="795" y="162"/>
                      <a:pt x="794" y="160"/>
                    </a:cubicBezTo>
                    <a:cubicBezTo>
                      <a:pt x="788" y="152"/>
                      <a:pt x="786" y="152"/>
                      <a:pt x="781" y="147"/>
                    </a:cubicBezTo>
                    <a:cubicBezTo>
                      <a:pt x="777" y="142"/>
                      <a:pt x="767" y="135"/>
                      <a:pt x="760" y="130"/>
                    </a:cubicBezTo>
                    <a:cubicBezTo>
                      <a:pt x="756" y="127"/>
                      <a:pt x="749" y="123"/>
                      <a:pt x="744" y="121"/>
                    </a:cubicBezTo>
                    <a:cubicBezTo>
                      <a:pt x="743" y="120"/>
                      <a:pt x="741" y="119"/>
                      <a:pt x="740" y="119"/>
                    </a:cubicBezTo>
                    <a:cubicBezTo>
                      <a:pt x="739" y="119"/>
                      <a:pt x="739" y="119"/>
                      <a:pt x="738" y="120"/>
                    </a:cubicBezTo>
                    <a:cubicBezTo>
                      <a:pt x="736" y="121"/>
                      <a:pt x="736" y="127"/>
                      <a:pt x="733" y="127"/>
                    </a:cubicBezTo>
                    <a:cubicBezTo>
                      <a:pt x="732" y="127"/>
                      <a:pt x="732" y="127"/>
                      <a:pt x="731" y="127"/>
                    </a:cubicBezTo>
                    <a:cubicBezTo>
                      <a:pt x="731" y="127"/>
                      <a:pt x="730" y="126"/>
                      <a:pt x="730" y="126"/>
                    </a:cubicBezTo>
                    <a:cubicBezTo>
                      <a:pt x="728" y="125"/>
                      <a:pt x="726" y="124"/>
                      <a:pt x="724" y="123"/>
                    </a:cubicBezTo>
                    <a:cubicBezTo>
                      <a:pt x="722" y="122"/>
                      <a:pt x="720" y="121"/>
                      <a:pt x="717" y="121"/>
                    </a:cubicBezTo>
                    <a:cubicBezTo>
                      <a:pt x="715" y="120"/>
                      <a:pt x="713" y="119"/>
                      <a:pt x="712" y="119"/>
                    </a:cubicBezTo>
                    <a:cubicBezTo>
                      <a:pt x="711" y="118"/>
                      <a:pt x="710" y="118"/>
                      <a:pt x="709" y="117"/>
                    </a:cubicBezTo>
                    <a:cubicBezTo>
                      <a:pt x="709" y="116"/>
                      <a:pt x="705" y="111"/>
                      <a:pt x="703" y="110"/>
                    </a:cubicBezTo>
                    <a:cubicBezTo>
                      <a:pt x="702" y="110"/>
                      <a:pt x="702" y="110"/>
                      <a:pt x="702" y="110"/>
                    </a:cubicBezTo>
                    <a:cubicBezTo>
                      <a:pt x="701" y="110"/>
                      <a:pt x="701" y="110"/>
                      <a:pt x="701" y="110"/>
                    </a:cubicBezTo>
                    <a:cubicBezTo>
                      <a:pt x="699" y="112"/>
                      <a:pt x="696" y="114"/>
                      <a:pt x="694" y="114"/>
                    </a:cubicBezTo>
                    <a:cubicBezTo>
                      <a:pt x="694" y="114"/>
                      <a:pt x="693" y="114"/>
                      <a:pt x="693" y="114"/>
                    </a:cubicBezTo>
                    <a:cubicBezTo>
                      <a:pt x="692" y="113"/>
                      <a:pt x="692" y="113"/>
                      <a:pt x="692" y="113"/>
                    </a:cubicBezTo>
                    <a:cubicBezTo>
                      <a:pt x="690" y="111"/>
                      <a:pt x="685" y="104"/>
                      <a:pt x="685" y="101"/>
                    </a:cubicBezTo>
                    <a:cubicBezTo>
                      <a:pt x="685" y="97"/>
                      <a:pt x="686" y="91"/>
                      <a:pt x="680" y="88"/>
                    </a:cubicBezTo>
                    <a:cubicBezTo>
                      <a:pt x="679" y="88"/>
                      <a:pt x="679" y="88"/>
                      <a:pt x="678" y="88"/>
                    </a:cubicBezTo>
                    <a:cubicBezTo>
                      <a:pt x="677" y="88"/>
                      <a:pt x="676" y="88"/>
                      <a:pt x="676" y="87"/>
                    </a:cubicBezTo>
                    <a:cubicBezTo>
                      <a:pt x="673" y="86"/>
                      <a:pt x="671" y="85"/>
                      <a:pt x="670" y="83"/>
                    </a:cubicBezTo>
                    <a:cubicBezTo>
                      <a:pt x="668" y="82"/>
                      <a:pt x="667" y="81"/>
                      <a:pt x="665" y="80"/>
                    </a:cubicBezTo>
                    <a:cubicBezTo>
                      <a:pt x="665" y="80"/>
                      <a:pt x="664" y="80"/>
                      <a:pt x="664" y="80"/>
                    </a:cubicBezTo>
                    <a:cubicBezTo>
                      <a:pt x="664" y="80"/>
                      <a:pt x="664" y="80"/>
                      <a:pt x="664" y="80"/>
                    </a:cubicBezTo>
                    <a:cubicBezTo>
                      <a:pt x="662" y="80"/>
                      <a:pt x="661" y="81"/>
                      <a:pt x="661" y="82"/>
                    </a:cubicBezTo>
                    <a:cubicBezTo>
                      <a:pt x="660" y="83"/>
                      <a:pt x="660" y="84"/>
                      <a:pt x="658" y="84"/>
                    </a:cubicBezTo>
                    <a:cubicBezTo>
                      <a:pt x="658" y="84"/>
                      <a:pt x="658" y="84"/>
                      <a:pt x="658" y="84"/>
                    </a:cubicBezTo>
                    <a:cubicBezTo>
                      <a:pt x="656" y="84"/>
                      <a:pt x="649" y="82"/>
                      <a:pt x="645" y="80"/>
                    </a:cubicBezTo>
                    <a:cubicBezTo>
                      <a:pt x="643" y="80"/>
                      <a:pt x="641" y="79"/>
                      <a:pt x="641" y="78"/>
                    </a:cubicBezTo>
                    <a:cubicBezTo>
                      <a:pt x="638" y="76"/>
                      <a:pt x="637" y="73"/>
                      <a:pt x="632" y="71"/>
                    </a:cubicBezTo>
                    <a:cubicBezTo>
                      <a:pt x="632" y="70"/>
                      <a:pt x="631" y="70"/>
                      <a:pt x="630" y="70"/>
                    </a:cubicBezTo>
                    <a:cubicBezTo>
                      <a:pt x="629" y="70"/>
                      <a:pt x="628" y="69"/>
                      <a:pt x="626" y="69"/>
                    </a:cubicBezTo>
                    <a:cubicBezTo>
                      <a:pt x="624" y="68"/>
                      <a:pt x="623" y="68"/>
                      <a:pt x="621" y="67"/>
                    </a:cubicBezTo>
                    <a:cubicBezTo>
                      <a:pt x="618" y="66"/>
                      <a:pt x="616" y="65"/>
                      <a:pt x="614" y="64"/>
                    </a:cubicBezTo>
                    <a:cubicBezTo>
                      <a:pt x="610" y="60"/>
                      <a:pt x="608" y="59"/>
                      <a:pt x="604" y="57"/>
                    </a:cubicBezTo>
                    <a:cubicBezTo>
                      <a:pt x="602" y="57"/>
                      <a:pt x="601" y="57"/>
                      <a:pt x="600" y="57"/>
                    </a:cubicBezTo>
                    <a:cubicBezTo>
                      <a:pt x="598" y="57"/>
                      <a:pt x="596" y="57"/>
                      <a:pt x="594" y="58"/>
                    </a:cubicBezTo>
                    <a:cubicBezTo>
                      <a:pt x="594" y="58"/>
                      <a:pt x="593" y="58"/>
                      <a:pt x="593" y="58"/>
                    </a:cubicBezTo>
                    <a:cubicBezTo>
                      <a:pt x="591" y="58"/>
                      <a:pt x="586" y="57"/>
                      <a:pt x="582" y="57"/>
                    </a:cubicBezTo>
                    <a:cubicBezTo>
                      <a:pt x="578" y="56"/>
                      <a:pt x="575" y="56"/>
                      <a:pt x="575" y="56"/>
                    </a:cubicBezTo>
                    <a:cubicBezTo>
                      <a:pt x="575" y="56"/>
                      <a:pt x="575" y="56"/>
                      <a:pt x="575" y="56"/>
                    </a:cubicBezTo>
                    <a:cubicBezTo>
                      <a:pt x="575" y="56"/>
                      <a:pt x="591" y="52"/>
                      <a:pt x="593" y="52"/>
                    </a:cubicBezTo>
                    <a:cubicBezTo>
                      <a:pt x="595" y="51"/>
                      <a:pt x="607" y="51"/>
                      <a:pt x="611" y="49"/>
                    </a:cubicBezTo>
                    <a:cubicBezTo>
                      <a:pt x="615" y="48"/>
                      <a:pt x="618" y="47"/>
                      <a:pt x="613" y="43"/>
                    </a:cubicBezTo>
                    <a:cubicBezTo>
                      <a:pt x="609" y="40"/>
                      <a:pt x="607" y="36"/>
                      <a:pt x="601" y="34"/>
                    </a:cubicBezTo>
                    <a:cubicBezTo>
                      <a:pt x="597" y="32"/>
                      <a:pt x="594" y="31"/>
                      <a:pt x="592" y="30"/>
                    </a:cubicBezTo>
                    <a:cubicBezTo>
                      <a:pt x="591" y="30"/>
                      <a:pt x="590" y="30"/>
                      <a:pt x="589" y="30"/>
                    </a:cubicBezTo>
                    <a:cubicBezTo>
                      <a:pt x="589" y="30"/>
                      <a:pt x="588" y="30"/>
                      <a:pt x="588" y="30"/>
                    </a:cubicBezTo>
                    <a:cubicBezTo>
                      <a:pt x="588" y="30"/>
                      <a:pt x="587" y="30"/>
                      <a:pt x="587" y="30"/>
                    </a:cubicBezTo>
                    <a:cubicBezTo>
                      <a:pt x="585" y="30"/>
                      <a:pt x="583" y="30"/>
                      <a:pt x="581" y="29"/>
                    </a:cubicBezTo>
                    <a:cubicBezTo>
                      <a:pt x="579" y="29"/>
                      <a:pt x="578" y="28"/>
                      <a:pt x="579" y="27"/>
                    </a:cubicBezTo>
                    <a:cubicBezTo>
                      <a:pt x="581" y="26"/>
                      <a:pt x="585" y="25"/>
                      <a:pt x="581" y="24"/>
                    </a:cubicBezTo>
                    <a:cubicBezTo>
                      <a:pt x="581" y="24"/>
                      <a:pt x="580" y="23"/>
                      <a:pt x="580" y="23"/>
                    </a:cubicBezTo>
                    <a:cubicBezTo>
                      <a:pt x="579" y="23"/>
                      <a:pt x="578" y="23"/>
                      <a:pt x="577" y="23"/>
                    </a:cubicBezTo>
                    <a:cubicBezTo>
                      <a:pt x="577" y="22"/>
                      <a:pt x="576" y="22"/>
                      <a:pt x="575" y="22"/>
                    </a:cubicBezTo>
                    <a:cubicBezTo>
                      <a:pt x="573" y="21"/>
                      <a:pt x="572" y="21"/>
                      <a:pt x="572" y="20"/>
                    </a:cubicBezTo>
                    <a:cubicBezTo>
                      <a:pt x="572" y="19"/>
                      <a:pt x="570" y="16"/>
                      <a:pt x="567" y="15"/>
                    </a:cubicBezTo>
                    <a:cubicBezTo>
                      <a:pt x="567" y="15"/>
                      <a:pt x="567" y="15"/>
                      <a:pt x="566" y="15"/>
                    </a:cubicBezTo>
                    <a:cubicBezTo>
                      <a:pt x="566" y="15"/>
                      <a:pt x="566" y="15"/>
                      <a:pt x="566" y="15"/>
                    </a:cubicBezTo>
                    <a:cubicBezTo>
                      <a:pt x="564" y="15"/>
                      <a:pt x="553" y="15"/>
                      <a:pt x="552" y="16"/>
                    </a:cubicBezTo>
                    <a:cubicBezTo>
                      <a:pt x="552" y="17"/>
                      <a:pt x="551" y="22"/>
                      <a:pt x="548" y="22"/>
                    </a:cubicBezTo>
                    <a:cubicBezTo>
                      <a:pt x="547" y="22"/>
                      <a:pt x="547" y="21"/>
                      <a:pt x="547" y="21"/>
                    </a:cubicBezTo>
                    <a:cubicBezTo>
                      <a:pt x="545" y="21"/>
                      <a:pt x="544" y="21"/>
                      <a:pt x="542" y="21"/>
                    </a:cubicBezTo>
                    <a:cubicBezTo>
                      <a:pt x="542" y="21"/>
                      <a:pt x="541" y="21"/>
                      <a:pt x="540" y="21"/>
                    </a:cubicBezTo>
                    <a:cubicBezTo>
                      <a:pt x="540" y="21"/>
                      <a:pt x="539" y="21"/>
                      <a:pt x="538" y="21"/>
                    </a:cubicBezTo>
                    <a:cubicBezTo>
                      <a:pt x="537" y="21"/>
                      <a:pt x="535" y="21"/>
                      <a:pt x="534" y="21"/>
                    </a:cubicBezTo>
                    <a:cubicBezTo>
                      <a:pt x="531" y="20"/>
                      <a:pt x="530" y="18"/>
                      <a:pt x="526" y="17"/>
                    </a:cubicBezTo>
                    <a:cubicBezTo>
                      <a:pt x="525" y="16"/>
                      <a:pt x="523" y="16"/>
                      <a:pt x="521" y="16"/>
                    </a:cubicBezTo>
                    <a:cubicBezTo>
                      <a:pt x="521" y="16"/>
                      <a:pt x="521" y="16"/>
                      <a:pt x="521" y="16"/>
                    </a:cubicBezTo>
                    <a:cubicBezTo>
                      <a:pt x="521" y="16"/>
                      <a:pt x="521" y="16"/>
                      <a:pt x="521" y="16"/>
                    </a:cubicBezTo>
                    <a:cubicBezTo>
                      <a:pt x="514" y="16"/>
                      <a:pt x="510" y="15"/>
                      <a:pt x="504" y="15"/>
                    </a:cubicBezTo>
                    <a:cubicBezTo>
                      <a:pt x="502" y="15"/>
                      <a:pt x="500" y="15"/>
                      <a:pt x="498" y="15"/>
                    </a:cubicBezTo>
                    <a:cubicBezTo>
                      <a:pt x="495" y="15"/>
                      <a:pt x="491" y="15"/>
                      <a:pt x="490" y="16"/>
                    </a:cubicBezTo>
                    <a:cubicBezTo>
                      <a:pt x="489" y="18"/>
                      <a:pt x="488" y="21"/>
                      <a:pt x="487" y="22"/>
                    </a:cubicBezTo>
                    <a:cubicBezTo>
                      <a:pt x="487" y="23"/>
                      <a:pt x="485" y="23"/>
                      <a:pt x="483" y="23"/>
                    </a:cubicBezTo>
                    <a:cubicBezTo>
                      <a:pt x="479" y="23"/>
                      <a:pt x="473" y="22"/>
                      <a:pt x="472" y="22"/>
                    </a:cubicBezTo>
                    <a:cubicBezTo>
                      <a:pt x="471" y="22"/>
                      <a:pt x="468" y="20"/>
                      <a:pt x="465" y="20"/>
                    </a:cubicBezTo>
                    <a:cubicBezTo>
                      <a:pt x="464" y="19"/>
                      <a:pt x="463" y="19"/>
                      <a:pt x="463" y="19"/>
                    </a:cubicBezTo>
                    <a:cubicBezTo>
                      <a:pt x="462" y="19"/>
                      <a:pt x="461" y="19"/>
                      <a:pt x="460" y="20"/>
                    </a:cubicBezTo>
                    <a:cubicBezTo>
                      <a:pt x="458" y="23"/>
                      <a:pt x="460" y="27"/>
                      <a:pt x="462" y="28"/>
                    </a:cubicBezTo>
                    <a:cubicBezTo>
                      <a:pt x="464" y="29"/>
                      <a:pt x="467" y="32"/>
                      <a:pt x="465" y="32"/>
                    </a:cubicBezTo>
                    <a:cubicBezTo>
                      <a:pt x="465" y="32"/>
                      <a:pt x="465" y="32"/>
                      <a:pt x="465" y="32"/>
                    </a:cubicBezTo>
                    <a:cubicBezTo>
                      <a:pt x="465" y="32"/>
                      <a:pt x="464" y="32"/>
                      <a:pt x="464" y="31"/>
                    </a:cubicBezTo>
                    <a:cubicBezTo>
                      <a:pt x="461" y="30"/>
                      <a:pt x="457" y="27"/>
                      <a:pt x="453" y="27"/>
                    </a:cubicBezTo>
                    <a:cubicBezTo>
                      <a:pt x="452" y="26"/>
                      <a:pt x="451" y="26"/>
                      <a:pt x="450" y="26"/>
                    </a:cubicBezTo>
                    <a:cubicBezTo>
                      <a:pt x="450" y="26"/>
                      <a:pt x="450" y="26"/>
                      <a:pt x="450" y="26"/>
                    </a:cubicBezTo>
                    <a:cubicBezTo>
                      <a:pt x="447" y="27"/>
                      <a:pt x="445" y="28"/>
                      <a:pt x="443" y="28"/>
                    </a:cubicBezTo>
                    <a:cubicBezTo>
                      <a:pt x="442" y="28"/>
                      <a:pt x="442" y="28"/>
                      <a:pt x="442" y="28"/>
                    </a:cubicBezTo>
                    <a:cubicBezTo>
                      <a:pt x="441" y="27"/>
                      <a:pt x="441" y="27"/>
                      <a:pt x="441" y="27"/>
                    </a:cubicBezTo>
                    <a:cubicBezTo>
                      <a:pt x="437" y="26"/>
                      <a:pt x="438" y="23"/>
                      <a:pt x="435" y="22"/>
                    </a:cubicBezTo>
                    <a:cubicBezTo>
                      <a:pt x="434" y="22"/>
                      <a:pt x="434" y="21"/>
                      <a:pt x="433" y="21"/>
                    </a:cubicBezTo>
                    <a:cubicBezTo>
                      <a:pt x="432" y="21"/>
                      <a:pt x="431" y="21"/>
                      <a:pt x="431" y="21"/>
                    </a:cubicBezTo>
                    <a:cubicBezTo>
                      <a:pt x="428" y="21"/>
                      <a:pt x="425" y="22"/>
                      <a:pt x="426" y="25"/>
                    </a:cubicBezTo>
                    <a:cubicBezTo>
                      <a:pt x="426" y="29"/>
                      <a:pt x="431" y="31"/>
                      <a:pt x="428" y="35"/>
                    </a:cubicBezTo>
                    <a:cubicBezTo>
                      <a:pt x="425" y="39"/>
                      <a:pt x="426" y="41"/>
                      <a:pt x="428" y="43"/>
                    </a:cubicBezTo>
                    <a:cubicBezTo>
                      <a:pt x="429" y="46"/>
                      <a:pt x="431" y="51"/>
                      <a:pt x="429" y="54"/>
                    </a:cubicBezTo>
                    <a:cubicBezTo>
                      <a:pt x="427" y="56"/>
                      <a:pt x="423" y="59"/>
                      <a:pt x="420" y="59"/>
                    </a:cubicBezTo>
                    <a:cubicBezTo>
                      <a:pt x="420" y="59"/>
                      <a:pt x="420" y="59"/>
                      <a:pt x="419" y="59"/>
                    </a:cubicBezTo>
                    <a:cubicBezTo>
                      <a:pt x="419" y="59"/>
                      <a:pt x="419" y="59"/>
                      <a:pt x="419" y="59"/>
                    </a:cubicBezTo>
                    <a:cubicBezTo>
                      <a:pt x="416" y="58"/>
                      <a:pt x="421" y="53"/>
                      <a:pt x="422" y="51"/>
                    </a:cubicBezTo>
                    <a:cubicBezTo>
                      <a:pt x="423" y="49"/>
                      <a:pt x="425" y="52"/>
                      <a:pt x="423" y="45"/>
                    </a:cubicBezTo>
                    <a:cubicBezTo>
                      <a:pt x="420" y="38"/>
                      <a:pt x="425" y="37"/>
                      <a:pt x="422" y="32"/>
                    </a:cubicBezTo>
                    <a:cubicBezTo>
                      <a:pt x="418" y="27"/>
                      <a:pt x="418" y="24"/>
                      <a:pt x="418" y="22"/>
                    </a:cubicBezTo>
                    <a:cubicBezTo>
                      <a:pt x="419" y="20"/>
                      <a:pt x="419" y="16"/>
                      <a:pt x="418" y="14"/>
                    </a:cubicBezTo>
                    <a:cubicBezTo>
                      <a:pt x="417" y="13"/>
                      <a:pt x="415" y="12"/>
                      <a:pt x="413" y="11"/>
                    </a:cubicBezTo>
                    <a:cubicBezTo>
                      <a:pt x="413" y="11"/>
                      <a:pt x="413" y="11"/>
                      <a:pt x="412" y="11"/>
                    </a:cubicBezTo>
                    <a:cubicBezTo>
                      <a:pt x="411" y="11"/>
                      <a:pt x="410" y="12"/>
                      <a:pt x="409" y="13"/>
                    </a:cubicBezTo>
                    <a:cubicBezTo>
                      <a:pt x="407" y="16"/>
                      <a:pt x="404" y="20"/>
                      <a:pt x="402" y="21"/>
                    </a:cubicBezTo>
                    <a:cubicBezTo>
                      <a:pt x="399" y="21"/>
                      <a:pt x="393" y="20"/>
                      <a:pt x="394" y="24"/>
                    </a:cubicBezTo>
                    <a:cubicBezTo>
                      <a:pt x="395" y="27"/>
                      <a:pt x="393" y="32"/>
                      <a:pt x="397" y="33"/>
                    </a:cubicBezTo>
                    <a:cubicBezTo>
                      <a:pt x="400" y="35"/>
                      <a:pt x="405" y="39"/>
                      <a:pt x="403" y="41"/>
                    </a:cubicBezTo>
                    <a:cubicBezTo>
                      <a:pt x="402" y="42"/>
                      <a:pt x="402" y="43"/>
                      <a:pt x="401" y="43"/>
                    </a:cubicBezTo>
                    <a:cubicBezTo>
                      <a:pt x="401" y="43"/>
                      <a:pt x="401" y="43"/>
                      <a:pt x="401" y="43"/>
                    </a:cubicBezTo>
                    <a:cubicBezTo>
                      <a:pt x="400" y="43"/>
                      <a:pt x="399" y="42"/>
                      <a:pt x="397" y="40"/>
                    </a:cubicBezTo>
                    <a:cubicBezTo>
                      <a:pt x="392" y="36"/>
                      <a:pt x="385" y="32"/>
                      <a:pt x="382" y="32"/>
                    </a:cubicBezTo>
                    <a:cubicBezTo>
                      <a:pt x="380" y="31"/>
                      <a:pt x="372" y="29"/>
                      <a:pt x="369" y="27"/>
                    </a:cubicBezTo>
                    <a:cubicBezTo>
                      <a:pt x="367" y="26"/>
                      <a:pt x="364" y="25"/>
                      <a:pt x="363" y="24"/>
                    </a:cubicBezTo>
                    <a:cubicBezTo>
                      <a:pt x="363" y="24"/>
                      <a:pt x="363" y="24"/>
                      <a:pt x="363" y="24"/>
                    </a:cubicBezTo>
                    <a:cubicBezTo>
                      <a:pt x="362" y="24"/>
                      <a:pt x="362" y="25"/>
                      <a:pt x="362" y="26"/>
                    </a:cubicBezTo>
                    <a:cubicBezTo>
                      <a:pt x="363" y="29"/>
                      <a:pt x="368" y="31"/>
                      <a:pt x="362" y="33"/>
                    </a:cubicBezTo>
                    <a:cubicBezTo>
                      <a:pt x="361" y="33"/>
                      <a:pt x="360" y="33"/>
                      <a:pt x="359" y="33"/>
                    </a:cubicBezTo>
                    <a:cubicBezTo>
                      <a:pt x="359" y="33"/>
                      <a:pt x="358" y="33"/>
                      <a:pt x="357" y="33"/>
                    </a:cubicBezTo>
                    <a:cubicBezTo>
                      <a:pt x="355" y="33"/>
                      <a:pt x="354" y="32"/>
                      <a:pt x="352" y="32"/>
                    </a:cubicBezTo>
                    <a:cubicBezTo>
                      <a:pt x="351" y="31"/>
                      <a:pt x="350" y="30"/>
                      <a:pt x="349" y="30"/>
                    </a:cubicBezTo>
                    <a:cubicBezTo>
                      <a:pt x="348" y="30"/>
                      <a:pt x="348" y="30"/>
                      <a:pt x="348" y="30"/>
                    </a:cubicBezTo>
                    <a:cubicBezTo>
                      <a:pt x="348" y="30"/>
                      <a:pt x="347" y="30"/>
                      <a:pt x="347" y="30"/>
                    </a:cubicBezTo>
                    <a:cubicBezTo>
                      <a:pt x="345" y="31"/>
                      <a:pt x="341" y="33"/>
                      <a:pt x="338" y="33"/>
                    </a:cubicBezTo>
                    <a:cubicBezTo>
                      <a:pt x="337" y="33"/>
                      <a:pt x="337" y="33"/>
                      <a:pt x="336" y="33"/>
                    </a:cubicBezTo>
                    <a:cubicBezTo>
                      <a:pt x="336" y="33"/>
                      <a:pt x="335" y="32"/>
                      <a:pt x="335" y="32"/>
                    </a:cubicBezTo>
                    <a:cubicBezTo>
                      <a:pt x="332" y="30"/>
                      <a:pt x="333" y="28"/>
                      <a:pt x="331" y="28"/>
                    </a:cubicBezTo>
                    <a:cubicBezTo>
                      <a:pt x="330" y="28"/>
                      <a:pt x="330" y="28"/>
                      <a:pt x="330" y="28"/>
                    </a:cubicBezTo>
                    <a:cubicBezTo>
                      <a:pt x="329" y="28"/>
                      <a:pt x="329" y="28"/>
                      <a:pt x="329" y="28"/>
                    </a:cubicBezTo>
                    <a:cubicBezTo>
                      <a:pt x="325" y="28"/>
                      <a:pt x="314" y="30"/>
                      <a:pt x="311" y="30"/>
                    </a:cubicBezTo>
                    <a:cubicBezTo>
                      <a:pt x="307" y="31"/>
                      <a:pt x="307" y="33"/>
                      <a:pt x="302" y="34"/>
                    </a:cubicBezTo>
                    <a:cubicBezTo>
                      <a:pt x="301" y="34"/>
                      <a:pt x="300" y="35"/>
                      <a:pt x="299" y="35"/>
                    </a:cubicBezTo>
                    <a:cubicBezTo>
                      <a:pt x="298" y="35"/>
                      <a:pt x="298" y="35"/>
                      <a:pt x="297" y="34"/>
                    </a:cubicBezTo>
                    <a:cubicBezTo>
                      <a:pt x="294" y="34"/>
                      <a:pt x="292" y="33"/>
                      <a:pt x="293" y="32"/>
                    </a:cubicBezTo>
                    <a:cubicBezTo>
                      <a:pt x="293" y="30"/>
                      <a:pt x="298" y="29"/>
                      <a:pt x="297" y="28"/>
                    </a:cubicBezTo>
                    <a:cubicBezTo>
                      <a:pt x="296" y="27"/>
                      <a:pt x="292" y="22"/>
                      <a:pt x="289" y="22"/>
                    </a:cubicBezTo>
                    <a:cubicBezTo>
                      <a:pt x="289" y="22"/>
                      <a:pt x="289" y="22"/>
                      <a:pt x="289" y="22"/>
                    </a:cubicBezTo>
                    <a:cubicBezTo>
                      <a:pt x="288" y="22"/>
                      <a:pt x="288" y="22"/>
                      <a:pt x="287" y="23"/>
                    </a:cubicBezTo>
                    <a:cubicBezTo>
                      <a:pt x="286" y="27"/>
                      <a:pt x="286" y="28"/>
                      <a:pt x="287" y="32"/>
                    </a:cubicBezTo>
                    <a:cubicBezTo>
                      <a:pt x="288" y="34"/>
                      <a:pt x="290" y="38"/>
                      <a:pt x="289" y="38"/>
                    </a:cubicBezTo>
                    <a:cubicBezTo>
                      <a:pt x="288" y="38"/>
                      <a:pt x="288" y="38"/>
                      <a:pt x="288" y="38"/>
                    </a:cubicBezTo>
                    <a:cubicBezTo>
                      <a:pt x="288" y="38"/>
                      <a:pt x="287" y="38"/>
                      <a:pt x="286" y="37"/>
                    </a:cubicBezTo>
                    <a:cubicBezTo>
                      <a:pt x="283" y="36"/>
                      <a:pt x="282" y="35"/>
                      <a:pt x="280" y="35"/>
                    </a:cubicBezTo>
                    <a:cubicBezTo>
                      <a:pt x="280" y="35"/>
                      <a:pt x="280" y="35"/>
                      <a:pt x="280" y="35"/>
                    </a:cubicBezTo>
                    <a:cubicBezTo>
                      <a:pt x="279" y="35"/>
                      <a:pt x="278" y="35"/>
                      <a:pt x="276" y="36"/>
                    </a:cubicBezTo>
                    <a:cubicBezTo>
                      <a:pt x="273" y="37"/>
                      <a:pt x="268" y="38"/>
                      <a:pt x="268" y="41"/>
                    </a:cubicBezTo>
                    <a:cubicBezTo>
                      <a:pt x="268" y="43"/>
                      <a:pt x="271" y="45"/>
                      <a:pt x="267" y="45"/>
                    </a:cubicBezTo>
                    <a:cubicBezTo>
                      <a:pt x="267" y="45"/>
                      <a:pt x="266" y="45"/>
                      <a:pt x="266" y="45"/>
                    </a:cubicBezTo>
                    <a:cubicBezTo>
                      <a:pt x="265" y="45"/>
                      <a:pt x="263" y="45"/>
                      <a:pt x="262" y="45"/>
                    </a:cubicBezTo>
                    <a:cubicBezTo>
                      <a:pt x="261" y="45"/>
                      <a:pt x="260" y="44"/>
                      <a:pt x="260" y="44"/>
                    </a:cubicBezTo>
                    <a:cubicBezTo>
                      <a:pt x="259" y="44"/>
                      <a:pt x="258" y="44"/>
                      <a:pt x="258" y="44"/>
                    </a:cubicBezTo>
                    <a:cubicBezTo>
                      <a:pt x="255" y="44"/>
                      <a:pt x="253" y="45"/>
                      <a:pt x="252" y="45"/>
                    </a:cubicBezTo>
                    <a:cubicBezTo>
                      <a:pt x="250" y="46"/>
                      <a:pt x="249" y="47"/>
                      <a:pt x="248" y="47"/>
                    </a:cubicBezTo>
                    <a:cubicBezTo>
                      <a:pt x="248" y="47"/>
                      <a:pt x="248" y="47"/>
                      <a:pt x="248" y="47"/>
                    </a:cubicBezTo>
                    <a:cubicBezTo>
                      <a:pt x="248" y="47"/>
                      <a:pt x="248" y="46"/>
                      <a:pt x="247" y="46"/>
                    </a:cubicBezTo>
                    <a:cubicBezTo>
                      <a:pt x="245" y="44"/>
                      <a:pt x="245" y="37"/>
                      <a:pt x="242" y="34"/>
                    </a:cubicBezTo>
                    <a:cubicBezTo>
                      <a:pt x="239" y="32"/>
                      <a:pt x="235" y="28"/>
                      <a:pt x="235" y="28"/>
                    </a:cubicBezTo>
                    <a:cubicBezTo>
                      <a:pt x="235" y="28"/>
                      <a:pt x="235" y="28"/>
                      <a:pt x="235" y="28"/>
                    </a:cubicBezTo>
                    <a:cubicBezTo>
                      <a:pt x="236" y="28"/>
                      <a:pt x="254" y="35"/>
                      <a:pt x="260" y="36"/>
                    </a:cubicBezTo>
                    <a:cubicBezTo>
                      <a:pt x="261" y="36"/>
                      <a:pt x="261" y="36"/>
                      <a:pt x="261" y="36"/>
                    </a:cubicBezTo>
                    <a:cubicBezTo>
                      <a:pt x="262" y="36"/>
                      <a:pt x="262" y="36"/>
                      <a:pt x="262" y="36"/>
                    </a:cubicBezTo>
                    <a:cubicBezTo>
                      <a:pt x="267" y="34"/>
                      <a:pt x="274" y="33"/>
                      <a:pt x="274" y="32"/>
                    </a:cubicBezTo>
                    <a:cubicBezTo>
                      <a:pt x="274" y="30"/>
                      <a:pt x="265" y="22"/>
                      <a:pt x="262" y="21"/>
                    </a:cubicBezTo>
                    <a:cubicBezTo>
                      <a:pt x="259" y="19"/>
                      <a:pt x="254" y="16"/>
                      <a:pt x="250" y="15"/>
                    </a:cubicBezTo>
                    <a:cubicBezTo>
                      <a:pt x="248" y="15"/>
                      <a:pt x="245" y="15"/>
                      <a:pt x="243" y="15"/>
                    </a:cubicBezTo>
                    <a:cubicBezTo>
                      <a:pt x="241" y="15"/>
                      <a:pt x="239" y="14"/>
                      <a:pt x="237" y="13"/>
                    </a:cubicBezTo>
                    <a:cubicBezTo>
                      <a:pt x="233" y="10"/>
                      <a:pt x="228" y="9"/>
                      <a:pt x="226" y="9"/>
                    </a:cubicBezTo>
                    <a:cubicBezTo>
                      <a:pt x="224" y="9"/>
                      <a:pt x="223" y="5"/>
                      <a:pt x="221" y="3"/>
                    </a:cubicBezTo>
                    <a:cubicBezTo>
                      <a:pt x="221" y="2"/>
                      <a:pt x="219" y="2"/>
                      <a:pt x="217" y="1"/>
                    </a:cubicBezTo>
                    <a:cubicBezTo>
                      <a:pt x="214" y="1"/>
                      <a:pt x="211" y="1"/>
                      <a:pt x="208" y="1"/>
                    </a:cubicBezTo>
                    <a:cubicBezTo>
                      <a:pt x="204" y="0"/>
                      <a:pt x="200" y="0"/>
                      <a:pt x="197" y="0"/>
                    </a:cubicBezTo>
                    <a:cubicBezTo>
                      <a:pt x="197" y="0"/>
                      <a:pt x="196" y="0"/>
                      <a:pt x="19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108"/>
              <p:cNvSpPr/>
              <p:nvPr/>
            </p:nvSpPr>
            <p:spPr bwMode="auto">
              <a:xfrm>
                <a:off x="6670675" y="5792788"/>
                <a:ext cx="131763" cy="192088"/>
              </a:xfrm>
              <a:custGeom>
                <a:avLst/>
                <a:gdLst>
                  <a:gd name="T0" fmla="*/ 27 w 35"/>
                  <a:gd name="T1" fmla="*/ 0 h 51"/>
                  <a:gd name="T2" fmla="*/ 27 w 35"/>
                  <a:gd name="T3" fmla="*/ 0 h 51"/>
                  <a:gd name="T4" fmla="*/ 25 w 35"/>
                  <a:gd name="T5" fmla="*/ 4 h 51"/>
                  <a:gd name="T6" fmla="*/ 21 w 35"/>
                  <a:gd name="T7" fmla="*/ 6 h 51"/>
                  <a:gd name="T8" fmla="*/ 18 w 35"/>
                  <a:gd name="T9" fmla="*/ 9 h 51"/>
                  <a:gd name="T10" fmla="*/ 14 w 35"/>
                  <a:gd name="T11" fmla="*/ 12 h 51"/>
                  <a:gd name="T12" fmla="*/ 14 w 35"/>
                  <a:gd name="T13" fmla="*/ 12 h 51"/>
                  <a:gd name="T14" fmla="*/ 14 w 35"/>
                  <a:gd name="T15" fmla="*/ 12 h 51"/>
                  <a:gd name="T16" fmla="*/ 6 w 35"/>
                  <a:gd name="T17" fmla="*/ 13 h 51"/>
                  <a:gd name="T18" fmla="*/ 4 w 35"/>
                  <a:gd name="T19" fmla="*/ 19 h 51"/>
                  <a:gd name="T20" fmla="*/ 6 w 35"/>
                  <a:gd name="T21" fmla="*/ 25 h 51"/>
                  <a:gd name="T22" fmla="*/ 5 w 35"/>
                  <a:gd name="T23" fmla="*/ 28 h 51"/>
                  <a:gd name="T24" fmla="*/ 0 w 35"/>
                  <a:gd name="T25" fmla="*/ 35 h 51"/>
                  <a:gd name="T26" fmla="*/ 3 w 35"/>
                  <a:gd name="T27" fmla="*/ 42 h 51"/>
                  <a:gd name="T28" fmla="*/ 6 w 35"/>
                  <a:gd name="T29" fmla="*/ 49 h 51"/>
                  <a:gd name="T30" fmla="*/ 12 w 35"/>
                  <a:gd name="T31" fmla="*/ 51 h 51"/>
                  <a:gd name="T32" fmla="*/ 13 w 35"/>
                  <a:gd name="T33" fmla="*/ 51 h 51"/>
                  <a:gd name="T34" fmla="*/ 14 w 35"/>
                  <a:gd name="T35" fmla="*/ 51 h 51"/>
                  <a:gd name="T36" fmla="*/ 19 w 35"/>
                  <a:gd name="T37" fmla="*/ 49 h 51"/>
                  <a:gd name="T38" fmla="*/ 28 w 35"/>
                  <a:gd name="T39" fmla="*/ 25 h 51"/>
                  <a:gd name="T40" fmla="*/ 31 w 35"/>
                  <a:gd name="T41" fmla="*/ 19 h 51"/>
                  <a:gd name="T42" fmla="*/ 30 w 35"/>
                  <a:gd name="T43" fmla="*/ 13 h 51"/>
                  <a:gd name="T44" fmla="*/ 30 w 35"/>
                  <a:gd name="T45" fmla="*/ 13 h 51"/>
                  <a:gd name="T46" fmla="*/ 30 w 35"/>
                  <a:gd name="T47" fmla="*/ 13 h 51"/>
                  <a:gd name="T48" fmla="*/ 33 w 35"/>
                  <a:gd name="T49" fmla="*/ 15 h 51"/>
                  <a:gd name="T50" fmla="*/ 34 w 35"/>
                  <a:gd name="T51" fmla="*/ 15 h 51"/>
                  <a:gd name="T52" fmla="*/ 33 w 35"/>
                  <a:gd name="T53" fmla="*/ 6 h 51"/>
                  <a:gd name="T54" fmla="*/ 27 w 35"/>
                  <a:gd name="T5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51"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2"/>
                      <a:pt x="26" y="3"/>
                      <a:pt x="25" y="4"/>
                    </a:cubicBezTo>
                    <a:cubicBezTo>
                      <a:pt x="23" y="4"/>
                      <a:pt x="22" y="5"/>
                      <a:pt x="21" y="6"/>
                    </a:cubicBezTo>
                    <a:cubicBezTo>
                      <a:pt x="21" y="7"/>
                      <a:pt x="20" y="9"/>
                      <a:pt x="18" y="9"/>
                    </a:cubicBezTo>
                    <a:cubicBezTo>
                      <a:pt x="17" y="10"/>
                      <a:pt x="15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7" y="13"/>
                      <a:pt x="6" y="13"/>
                    </a:cubicBezTo>
                    <a:cubicBezTo>
                      <a:pt x="5" y="14"/>
                      <a:pt x="3" y="18"/>
                      <a:pt x="4" y="19"/>
                    </a:cubicBezTo>
                    <a:cubicBezTo>
                      <a:pt x="4" y="20"/>
                      <a:pt x="6" y="24"/>
                      <a:pt x="6" y="25"/>
                    </a:cubicBezTo>
                    <a:cubicBezTo>
                      <a:pt x="6" y="26"/>
                      <a:pt x="6" y="27"/>
                      <a:pt x="5" y="28"/>
                    </a:cubicBezTo>
                    <a:cubicBezTo>
                      <a:pt x="4" y="30"/>
                      <a:pt x="0" y="34"/>
                      <a:pt x="0" y="35"/>
                    </a:cubicBezTo>
                    <a:cubicBezTo>
                      <a:pt x="1" y="37"/>
                      <a:pt x="3" y="40"/>
                      <a:pt x="3" y="42"/>
                    </a:cubicBezTo>
                    <a:cubicBezTo>
                      <a:pt x="2" y="44"/>
                      <a:pt x="3" y="48"/>
                      <a:pt x="6" y="49"/>
                    </a:cubicBezTo>
                    <a:cubicBezTo>
                      <a:pt x="7" y="50"/>
                      <a:pt x="10" y="51"/>
                      <a:pt x="12" y="51"/>
                    </a:cubicBezTo>
                    <a:cubicBezTo>
                      <a:pt x="12" y="51"/>
                      <a:pt x="12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5" y="51"/>
                      <a:pt x="18" y="51"/>
                      <a:pt x="19" y="49"/>
                    </a:cubicBezTo>
                    <a:cubicBezTo>
                      <a:pt x="19" y="47"/>
                      <a:pt x="28" y="27"/>
                      <a:pt x="28" y="25"/>
                    </a:cubicBezTo>
                    <a:cubicBezTo>
                      <a:pt x="28" y="23"/>
                      <a:pt x="31" y="21"/>
                      <a:pt x="31" y="19"/>
                    </a:cubicBezTo>
                    <a:cubicBezTo>
                      <a:pt x="31" y="17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2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3"/>
                      <a:pt x="34" y="8"/>
                      <a:pt x="33" y="6"/>
                    </a:cubicBezTo>
                    <a:cubicBezTo>
                      <a:pt x="31" y="4"/>
                      <a:pt x="28" y="0"/>
                      <a:pt x="2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109"/>
              <p:cNvSpPr/>
              <p:nvPr/>
            </p:nvSpPr>
            <p:spPr bwMode="auto">
              <a:xfrm>
                <a:off x="7308850" y="5589588"/>
                <a:ext cx="38100" cy="52388"/>
              </a:xfrm>
              <a:custGeom>
                <a:avLst/>
                <a:gdLst>
                  <a:gd name="T0" fmla="*/ 2 w 10"/>
                  <a:gd name="T1" fmla="*/ 0 h 14"/>
                  <a:gd name="T2" fmla="*/ 2 w 10"/>
                  <a:gd name="T3" fmla="*/ 0 h 14"/>
                  <a:gd name="T4" fmla="*/ 0 w 10"/>
                  <a:gd name="T5" fmla="*/ 6 h 14"/>
                  <a:gd name="T6" fmla="*/ 4 w 10"/>
                  <a:gd name="T7" fmla="*/ 14 h 14"/>
                  <a:gd name="T8" fmla="*/ 5 w 10"/>
                  <a:gd name="T9" fmla="*/ 14 h 14"/>
                  <a:gd name="T10" fmla="*/ 8 w 10"/>
                  <a:gd name="T11" fmla="*/ 14 h 14"/>
                  <a:gd name="T12" fmla="*/ 10 w 10"/>
                  <a:gd name="T13" fmla="*/ 12 h 14"/>
                  <a:gd name="T14" fmla="*/ 8 w 10"/>
                  <a:gd name="T15" fmla="*/ 6 h 14"/>
                  <a:gd name="T16" fmla="*/ 3 w 10"/>
                  <a:gd name="T17" fmla="*/ 0 h 14"/>
                  <a:gd name="T18" fmla="*/ 2 w 10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1" y="8"/>
                      <a:pt x="2" y="13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2"/>
                    </a:cubicBezTo>
                    <a:cubicBezTo>
                      <a:pt x="10" y="9"/>
                      <a:pt x="10" y="9"/>
                      <a:pt x="8" y="6"/>
                    </a:cubicBezTo>
                    <a:cubicBezTo>
                      <a:pt x="7" y="3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110"/>
              <p:cNvSpPr/>
              <p:nvPr/>
            </p:nvSpPr>
            <p:spPr bwMode="auto">
              <a:xfrm>
                <a:off x="7583488" y="5721350"/>
                <a:ext cx="192088" cy="214313"/>
              </a:xfrm>
              <a:custGeom>
                <a:avLst/>
                <a:gdLst>
                  <a:gd name="T0" fmla="*/ 1 w 51"/>
                  <a:gd name="T1" fmla="*/ 0 h 57"/>
                  <a:gd name="T2" fmla="*/ 5 w 51"/>
                  <a:gd name="T3" fmla="*/ 7 h 57"/>
                  <a:gd name="T4" fmla="*/ 11 w 51"/>
                  <a:gd name="T5" fmla="*/ 14 h 57"/>
                  <a:gd name="T6" fmla="*/ 16 w 51"/>
                  <a:gd name="T7" fmla="*/ 20 h 57"/>
                  <a:gd name="T8" fmla="*/ 22 w 51"/>
                  <a:gd name="T9" fmla="*/ 28 h 57"/>
                  <a:gd name="T10" fmla="*/ 27 w 51"/>
                  <a:gd name="T11" fmla="*/ 37 h 57"/>
                  <a:gd name="T12" fmla="*/ 38 w 51"/>
                  <a:gd name="T13" fmla="*/ 50 h 57"/>
                  <a:gd name="T14" fmla="*/ 48 w 51"/>
                  <a:gd name="T15" fmla="*/ 57 h 57"/>
                  <a:gd name="T16" fmla="*/ 49 w 51"/>
                  <a:gd name="T17" fmla="*/ 57 h 57"/>
                  <a:gd name="T18" fmla="*/ 49 w 51"/>
                  <a:gd name="T19" fmla="*/ 57 h 57"/>
                  <a:gd name="T20" fmla="*/ 51 w 51"/>
                  <a:gd name="T21" fmla="*/ 52 h 57"/>
                  <a:gd name="T22" fmla="*/ 50 w 51"/>
                  <a:gd name="T23" fmla="*/ 46 h 57"/>
                  <a:gd name="T24" fmla="*/ 46 w 51"/>
                  <a:gd name="T25" fmla="*/ 41 h 57"/>
                  <a:gd name="T26" fmla="*/ 40 w 51"/>
                  <a:gd name="T27" fmla="*/ 36 h 57"/>
                  <a:gd name="T28" fmla="*/ 37 w 51"/>
                  <a:gd name="T29" fmla="*/ 31 h 57"/>
                  <a:gd name="T30" fmla="*/ 32 w 51"/>
                  <a:gd name="T31" fmla="*/ 26 h 57"/>
                  <a:gd name="T32" fmla="*/ 26 w 51"/>
                  <a:gd name="T33" fmla="*/ 20 h 57"/>
                  <a:gd name="T34" fmla="*/ 19 w 51"/>
                  <a:gd name="T35" fmla="*/ 15 h 57"/>
                  <a:gd name="T36" fmla="*/ 12 w 51"/>
                  <a:gd name="T37" fmla="*/ 6 h 57"/>
                  <a:gd name="T38" fmla="*/ 9 w 51"/>
                  <a:gd name="T39" fmla="*/ 3 h 57"/>
                  <a:gd name="T40" fmla="*/ 8 w 51"/>
                  <a:gd name="T41" fmla="*/ 3 h 57"/>
                  <a:gd name="T42" fmla="*/ 7 w 51"/>
                  <a:gd name="T43" fmla="*/ 3 h 57"/>
                  <a:gd name="T44" fmla="*/ 6 w 51"/>
                  <a:gd name="T45" fmla="*/ 3 h 57"/>
                  <a:gd name="T46" fmla="*/ 1 w 51"/>
                  <a:gd name="T47" fmla="*/ 0 h 57"/>
                  <a:gd name="T48" fmla="*/ 1 w 51"/>
                  <a:gd name="T49" fmla="*/ 0 h 57"/>
                  <a:gd name="T50" fmla="*/ 1 w 51"/>
                  <a:gd name="T5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7">
                    <a:moveTo>
                      <a:pt x="1" y="0"/>
                    </a:moveTo>
                    <a:cubicBezTo>
                      <a:pt x="0" y="0"/>
                      <a:pt x="2" y="5"/>
                      <a:pt x="5" y="7"/>
                    </a:cubicBezTo>
                    <a:cubicBezTo>
                      <a:pt x="8" y="10"/>
                      <a:pt x="9" y="12"/>
                      <a:pt x="11" y="14"/>
                    </a:cubicBezTo>
                    <a:cubicBezTo>
                      <a:pt x="12" y="15"/>
                      <a:pt x="15" y="17"/>
                      <a:pt x="16" y="20"/>
                    </a:cubicBezTo>
                    <a:cubicBezTo>
                      <a:pt x="17" y="23"/>
                      <a:pt x="19" y="26"/>
                      <a:pt x="22" y="28"/>
                    </a:cubicBezTo>
                    <a:cubicBezTo>
                      <a:pt x="25" y="31"/>
                      <a:pt x="26" y="34"/>
                      <a:pt x="27" y="37"/>
                    </a:cubicBezTo>
                    <a:cubicBezTo>
                      <a:pt x="29" y="40"/>
                      <a:pt x="34" y="46"/>
                      <a:pt x="38" y="50"/>
                    </a:cubicBezTo>
                    <a:cubicBezTo>
                      <a:pt x="42" y="54"/>
                      <a:pt x="46" y="55"/>
                      <a:pt x="48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51" y="57"/>
                      <a:pt x="51" y="54"/>
                      <a:pt x="51" y="52"/>
                    </a:cubicBezTo>
                    <a:cubicBezTo>
                      <a:pt x="51" y="49"/>
                      <a:pt x="51" y="48"/>
                      <a:pt x="50" y="46"/>
                    </a:cubicBezTo>
                    <a:cubicBezTo>
                      <a:pt x="50" y="43"/>
                      <a:pt x="46" y="43"/>
                      <a:pt x="46" y="41"/>
                    </a:cubicBezTo>
                    <a:cubicBezTo>
                      <a:pt x="45" y="39"/>
                      <a:pt x="42" y="37"/>
                      <a:pt x="40" y="36"/>
                    </a:cubicBezTo>
                    <a:cubicBezTo>
                      <a:pt x="38" y="35"/>
                      <a:pt x="38" y="33"/>
                      <a:pt x="37" y="31"/>
                    </a:cubicBezTo>
                    <a:cubicBezTo>
                      <a:pt x="36" y="28"/>
                      <a:pt x="34" y="27"/>
                      <a:pt x="32" y="26"/>
                    </a:cubicBezTo>
                    <a:cubicBezTo>
                      <a:pt x="30" y="24"/>
                      <a:pt x="27" y="23"/>
                      <a:pt x="26" y="20"/>
                    </a:cubicBezTo>
                    <a:cubicBezTo>
                      <a:pt x="24" y="18"/>
                      <a:pt x="20" y="16"/>
                      <a:pt x="19" y="15"/>
                    </a:cubicBezTo>
                    <a:cubicBezTo>
                      <a:pt x="18" y="13"/>
                      <a:pt x="13" y="8"/>
                      <a:pt x="12" y="6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111"/>
              <p:cNvSpPr/>
              <p:nvPr/>
            </p:nvSpPr>
            <p:spPr bwMode="auto">
              <a:xfrm>
                <a:off x="7823200" y="5837238"/>
                <a:ext cx="177800" cy="128588"/>
              </a:xfrm>
              <a:custGeom>
                <a:avLst/>
                <a:gdLst>
                  <a:gd name="T0" fmla="*/ 38 w 47"/>
                  <a:gd name="T1" fmla="*/ 0 h 34"/>
                  <a:gd name="T2" fmla="*/ 33 w 47"/>
                  <a:gd name="T3" fmla="*/ 1 h 34"/>
                  <a:gd name="T4" fmla="*/ 28 w 47"/>
                  <a:gd name="T5" fmla="*/ 3 h 34"/>
                  <a:gd name="T6" fmla="*/ 21 w 47"/>
                  <a:gd name="T7" fmla="*/ 5 h 34"/>
                  <a:gd name="T8" fmla="*/ 18 w 47"/>
                  <a:gd name="T9" fmla="*/ 5 h 34"/>
                  <a:gd name="T10" fmla="*/ 16 w 47"/>
                  <a:gd name="T11" fmla="*/ 5 h 34"/>
                  <a:gd name="T12" fmla="*/ 14 w 47"/>
                  <a:gd name="T13" fmla="*/ 5 h 34"/>
                  <a:gd name="T14" fmla="*/ 13 w 47"/>
                  <a:gd name="T15" fmla="*/ 5 h 34"/>
                  <a:gd name="T16" fmla="*/ 9 w 47"/>
                  <a:gd name="T17" fmla="*/ 8 h 34"/>
                  <a:gd name="T18" fmla="*/ 8 w 47"/>
                  <a:gd name="T19" fmla="*/ 8 h 34"/>
                  <a:gd name="T20" fmla="*/ 4 w 47"/>
                  <a:gd name="T21" fmla="*/ 5 h 34"/>
                  <a:gd name="T22" fmla="*/ 4 w 47"/>
                  <a:gd name="T23" fmla="*/ 5 h 34"/>
                  <a:gd name="T24" fmla="*/ 3 w 47"/>
                  <a:gd name="T25" fmla="*/ 5 h 34"/>
                  <a:gd name="T26" fmla="*/ 0 w 47"/>
                  <a:gd name="T27" fmla="*/ 6 h 34"/>
                  <a:gd name="T28" fmla="*/ 1 w 47"/>
                  <a:gd name="T29" fmla="*/ 11 h 34"/>
                  <a:gd name="T30" fmla="*/ 5 w 47"/>
                  <a:gd name="T31" fmla="*/ 17 h 34"/>
                  <a:gd name="T32" fmla="*/ 7 w 47"/>
                  <a:gd name="T33" fmla="*/ 23 h 34"/>
                  <a:gd name="T34" fmla="*/ 12 w 47"/>
                  <a:gd name="T35" fmla="*/ 26 h 34"/>
                  <a:gd name="T36" fmla="*/ 15 w 47"/>
                  <a:gd name="T37" fmla="*/ 27 h 34"/>
                  <a:gd name="T38" fmla="*/ 16 w 47"/>
                  <a:gd name="T39" fmla="*/ 27 h 34"/>
                  <a:gd name="T40" fmla="*/ 24 w 47"/>
                  <a:gd name="T41" fmla="*/ 31 h 34"/>
                  <a:gd name="T42" fmla="*/ 29 w 47"/>
                  <a:gd name="T43" fmla="*/ 34 h 34"/>
                  <a:gd name="T44" fmla="*/ 31 w 47"/>
                  <a:gd name="T45" fmla="*/ 34 h 34"/>
                  <a:gd name="T46" fmla="*/ 32 w 47"/>
                  <a:gd name="T47" fmla="*/ 34 h 34"/>
                  <a:gd name="T48" fmla="*/ 35 w 47"/>
                  <a:gd name="T49" fmla="*/ 31 h 34"/>
                  <a:gd name="T50" fmla="*/ 38 w 47"/>
                  <a:gd name="T51" fmla="*/ 28 h 34"/>
                  <a:gd name="T52" fmla="*/ 41 w 47"/>
                  <a:gd name="T53" fmla="*/ 24 h 34"/>
                  <a:gd name="T54" fmla="*/ 42 w 47"/>
                  <a:gd name="T55" fmla="*/ 24 h 34"/>
                  <a:gd name="T56" fmla="*/ 45 w 47"/>
                  <a:gd name="T57" fmla="*/ 24 h 34"/>
                  <a:gd name="T58" fmla="*/ 45 w 47"/>
                  <a:gd name="T59" fmla="*/ 24 h 34"/>
                  <a:gd name="T60" fmla="*/ 42 w 47"/>
                  <a:gd name="T61" fmla="*/ 19 h 34"/>
                  <a:gd name="T62" fmla="*/ 41 w 47"/>
                  <a:gd name="T63" fmla="*/ 15 h 34"/>
                  <a:gd name="T64" fmla="*/ 43 w 47"/>
                  <a:gd name="T65" fmla="*/ 11 h 34"/>
                  <a:gd name="T66" fmla="*/ 46 w 47"/>
                  <a:gd name="T67" fmla="*/ 8 h 34"/>
                  <a:gd name="T68" fmla="*/ 43 w 47"/>
                  <a:gd name="T69" fmla="*/ 5 h 34"/>
                  <a:gd name="T70" fmla="*/ 39 w 47"/>
                  <a:gd name="T71" fmla="*/ 0 h 34"/>
                  <a:gd name="T72" fmla="*/ 39 w 47"/>
                  <a:gd name="T73" fmla="*/ 0 h 34"/>
                  <a:gd name="T74" fmla="*/ 38 w 47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34">
                    <a:moveTo>
                      <a:pt x="38" y="0"/>
                    </a:moveTo>
                    <a:cubicBezTo>
                      <a:pt x="37" y="0"/>
                      <a:pt x="34" y="1"/>
                      <a:pt x="33" y="1"/>
                    </a:cubicBezTo>
                    <a:cubicBezTo>
                      <a:pt x="32" y="1"/>
                      <a:pt x="30" y="3"/>
                      <a:pt x="28" y="3"/>
                    </a:cubicBezTo>
                    <a:cubicBezTo>
                      <a:pt x="27" y="4"/>
                      <a:pt x="23" y="4"/>
                      <a:pt x="21" y="5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6"/>
                    </a:cubicBezTo>
                    <a:cubicBezTo>
                      <a:pt x="0" y="6"/>
                      <a:pt x="2" y="11"/>
                      <a:pt x="1" y="11"/>
                    </a:cubicBezTo>
                    <a:cubicBezTo>
                      <a:pt x="1" y="12"/>
                      <a:pt x="2" y="15"/>
                      <a:pt x="5" y="17"/>
                    </a:cubicBezTo>
                    <a:cubicBezTo>
                      <a:pt x="8" y="19"/>
                      <a:pt x="6" y="21"/>
                      <a:pt x="7" y="23"/>
                    </a:cubicBezTo>
                    <a:cubicBezTo>
                      <a:pt x="7" y="24"/>
                      <a:pt x="10" y="25"/>
                      <a:pt x="12" y="26"/>
                    </a:cubicBezTo>
                    <a:cubicBezTo>
                      <a:pt x="13" y="26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9" y="28"/>
                      <a:pt x="22" y="30"/>
                      <a:pt x="24" y="31"/>
                    </a:cubicBezTo>
                    <a:cubicBezTo>
                      <a:pt x="25" y="32"/>
                      <a:pt x="27" y="33"/>
                      <a:pt x="29" y="34"/>
                    </a:cubicBezTo>
                    <a:cubicBezTo>
                      <a:pt x="30" y="34"/>
                      <a:pt x="30" y="34"/>
                      <a:pt x="31" y="34"/>
                    </a:cubicBezTo>
                    <a:cubicBezTo>
                      <a:pt x="31" y="34"/>
                      <a:pt x="32" y="34"/>
                      <a:pt x="32" y="34"/>
                    </a:cubicBezTo>
                    <a:cubicBezTo>
                      <a:pt x="34" y="34"/>
                      <a:pt x="35" y="33"/>
                      <a:pt x="35" y="31"/>
                    </a:cubicBezTo>
                    <a:cubicBezTo>
                      <a:pt x="34" y="30"/>
                      <a:pt x="36" y="29"/>
                      <a:pt x="38" y="28"/>
                    </a:cubicBezTo>
                    <a:cubicBezTo>
                      <a:pt x="40" y="28"/>
                      <a:pt x="41" y="26"/>
                      <a:pt x="41" y="24"/>
                    </a:cubicBezTo>
                    <a:cubicBezTo>
                      <a:pt x="41" y="24"/>
                      <a:pt x="42" y="24"/>
                      <a:pt x="42" y="24"/>
                    </a:cubicBezTo>
                    <a:cubicBezTo>
                      <a:pt x="43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6" y="24"/>
                      <a:pt x="44" y="21"/>
                      <a:pt x="42" y="19"/>
                    </a:cubicBezTo>
                    <a:cubicBezTo>
                      <a:pt x="40" y="16"/>
                      <a:pt x="40" y="15"/>
                      <a:pt x="41" y="15"/>
                    </a:cubicBezTo>
                    <a:cubicBezTo>
                      <a:pt x="42" y="15"/>
                      <a:pt x="42" y="12"/>
                      <a:pt x="43" y="11"/>
                    </a:cubicBezTo>
                    <a:cubicBezTo>
                      <a:pt x="43" y="9"/>
                      <a:pt x="47" y="10"/>
                      <a:pt x="46" y="8"/>
                    </a:cubicBezTo>
                    <a:cubicBezTo>
                      <a:pt x="46" y="7"/>
                      <a:pt x="45" y="6"/>
                      <a:pt x="43" y="5"/>
                    </a:cubicBezTo>
                    <a:cubicBezTo>
                      <a:pt x="41" y="5"/>
                      <a:pt x="40" y="1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112"/>
              <p:cNvSpPr/>
              <p:nvPr/>
            </p:nvSpPr>
            <p:spPr bwMode="auto">
              <a:xfrm>
                <a:off x="7762875" y="5938838"/>
                <a:ext cx="177800" cy="95250"/>
              </a:xfrm>
              <a:custGeom>
                <a:avLst/>
                <a:gdLst>
                  <a:gd name="T0" fmla="*/ 6 w 47"/>
                  <a:gd name="T1" fmla="*/ 0 h 25"/>
                  <a:gd name="T2" fmla="*/ 0 w 47"/>
                  <a:gd name="T3" fmla="*/ 2 h 25"/>
                  <a:gd name="T4" fmla="*/ 6 w 47"/>
                  <a:gd name="T5" fmla="*/ 7 h 25"/>
                  <a:gd name="T6" fmla="*/ 9 w 47"/>
                  <a:gd name="T7" fmla="*/ 9 h 25"/>
                  <a:gd name="T8" fmla="*/ 16 w 47"/>
                  <a:gd name="T9" fmla="*/ 10 h 25"/>
                  <a:gd name="T10" fmla="*/ 18 w 47"/>
                  <a:gd name="T11" fmla="*/ 11 h 25"/>
                  <a:gd name="T12" fmla="*/ 23 w 47"/>
                  <a:gd name="T13" fmla="*/ 15 h 25"/>
                  <a:gd name="T14" fmla="*/ 27 w 47"/>
                  <a:gd name="T15" fmla="*/ 17 h 25"/>
                  <a:gd name="T16" fmla="*/ 30 w 47"/>
                  <a:gd name="T17" fmla="*/ 18 h 25"/>
                  <a:gd name="T18" fmla="*/ 33 w 47"/>
                  <a:gd name="T19" fmla="*/ 19 h 25"/>
                  <a:gd name="T20" fmla="*/ 34 w 47"/>
                  <a:gd name="T21" fmla="*/ 19 h 25"/>
                  <a:gd name="T22" fmla="*/ 46 w 47"/>
                  <a:gd name="T23" fmla="*/ 25 h 25"/>
                  <a:gd name="T24" fmla="*/ 46 w 47"/>
                  <a:gd name="T25" fmla="*/ 25 h 25"/>
                  <a:gd name="T26" fmla="*/ 47 w 47"/>
                  <a:gd name="T27" fmla="*/ 25 h 25"/>
                  <a:gd name="T28" fmla="*/ 44 w 47"/>
                  <a:gd name="T29" fmla="*/ 21 h 25"/>
                  <a:gd name="T30" fmla="*/ 36 w 47"/>
                  <a:gd name="T31" fmla="*/ 17 h 25"/>
                  <a:gd name="T32" fmla="*/ 29 w 47"/>
                  <a:gd name="T33" fmla="*/ 12 h 25"/>
                  <a:gd name="T34" fmla="*/ 27 w 47"/>
                  <a:gd name="T35" fmla="*/ 10 h 25"/>
                  <a:gd name="T36" fmla="*/ 25 w 47"/>
                  <a:gd name="T37" fmla="*/ 10 h 25"/>
                  <a:gd name="T38" fmla="*/ 24 w 47"/>
                  <a:gd name="T39" fmla="*/ 10 h 25"/>
                  <a:gd name="T40" fmla="*/ 23 w 47"/>
                  <a:gd name="T41" fmla="*/ 10 h 25"/>
                  <a:gd name="T42" fmla="*/ 23 w 47"/>
                  <a:gd name="T43" fmla="*/ 10 h 25"/>
                  <a:gd name="T44" fmla="*/ 21 w 47"/>
                  <a:gd name="T45" fmla="*/ 10 h 25"/>
                  <a:gd name="T46" fmla="*/ 17 w 47"/>
                  <a:gd name="T47" fmla="*/ 7 h 25"/>
                  <a:gd name="T48" fmla="*/ 12 w 47"/>
                  <a:gd name="T49" fmla="*/ 4 h 25"/>
                  <a:gd name="T50" fmla="*/ 6 w 47"/>
                  <a:gd name="T51" fmla="*/ 1 h 25"/>
                  <a:gd name="T52" fmla="*/ 6 w 47"/>
                  <a:gd name="T53" fmla="*/ 0 h 25"/>
                  <a:gd name="T54" fmla="*/ 6 w 47"/>
                  <a:gd name="T5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25">
                    <a:moveTo>
                      <a:pt x="6" y="0"/>
                    </a:moveTo>
                    <a:cubicBezTo>
                      <a:pt x="4" y="0"/>
                      <a:pt x="0" y="2"/>
                      <a:pt x="0" y="2"/>
                    </a:cubicBezTo>
                    <a:cubicBezTo>
                      <a:pt x="0" y="2"/>
                      <a:pt x="4" y="4"/>
                      <a:pt x="6" y="7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11" y="10"/>
                      <a:pt x="13" y="10"/>
                      <a:pt x="16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1" y="12"/>
                      <a:pt x="21" y="13"/>
                      <a:pt x="23" y="15"/>
                    </a:cubicBezTo>
                    <a:cubicBezTo>
                      <a:pt x="24" y="15"/>
                      <a:pt x="25" y="16"/>
                      <a:pt x="27" y="17"/>
                    </a:cubicBezTo>
                    <a:cubicBezTo>
                      <a:pt x="28" y="17"/>
                      <a:pt x="29" y="17"/>
                      <a:pt x="30" y="18"/>
                    </a:cubicBezTo>
                    <a:cubicBezTo>
                      <a:pt x="31" y="18"/>
                      <a:pt x="32" y="18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8" y="20"/>
                      <a:pt x="44" y="24"/>
                      <a:pt x="46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5" y="23"/>
                      <a:pt x="44" y="21"/>
                    </a:cubicBezTo>
                    <a:cubicBezTo>
                      <a:pt x="44" y="20"/>
                      <a:pt x="38" y="18"/>
                      <a:pt x="36" y="17"/>
                    </a:cubicBezTo>
                    <a:cubicBezTo>
                      <a:pt x="35" y="17"/>
                      <a:pt x="31" y="14"/>
                      <a:pt x="29" y="12"/>
                    </a:cubicBezTo>
                    <a:cubicBezTo>
                      <a:pt x="28" y="11"/>
                      <a:pt x="27" y="10"/>
                      <a:pt x="27" y="10"/>
                    </a:cubicBezTo>
                    <a:cubicBezTo>
                      <a:pt x="26" y="10"/>
                      <a:pt x="26" y="10"/>
                      <a:pt x="25" y="10"/>
                    </a:cubicBezTo>
                    <a:cubicBezTo>
                      <a:pt x="25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10"/>
                      <a:pt x="22" y="10"/>
                      <a:pt x="21" y="10"/>
                    </a:cubicBezTo>
                    <a:cubicBezTo>
                      <a:pt x="20" y="9"/>
                      <a:pt x="18" y="8"/>
                      <a:pt x="17" y="7"/>
                    </a:cubicBezTo>
                    <a:cubicBezTo>
                      <a:pt x="16" y="6"/>
                      <a:pt x="13" y="4"/>
                      <a:pt x="12" y="4"/>
                    </a:cubicBezTo>
                    <a:cubicBezTo>
                      <a:pt x="10" y="3"/>
                      <a:pt x="7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13"/>
              <p:cNvSpPr/>
              <p:nvPr/>
            </p:nvSpPr>
            <p:spPr bwMode="auto">
              <a:xfrm>
                <a:off x="7951788" y="6034088"/>
                <a:ext cx="60325" cy="30163"/>
              </a:xfrm>
              <a:custGeom>
                <a:avLst/>
                <a:gdLst>
                  <a:gd name="T0" fmla="*/ 1 w 16"/>
                  <a:gd name="T1" fmla="*/ 0 h 8"/>
                  <a:gd name="T2" fmla="*/ 3 w 16"/>
                  <a:gd name="T3" fmla="*/ 3 h 8"/>
                  <a:gd name="T4" fmla="*/ 9 w 16"/>
                  <a:gd name="T5" fmla="*/ 7 h 8"/>
                  <a:gd name="T6" fmla="*/ 15 w 16"/>
                  <a:gd name="T7" fmla="*/ 8 h 8"/>
                  <a:gd name="T8" fmla="*/ 15 w 16"/>
                  <a:gd name="T9" fmla="*/ 8 h 8"/>
                  <a:gd name="T10" fmla="*/ 14 w 16"/>
                  <a:gd name="T11" fmla="*/ 5 h 8"/>
                  <a:gd name="T12" fmla="*/ 14 w 16"/>
                  <a:gd name="T13" fmla="*/ 5 h 8"/>
                  <a:gd name="T14" fmla="*/ 13 w 16"/>
                  <a:gd name="T15" fmla="*/ 4 h 8"/>
                  <a:gd name="T16" fmla="*/ 10 w 16"/>
                  <a:gd name="T17" fmla="*/ 5 h 8"/>
                  <a:gd name="T18" fmla="*/ 9 w 16"/>
                  <a:gd name="T19" fmla="*/ 5 h 8"/>
                  <a:gd name="T20" fmla="*/ 5 w 16"/>
                  <a:gd name="T21" fmla="*/ 2 h 8"/>
                  <a:gd name="T22" fmla="*/ 1 w 16"/>
                  <a:gd name="T23" fmla="*/ 0 h 8"/>
                  <a:gd name="T24" fmla="*/ 1 w 16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8">
                    <a:moveTo>
                      <a:pt x="1" y="0"/>
                    </a:moveTo>
                    <a:cubicBezTo>
                      <a:pt x="0" y="0"/>
                      <a:pt x="1" y="3"/>
                      <a:pt x="3" y="3"/>
                    </a:cubicBezTo>
                    <a:cubicBezTo>
                      <a:pt x="4" y="4"/>
                      <a:pt x="8" y="7"/>
                      <a:pt x="9" y="7"/>
                    </a:cubicBezTo>
                    <a:cubicBezTo>
                      <a:pt x="10" y="7"/>
                      <a:pt x="13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8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2" y="4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5"/>
                      <a:pt x="5" y="2"/>
                      <a:pt x="5" y="2"/>
                    </a:cubicBezTo>
                    <a:cubicBezTo>
                      <a:pt x="4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14"/>
              <p:cNvSpPr/>
              <p:nvPr/>
            </p:nvSpPr>
            <p:spPr bwMode="auto">
              <a:xfrm>
                <a:off x="8001000" y="6070600"/>
                <a:ext cx="41275" cy="19050"/>
              </a:xfrm>
              <a:custGeom>
                <a:avLst/>
                <a:gdLst>
                  <a:gd name="T0" fmla="*/ 1 w 11"/>
                  <a:gd name="T1" fmla="*/ 0 h 5"/>
                  <a:gd name="T2" fmla="*/ 1 w 11"/>
                  <a:gd name="T3" fmla="*/ 0 h 5"/>
                  <a:gd name="T4" fmla="*/ 5 w 11"/>
                  <a:gd name="T5" fmla="*/ 3 h 5"/>
                  <a:gd name="T6" fmla="*/ 8 w 11"/>
                  <a:gd name="T7" fmla="*/ 5 h 5"/>
                  <a:gd name="T8" fmla="*/ 9 w 11"/>
                  <a:gd name="T9" fmla="*/ 5 h 5"/>
                  <a:gd name="T10" fmla="*/ 9 w 11"/>
                  <a:gd name="T11" fmla="*/ 5 h 5"/>
                  <a:gd name="T12" fmla="*/ 6 w 11"/>
                  <a:gd name="T13" fmla="*/ 1 h 5"/>
                  <a:gd name="T14" fmla="*/ 6 w 11"/>
                  <a:gd name="T15" fmla="*/ 1 h 5"/>
                  <a:gd name="T16" fmla="*/ 1 w 11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4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5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15"/>
              <p:cNvSpPr/>
              <p:nvPr/>
            </p:nvSpPr>
            <p:spPr bwMode="auto">
              <a:xfrm>
                <a:off x="8067675" y="6092825"/>
                <a:ext cx="76200" cy="19050"/>
              </a:xfrm>
              <a:custGeom>
                <a:avLst/>
                <a:gdLst>
                  <a:gd name="T0" fmla="*/ 16 w 20"/>
                  <a:gd name="T1" fmla="*/ 0 h 5"/>
                  <a:gd name="T2" fmla="*/ 15 w 20"/>
                  <a:gd name="T3" fmla="*/ 0 h 5"/>
                  <a:gd name="T4" fmla="*/ 11 w 20"/>
                  <a:gd name="T5" fmla="*/ 1 h 5"/>
                  <a:gd name="T6" fmla="*/ 11 w 20"/>
                  <a:gd name="T7" fmla="*/ 1 h 5"/>
                  <a:gd name="T8" fmla="*/ 10 w 20"/>
                  <a:gd name="T9" fmla="*/ 1 h 5"/>
                  <a:gd name="T10" fmla="*/ 8 w 20"/>
                  <a:gd name="T11" fmla="*/ 1 h 5"/>
                  <a:gd name="T12" fmla="*/ 5 w 20"/>
                  <a:gd name="T13" fmla="*/ 2 h 5"/>
                  <a:gd name="T14" fmla="*/ 1 w 20"/>
                  <a:gd name="T15" fmla="*/ 4 h 5"/>
                  <a:gd name="T16" fmla="*/ 2 w 20"/>
                  <a:gd name="T17" fmla="*/ 5 h 5"/>
                  <a:gd name="T18" fmla="*/ 3 w 20"/>
                  <a:gd name="T19" fmla="*/ 5 h 5"/>
                  <a:gd name="T20" fmla="*/ 4 w 20"/>
                  <a:gd name="T21" fmla="*/ 5 h 5"/>
                  <a:gd name="T22" fmla="*/ 6 w 20"/>
                  <a:gd name="T23" fmla="*/ 5 h 5"/>
                  <a:gd name="T24" fmla="*/ 6 w 20"/>
                  <a:gd name="T25" fmla="*/ 5 h 5"/>
                  <a:gd name="T26" fmla="*/ 7 w 20"/>
                  <a:gd name="T27" fmla="*/ 5 h 5"/>
                  <a:gd name="T28" fmla="*/ 11 w 20"/>
                  <a:gd name="T29" fmla="*/ 4 h 5"/>
                  <a:gd name="T30" fmla="*/ 14 w 20"/>
                  <a:gd name="T31" fmla="*/ 3 h 5"/>
                  <a:gd name="T32" fmla="*/ 17 w 20"/>
                  <a:gd name="T33" fmla="*/ 4 h 5"/>
                  <a:gd name="T34" fmla="*/ 18 w 20"/>
                  <a:gd name="T35" fmla="*/ 4 h 5"/>
                  <a:gd name="T36" fmla="*/ 20 w 20"/>
                  <a:gd name="T37" fmla="*/ 2 h 5"/>
                  <a:gd name="T38" fmla="*/ 17 w 20"/>
                  <a:gd name="T39" fmla="*/ 0 h 5"/>
                  <a:gd name="T40" fmla="*/ 16 w 20"/>
                  <a:gd name="T4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5">
                    <a:moveTo>
                      <a:pt x="16" y="0"/>
                    </a:moveTo>
                    <a:cubicBezTo>
                      <a:pt x="16" y="0"/>
                      <a:pt x="16" y="0"/>
                      <a:pt x="15" y="0"/>
                    </a:cubicBezTo>
                    <a:cubicBezTo>
                      <a:pt x="14" y="0"/>
                      <a:pt x="13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4" y="3"/>
                      <a:pt x="0" y="3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4"/>
                      <a:pt x="11" y="4"/>
                    </a:cubicBezTo>
                    <a:cubicBezTo>
                      <a:pt x="11" y="4"/>
                      <a:pt x="13" y="3"/>
                      <a:pt x="14" y="3"/>
                    </a:cubicBezTo>
                    <a:cubicBezTo>
                      <a:pt x="15" y="3"/>
                      <a:pt x="16" y="3"/>
                      <a:pt x="17" y="4"/>
                    </a:cubicBezTo>
                    <a:cubicBezTo>
                      <a:pt x="17" y="4"/>
                      <a:pt x="17" y="4"/>
                      <a:pt x="18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16"/>
              <p:cNvSpPr/>
              <p:nvPr/>
            </p:nvSpPr>
            <p:spPr bwMode="auto">
              <a:xfrm>
                <a:off x="8018463" y="6059488"/>
                <a:ext cx="49213" cy="19050"/>
              </a:xfrm>
              <a:custGeom>
                <a:avLst/>
                <a:gdLst>
                  <a:gd name="T0" fmla="*/ 1 w 13"/>
                  <a:gd name="T1" fmla="*/ 0 h 5"/>
                  <a:gd name="T2" fmla="*/ 2 w 13"/>
                  <a:gd name="T3" fmla="*/ 2 h 5"/>
                  <a:gd name="T4" fmla="*/ 9 w 13"/>
                  <a:gd name="T5" fmla="*/ 5 h 5"/>
                  <a:gd name="T6" fmla="*/ 9 w 13"/>
                  <a:gd name="T7" fmla="*/ 5 h 5"/>
                  <a:gd name="T8" fmla="*/ 10 w 13"/>
                  <a:gd name="T9" fmla="*/ 5 h 5"/>
                  <a:gd name="T10" fmla="*/ 12 w 13"/>
                  <a:gd name="T11" fmla="*/ 4 h 5"/>
                  <a:gd name="T12" fmla="*/ 6 w 13"/>
                  <a:gd name="T13" fmla="*/ 2 h 5"/>
                  <a:gd name="T14" fmla="*/ 4 w 13"/>
                  <a:gd name="T15" fmla="*/ 1 h 5"/>
                  <a:gd name="T16" fmla="*/ 2 w 13"/>
                  <a:gd name="T17" fmla="*/ 0 h 5"/>
                  <a:gd name="T18" fmla="*/ 1 w 1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5">
                    <a:moveTo>
                      <a:pt x="1" y="0"/>
                    </a:moveTo>
                    <a:cubicBezTo>
                      <a:pt x="0" y="0"/>
                      <a:pt x="1" y="2"/>
                      <a:pt x="2" y="2"/>
                    </a:cubicBezTo>
                    <a:cubicBezTo>
                      <a:pt x="2" y="3"/>
                      <a:pt x="7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5"/>
                      <a:pt x="13" y="5"/>
                      <a:pt x="12" y="4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6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17"/>
              <p:cNvSpPr/>
              <p:nvPr/>
            </p:nvSpPr>
            <p:spPr bwMode="auto">
              <a:xfrm>
                <a:off x="7996238" y="5938838"/>
                <a:ext cx="112713" cy="98425"/>
              </a:xfrm>
              <a:custGeom>
                <a:avLst/>
                <a:gdLst>
                  <a:gd name="T0" fmla="*/ 6 w 30"/>
                  <a:gd name="T1" fmla="*/ 0 h 26"/>
                  <a:gd name="T2" fmla="*/ 5 w 30"/>
                  <a:gd name="T3" fmla="*/ 0 h 26"/>
                  <a:gd name="T4" fmla="*/ 5 w 30"/>
                  <a:gd name="T5" fmla="*/ 5 h 26"/>
                  <a:gd name="T6" fmla="*/ 3 w 30"/>
                  <a:gd name="T7" fmla="*/ 6 h 26"/>
                  <a:gd name="T8" fmla="*/ 2 w 30"/>
                  <a:gd name="T9" fmla="*/ 9 h 26"/>
                  <a:gd name="T10" fmla="*/ 2 w 30"/>
                  <a:gd name="T11" fmla="*/ 9 h 26"/>
                  <a:gd name="T12" fmla="*/ 2 w 30"/>
                  <a:gd name="T13" fmla="*/ 9 h 26"/>
                  <a:gd name="T14" fmla="*/ 0 w 30"/>
                  <a:gd name="T15" fmla="*/ 11 h 26"/>
                  <a:gd name="T16" fmla="*/ 4 w 30"/>
                  <a:gd name="T17" fmla="*/ 15 h 26"/>
                  <a:gd name="T18" fmla="*/ 3 w 30"/>
                  <a:gd name="T19" fmla="*/ 18 h 26"/>
                  <a:gd name="T20" fmla="*/ 7 w 30"/>
                  <a:gd name="T21" fmla="*/ 23 h 26"/>
                  <a:gd name="T22" fmla="*/ 8 w 30"/>
                  <a:gd name="T23" fmla="*/ 24 h 26"/>
                  <a:gd name="T24" fmla="*/ 8 w 30"/>
                  <a:gd name="T25" fmla="*/ 24 h 26"/>
                  <a:gd name="T26" fmla="*/ 8 w 30"/>
                  <a:gd name="T27" fmla="*/ 22 h 26"/>
                  <a:gd name="T28" fmla="*/ 9 w 30"/>
                  <a:gd name="T29" fmla="*/ 18 h 26"/>
                  <a:gd name="T30" fmla="*/ 8 w 30"/>
                  <a:gd name="T31" fmla="*/ 13 h 26"/>
                  <a:gd name="T32" fmla="*/ 8 w 30"/>
                  <a:gd name="T33" fmla="*/ 13 h 26"/>
                  <a:gd name="T34" fmla="*/ 8 w 30"/>
                  <a:gd name="T35" fmla="*/ 13 h 26"/>
                  <a:gd name="T36" fmla="*/ 11 w 30"/>
                  <a:gd name="T37" fmla="*/ 16 h 26"/>
                  <a:gd name="T38" fmla="*/ 14 w 30"/>
                  <a:gd name="T39" fmla="*/ 20 h 26"/>
                  <a:gd name="T40" fmla="*/ 18 w 30"/>
                  <a:gd name="T41" fmla="*/ 26 h 26"/>
                  <a:gd name="T42" fmla="*/ 19 w 30"/>
                  <a:gd name="T43" fmla="*/ 26 h 26"/>
                  <a:gd name="T44" fmla="*/ 20 w 30"/>
                  <a:gd name="T45" fmla="*/ 26 h 26"/>
                  <a:gd name="T46" fmla="*/ 21 w 30"/>
                  <a:gd name="T47" fmla="*/ 24 h 26"/>
                  <a:gd name="T48" fmla="*/ 18 w 30"/>
                  <a:gd name="T49" fmla="*/ 21 h 26"/>
                  <a:gd name="T50" fmla="*/ 18 w 30"/>
                  <a:gd name="T51" fmla="*/ 18 h 26"/>
                  <a:gd name="T52" fmla="*/ 15 w 30"/>
                  <a:gd name="T53" fmla="*/ 13 h 26"/>
                  <a:gd name="T54" fmla="*/ 17 w 30"/>
                  <a:gd name="T55" fmla="*/ 12 h 26"/>
                  <a:gd name="T56" fmla="*/ 20 w 30"/>
                  <a:gd name="T57" fmla="*/ 12 h 26"/>
                  <a:gd name="T58" fmla="*/ 21 w 30"/>
                  <a:gd name="T59" fmla="*/ 12 h 26"/>
                  <a:gd name="T60" fmla="*/ 17 w 30"/>
                  <a:gd name="T61" fmla="*/ 10 h 26"/>
                  <a:gd name="T62" fmla="*/ 17 w 30"/>
                  <a:gd name="T63" fmla="*/ 9 h 26"/>
                  <a:gd name="T64" fmla="*/ 15 w 30"/>
                  <a:gd name="T65" fmla="*/ 9 h 26"/>
                  <a:gd name="T66" fmla="*/ 11 w 30"/>
                  <a:gd name="T67" fmla="*/ 10 h 26"/>
                  <a:gd name="T68" fmla="*/ 11 w 30"/>
                  <a:gd name="T69" fmla="*/ 10 h 26"/>
                  <a:gd name="T70" fmla="*/ 7 w 30"/>
                  <a:gd name="T71" fmla="*/ 5 h 26"/>
                  <a:gd name="T72" fmla="*/ 7 w 30"/>
                  <a:gd name="T73" fmla="*/ 3 h 26"/>
                  <a:gd name="T74" fmla="*/ 10 w 30"/>
                  <a:gd name="T75" fmla="*/ 3 h 26"/>
                  <a:gd name="T76" fmla="*/ 10 w 30"/>
                  <a:gd name="T77" fmla="*/ 3 h 26"/>
                  <a:gd name="T78" fmla="*/ 11 w 30"/>
                  <a:gd name="T79" fmla="*/ 3 h 26"/>
                  <a:gd name="T80" fmla="*/ 22 w 30"/>
                  <a:gd name="T81" fmla="*/ 8 h 26"/>
                  <a:gd name="T82" fmla="*/ 23 w 30"/>
                  <a:gd name="T83" fmla="*/ 9 h 26"/>
                  <a:gd name="T84" fmla="*/ 25 w 30"/>
                  <a:gd name="T85" fmla="*/ 9 h 26"/>
                  <a:gd name="T86" fmla="*/ 28 w 30"/>
                  <a:gd name="T87" fmla="*/ 9 h 26"/>
                  <a:gd name="T88" fmla="*/ 29 w 30"/>
                  <a:gd name="T89" fmla="*/ 6 h 26"/>
                  <a:gd name="T90" fmla="*/ 29 w 30"/>
                  <a:gd name="T91" fmla="*/ 6 h 26"/>
                  <a:gd name="T92" fmla="*/ 29 w 30"/>
                  <a:gd name="T93" fmla="*/ 6 h 26"/>
                  <a:gd name="T94" fmla="*/ 25 w 30"/>
                  <a:gd name="T95" fmla="*/ 7 h 26"/>
                  <a:gd name="T96" fmla="*/ 25 w 30"/>
                  <a:gd name="T97" fmla="*/ 7 h 26"/>
                  <a:gd name="T98" fmla="*/ 24 w 30"/>
                  <a:gd name="T99" fmla="*/ 7 h 26"/>
                  <a:gd name="T100" fmla="*/ 19 w 30"/>
                  <a:gd name="T101" fmla="*/ 4 h 26"/>
                  <a:gd name="T102" fmla="*/ 13 w 30"/>
                  <a:gd name="T103" fmla="*/ 1 h 26"/>
                  <a:gd name="T104" fmla="*/ 12 w 30"/>
                  <a:gd name="T105" fmla="*/ 1 h 26"/>
                  <a:gd name="T106" fmla="*/ 6 w 30"/>
                  <a:gd name="T10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" h="26">
                    <a:moveTo>
                      <a:pt x="6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5" y="5"/>
                      <a:pt x="5" y="5"/>
                    </a:cubicBezTo>
                    <a:cubicBezTo>
                      <a:pt x="5" y="5"/>
                      <a:pt x="3" y="5"/>
                      <a:pt x="3" y="6"/>
                    </a:cubicBezTo>
                    <a:cubicBezTo>
                      <a:pt x="2" y="6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3" y="14"/>
                      <a:pt x="4" y="15"/>
                    </a:cubicBezTo>
                    <a:cubicBezTo>
                      <a:pt x="5" y="17"/>
                      <a:pt x="5" y="18"/>
                      <a:pt x="3" y="18"/>
                    </a:cubicBezTo>
                    <a:cubicBezTo>
                      <a:pt x="1" y="18"/>
                      <a:pt x="4" y="21"/>
                      <a:pt x="7" y="23"/>
                    </a:cubicBezTo>
                    <a:cubicBezTo>
                      <a:pt x="7" y="23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4"/>
                      <a:pt x="8" y="22"/>
                      <a:pt x="8" y="22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9" y="17"/>
                      <a:pt x="8" y="15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4"/>
                      <a:pt x="11" y="15"/>
                      <a:pt x="11" y="16"/>
                    </a:cubicBezTo>
                    <a:cubicBezTo>
                      <a:pt x="12" y="17"/>
                      <a:pt x="13" y="19"/>
                      <a:pt x="14" y="20"/>
                    </a:cubicBezTo>
                    <a:cubicBezTo>
                      <a:pt x="14" y="22"/>
                      <a:pt x="16" y="24"/>
                      <a:pt x="18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20" y="26"/>
                    </a:cubicBezTo>
                    <a:cubicBezTo>
                      <a:pt x="21" y="26"/>
                      <a:pt x="21" y="25"/>
                      <a:pt x="21" y="24"/>
                    </a:cubicBezTo>
                    <a:cubicBezTo>
                      <a:pt x="20" y="23"/>
                      <a:pt x="19" y="22"/>
                      <a:pt x="18" y="21"/>
                    </a:cubicBezTo>
                    <a:cubicBezTo>
                      <a:pt x="18" y="19"/>
                      <a:pt x="19" y="19"/>
                      <a:pt x="18" y="18"/>
                    </a:cubicBezTo>
                    <a:cubicBezTo>
                      <a:pt x="18" y="16"/>
                      <a:pt x="16" y="14"/>
                      <a:pt x="15" y="13"/>
                    </a:cubicBezTo>
                    <a:cubicBezTo>
                      <a:pt x="14" y="12"/>
                      <a:pt x="16" y="12"/>
                      <a:pt x="17" y="12"/>
                    </a:cubicBezTo>
                    <a:cubicBezTo>
                      <a:pt x="18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2" y="12"/>
                      <a:pt x="19" y="10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3" y="9"/>
                      <a:pt x="12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8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20" y="7"/>
                      <a:pt x="22" y="8"/>
                    </a:cubicBezTo>
                    <a:cubicBezTo>
                      <a:pt x="22" y="9"/>
                      <a:pt x="23" y="9"/>
                      <a:pt x="23" y="9"/>
                    </a:cubicBezTo>
                    <a:cubicBezTo>
                      <a:pt x="24" y="9"/>
                      <a:pt x="25" y="9"/>
                      <a:pt x="25" y="9"/>
                    </a:cubicBezTo>
                    <a:cubicBezTo>
                      <a:pt x="26" y="9"/>
                      <a:pt x="27" y="9"/>
                      <a:pt x="28" y="9"/>
                    </a:cubicBezTo>
                    <a:cubicBezTo>
                      <a:pt x="29" y="9"/>
                      <a:pt x="30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6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4" y="7"/>
                    </a:cubicBezTo>
                    <a:cubicBezTo>
                      <a:pt x="22" y="6"/>
                      <a:pt x="20" y="5"/>
                      <a:pt x="19" y="4"/>
                    </a:cubicBezTo>
                    <a:cubicBezTo>
                      <a:pt x="18" y="4"/>
                      <a:pt x="14" y="2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8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18"/>
              <p:cNvSpPr/>
              <p:nvPr/>
            </p:nvSpPr>
            <p:spPr bwMode="auto">
              <a:xfrm>
                <a:off x="7970838" y="5784850"/>
                <a:ext cx="52388" cy="33338"/>
              </a:xfrm>
              <a:custGeom>
                <a:avLst/>
                <a:gdLst>
                  <a:gd name="T0" fmla="*/ 12 w 14"/>
                  <a:gd name="T1" fmla="*/ 0 h 9"/>
                  <a:gd name="T2" fmla="*/ 9 w 14"/>
                  <a:gd name="T3" fmla="*/ 2 h 9"/>
                  <a:gd name="T4" fmla="*/ 8 w 14"/>
                  <a:gd name="T5" fmla="*/ 5 h 9"/>
                  <a:gd name="T6" fmla="*/ 4 w 14"/>
                  <a:gd name="T7" fmla="*/ 6 h 9"/>
                  <a:gd name="T8" fmla="*/ 3 w 14"/>
                  <a:gd name="T9" fmla="*/ 6 h 9"/>
                  <a:gd name="T10" fmla="*/ 3 w 14"/>
                  <a:gd name="T11" fmla="*/ 6 h 9"/>
                  <a:gd name="T12" fmla="*/ 0 w 14"/>
                  <a:gd name="T13" fmla="*/ 9 h 9"/>
                  <a:gd name="T14" fmla="*/ 0 w 14"/>
                  <a:gd name="T15" fmla="*/ 9 h 9"/>
                  <a:gd name="T16" fmla="*/ 1 w 14"/>
                  <a:gd name="T17" fmla="*/ 9 h 9"/>
                  <a:gd name="T18" fmla="*/ 8 w 14"/>
                  <a:gd name="T19" fmla="*/ 8 h 9"/>
                  <a:gd name="T20" fmla="*/ 10 w 14"/>
                  <a:gd name="T21" fmla="*/ 5 h 9"/>
                  <a:gd name="T22" fmla="*/ 13 w 14"/>
                  <a:gd name="T23" fmla="*/ 3 h 9"/>
                  <a:gd name="T24" fmla="*/ 12 w 14"/>
                  <a:gd name="T25" fmla="*/ 0 h 9"/>
                  <a:gd name="T26" fmla="*/ 12 w 14"/>
                  <a:gd name="T27" fmla="*/ 0 h 9"/>
                  <a:gd name="T28" fmla="*/ 12 w 14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9">
                    <a:moveTo>
                      <a:pt x="12" y="0"/>
                    </a:moveTo>
                    <a:cubicBezTo>
                      <a:pt x="11" y="0"/>
                      <a:pt x="9" y="2"/>
                      <a:pt x="9" y="2"/>
                    </a:cubicBezTo>
                    <a:cubicBezTo>
                      <a:pt x="8" y="3"/>
                      <a:pt x="8" y="5"/>
                      <a:pt x="8" y="5"/>
                    </a:cubicBezTo>
                    <a:cubicBezTo>
                      <a:pt x="8" y="6"/>
                      <a:pt x="5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5" y="8"/>
                      <a:pt x="8" y="8"/>
                    </a:cubicBezTo>
                    <a:cubicBezTo>
                      <a:pt x="12" y="8"/>
                      <a:pt x="11" y="7"/>
                      <a:pt x="10" y="5"/>
                    </a:cubicBezTo>
                    <a:cubicBezTo>
                      <a:pt x="10" y="4"/>
                      <a:pt x="12" y="4"/>
                      <a:pt x="13" y="3"/>
                    </a:cubicBezTo>
                    <a:cubicBezTo>
                      <a:pt x="14" y="1"/>
                      <a:pt x="13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19"/>
              <p:cNvSpPr/>
              <p:nvPr/>
            </p:nvSpPr>
            <p:spPr bwMode="auto">
              <a:xfrm>
                <a:off x="8012113" y="5702300"/>
                <a:ext cx="55563" cy="71438"/>
              </a:xfrm>
              <a:custGeom>
                <a:avLst/>
                <a:gdLst>
                  <a:gd name="T0" fmla="*/ 5 w 15"/>
                  <a:gd name="T1" fmla="*/ 0 h 19"/>
                  <a:gd name="T2" fmla="*/ 4 w 15"/>
                  <a:gd name="T3" fmla="*/ 7 h 19"/>
                  <a:gd name="T4" fmla="*/ 4 w 15"/>
                  <a:gd name="T5" fmla="*/ 8 h 19"/>
                  <a:gd name="T6" fmla="*/ 3 w 15"/>
                  <a:gd name="T7" fmla="*/ 8 h 19"/>
                  <a:gd name="T8" fmla="*/ 2 w 15"/>
                  <a:gd name="T9" fmla="*/ 7 h 19"/>
                  <a:gd name="T10" fmla="*/ 1 w 15"/>
                  <a:gd name="T11" fmla="*/ 7 h 19"/>
                  <a:gd name="T12" fmla="*/ 1 w 15"/>
                  <a:gd name="T13" fmla="*/ 7 h 19"/>
                  <a:gd name="T14" fmla="*/ 1 w 15"/>
                  <a:gd name="T15" fmla="*/ 9 h 19"/>
                  <a:gd name="T16" fmla="*/ 3 w 15"/>
                  <a:gd name="T17" fmla="*/ 14 h 19"/>
                  <a:gd name="T18" fmla="*/ 5 w 15"/>
                  <a:gd name="T19" fmla="*/ 18 h 19"/>
                  <a:gd name="T20" fmla="*/ 6 w 15"/>
                  <a:gd name="T21" fmla="*/ 18 h 19"/>
                  <a:gd name="T22" fmla="*/ 9 w 15"/>
                  <a:gd name="T23" fmla="*/ 19 h 19"/>
                  <a:gd name="T24" fmla="*/ 10 w 15"/>
                  <a:gd name="T25" fmla="*/ 18 h 19"/>
                  <a:gd name="T26" fmla="*/ 9 w 15"/>
                  <a:gd name="T27" fmla="*/ 14 h 19"/>
                  <a:gd name="T28" fmla="*/ 13 w 15"/>
                  <a:gd name="T29" fmla="*/ 9 h 19"/>
                  <a:gd name="T30" fmla="*/ 12 w 15"/>
                  <a:gd name="T31" fmla="*/ 3 h 19"/>
                  <a:gd name="T32" fmla="*/ 9 w 15"/>
                  <a:gd name="T33" fmla="*/ 1 h 19"/>
                  <a:gd name="T34" fmla="*/ 5 w 15"/>
                  <a:gd name="T35" fmla="*/ 0 h 19"/>
                  <a:gd name="T36" fmla="*/ 5 w 15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" h="19">
                    <a:moveTo>
                      <a:pt x="5" y="0"/>
                    </a:moveTo>
                    <a:cubicBezTo>
                      <a:pt x="3" y="0"/>
                      <a:pt x="4" y="6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2" y="8"/>
                      <a:pt x="1" y="9"/>
                    </a:cubicBezTo>
                    <a:cubicBezTo>
                      <a:pt x="1" y="10"/>
                      <a:pt x="2" y="12"/>
                      <a:pt x="3" y="14"/>
                    </a:cubicBezTo>
                    <a:cubicBezTo>
                      <a:pt x="4" y="16"/>
                      <a:pt x="5" y="16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7"/>
                      <a:pt x="10" y="17"/>
                      <a:pt x="9" y="14"/>
                    </a:cubicBezTo>
                    <a:cubicBezTo>
                      <a:pt x="8" y="12"/>
                      <a:pt x="12" y="11"/>
                      <a:pt x="13" y="9"/>
                    </a:cubicBezTo>
                    <a:cubicBezTo>
                      <a:pt x="15" y="7"/>
                      <a:pt x="13" y="5"/>
                      <a:pt x="12" y="3"/>
                    </a:cubicBezTo>
                    <a:cubicBezTo>
                      <a:pt x="11" y="2"/>
                      <a:pt x="10" y="2"/>
                      <a:pt x="9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20"/>
              <p:cNvSpPr/>
              <p:nvPr/>
            </p:nvSpPr>
            <p:spPr bwMode="auto">
              <a:xfrm>
                <a:off x="8059738" y="5781675"/>
                <a:ext cx="65088" cy="60325"/>
              </a:xfrm>
              <a:custGeom>
                <a:avLst/>
                <a:gdLst>
                  <a:gd name="T0" fmla="*/ 1 w 17"/>
                  <a:gd name="T1" fmla="*/ 0 h 16"/>
                  <a:gd name="T2" fmla="*/ 2 w 17"/>
                  <a:gd name="T3" fmla="*/ 3 h 16"/>
                  <a:gd name="T4" fmla="*/ 5 w 17"/>
                  <a:gd name="T5" fmla="*/ 7 h 16"/>
                  <a:gd name="T6" fmla="*/ 8 w 17"/>
                  <a:gd name="T7" fmla="*/ 13 h 16"/>
                  <a:gd name="T8" fmla="*/ 11 w 17"/>
                  <a:gd name="T9" fmla="*/ 15 h 16"/>
                  <a:gd name="T10" fmla="*/ 14 w 17"/>
                  <a:gd name="T11" fmla="*/ 16 h 16"/>
                  <a:gd name="T12" fmla="*/ 15 w 17"/>
                  <a:gd name="T13" fmla="*/ 16 h 16"/>
                  <a:gd name="T14" fmla="*/ 13 w 17"/>
                  <a:gd name="T15" fmla="*/ 12 h 16"/>
                  <a:gd name="T16" fmla="*/ 13 w 17"/>
                  <a:gd name="T17" fmla="*/ 12 h 16"/>
                  <a:gd name="T18" fmla="*/ 13 w 17"/>
                  <a:gd name="T19" fmla="*/ 12 h 16"/>
                  <a:gd name="T20" fmla="*/ 10 w 17"/>
                  <a:gd name="T21" fmla="*/ 8 h 16"/>
                  <a:gd name="T22" fmla="*/ 6 w 17"/>
                  <a:gd name="T23" fmla="*/ 4 h 16"/>
                  <a:gd name="T24" fmla="*/ 5 w 17"/>
                  <a:gd name="T25" fmla="*/ 1 h 16"/>
                  <a:gd name="T26" fmla="*/ 4 w 17"/>
                  <a:gd name="T27" fmla="*/ 1 h 16"/>
                  <a:gd name="T28" fmla="*/ 1 w 17"/>
                  <a:gd name="T29" fmla="*/ 0 h 16"/>
                  <a:gd name="T30" fmla="*/ 1 w 17"/>
                  <a:gd name="T3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6">
                    <a:moveTo>
                      <a:pt x="1" y="0"/>
                    </a:moveTo>
                    <a:cubicBezTo>
                      <a:pt x="0" y="0"/>
                      <a:pt x="1" y="3"/>
                      <a:pt x="2" y="3"/>
                    </a:cubicBezTo>
                    <a:cubicBezTo>
                      <a:pt x="2" y="4"/>
                      <a:pt x="4" y="6"/>
                      <a:pt x="5" y="7"/>
                    </a:cubicBezTo>
                    <a:cubicBezTo>
                      <a:pt x="7" y="9"/>
                      <a:pt x="8" y="11"/>
                      <a:pt x="8" y="13"/>
                    </a:cubicBezTo>
                    <a:cubicBezTo>
                      <a:pt x="9" y="14"/>
                      <a:pt x="9" y="15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7" y="15"/>
                      <a:pt x="15" y="13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1"/>
                      <a:pt x="12" y="10"/>
                      <a:pt x="10" y="8"/>
                    </a:cubicBezTo>
                    <a:cubicBezTo>
                      <a:pt x="9" y="6"/>
                      <a:pt x="8" y="5"/>
                      <a:pt x="6" y="4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21"/>
              <p:cNvSpPr/>
              <p:nvPr/>
            </p:nvSpPr>
            <p:spPr bwMode="auto">
              <a:xfrm>
                <a:off x="8026400" y="5781675"/>
                <a:ext cx="19050" cy="11113"/>
              </a:xfrm>
              <a:custGeom>
                <a:avLst/>
                <a:gdLst>
                  <a:gd name="T0" fmla="*/ 2 w 5"/>
                  <a:gd name="T1" fmla="*/ 0 h 3"/>
                  <a:gd name="T2" fmla="*/ 0 w 5"/>
                  <a:gd name="T3" fmla="*/ 1 h 3"/>
                  <a:gd name="T4" fmla="*/ 3 w 5"/>
                  <a:gd name="T5" fmla="*/ 3 h 3"/>
                  <a:gd name="T6" fmla="*/ 4 w 5"/>
                  <a:gd name="T7" fmla="*/ 3 h 3"/>
                  <a:gd name="T8" fmla="*/ 4 w 5"/>
                  <a:gd name="T9" fmla="*/ 3 h 3"/>
                  <a:gd name="T10" fmla="*/ 4 w 5"/>
                  <a:gd name="T11" fmla="*/ 0 h 3"/>
                  <a:gd name="T12" fmla="*/ 3 w 5"/>
                  <a:gd name="T13" fmla="*/ 0 h 3"/>
                  <a:gd name="T14" fmla="*/ 2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22"/>
              <p:cNvSpPr/>
              <p:nvPr/>
            </p:nvSpPr>
            <p:spPr bwMode="auto">
              <a:xfrm>
                <a:off x="8048625" y="5807075"/>
                <a:ext cx="46038" cy="41275"/>
              </a:xfrm>
              <a:custGeom>
                <a:avLst/>
                <a:gdLst>
                  <a:gd name="T0" fmla="*/ 2 w 12"/>
                  <a:gd name="T1" fmla="*/ 0 h 11"/>
                  <a:gd name="T2" fmla="*/ 0 w 12"/>
                  <a:gd name="T3" fmla="*/ 1 h 11"/>
                  <a:gd name="T4" fmla="*/ 2 w 12"/>
                  <a:gd name="T5" fmla="*/ 5 h 11"/>
                  <a:gd name="T6" fmla="*/ 3 w 12"/>
                  <a:gd name="T7" fmla="*/ 5 h 11"/>
                  <a:gd name="T8" fmla="*/ 5 w 12"/>
                  <a:gd name="T9" fmla="*/ 7 h 11"/>
                  <a:gd name="T10" fmla="*/ 5 w 12"/>
                  <a:gd name="T11" fmla="*/ 11 h 11"/>
                  <a:gd name="T12" fmla="*/ 5 w 12"/>
                  <a:gd name="T13" fmla="*/ 11 h 11"/>
                  <a:gd name="T14" fmla="*/ 6 w 12"/>
                  <a:gd name="T15" fmla="*/ 11 h 11"/>
                  <a:gd name="T16" fmla="*/ 8 w 12"/>
                  <a:gd name="T17" fmla="*/ 11 h 11"/>
                  <a:gd name="T18" fmla="*/ 9 w 12"/>
                  <a:gd name="T19" fmla="*/ 11 h 11"/>
                  <a:gd name="T20" fmla="*/ 9 w 12"/>
                  <a:gd name="T21" fmla="*/ 11 h 11"/>
                  <a:gd name="T22" fmla="*/ 11 w 12"/>
                  <a:gd name="T23" fmla="*/ 11 h 11"/>
                  <a:gd name="T24" fmla="*/ 12 w 12"/>
                  <a:gd name="T25" fmla="*/ 10 h 11"/>
                  <a:gd name="T26" fmla="*/ 8 w 12"/>
                  <a:gd name="T27" fmla="*/ 6 h 11"/>
                  <a:gd name="T28" fmla="*/ 4 w 12"/>
                  <a:gd name="T29" fmla="*/ 1 h 11"/>
                  <a:gd name="T30" fmla="*/ 3 w 12"/>
                  <a:gd name="T31" fmla="*/ 0 h 11"/>
                  <a:gd name="T32" fmla="*/ 2 w 12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6"/>
                      <a:pt x="6" y="6"/>
                      <a:pt x="5" y="7"/>
                    </a:cubicBezTo>
                    <a:cubicBezTo>
                      <a:pt x="4" y="8"/>
                      <a:pt x="3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2" y="11"/>
                      <a:pt x="12" y="11"/>
                      <a:pt x="12" y="10"/>
                    </a:cubicBezTo>
                    <a:cubicBezTo>
                      <a:pt x="11" y="9"/>
                      <a:pt x="9" y="8"/>
                      <a:pt x="8" y="6"/>
                    </a:cubicBezTo>
                    <a:cubicBezTo>
                      <a:pt x="7" y="4"/>
                      <a:pt x="5" y="3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23"/>
              <p:cNvSpPr/>
              <p:nvPr/>
            </p:nvSpPr>
            <p:spPr bwMode="auto">
              <a:xfrm>
                <a:off x="8048625" y="5859463"/>
                <a:ext cx="38100" cy="19050"/>
              </a:xfrm>
              <a:custGeom>
                <a:avLst/>
                <a:gdLst>
                  <a:gd name="T0" fmla="*/ 4 w 10"/>
                  <a:gd name="T1" fmla="*/ 0 h 5"/>
                  <a:gd name="T2" fmla="*/ 2 w 10"/>
                  <a:gd name="T3" fmla="*/ 0 h 5"/>
                  <a:gd name="T4" fmla="*/ 1 w 10"/>
                  <a:gd name="T5" fmla="*/ 5 h 5"/>
                  <a:gd name="T6" fmla="*/ 1 w 10"/>
                  <a:gd name="T7" fmla="*/ 5 h 5"/>
                  <a:gd name="T8" fmla="*/ 4 w 10"/>
                  <a:gd name="T9" fmla="*/ 2 h 5"/>
                  <a:gd name="T10" fmla="*/ 4 w 10"/>
                  <a:gd name="T11" fmla="*/ 2 h 5"/>
                  <a:gd name="T12" fmla="*/ 6 w 10"/>
                  <a:gd name="T13" fmla="*/ 3 h 5"/>
                  <a:gd name="T14" fmla="*/ 7 w 10"/>
                  <a:gd name="T15" fmla="*/ 3 h 5"/>
                  <a:gd name="T16" fmla="*/ 8 w 10"/>
                  <a:gd name="T17" fmla="*/ 0 h 5"/>
                  <a:gd name="T18" fmla="*/ 8 w 10"/>
                  <a:gd name="T19" fmla="*/ 0 h 5"/>
                  <a:gd name="T20" fmla="*/ 4 w 10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24"/>
              <p:cNvSpPr/>
              <p:nvPr/>
            </p:nvSpPr>
            <p:spPr bwMode="auto">
              <a:xfrm>
                <a:off x="8086725" y="5867400"/>
                <a:ext cx="49213" cy="41275"/>
              </a:xfrm>
              <a:custGeom>
                <a:avLst/>
                <a:gdLst>
                  <a:gd name="T0" fmla="*/ 8 w 13"/>
                  <a:gd name="T1" fmla="*/ 0 h 11"/>
                  <a:gd name="T2" fmla="*/ 3 w 13"/>
                  <a:gd name="T3" fmla="*/ 1 h 11"/>
                  <a:gd name="T4" fmla="*/ 2 w 13"/>
                  <a:gd name="T5" fmla="*/ 4 h 11"/>
                  <a:gd name="T6" fmla="*/ 1 w 13"/>
                  <a:gd name="T7" fmla="*/ 6 h 11"/>
                  <a:gd name="T8" fmla="*/ 4 w 13"/>
                  <a:gd name="T9" fmla="*/ 10 h 11"/>
                  <a:gd name="T10" fmla="*/ 6 w 13"/>
                  <a:gd name="T11" fmla="*/ 11 h 11"/>
                  <a:gd name="T12" fmla="*/ 8 w 13"/>
                  <a:gd name="T13" fmla="*/ 11 h 11"/>
                  <a:gd name="T14" fmla="*/ 9 w 13"/>
                  <a:gd name="T15" fmla="*/ 11 h 11"/>
                  <a:gd name="T16" fmla="*/ 8 w 13"/>
                  <a:gd name="T17" fmla="*/ 8 h 11"/>
                  <a:gd name="T18" fmla="*/ 8 w 13"/>
                  <a:gd name="T19" fmla="*/ 7 h 11"/>
                  <a:gd name="T20" fmla="*/ 8 w 13"/>
                  <a:gd name="T21" fmla="*/ 8 h 11"/>
                  <a:gd name="T22" fmla="*/ 12 w 13"/>
                  <a:gd name="T23" fmla="*/ 10 h 11"/>
                  <a:gd name="T24" fmla="*/ 12 w 13"/>
                  <a:gd name="T25" fmla="*/ 10 h 11"/>
                  <a:gd name="T26" fmla="*/ 12 w 13"/>
                  <a:gd name="T27" fmla="*/ 10 h 11"/>
                  <a:gd name="T28" fmla="*/ 12 w 13"/>
                  <a:gd name="T29" fmla="*/ 8 h 11"/>
                  <a:gd name="T30" fmla="*/ 11 w 13"/>
                  <a:gd name="T31" fmla="*/ 4 h 11"/>
                  <a:gd name="T32" fmla="*/ 9 w 13"/>
                  <a:gd name="T33" fmla="*/ 0 h 11"/>
                  <a:gd name="T34" fmla="*/ 9 w 13"/>
                  <a:gd name="T35" fmla="*/ 0 h 11"/>
                  <a:gd name="T36" fmla="*/ 8 w 13"/>
                  <a:gd name="T3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1">
                    <a:moveTo>
                      <a:pt x="8" y="0"/>
                    </a:moveTo>
                    <a:cubicBezTo>
                      <a:pt x="6" y="0"/>
                      <a:pt x="4" y="1"/>
                      <a:pt x="3" y="1"/>
                    </a:cubicBezTo>
                    <a:cubicBezTo>
                      <a:pt x="2" y="1"/>
                      <a:pt x="1" y="2"/>
                      <a:pt x="2" y="4"/>
                    </a:cubicBezTo>
                    <a:cubicBezTo>
                      <a:pt x="4" y="6"/>
                      <a:pt x="2" y="5"/>
                      <a:pt x="1" y="6"/>
                    </a:cubicBezTo>
                    <a:cubicBezTo>
                      <a:pt x="0" y="7"/>
                      <a:pt x="3" y="9"/>
                      <a:pt x="4" y="10"/>
                    </a:cubicBezTo>
                    <a:cubicBezTo>
                      <a:pt x="5" y="10"/>
                      <a:pt x="6" y="11"/>
                      <a:pt x="6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10" y="11"/>
                      <a:pt x="8" y="9"/>
                      <a:pt x="8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9" y="8"/>
                      <a:pt x="11" y="9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1" y="3"/>
                      <a:pt x="11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25"/>
              <p:cNvSpPr/>
              <p:nvPr/>
            </p:nvSpPr>
            <p:spPr bwMode="auto">
              <a:xfrm>
                <a:off x="7816850" y="5611813"/>
                <a:ext cx="41275" cy="19050"/>
              </a:xfrm>
              <a:custGeom>
                <a:avLst/>
                <a:gdLst>
                  <a:gd name="T0" fmla="*/ 4 w 11"/>
                  <a:gd name="T1" fmla="*/ 0 h 5"/>
                  <a:gd name="T2" fmla="*/ 1 w 11"/>
                  <a:gd name="T3" fmla="*/ 0 h 5"/>
                  <a:gd name="T4" fmla="*/ 1 w 11"/>
                  <a:gd name="T5" fmla="*/ 3 h 5"/>
                  <a:gd name="T6" fmla="*/ 3 w 11"/>
                  <a:gd name="T7" fmla="*/ 4 h 5"/>
                  <a:gd name="T8" fmla="*/ 9 w 11"/>
                  <a:gd name="T9" fmla="*/ 5 h 5"/>
                  <a:gd name="T10" fmla="*/ 10 w 11"/>
                  <a:gd name="T11" fmla="*/ 5 h 5"/>
                  <a:gd name="T12" fmla="*/ 10 w 11"/>
                  <a:gd name="T13" fmla="*/ 1 h 5"/>
                  <a:gd name="T14" fmla="*/ 9 w 11"/>
                  <a:gd name="T15" fmla="*/ 0 h 5"/>
                  <a:gd name="T16" fmla="*/ 7 w 11"/>
                  <a:gd name="T17" fmla="*/ 0 h 5"/>
                  <a:gd name="T18" fmla="*/ 7 w 11"/>
                  <a:gd name="T19" fmla="*/ 0 h 5"/>
                  <a:gd name="T20" fmla="*/ 7 w 11"/>
                  <a:gd name="T21" fmla="*/ 0 h 5"/>
                  <a:gd name="T22" fmla="*/ 6 w 11"/>
                  <a:gd name="T23" fmla="*/ 0 h 5"/>
                  <a:gd name="T24" fmla="*/ 4 w 11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5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1" y="5"/>
                      <a:pt x="11" y="2"/>
                      <a:pt x="1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26"/>
              <p:cNvSpPr/>
              <p:nvPr/>
            </p:nvSpPr>
            <p:spPr bwMode="auto">
              <a:xfrm>
                <a:off x="8015288" y="5611813"/>
                <a:ext cx="33338" cy="41275"/>
              </a:xfrm>
              <a:custGeom>
                <a:avLst/>
                <a:gdLst>
                  <a:gd name="T0" fmla="*/ 6 w 9"/>
                  <a:gd name="T1" fmla="*/ 0 h 11"/>
                  <a:gd name="T2" fmla="*/ 5 w 9"/>
                  <a:gd name="T3" fmla="*/ 0 h 11"/>
                  <a:gd name="T4" fmla="*/ 3 w 9"/>
                  <a:gd name="T5" fmla="*/ 4 h 11"/>
                  <a:gd name="T6" fmla="*/ 1 w 9"/>
                  <a:gd name="T7" fmla="*/ 7 h 11"/>
                  <a:gd name="T8" fmla="*/ 5 w 9"/>
                  <a:gd name="T9" fmla="*/ 11 h 11"/>
                  <a:gd name="T10" fmla="*/ 5 w 9"/>
                  <a:gd name="T11" fmla="*/ 11 h 11"/>
                  <a:gd name="T12" fmla="*/ 5 w 9"/>
                  <a:gd name="T13" fmla="*/ 11 h 11"/>
                  <a:gd name="T14" fmla="*/ 6 w 9"/>
                  <a:gd name="T15" fmla="*/ 9 h 11"/>
                  <a:gd name="T16" fmla="*/ 8 w 9"/>
                  <a:gd name="T17" fmla="*/ 6 h 11"/>
                  <a:gd name="T18" fmla="*/ 9 w 9"/>
                  <a:gd name="T19" fmla="*/ 2 h 11"/>
                  <a:gd name="T20" fmla="*/ 8 w 9"/>
                  <a:gd name="T21" fmla="*/ 1 h 11"/>
                  <a:gd name="T22" fmla="*/ 6 w 9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1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3"/>
                      <a:pt x="3" y="4"/>
                    </a:cubicBezTo>
                    <a:cubicBezTo>
                      <a:pt x="2" y="4"/>
                      <a:pt x="0" y="6"/>
                      <a:pt x="1" y="7"/>
                    </a:cubicBezTo>
                    <a:cubicBezTo>
                      <a:pt x="2" y="7"/>
                      <a:pt x="3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6" y="8"/>
                      <a:pt x="8" y="7"/>
                      <a:pt x="8" y="6"/>
                    </a:cubicBezTo>
                    <a:cubicBezTo>
                      <a:pt x="9" y="5"/>
                      <a:pt x="9" y="3"/>
                      <a:pt x="9" y="2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27"/>
              <p:cNvSpPr/>
              <p:nvPr/>
            </p:nvSpPr>
            <p:spPr bwMode="auto">
              <a:xfrm>
                <a:off x="8207375" y="6037263"/>
                <a:ext cx="349250" cy="274638"/>
              </a:xfrm>
              <a:custGeom>
                <a:avLst/>
                <a:gdLst>
                  <a:gd name="T0" fmla="*/ 3 w 93"/>
                  <a:gd name="T1" fmla="*/ 3 h 73"/>
                  <a:gd name="T2" fmla="*/ 10 w 93"/>
                  <a:gd name="T3" fmla="*/ 9 h 73"/>
                  <a:gd name="T4" fmla="*/ 7 w 93"/>
                  <a:gd name="T5" fmla="*/ 9 h 73"/>
                  <a:gd name="T6" fmla="*/ 10 w 93"/>
                  <a:gd name="T7" fmla="*/ 15 h 73"/>
                  <a:gd name="T8" fmla="*/ 12 w 93"/>
                  <a:gd name="T9" fmla="*/ 16 h 73"/>
                  <a:gd name="T10" fmla="*/ 14 w 93"/>
                  <a:gd name="T11" fmla="*/ 15 h 73"/>
                  <a:gd name="T12" fmla="*/ 16 w 93"/>
                  <a:gd name="T13" fmla="*/ 15 h 73"/>
                  <a:gd name="T14" fmla="*/ 30 w 93"/>
                  <a:gd name="T15" fmla="*/ 27 h 73"/>
                  <a:gd name="T16" fmla="*/ 37 w 93"/>
                  <a:gd name="T17" fmla="*/ 37 h 73"/>
                  <a:gd name="T18" fmla="*/ 35 w 93"/>
                  <a:gd name="T19" fmla="*/ 36 h 73"/>
                  <a:gd name="T20" fmla="*/ 35 w 93"/>
                  <a:gd name="T21" fmla="*/ 40 h 73"/>
                  <a:gd name="T22" fmla="*/ 42 w 93"/>
                  <a:gd name="T23" fmla="*/ 41 h 73"/>
                  <a:gd name="T24" fmla="*/ 51 w 93"/>
                  <a:gd name="T25" fmla="*/ 49 h 73"/>
                  <a:gd name="T26" fmla="*/ 58 w 93"/>
                  <a:gd name="T27" fmla="*/ 51 h 73"/>
                  <a:gd name="T28" fmla="*/ 61 w 93"/>
                  <a:gd name="T29" fmla="*/ 50 h 73"/>
                  <a:gd name="T30" fmla="*/ 64 w 93"/>
                  <a:gd name="T31" fmla="*/ 51 h 73"/>
                  <a:gd name="T32" fmla="*/ 79 w 93"/>
                  <a:gd name="T33" fmla="*/ 64 h 73"/>
                  <a:gd name="T34" fmla="*/ 85 w 93"/>
                  <a:gd name="T35" fmla="*/ 69 h 73"/>
                  <a:gd name="T36" fmla="*/ 89 w 93"/>
                  <a:gd name="T37" fmla="*/ 70 h 73"/>
                  <a:gd name="T38" fmla="*/ 93 w 93"/>
                  <a:gd name="T39" fmla="*/ 73 h 73"/>
                  <a:gd name="T40" fmla="*/ 84 w 93"/>
                  <a:gd name="T41" fmla="*/ 63 h 73"/>
                  <a:gd name="T42" fmla="*/ 76 w 93"/>
                  <a:gd name="T43" fmla="*/ 52 h 73"/>
                  <a:gd name="T44" fmla="*/ 78 w 93"/>
                  <a:gd name="T45" fmla="*/ 52 h 73"/>
                  <a:gd name="T46" fmla="*/ 71 w 93"/>
                  <a:gd name="T47" fmla="*/ 45 h 73"/>
                  <a:gd name="T48" fmla="*/ 51 w 93"/>
                  <a:gd name="T49" fmla="*/ 28 h 73"/>
                  <a:gd name="T50" fmla="*/ 36 w 93"/>
                  <a:gd name="T51" fmla="*/ 18 h 73"/>
                  <a:gd name="T52" fmla="*/ 28 w 93"/>
                  <a:gd name="T53" fmla="*/ 16 h 73"/>
                  <a:gd name="T54" fmla="*/ 22 w 93"/>
                  <a:gd name="T55" fmla="*/ 17 h 73"/>
                  <a:gd name="T56" fmla="*/ 17 w 93"/>
                  <a:gd name="T57" fmla="*/ 13 h 73"/>
                  <a:gd name="T58" fmla="*/ 13 w 93"/>
                  <a:gd name="T59" fmla="*/ 4 h 73"/>
                  <a:gd name="T60" fmla="*/ 7 w 93"/>
                  <a:gd name="T61" fmla="*/ 1 h 73"/>
                  <a:gd name="T62" fmla="*/ 1 w 93"/>
                  <a:gd name="T6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3" h="73">
                    <a:moveTo>
                      <a:pt x="1" y="0"/>
                    </a:moveTo>
                    <a:cubicBezTo>
                      <a:pt x="0" y="0"/>
                      <a:pt x="2" y="2"/>
                      <a:pt x="3" y="3"/>
                    </a:cubicBezTo>
                    <a:cubicBezTo>
                      <a:pt x="4" y="4"/>
                      <a:pt x="8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10"/>
                      <a:pt x="9" y="12"/>
                      <a:pt x="10" y="15"/>
                    </a:cubicBezTo>
                    <a:cubicBezTo>
                      <a:pt x="11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5" y="15"/>
                      <a:pt x="16" y="15"/>
                    </a:cubicBezTo>
                    <a:cubicBezTo>
                      <a:pt x="17" y="16"/>
                      <a:pt x="18" y="17"/>
                      <a:pt x="20" y="18"/>
                    </a:cubicBezTo>
                    <a:cubicBezTo>
                      <a:pt x="22" y="21"/>
                      <a:pt x="27" y="25"/>
                      <a:pt x="30" y="27"/>
                    </a:cubicBezTo>
                    <a:cubicBezTo>
                      <a:pt x="34" y="29"/>
                      <a:pt x="38" y="35"/>
                      <a:pt x="38" y="36"/>
                    </a:cubicBezTo>
                    <a:cubicBezTo>
                      <a:pt x="38" y="37"/>
                      <a:pt x="38" y="37"/>
                      <a:pt x="37" y="37"/>
                    </a:cubicBezTo>
                    <a:cubicBezTo>
                      <a:pt x="37" y="37"/>
                      <a:pt x="36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8"/>
                      <a:pt x="34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6" y="41"/>
                      <a:pt x="40" y="41"/>
                      <a:pt x="41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2"/>
                      <a:pt x="44" y="43"/>
                      <a:pt x="47" y="46"/>
                    </a:cubicBezTo>
                    <a:cubicBezTo>
                      <a:pt x="48" y="47"/>
                      <a:pt x="49" y="48"/>
                      <a:pt x="51" y="49"/>
                    </a:cubicBezTo>
                    <a:cubicBezTo>
                      <a:pt x="54" y="50"/>
                      <a:pt x="57" y="51"/>
                      <a:pt x="58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1"/>
                      <a:pt x="59" y="51"/>
                      <a:pt x="60" y="50"/>
                    </a:cubicBezTo>
                    <a:cubicBezTo>
                      <a:pt x="60" y="50"/>
                      <a:pt x="60" y="50"/>
                      <a:pt x="61" y="50"/>
                    </a:cubicBezTo>
                    <a:cubicBezTo>
                      <a:pt x="61" y="50"/>
                      <a:pt x="62" y="50"/>
                      <a:pt x="62" y="50"/>
                    </a:cubicBezTo>
                    <a:cubicBezTo>
                      <a:pt x="63" y="50"/>
                      <a:pt x="64" y="50"/>
                      <a:pt x="64" y="51"/>
                    </a:cubicBezTo>
                    <a:cubicBezTo>
                      <a:pt x="67" y="52"/>
                      <a:pt x="69" y="53"/>
                      <a:pt x="70" y="54"/>
                    </a:cubicBezTo>
                    <a:cubicBezTo>
                      <a:pt x="72" y="56"/>
                      <a:pt x="75" y="60"/>
                      <a:pt x="79" y="64"/>
                    </a:cubicBezTo>
                    <a:cubicBezTo>
                      <a:pt x="80" y="66"/>
                      <a:pt x="82" y="67"/>
                      <a:pt x="84" y="68"/>
                    </a:cubicBezTo>
                    <a:cubicBezTo>
                      <a:pt x="84" y="68"/>
                      <a:pt x="85" y="69"/>
                      <a:pt x="85" y="69"/>
                    </a:cubicBezTo>
                    <a:cubicBezTo>
                      <a:pt x="86" y="69"/>
                      <a:pt x="86" y="69"/>
                      <a:pt x="87" y="70"/>
                    </a:cubicBezTo>
                    <a:cubicBezTo>
                      <a:pt x="88" y="70"/>
                      <a:pt x="88" y="70"/>
                      <a:pt x="89" y="70"/>
                    </a:cubicBezTo>
                    <a:cubicBezTo>
                      <a:pt x="91" y="72"/>
                      <a:pt x="92" y="72"/>
                      <a:pt x="92" y="73"/>
                    </a:cubicBezTo>
                    <a:cubicBezTo>
                      <a:pt x="92" y="73"/>
                      <a:pt x="92" y="73"/>
                      <a:pt x="93" y="73"/>
                    </a:cubicBezTo>
                    <a:cubicBezTo>
                      <a:pt x="93" y="73"/>
                      <a:pt x="93" y="72"/>
                      <a:pt x="93" y="72"/>
                    </a:cubicBezTo>
                    <a:cubicBezTo>
                      <a:pt x="93" y="71"/>
                      <a:pt x="87" y="65"/>
                      <a:pt x="84" y="63"/>
                    </a:cubicBezTo>
                    <a:cubicBezTo>
                      <a:pt x="82" y="61"/>
                      <a:pt x="76" y="54"/>
                      <a:pt x="76" y="53"/>
                    </a:cubicBezTo>
                    <a:cubicBezTo>
                      <a:pt x="75" y="52"/>
                      <a:pt x="76" y="52"/>
                      <a:pt x="76" y="5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8" y="50"/>
                      <a:pt x="72" y="47"/>
                      <a:pt x="71" y="45"/>
                    </a:cubicBezTo>
                    <a:cubicBezTo>
                      <a:pt x="69" y="44"/>
                      <a:pt x="67" y="41"/>
                      <a:pt x="64" y="38"/>
                    </a:cubicBezTo>
                    <a:cubicBezTo>
                      <a:pt x="62" y="35"/>
                      <a:pt x="53" y="30"/>
                      <a:pt x="51" y="28"/>
                    </a:cubicBezTo>
                    <a:cubicBezTo>
                      <a:pt x="48" y="26"/>
                      <a:pt x="46" y="26"/>
                      <a:pt x="43" y="24"/>
                    </a:cubicBezTo>
                    <a:cubicBezTo>
                      <a:pt x="41" y="22"/>
                      <a:pt x="38" y="20"/>
                      <a:pt x="36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3" y="17"/>
                      <a:pt x="29" y="16"/>
                      <a:pt x="28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5" y="16"/>
                      <a:pt x="24" y="17"/>
                      <a:pt x="22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0" y="17"/>
                      <a:pt x="19" y="15"/>
                      <a:pt x="17" y="13"/>
                    </a:cubicBezTo>
                    <a:cubicBezTo>
                      <a:pt x="15" y="11"/>
                      <a:pt x="16" y="10"/>
                      <a:pt x="16" y="8"/>
                    </a:cubicBezTo>
                    <a:cubicBezTo>
                      <a:pt x="16" y="5"/>
                      <a:pt x="14" y="6"/>
                      <a:pt x="13" y="4"/>
                    </a:cubicBezTo>
                    <a:cubicBezTo>
                      <a:pt x="12" y="3"/>
                      <a:pt x="11" y="3"/>
                      <a:pt x="9" y="2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28"/>
              <p:cNvSpPr/>
              <p:nvPr/>
            </p:nvSpPr>
            <p:spPr bwMode="auto">
              <a:xfrm>
                <a:off x="8523288" y="6237288"/>
                <a:ext cx="71438" cy="25400"/>
              </a:xfrm>
              <a:custGeom>
                <a:avLst/>
                <a:gdLst>
                  <a:gd name="T0" fmla="*/ 1 w 19"/>
                  <a:gd name="T1" fmla="*/ 0 h 7"/>
                  <a:gd name="T2" fmla="*/ 0 w 19"/>
                  <a:gd name="T3" fmla="*/ 1 h 7"/>
                  <a:gd name="T4" fmla="*/ 2 w 19"/>
                  <a:gd name="T5" fmla="*/ 3 h 7"/>
                  <a:gd name="T6" fmla="*/ 3 w 19"/>
                  <a:gd name="T7" fmla="*/ 3 h 7"/>
                  <a:gd name="T8" fmla="*/ 4 w 19"/>
                  <a:gd name="T9" fmla="*/ 4 h 7"/>
                  <a:gd name="T10" fmla="*/ 5 w 19"/>
                  <a:gd name="T11" fmla="*/ 4 h 7"/>
                  <a:gd name="T12" fmla="*/ 7 w 19"/>
                  <a:gd name="T13" fmla="*/ 5 h 7"/>
                  <a:gd name="T14" fmla="*/ 10 w 19"/>
                  <a:gd name="T15" fmla="*/ 6 h 7"/>
                  <a:gd name="T16" fmla="*/ 12 w 19"/>
                  <a:gd name="T17" fmla="*/ 7 h 7"/>
                  <a:gd name="T18" fmla="*/ 17 w 19"/>
                  <a:gd name="T19" fmla="*/ 6 h 7"/>
                  <a:gd name="T20" fmla="*/ 16 w 19"/>
                  <a:gd name="T21" fmla="*/ 3 h 7"/>
                  <a:gd name="T22" fmla="*/ 16 w 19"/>
                  <a:gd name="T23" fmla="*/ 3 h 7"/>
                  <a:gd name="T24" fmla="*/ 15 w 19"/>
                  <a:gd name="T25" fmla="*/ 2 h 7"/>
                  <a:gd name="T26" fmla="*/ 10 w 19"/>
                  <a:gd name="T27" fmla="*/ 4 h 7"/>
                  <a:gd name="T28" fmla="*/ 9 w 19"/>
                  <a:gd name="T29" fmla="*/ 4 h 7"/>
                  <a:gd name="T30" fmla="*/ 7 w 19"/>
                  <a:gd name="T31" fmla="*/ 3 h 7"/>
                  <a:gd name="T32" fmla="*/ 5 w 19"/>
                  <a:gd name="T33" fmla="*/ 1 h 7"/>
                  <a:gd name="T34" fmla="*/ 1 w 19"/>
                  <a:gd name="T3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7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7" y="5"/>
                    </a:cubicBezTo>
                    <a:cubicBezTo>
                      <a:pt x="8" y="5"/>
                      <a:pt x="9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3" y="7"/>
                      <a:pt x="15" y="6"/>
                      <a:pt x="17" y="6"/>
                    </a:cubicBezTo>
                    <a:cubicBezTo>
                      <a:pt x="19" y="5"/>
                      <a:pt x="18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2" y="3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29"/>
              <p:cNvSpPr/>
              <p:nvPr/>
            </p:nvSpPr>
            <p:spPr bwMode="auto">
              <a:xfrm>
                <a:off x="8147050" y="5976938"/>
                <a:ext cx="25400" cy="38100"/>
              </a:xfrm>
              <a:custGeom>
                <a:avLst/>
                <a:gdLst>
                  <a:gd name="T0" fmla="*/ 4 w 7"/>
                  <a:gd name="T1" fmla="*/ 0 h 10"/>
                  <a:gd name="T2" fmla="*/ 1 w 7"/>
                  <a:gd name="T3" fmla="*/ 2 h 10"/>
                  <a:gd name="T4" fmla="*/ 1 w 7"/>
                  <a:gd name="T5" fmla="*/ 6 h 10"/>
                  <a:gd name="T6" fmla="*/ 2 w 7"/>
                  <a:gd name="T7" fmla="*/ 10 h 10"/>
                  <a:gd name="T8" fmla="*/ 2 w 7"/>
                  <a:gd name="T9" fmla="*/ 10 h 10"/>
                  <a:gd name="T10" fmla="*/ 3 w 7"/>
                  <a:gd name="T11" fmla="*/ 10 h 10"/>
                  <a:gd name="T12" fmla="*/ 6 w 7"/>
                  <a:gd name="T13" fmla="*/ 6 h 10"/>
                  <a:gd name="T14" fmla="*/ 6 w 7"/>
                  <a:gd name="T15" fmla="*/ 3 h 10"/>
                  <a:gd name="T16" fmla="*/ 4 w 7"/>
                  <a:gd name="T17" fmla="*/ 0 h 10"/>
                  <a:gd name="T18" fmla="*/ 4 w 7"/>
                  <a:gd name="T19" fmla="*/ 0 h 10"/>
                  <a:gd name="T20" fmla="*/ 4 w 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0">
                    <a:moveTo>
                      <a:pt x="4" y="0"/>
                    </a:moveTo>
                    <a:cubicBezTo>
                      <a:pt x="3" y="0"/>
                      <a:pt x="1" y="2"/>
                      <a:pt x="1" y="2"/>
                    </a:cubicBezTo>
                    <a:cubicBezTo>
                      <a:pt x="1" y="3"/>
                      <a:pt x="1" y="6"/>
                      <a:pt x="1" y="6"/>
                    </a:cubicBezTo>
                    <a:cubicBezTo>
                      <a:pt x="1" y="7"/>
                      <a:pt x="0" y="8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5" y="7"/>
                      <a:pt x="6" y="6"/>
                    </a:cubicBezTo>
                    <a:cubicBezTo>
                      <a:pt x="7" y="6"/>
                      <a:pt x="6" y="5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0"/>
              <p:cNvSpPr/>
              <p:nvPr/>
            </p:nvSpPr>
            <p:spPr bwMode="auto">
              <a:xfrm>
                <a:off x="8180388" y="5551488"/>
                <a:ext cx="46038" cy="49213"/>
              </a:xfrm>
              <a:custGeom>
                <a:avLst/>
                <a:gdLst>
                  <a:gd name="T0" fmla="*/ 7 w 12"/>
                  <a:gd name="T1" fmla="*/ 0 h 13"/>
                  <a:gd name="T2" fmla="*/ 2 w 12"/>
                  <a:gd name="T3" fmla="*/ 1 h 13"/>
                  <a:gd name="T4" fmla="*/ 3 w 12"/>
                  <a:gd name="T5" fmla="*/ 4 h 13"/>
                  <a:gd name="T6" fmla="*/ 4 w 12"/>
                  <a:gd name="T7" fmla="*/ 8 h 13"/>
                  <a:gd name="T8" fmla="*/ 4 w 12"/>
                  <a:gd name="T9" fmla="*/ 10 h 13"/>
                  <a:gd name="T10" fmla="*/ 7 w 12"/>
                  <a:gd name="T11" fmla="*/ 12 h 13"/>
                  <a:gd name="T12" fmla="*/ 9 w 12"/>
                  <a:gd name="T13" fmla="*/ 13 h 13"/>
                  <a:gd name="T14" fmla="*/ 9 w 12"/>
                  <a:gd name="T15" fmla="*/ 13 h 13"/>
                  <a:gd name="T16" fmla="*/ 11 w 12"/>
                  <a:gd name="T17" fmla="*/ 9 h 13"/>
                  <a:gd name="T18" fmla="*/ 11 w 12"/>
                  <a:gd name="T19" fmla="*/ 5 h 13"/>
                  <a:gd name="T20" fmla="*/ 7 w 12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7" y="0"/>
                    </a:moveTo>
                    <a:cubicBezTo>
                      <a:pt x="7" y="0"/>
                      <a:pt x="4" y="0"/>
                      <a:pt x="2" y="1"/>
                    </a:cubicBezTo>
                    <a:cubicBezTo>
                      <a:pt x="0" y="1"/>
                      <a:pt x="1" y="3"/>
                      <a:pt x="3" y="4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3" y="10"/>
                      <a:pt x="4" y="10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1"/>
                      <a:pt x="11" y="9"/>
                    </a:cubicBezTo>
                    <a:cubicBezTo>
                      <a:pt x="12" y="7"/>
                      <a:pt x="12" y="7"/>
                      <a:pt x="11" y="5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31"/>
              <p:cNvSpPr/>
              <p:nvPr/>
            </p:nvSpPr>
            <p:spPr bwMode="auto">
              <a:xfrm>
                <a:off x="8207375" y="5518150"/>
                <a:ext cx="198438" cy="104775"/>
              </a:xfrm>
              <a:custGeom>
                <a:avLst/>
                <a:gdLst>
                  <a:gd name="T0" fmla="*/ 46 w 53"/>
                  <a:gd name="T1" fmla="*/ 0 h 28"/>
                  <a:gd name="T2" fmla="*/ 44 w 53"/>
                  <a:gd name="T3" fmla="*/ 0 h 28"/>
                  <a:gd name="T4" fmla="*/ 43 w 53"/>
                  <a:gd name="T5" fmla="*/ 0 h 28"/>
                  <a:gd name="T6" fmla="*/ 43 w 53"/>
                  <a:gd name="T7" fmla="*/ 0 h 28"/>
                  <a:gd name="T8" fmla="*/ 41 w 53"/>
                  <a:gd name="T9" fmla="*/ 3 h 28"/>
                  <a:gd name="T10" fmla="*/ 42 w 53"/>
                  <a:gd name="T11" fmla="*/ 8 h 28"/>
                  <a:gd name="T12" fmla="*/ 38 w 53"/>
                  <a:gd name="T13" fmla="*/ 10 h 28"/>
                  <a:gd name="T14" fmla="*/ 38 w 53"/>
                  <a:gd name="T15" fmla="*/ 10 h 28"/>
                  <a:gd name="T16" fmla="*/ 34 w 53"/>
                  <a:gd name="T17" fmla="*/ 9 h 28"/>
                  <a:gd name="T18" fmla="*/ 33 w 53"/>
                  <a:gd name="T19" fmla="*/ 9 h 28"/>
                  <a:gd name="T20" fmla="*/ 32 w 53"/>
                  <a:gd name="T21" fmla="*/ 8 h 28"/>
                  <a:gd name="T22" fmla="*/ 31 w 53"/>
                  <a:gd name="T23" fmla="*/ 8 h 28"/>
                  <a:gd name="T24" fmla="*/ 30 w 53"/>
                  <a:gd name="T25" fmla="*/ 8 h 28"/>
                  <a:gd name="T26" fmla="*/ 26 w 53"/>
                  <a:gd name="T27" fmla="*/ 10 h 28"/>
                  <a:gd name="T28" fmla="*/ 24 w 53"/>
                  <a:gd name="T29" fmla="*/ 13 h 28"/>
                  <a:gd name="T30" fmla="*/ 24 w 53"/>
                  <a:gd name="T31" fmla="*/ 13 h 28"/>
                  <a:gd name="T32" fmla="*/ 17 w 53"/>
                  <a:gd name="T33" fmla="*/ 10 h 28"/>
                  <a:gd name="T34" fmla="*/ 11 w 53"/>
                  <a:gd name="T35" fmla="*/ 8 h 28"/>
                  <a:gd name="T36" fmla="*/ 10 w 53"/>
                  <a:gd name="T37" fmla="*/ 8 h 28"/>
                  <a:gd name="T38" fmla="*/ 6 w 53"/>
                  <a:gd name="T39" fmla="*/ 8 h 28"/>
                  <a:gd name="T40" fmla="*/ 6 w 53"/>
                  <a:gd name="T41" fmla="*/ 8 h 28"/>
                  <a:gd name="T42" fmla="*/ 4 w 53"/>
                  <a:gd name="T43" fmla="*/ 8 h 28"/>
                  <a:gd name="T44" fmla="*/ 2 w 53"/>
                  <a:gd name="T45" fmla="*/ 7 h 28"/>
                  <a:gd name="T46" fmla="*/ 1 w 53"/>
                  <a:gd name="T47" fmla="*/ 7 h 28"/>
                  <a:gd name="T48" fmla="*/ 4 w 53"/>
                  <a:gd name="T49" fmla="*/ 11 h 28"/>
                  <a:gd name="T50" fmla="*/ 8 w 53"/>
                  <a:gd name="T51" fmla="*/ 12 h 28"/>
                  <a:gd name="T52" fmla="*/ 9 w 53"/>
                  <a:gd name="T53" fmla="*/ 12 h 28"/>
                  <a:gd name="T54" fmla="*/ 9 w 53"/>
                  <a:gd name="T55" fmla="*/ 13 h 28"/>
                  <a:gd name="T56" fmla="*/ 15 w 53"/>
                  <a:gd name="T57" fmla="*/ 14 h 28"/>
                  <a:gd name="T58" fmla="*/ 17 w 53"/>
                  <a:gd name="T59" fmla="*/ 14 h 28"/>
                  <a:gd name="T60" fmla="*/ 19 w 53"/>
                  <a:gd name="T61" fmla="*/ 16 h 28"/>
                  <a:gd name="T62" fmla="*/ 22 w 53"/>
                  <a:gd name="T63" fmla="*/ 21 h 28"/>
                  <a:gd name="T64" fmla="*/ 23 w 53"/>
                  <a:gd name="T65" fmla="*/ 22 h 28"/>
                  <a:gd name="T66" fmla="*/ 23 w 53"/>
                  <a:gd name="T67" fmla="*/ 22 h 28"/>
                  <a:gd name="T68" fmla="*/ 26 w 53"/>
                  <a:gd name="T69" fmla="*/ 21 h 28"/>
                  <a:gd name="T70" fmla="*/ 28 w 53"/>
                  <a:gd name="T71" fmla="*/ 21 h 28"/>
                  <a:gd name="T72" fmla="*/ 31 w 53"/>
                  <a:gd name="T73" fmla="*/ 22 h 28"/>
                  <a:gd name="T74" fmla="*/ 35 w 53"/>
                  <a:gd name="T75" fmla="*/ 23 h 28"/>
                  <a:gd name="T76" fmla="*/ 37 w 53"/>
                  <a:gd name="T77" fmla="*/ 24 h 28"/>
                  <a:gd name="T78" fmla="*/ 41 w 53"/>
                  <a:gd name="T79" fmla="*/ 27 h 28"/>
                  <a:gd name="T80" fmla="*/ 41 w 53"/>
                  <a:gd name="T81" fmla="*/ 28 h 28"/>
                  <a:gd name="T82" fmla="*/ 42 w 53"/>
                  <a:gd name="T83" fmla="*/ 28 h 28"/>
                  <a:gd name="T84" fmla="*/ 42 w 53"/>
                  <a:gd name="T85" fmla="*/ 26 h 28"/>
                  <a:gd name="T86" fmla="*/ 45 w 53"/>
                  <a:gd name="T87" fmla="*/ 23 h 28"/>
                  <a:gd name="T88" fmla="*/ 46 w 53"/>
                  <a:gd name="T89" fmla="*/ 20 h 28"/>
                  <a:gd name="T90" fmla="*/ 47 w 53"/>
                  <a:gd name="T91" fmla="*/ 16 h 28"/>
                  <a:gd name="T92" fmla="*/ 51 w 53"/>
                  <a:gd name="T93" fmla="*/ 12 h 28"/>
                  <a:gd name="T94" fmla="*/ 52 w 53"/>
                  <a:gd name="T95" fmla="*/ 8 h 28"/>
                  <a:gd name="T96" fmla="*/ 49 w 53"/>
                  <a:gd name="T97" fmla="*/ 3 h 28"/>
                  <a:gd name="T98" fmla="*/ 47 w 53"/>
                  <a:gd name="T99" fmla="*/ 0 h 28"/>
                  <a:gd name="T100" fmla="*/ 47 w 53"/>
                  <a:gd name="T101" fmla="*/ 0 h 28"/>
                  <a:gd name="T102" fmla="*/ 46 w 53"/>
                  <a:gd name="T10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" h="28">
                    <a:moveTo>
                      <a:pt x="46" y="0"/>
                    </a:moveTo>
                    <a:cubicBezTo>
                      <a:pt x="45" y="0"/>
                      <a:pt x="44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1"/>
                      <a:pt x="41" y="2"/>
                      <a:pt x="41" y="3"/>
                    </a:cubicBezTo>
                    <a:cubicBezTo>
                      <a:pt x="41" y="4"/>
                      <a:pt x="42" y="6"/>
                      <a:pt x="42" y="8"/>
                    </a:cubicBezTo>
                    <a:cubicBezTo>
                      <a:pt x="41" y="9"/>
                      <a:pt x="39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5" y="10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1" y="8"/>
                      <a:pt x="30" y="8"/>
                      <a:pt x="30" y="8"/>
                    </a:cubicBezTo>
                    <a:cubicBezTo>
                      <a:pt x="28" y="8"/>
                      <a:pt x="27" y="9"/>
                      <a:pt x="26" y="10"/>
                    </a:cubicBezTo>
                    <a:cubicBezTo>
                      <a:pt x="26" y="10"/>
                      <a:pt x="25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2" y="12"/>
                      <a:pt x="19" y="11"/>
                      <a:pt x="17" y="10"/>
                    </a:cubicBezTo>
                    <a:cubicBezTo>
                      <a:pt x="15" y="10"/>
                      <a:pt x="13" y="9"/>
                      <a:pt x="11" y="8"/>
                    </a:cubicBezTo>
                    <a:cubicBezTo>
                      <a:pt x="11" y="8"/>
                      <a:pt x="10" y="8"/>
                      <a:pt x="10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3" y="8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0" y="9"/>
                      <a:pt x="3" y="11"/>
                      <a:pt x="4" y="11"/>
                    </a:cubicBezTo>
                    <a:cubicBezTo>
                      <a:pt x="5" y="12"/>
                      <a:pt x="7" y="11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3" y="13"/>
                      <a:pt x="15" y="14"/>
                    </a:cubicBezTo>
                    <a:cubicBezTo>
                      <a:pt x="16" y="14"/>
                      <a:pt x="16" y="14"/>
                      <a:pt x="17" y="14"/>
                    </a:cubicBezTo>
                    <a:cubicBezTo>
                      <a:pt x="18" y="15"/>
                      <a:pt x="19" y="15"/>
                      <a:pt x="19" y="16"/>
                    </a:cubicBezTo>
                    <a:cubicBezTo>
                      <a:pt x="20" y="17"/>
                      <a:pt x="21" y="20"/>
                      <a:pt x="22" y="21"/>
                    </a:cubicBezTo>
                    <a:cubicBezTo>
                      <a:pt x="22" y="22"/>
                      <a:pt x="22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6" y="21"/>
                    </a:cubicBezTo>
                    <a:cubicBezTo>
                      <a:pt x="26" y="21"/>
                      <a:pt x="27" y="21"/>
                      <a:pt x="28" y="21"/>
                    </a:cubicBezTo>
                    <a:cubicBezTo>
                      <a:pt x="29" y="21"/>
                      <a:pt x="30" y="22"/>
                      <a:pt x="31" y="22"/>
                    </a:cubicBezTo>
                    <a:cubicBezTo>
                      <a:pt x="32" y="22"/>
                      <a:pt x="33" y="22"/>
                      <a:pt x="35" y="23"/>
                    </a:cubicBezTo>
                    <a:cubicBezTo>
                      <a:pt x="36" y="23"/>
                      <a:pt x="36" y="24"/>
                      <a:pt x="37" y="24"/>
                    </a:cubicBezTo>
                    <a:cubicBezTo>
                      <a:pt x="39" y="25"/>
                      <a:pt x="39" y="26"/>
                      <a:pt x="41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cubicBezTo>
                      <a:pt x="43" y="28"/>
                      <a:pt x="41" y="26"/>
                      <a:pt x="42" y="26"/>
                    </a:cubicBezTo>
                    <a:cubicBezTo>
                      <a:pt x="44" y="26"/>
                      <a:pt x="45" y="25"/>
                      <a:pt x="45" y="23"/>
                    </a:cubicBezTo>
                    <a:cubicBezTo>
                      <a:pt x="46" y="20"/>
                      <a:pt x="46" y="21"/>
                      <a:pt x="46" y="20"/>
                    </a:cubicBezTo>
                    <a:cubicBezTo>
                      <a:pt x="47" y="19"/>
                      <a:pt x="47" y="19"/>
                      <a:pt x="47" y="16"/>
                    </a:cubicBezTo>
                    <a:cubicBezTo>
                      <a:pt x="47" y="14"/>
                      <a:pt x="49" y="13"/>
                      <a:pt x="51" y="12"/>
                    </a:cubicBezTo>
                    <a:cubicBezTo>
                      <a:pt x="53" y="11"/>
                      <a:pt x="53" y="9"/>
                      <a:pt x="52" y="8"/>
                    </a:cubicBezTo>
                    <a:cubicBezTo>
                      <a:pt x="52" y="6"/>
                      <a:pt x="50" y="5"/>
                      <a:pt x="49" y="3"/>
                    </a:cubicBezTo>
                    <a:cubicBezTo>
                      <a:pt x="48" y="2"/>
                      <a:pt x="48" y="1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32"/>
              <p:cNvSpPr/>
              <p:nvPr/>
            </p:nvSpPr>
            <p:spPr bwMode="auto">
              <a:xfrm>
                <a:off x="8232775" y="5573713"/>
                <a:ext cx="41275" cy="15875"/>
              </a:xfrm>
              <a:custGeom>
                <a:avLst/>
                <a:gdLst>
                  <a:gd name="T0" fmla="*/ 2 w 11"/>
                  <a:gd name="T1" fmla="*/ 0 h 4"/>
                  <a:gd name="T2" fmla="*/ 1 w 11"/>
                  <a:gd name="T3" fmla="*/ 2 h 4"/>
                  <a:gd name="T4" fmla="*/ 2 w 11"/>
                  <a:gd name="T5" fmla="*/ 3 h 4"/>
                  <a:gd name="T6" fmla="*/ 4 w 11"/>
                  <a:gd name="T7" fmla="*/ 4 h 4"/>
                  <a:gd name="T8" fmla="*/ 5 w 11"/>
                  <a:gd name="T9" fmla="*/ 3 h 4"/>
                  <a:gd name="T10" fmla="*/ 6 w 11"/>
                  <a:gd name="T11" fmla="*/ 3 h 4"/>
                  <a:gd name="T12" fmla="*/ 10 w 11"/>
                  <a:gd name="T13" fmla="*/ 4 h 4"/>
                  <a:gd name="T14" fmla="*/ 10 w 11"/>
                  <a:gd name="T15" fmla="*/ 4 h 4"/>
                  <a:gd name="T16" fmla="*/ 11 w 11"/>
                  <a:gd name="T17" fmla="*/ 1 h 4"/>
                  <a:gd name="T18" fmla="*/ 10 w 11"/>
                  <a:gd name="T19" fmla="*/ 0 h 4"/>
                  <a:gd name="T20" fmla="*/ 2 w 11"/>
                  <a:gd name="T21" fmla="*/ 0 h 4"/>
                  <a:gd name="T22" fmla="*/ 2 w 1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8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2"/>
                      <a:pt x="1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33"/>
              <p:cNvSpPr/>
              <p:nvPr/>
            </p:nvSpPr>
            <p:spPr bwMode="auto">
              <a:xfrm>
                <a:off x="8353425" y="5630863"/>
                <a:ext cx="22225" cy="25400"/>
              </a:xfrm>
              <a:custGeom>
                <a:avLst/>
                <a:gdLst>
                  <a:gd name="T0" fmla="*/ 1 w 6"/>
                  <a:gd name="T1" fmla="*/ 0 h 7"/>
                  <a:gd name="T2" fmla="*/ 0 w 6"/>
                  <a:gd name="T3" fmla="*/ 4 h 7"/>
                  <a:gd name="T4" fmla="*/ 2 w 6"/>
                  <a:gd name="T5" fmla="*/ 7 h 7"/>
                  <a:gd name="T6" fmla="*/ 4 w 6"/>
                  <a:gd name="T7" fmla="*/ 7 h 7"/>
                  <a:gd name="T8" fmla="*/ 4 w 6"/>
                  <a:gd name="T9" fmla="*/ 7 h 7"/>
                  <a:gd name="T10" fmla="*/ 5 w 6"/>
                  <a:gd name="T11" fmla="*/ 3 h 7"/>
                  <a:gd name="T12" fmla="*/ 3 w 6"/>
                  <a:gd name="T13" fmla="*/ 1 h 7"/>
                  <a:gd name="T14" fmla="*/ 2 w 6"/>
                  <a:gd name="T15" fmla="*/ 0 h 7"/>
                  <a:gd name="T16" fmla="*/ 1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0" y="0"/>
                      <a:pt x="0" y="2"/>
                      <a:pt x="0" y="4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5" y="4"/>
                      <a:pt x="5" y="3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34"/>
              <p:cNvSpPr/>
              <p:nvPr/>
            </p:nvSpPr>
            <p:spPr bwMode="auto">
              <a:xfrm>
                <a:off x="8361363" y="5449888"/>
                <a:ext cx="107950" cy="74613"/>
              </a:xfrm>
              <a:custGeom>
                <a:avLst/>
                <a:gdLst>
                  <a:gd name="T0" fmla="*/ 10 w 29"/>
                  <a:gd name="T1" fmla="*/ 0 h 20"/>
                  <a:gd name="T2" fmla="*/ 10 w 29"/>
                  <a:gd name="T3" fmla="*/ 5 h 20"/>
                  <a:gd name="T4" fmla="*/ 8 w 29"/>
                  <a:gd name="T5" fmla="*/ 9 h 20"/>
                  <a:gd name="T6" fmla="*/ 7 w 29"/>
                  <a:gd name="T7" fmla="*/ 10 h 20"/>
                  <a:gd name="T8" fmla="*/ 4 w 29"/>
                  <a:gd name="T9" fmla="*/ 9 h 20"/>
                  <a:gd name="T10" fmla="*/ 2 w 29"/>
                  <a:gd name="T11" fmla="*/ 8 h 20"/>
                  <a:gd name="T12" fmla="*/ 0 w 29"/>
                  <a:gd name="T13" fmla="*/ 9 h 20"/>
                  <a:gd name="T14" fmla="*/ 1 w 29"/>
                  <a:gd name="T15" fmla="*/ 13 h 20"/>
                  <a:gd name="T16" fmla="*/ 2 w 29"/>
                  <a:gd name="T17" fmla="*/ 14 h 20"/>
                  <a:gd name="T18" fmla="*/ 5 w 29"/>
                  <a:gd name="T19" fmla="*/ 15 h 20"/>
                  <a:gd name="T20" fmla="*/ 6 w 29"/>
                  <a:gd name="T21" fmla="*/ 15 h 20"/>
                  <a:gd name="T22" fmla="*/ 3 w 29"/>
                  <a:gd name="T23" fmla="*/ 12 h 20"/>
                  <a:gd name="T24" fmla="*/ 3 w 29"/>
                  <a:gd name="T25" fmla="*/ 11 h 20"/>
                  <a:gd name="T26" fmla="*/ 4 w 29"/>
                  <a:gd name="T27" fmla="*/ 11 h 20"/>
                  <a:gd name="T28" fmla="*/ 8 w 29"/>
                  <a:gd name="T29" fmla="*/ 14 h 20"/>
                  <a:gd name="T30" fmla="*/ 8 w 29"/>
                  <a:gd name="T31" fmla="*/ 14 h 20"/>
                  <a:gd name="T32" fmla="*/ 10 w 29"/>
                  <a:gd name="T33" fmla="*/ 15 h 20"/>
                  <a:gd name="T34" fmla="*/ 12 w 29"/>
                  <a:gd name="T35" fmla="*/ 15 h 20"/>
                  <a:gd name="T36" fmla="*/ 12 w 29"/>
                  <a:gd name="T37" fmla="*/ 15 h 20"/>
                  <a:gd name="T38" fmla="*/ 17 w 29"/>
                  <a:gd name="T39" fmla="*/ 20 h 20"/>
                  <a:gd name="T40" fmla="*/ 17 w 29"/>
                  <a:gd name="T41" fmla="*/ 20 h 20"/>
                  <a:gd name="T42" fmla="*/ 18 w 29"/>
                  <a:gd name="T43" fmla="*/ 20 h 20"/>
                  <a:gd name="T44" fmla="*/ 20 w 29"/>
                  <a:gd name="T45" fmla="*/ 18 h 20"/>
                  <a:gd name="T46" fmla="*/ 21 w 29"/>
                  <a:gd name="T47" fmla="*/ 18 h 20"/>
                  <a:gd name="T48" fmla="*/ 27 w 29"/>
                  <a:gd name="T49" fmla="*/ 19 h 20"/>
                  <a:gd name="T50" fmla="*/ 28 w 29"/>
                  <a:gd name="T51" fmla="*/ 19 h 20"/>
                  <a:gd name="T52" fmla="*/ 27 w 29"/>
                  <a:gd name="T53" fmla="*/ 15 h 20"/>
                  <a:gd name="T54" fmla="*/ 21 w 29"/>
                  <a:gd name="T55" fmla="*/ 11 h 20"/>
                  <a:gd name="T56" fmla="*/ 14 w 29"/>
                  <a:gd name="T57" fmla="*/ 5 h 20"/>
                  <a:gd name="T58" fmla="*/ 10 w 29"/>
                  <a:gd name="T59" fmla="*/ 0 h 20"/>
                  <a:gd name="T60" fmla="*/ 10 w 29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20">
                    <a:moveTo>
                      <a:pt x="10" y="0"/>
                    </a:moveTo>
                    <a:cubicBezTo>
                      <a:pt x="9" y="0"/>
                      <a:pt x="10" y="3"/>
                      <a:pt x="10" y="5"/>
                    </a:cubicBezTo>
                    <a:cubicBezTo>
                      <a:pt x="10" y="6"/>
                      <a:pt x="8" y="8"/>
                      <a:pt x="8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0"/>
                      <a:pt x="4" y="9"/>
                      <a:pt x="4" y="9"/>
                    </a:cubicBezTo>
                    <a:cubicBezTo>
                      <a:pt x="4" y="8"/>
                      <a:pt x="3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0" y="13"/>
                      <a:pt x="1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5" y="13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2"/>
                      <a:pt x="7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6"/>
                      <a:pt x="15" y="19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9" y="20"/>
                      <a:pt x="19" y="18"/>
                      <a:pt x="2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3" y="18"/>
                      <a:pt x="25" y="18"/>
                      <a:pt x="27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9" y="19"/>
                      <a:pt x="27" y="15"/>
                      <a:pt x="27" y="15"/>
                    </a:cubicBezTo>
                    <a:cubicBezTo>
                      <a:pt x="26" y="15"/>
                      <a:pt x="23" y="12"/>
                      <a:pt x="21" y="11"/>
                    </a:cubicBezTo>
                    <a:cubicBezTo>
                      <a:pt x="18" y="10"/>
                      <a:pt x="16" y="6"/>
                      <a:pt x="14" y="5"/>
                    </a:cubicBezTo>
                    <a:cubicBezTo>
                      <a:pt x="13" y="3"/>
                      <a:pt x="11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35"/>
              <p:cNvSpPr/>
              <p:nvPr/>
            </p:nvSpPr>
            <p:spPr bwMode="auto">
              <a:xfrm>
                <a:off x="8394700" y="5291138"/>
                <a:ext cx="49213" cy="150813"/>
              </a:xfrm>
              <a:custGeom>
                <a:avLst/>
                <a:gdLst>
                  <a:gd name="T0" fmla="*/ 4 w 13"/>
                  <a:gd name="T1" fmla="*/ 0 h 40"/>
                  <a:gd name="T2" fmla="*/ 1 w 13"/>
                  <a:gd name="T3" fmla="*/ 2 h 40"/>
                  <a:gd name="T4" fmla="*/ 0 w 13"/>
                  <a:gd name="T5" fmla="*/ 8 h 40"/>
                  <a:gd name="T6" fmla="*/ 3 w 13"/>
                  <a:gd name="T7" fmla="*/ 14 h 40"/>
                  <a:gd name="T8" fmla="*/ 1 w 13"/>
                  <a:gd name="T9" fmla="*/ 20 h 40"/>
                  <a:gd name="T10" fmla="*/ 2 w 13"/>
                  <a:gd name="T11" fmla="*/ 27 h 40"/>
                  <a:gd name="T12" fmla="*/ 2 w 13"/>
                  <a:gd name="T13" fmla="*/ 34 h 40"/>
                  <a:gd name="T14" fmla="*/ 1 w 13"/>
                  <a:gd name="T15" fmla="*/ 37 h 40"/>
                  <a:gd name="T16" fmla="*/ 2 w 13"/>
                  <a:gd name="T17" fmla="*/ 38 h 40"/>
                  <a:gd name="T18" fmla="*/ 4 w 13"/>
                  <a:gd name="T19" fmla="*/ 39 h 40"/>
                  <a:gd name="T20" fmla="*/ 6 w 13"/>
                  <a:gd name="T21" fmla="*/ 39 h 40"/>
                  <a:gd name="T22" fmla="*/ 6 w 13"/>
                  <a:gd name="T23" fmla="*/ 39 h 40"/>
                  <a:gd name="T24" fmla="*/ 7 w 13"/>
                  <a:gd name="T25" fmla="*/ 39 h 40"/>
                  <a:gd name="T26" fmla="*/ 8 w 13"/>
                  <a:gd name="T27" fmla="*/ 40 h 40"/>
                  <a:gd name="T28" fmla="*/ 8 w 13"/>
                  <a:gd name="T29" fmla="*/ 38 h 40"/>
                  <a:gd name="T30" fmla="*/ 5 w 13"/>
                  <a:gd name="T31" fmla="*/ 31 h 40"/>
                  <a:gd name="T32" fmla="*/ 8 w 13"/>
                  <a:gd name="T33" fmla="*/ 27 h 40"/>
                  <a:gd name="T34" fmla="*/ 9 w 13"/>
                  <a:gd name="T35" fmla="*/ 27 h 40"/>
                  <a:gd name="T36" fmla="*/ 9 w 13"/>
                  <a:gd name="T37" fmla="*/ 27 h 40"/>
                  <a:gd name="T38" fmla="*/ 11 w 13"/>
                  <a:gd name="T39" fmla="*/ 29 h 40"/>
                  <a:gd name="T40" fmla="*/ 13 w 13"/>
                  <a:gd name="T41" fmla="*/ 30 h 40"/>
                  <a:gd name="T42" fmla="*/ 13 w 13"/>
                  <a:gd name="T43" fmla="*/ 30 h 40"/>
                  <a:gd name="T44" fmla="*/ 11 w 13"/>
                  <a:gd name="T45" fmla="*/ 23 h 40"/>
                  <a:gd name="T46" fmla="*/ 8 w 13"/>
                  <a:gd name="T47" fmla="*/ 16 h 40"/>
                  <a:gd name="T48" fmla="*/ 7 w 13"/>
                  <a:gd name="T49" fmla="*/ 11 h 40"/>
                  <a:gd name="T50" fmla="*/ 6 w 13"/>
                  <a:gd name="T51" fmla="*/ 5 h 40"/>
                  <a:gd name="T52" fmla="*/ 5 w 13"/>
                  <a:gd name="T53" fmla="*/ 0 h 40"/>
                  <a:gd name="T54" fmla="*/ 5 w 13"/>
                  <a:gd name="T55" fmla="*/ 0 h 40"/>
                  <a:gd name="T56" fmla="*/ 4 w 13"/>
                  <a:gd name="T5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40">
                    <a:moveTo>
                      <a:pt x="4" y="0"/>
                    </a:moveTo>
                    <a:cubicBezTo>
                      <a:pt x="3" y="0"/>
                      <a:pt x="3" y="2"/>
                      <a:pt x="1" y="2"/>
                    </a:cubicBezTo>
                    <a:cubicBezTo>
                      <a:pt x="0" y="2"/>
                      <a:pt x="1" y="7"/>
                      <a:pt x="0" y="8"/>
                    </a:cubicBezTo>
                    <a:cubicBezTo>
                      <a:pt x="0" y="10"/>
                      <a:pt x="3" y="13"/>
                      <a:pt x="3" y="14"/>
                    </a:cubicBezTo>
                    <a:cubicBezTo>
                      <a:pt x="4" y="16"/>
                      <a:pt x="2" y="19"/>
                      <a:pt x="1" y="20"/>
                    </a:cubicBezTo>
                    <a:cubicBezTo>
                      <a:pt x="0" y="21"/>
                      <a:pt x="0" y="25"/>
                      <a:pt x="2" y="27"/>
                    </a:cubicBezTo>
                    <a:cubicBezTo>
                      <a:pt x="4" y="29"/>
                      <a:pt x="2" y="32"/>
                      <a:pt x="2" y="34"/>
                    </a:cubicBezTo>
                    <a:cubicBezTo>
                      <a:pt x="2" y="35"/>
                      <a:pt x="0" y="37"/>
                      <a:pt x="1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9"/>
                      <a:pt x="4" y="39"/>
                    </a:cubicBezTo>
                    <a:cubicBezTo>
                      <a:pt x="5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8" y="40"/>
                      <a:pt x="8" y="40"/>
                    </a:cubicBezTo>
                    <a:cubicBezTo>
                      <a:pt x="8" y="40"/>
                      <a:pt x="8" y="39"/>
                      <a:pt x="8" y="38"/>
                    </a:cubicBezTo>
                    <a:cubicBezTo>
                      <a:pt x="7" y="37"/>
                      <a:pt x="5" y="33"/>
                      <a:pt x="5" y="31"/>
                    </a:cubicBezTo>
                    <a:cubicBezTo>
                      <a:pt x="6" y="29"/>
                      <a:pt x="7" y="28"/>
                      <a:pt x="8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8"/>
                      <a:pt x="11" y="28"/>
                      <a:pt x="11" y="29"/>
                    </a:cubicBezTo>
                    <a:cubicBezTo>
                      <a:pt x="12" y="29"/>
                      <a:pt x="13" y="29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29"/>
                      <a:pt x="11" y="26"/>
                      <a:pt x="11" y="23"/>
                    </a:cubicBezTo>
                    <a:cubicBezTo>
                      <a:pt x="11" y="20"/>
                      <a:pt x="9" y="18"/>
                      <a:pt x="8" y="16"/>
                    </a:cubicBezTo>
                    <a:cubicBezTo>
                      <a:pt x="6" y="15"/>
                      <a:pt x="7" y="14"/>
                      <a:pt x="7" y="11"/>
                    </a:cubicBezTo>
                    <a:cubicBezTo>
                      <a:pt x="7" y="9"/>
                      <a:pt x="7" y="6"/>
                      <a:pt x="6" y="5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36"/>
              <p:cNvSpPr/>
              <p:nvPr/>
            </p:nvSpPr>
            <p:spPr bwMode="auto">
              <a:xfrm>
                <a:off x="5719763" y="4689475"/>
                <a:ext cx="82550" cy="79375"/>
              </a:xfrm>
              <a:custGeom>
                <a:avLst/>
                <a:gdLst>
                  <a:gd name="T0" fmla="*/ 15 w 22"/>
                  <a:gd name="T1" fmla="*/ 0 h 21"/>
                  <a:gd name="T2" fmla="*/ 14 w 22"/>
                  <a:gd name="T3" fmla="*/ 0 h 21"/>
                  <a:gd name="T4" fmla="*/ 14 w 22"/>
                  <a:gd name="T5" fmla="*/ 0 h 21"/>
                  <a:gd name="T6" fmla="*/ 7 w 22"/>
                  <a:gd name="T7" fmla="*/ 3 h 21"/>
                  <a:gd name="T8" fmla="*/ 7 w 22"/>
                  <a:gd name="T9" fmla="*/ 6 h 21"/>
                  <a:gd name="T10" fmla="*/ 6 w 22"/>
                  <a:gd name="T11" fmla="*/ 6 h 21"/>
                  <a:gd name="T12" fmla="*/ 6 w 22"/>
                  <a:gd name="T13" fmla="*/ 6 h 21"/>
                  <a:gd name="T14" fmla="*/ 4 w 22"/>
                  <a:gd name="T15" fmla="*/ 6 h 21"/>
                  <a:gd name="T16" fmla="*/ 2 w 22"/>
                  <a:gd name="T17" fmla="*/ 6 h 21"/>
                  <a:gd name="T18" fmla="*/ 2 w 22"/>
                  <a:gd name="T19" fmla="*/ 6 h 21"/>
                  <a:gd name="T20" fmla="*/ 2 w 22"/>
                  <a:gd name="T21" fmla="*/ 6 h 21"/>
                  <a:gd name="T22" fmla="*/ 1 w 22"/>
                  <a:gd name="T23" fmla="*/ 9 h 21"/>
                  <a:gd name="T24" fmla="*/ 3 w 22"/>
                  <a:gd name="T25" fmla="*/ 12 h 21"/>
                  <a:gd name="T26" fmla="*/ 0 w 22"/>
                  <a:gd name="T27" fmla="*/ 17 h 21"/>
                  <a:gd name="T28" fmla="*/ 2 w 22"/>
                  <a:gd name="T29" fmla="*/ 20 h 21"/>
                  <a:gd name="T30" fmla="*/ 3 w 22"/>
                  <a:gd name="T31" fmla="*/ 21 h 21"/>
                  <a:gd name="T32" fmla="*/ 3 w 22"/>
                  <a:gd name="T33" fmla="*/ 21 h 21"/>
                  <a:gd name="T34" fmla="*/ 7 w 22"/>
                  <a:gd name="T35" fmla="*/ 19 h 21"/>
                  <a:gd name="T36" fmla="*/ 14 w 22"/>
                  <a:gd name="T37" fmla="*/ 17 h 21"/>
                  <a:gd name="T38" fmla="*/ 19 w 22"/>
                  <a:gd name="T39" fmla="*/ 14 h 21"/>
                  <a:gd name="T40" fmla="*/ 18 w 22"/>
                  <a:gd name="T41" fmla="*/ 8 h 21"/>
                  <a:gd name="T42" fmla="*/ 21 w 22"/>
                  <a:gd name="T43" fmla="*/ 5 h 21"/>
                  <a:gd name="T44" fmla="*/ 19 w 22"/>
                  <a:gd name="T45" fmla="*/ 1 h 21"/>
                  <a:gd name="T46" fmla="*/ 15 w 22"/>
                  <a:gd name="T4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21">
                    <a:moveTo>
                      <a:pt x="15" y="0"/>
                    </a:move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8" y="3"/>
                      <a:pt x="7" y="3"/>
                    </a:cubicBezTo>
                    <a:cubicBezTo>
                      <a:pt x="6" y="4"/>
                      <a:pt x="7" y="5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8"/>
                      <a:pt x="1" y="9"/>
                    </a:cubicBezTo>
                    <a:cubicBezTo>
                      <a:pt x="0" y="10"/>
                      <a:pt x="2" y="11"/>
                      <a:pt x="3" y="12"/>
                    </a:cubicBezTo>
                    <a:cubicBezTo>
                      <a:pt x="4" y="14"/>
                      <a:pt x="0" y="16"/>
                      <a:pt x="0" y="17"/>
                    </a:cubicBezTo>
                    <a:cubicBezTo>
                      <a:pt x="0" y="18"/>
                      <a:pt x="0" y="20"/>
                      <a:pt x="2" y="20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6" y="20"/>
                      <a:pt x="7" y="19"/>
                    </a:cubicBezTo>
                    <a:cubicBezTo>
                      <a:pt x="9" y="18"/>
                      <a:pt x="12" y="17"/>
                      <a:pt x="14" y="17"/>
                    </a:cubicBezTo>
                    <a:cubicBezTo>
                      <a:pt x="17" y="16"/>
                      <a:pt x="18" y="15"/>
                      <a:pt x="19" y="14"/>
                    </a:cubicBezTo>
                    <a:cubicBezTo>
                      <a:pt x="19" y="13"/>
                      <a:pt x="19" y="10"/>
                      <a:pt x="18" y="8"/>
                    </a:cubicBezTo>
                    <a:cubicBezTo>
                      <a:pt x="18" y="7"/>
                      <a:pt x="21" y="6"/>
                      <a:pt x="21" y="5"/>
                    </a:cubicBezTo>
                    <a:cubicBezTo>
                      <a:pt x="22" y="4"/>
                      <a:pt x="20" y="2"/>
                      <a:pt x="19" y="1"/>
                    </a:cubicBezTo>
                    <a:cubicBezTo>
                      <a:pt x="18" y="1"/>
                      <a:pt x="16" y="0"/>
                      <a:pt x="1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37"/>
              <p:cNvSpPr/>
              <p:nvPr/>
            </p:nvSpPr>
            <p:spPr bwMode="auto">
              <a:xfrm>
                <a:off x="5788025" y="4621213"/>
                <a:ext cx="142875" cy="165100"/>
              </a:xfrm>
              <a:custGeom>
                <a:avLst/>
                <a:gdLst>
                  <a:gd name="T0" fmla="*/ 14 w 38"/>
                  <a:gd name="T1" fmla="*/ 0 h 44"/>
                  <a:gd name="T2" fmla="*/ 14 w 38"/>
                  <a:gd name="T3" fmla="*/ 0 h 44"/>
                  <a:gd name="T4" fmla="*/ 10 w 38"/>
                  <a:gd name="T5" fmla="*/ 1 h 44"/>
                  <a:gd name="T6" fmla="*/ 2 w 38"/>
                  <a:gd name="T7" fmla="*/ 5 h 44"/>
                  <a:gd name="T8" fmla="*/ 1 w 38"/>
                  <a:gd name="T9" fmla="*/ 9 h 44"/>
                  <a:gd name="T10" fmla="*/ 0 w 38"/>
                  <a:gd name="T11" fmla="*/ 13 h 44"/>
                  <a:gd name="T12" fmla="*/ 2 w 38"/>
                  <a:gd name="T13" fmla="*/ 16 h 44"/>
                  <a:gd name="T14" fmla="*/ 3 w 38"/>
                  <a:gd name="T15" fmla="*/ 16 h 44"/>
                  <a:gd name="T16" fmla="*/ 3 w 38"/>
                  <a:gd name="T17" fmla="*/ 16 h 44"/>
                  <a:gd name="T18" fmla="*/ 4 w 38"/>
                  <a:gd name="T19" fmla="*/ 16 h 44"/>
                  <a:gd name="T20" fmla="*/ 5 w 38"/>
                  <a:gd name="T21" fmla="*/ 16 h 44"/>
                  <a:gd name="T22" fmla="*/ 6 w 38"/>
                  <a:gd name="T23" fmla="*/ 16 h 44"/>
                  <a:gd name="T24" fmla="*/ 7 w 38"/>
                  <a:gd name="T25" fmla="*/ 19 h 44"/>
                  <a:gd name="T26" fmla="*/ 10 w 38"/>
                  <a:gd name="T27" fmla="*/ 21 h 44"/>
                  <a:gd name="T28" fmla="*/ 10 w 38"/>
                  <a:gd name="T29" fmla="*/ 21 h 44"/>
                  <a:gd name="T30" fmla="*/ 12 w 38"/>
                  <a:gd name="T31" fmla="*/ 21 h 44"/>
                  <a:gd name="T32" fmla="*/ 13 w 38"/>
                  <a:gd name="T33" fmla="*/ 20 h 44"/>
                  <a:gd name="T34" fmla="*/ 13 w 38"/>
                  <a:gd name="T35" fmla="*/ 20 h 44"/>
                  <a:gd name="T36" fmla="*/ 14 w 38"/>
                  <a:gd name="T37" fmla="*/ 21 h 44"/>
                  <a:gd name="T38" fmla="*/ 15 w 38"/>
                  <a:gd name="T39" fmla="*/ 23 h 44"/>
                  <a:gd name="T40" fmla="*/ 14 w 38"/>
                  <a:gd name="T41" fmla="*/ 27 h 44"/>
                  <a:gd name="T42" fmla="*/ 8 w 38"/>
                  <a:gd name="T43" fmla="*/ 28 h 44"/>
                  <a:gd name="T44" fmla="*/ 8 w 38"/>
                  <a:gd name="T45" fmla="*/ 33 h 44"/>
                  <a:gd name="T46" fmla="*/ 6 w 38"/>
                  <a:gd name="T47" fmla="*/ 36 h 44"/>
                  <a:gd name="T48" fmla="*/ 12 w 38"/>
                  <a:gd name="T49" fmla="*/ 37 h 44"/>
                  <a:gd name="T50" fmla="*/ 10 w 38"/>
                  <a:gd name="T51" fmla="*/ 38 h 44"/>
                  <a:gd name="T52" fmla="*/ 4 w 38"/>
                  <a:gd name="T53" fmla="*/ 43 h 44"/>
                  <a:gd name="T54" fmla="*/ 6 w 38"/>
                  <a:gd name="T55" fmla="*/ 44 h 44"/>
                  <a:gd name="T56" fmla="*/ 6 w 38"/>
                  <a:gd name="T57" fmla="*/ 44 h 44"/>
                  <a:gd name="T58" fmla="*/ 9 w 38"/>
                  <a:gd name="T59" fmla="*/ 44 h 44"/>
                  <a:gd name="T60" fmla="*/ 14 w 38"/>
                  <a:gd name="T61" fmla="*/ 42 h 44"/>
                  <a:gd name="T62" fmla="*/ 21 w 38"/>
                  <a:gd name="T63" fmla="*/ 40 h 44"/>
                  <a:gd name="T64" fmla="*/ 31 w 38"/>
                  <a:gd name="T65" fmla="*/ 39 h 44"/>
                  <a:gd name="T66" fmla="*/ 35 w 38"/>
                  <a:gd name="T67" fmla="*/ 36 h 44"/>
                  <a:gd name="T68" fmla="*/ 37 w 38"/>
                  <a:gd name="T69" fmla="*/ 33 h 44"/>
                  <a:gd name="T70" fmla="*/ 36 w 38"/>
                  <a:gd name="T71" fmla="*/ 29 h 44"/>
                  <a:gd name="T72" fmla="*/ 35 w 38"/>
                  <a:gd name="T73" fmla="*/ 29 h 44"/>
                  <a:gd name="T74" fmla="*/ 35 w 38"/>
                  <a:gd name="T75" fmla="*/ 29 h 44"/>
                  <a:gd name="T76" fmla="*/ 33 w 38"/>
                  <a:gd name="T77" fmla="*/ 29 h 44"/>
                  <a:gd name="T78" fmla="*/ 31 w 38"/>
                  <a:gd name="T79" fmla="*/ 29 h 44"/>
                  <a:gd name="T80" fmla="*/ 31 w 38"/>
                  <a:gd name="T81" fmla="*/ 29 h 44"/>
                  <a:gd name="T82" fmla="*/ 30 w 38"/>
                  <a:gd name="T83" fmla="*/ 24 h 44"/>
                  <a:gd name="T84" fmla="*/ 25 w 38"/>
                  <a:gd name="T85" fmla="*/ 20 h 44"/>
                  <a:gd name="T86" fmla="*/ 22 w 38"/>
                  <a:gd name="T87" fmla="*/ 16 h 44"/>
                  <a:gd name="T88" fmla="*/ 17 w 38"/>
                  <a:gd name="T89" fmla="*/ 12 h 44"/>
                  <a:gd name="T90" fmla="*/ 20 w 38"/>
                  <a:gd name="T91" fmla="*/ 5 h 44"/>
                  <a:gd name="T92" fmla="*/ 18 w 38"/>
                  <a:gd name="T93" fmla="*/ 4 h 44"/>
                  <a:gd name="T94" fmla="*/ 18 w 38"/>
                  <a:gd name="T95" fmla="*/ 4 h 44"/>
                  <a:gd name="T96" fmla="*/ 15 w 38"/>
                  <a:gd name="T97" fmla="*/ 5 h 44"/>
                  <a:gd name="T98" fmla="*/ 12 w 38"/>
                  <a:gd name="T99" fmla="*/ 5 h 44"/>
                  <a:gd name="T100" fmla="*/ 12 w 38"/>
                  <a:gd name="T101" fmla="*/ 5 h 44"/>
                  <a:gd name="T102" fmla="*/ 15 w 38"/>
                  <a:gd name="T103" fmla="*/ 1 h 44"/>
                  <a:gd name="T104" fmla="*/ 14 w 3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" h="44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1" y="1"/>
                      <a:pt x="10" y="1"/>
                    </a:cubicBezTo>
                    <a:cubicBezTo>
                      <a:pt x="9" y="2"/>
                      <a:pt x="3" y="4"/>
                      <a:pt x="2" y="5"/>
                    </a:cubicBezTo>
                    <a:cubicBezTo>
                      <a:pt x="1" y="6"/>
                      <a:pt x="0" y="7"/>
                      <a:pt x="1" y="9"/>
                    </a:cubicBezTo>
                    <a:cubicBezTo>
                      <a:pt x="3" y="11"/>
                      <a:pt x="0" y="12"/>
                      <a:pt x="0" y="13"/>
                    </a:cubicBezTo>
                    <a:cubicBezTo>
                      <a:pt x="0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7"/>
                      <a:pt x="7" y="19"/>
                      <a:pt x="7" y="19"/>
                    </a:cubicBezTo>
                    <a:cubicBezTo>
                      <a:pt x="7" y="19"/>
                      <a:pt x="9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1" y="21"/>
                      <a:pt x="12" y="21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1"/>
                    </a:cubicBezTo>
                    <a:cubicBezTo>
                      <a:pt x="14" y="21"/>
                      <a:pt x="14" y="23"/>
                      <a:pt x="15" y="23"/>
                    </a:cubicBezTo>
                    <a:cubicBezTo>
                      <a:pt x="17" y="24"/>
                      <a:pt x="14" y="26"/>
                      <a:pt x="14" y="27"/>
                    </a:cubicBezTo>
                    <a:cubicBezTo>
                      <a:pt x="13" y="28"/>
                      <a:pt x="9" y="28"/>
                      <a:pt x="8" y="28"/>
                    </a:cubicBezTo>
                    <a:cubicBezTo>
                      <a:pt x="6" y="29"/>
                      <a:pt x="8" y="32"/>
                      <a:pt x="8" y="33"/>
                    </a:cubicBezTo>
                    <a:cubicBezTo>
                      <a:pt x="9" y="34"/>
                      <a:pt x="6" y="35"/>
                      <a:pt x="6" y="36"/>
                    </a:cubicBezTo>
                    <a:cubicBezTo>
                      <a:pt x="6" y="36"/>
                      <a:pt x="10" y="36"/>
                      <a:pt x="12" y="37"/>
                    </a:cubicBezTo>
                    <a:cubicBezTo>
                      <a:pt x="13" y="38"/>
                      <a:pt x="11" y="38"/>
                      <a:pt x="10" y="38"/>
                    </a:cubicBezTo>
                    <a:cubicBezTo>
                      <a:pt x="9" y="39"/>
                      <a:pt x="4" y="42"/>
                      <a:pt x="4" y="43"/>
                    </a:cubicBezTo>
                    <a:cubicBezTo>
                      <a:pt x="3" y="44"/>
                      <a:pt x="4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4"/>
                      <a:pt x="8" y="44"/>
                      <a:pt x="9" y="44"/>
                    </a:cubicBezTo>
                    <a:cubicBezTo>
                      <a:pt x="11" y="43"/>
                      <a:pt x="13" y="42"/>
                      <a:pt x="14" y="42"/>
                    </a:cubicBezTo>
                    <a:cubicBezTo>
                      <a:pt x="15" y="41"/>
                      <a:pt x="19" y="41"/>
                      <a:pt x="21" y="40"/>
                    </a:cubicBezTo>
                    <a:cubicBezTo>
                      <a:pt x="23" y="40"/>
                      <a:pt x="28" y="39"/>
                      <a:pt x="31" y="39"/>
                    </a:cubicBezTo>
                    <a:cubicBezTo>
                      <a:pt x="35" y="39"/>
                      <a:pt x="36" y="37"/>
                      <a:pt x="35" y="36"/>
                    </a:cubicBezTo>
                    <a:cubicBezTo>
                      <a:pt x="35" y="35"/>
                      <a:pt x="36" y="34"/>
                      <a:pt x="37" y="33"/>
                    </a:cubicBezTo>
                    <a:cubicBezTo>
                      <a:pt x="38" y="32"/>
                      <a:pt x="37" y="30"/>
                      <a:pt x="36" y="29"/>
                    </a:cubicBezTo>
                    <a:cubicBezTo>
                      <a:pt x="36" y="29"/>
                      <a:pt x="35" y="29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4" y="29"/>
                      <a:pt x="34" y="29"/>
                      <a:pt x="33" y="29"/>
                    </a:cubicBezTo>
                    <a:cubicBezTo>
                      <a:pt x="32" y="29"/>
                      <a:pt x="32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0" y="29"/>
                      <a:pt x="30" y="26"/>
                      <a:pt x="30" y="24"/>
                    </a:cubicBezTo>
                    <a:cubicBezTo>
                      <a:pt x="30" y="21"/>
                      <a:pt x="28" y="21"/>
                      <a:pt x="25" y="20"/>
                    </a:cubicBezTo>
                    <a:cubicBezTo>
                      <a:pt x="22" y="20"/>
                      <a:pt x="22" y="18"/>
                      <a:pt x="22" y="16"/>
                    </a:cubicBezTo>
                    <a:cubicBezTo>
                      <a:pt x="21" y="15"/>
                      <a:pt x="19" y="14"/>
                      <a:pt x="17" y="12"/>
                    </a:cubicBezTo>
                    <a:cubicBezTo>
                      <a:pt x="16" y="11"/>
                      <a:pt x="21" y="7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5" y="2"/>
                      <a:pt x="15" y="1"/>
                    </a:cubicBezTo>
                    <a:cubicBezTo>
                      <a:pt x="15" y="0"/>
                      <a:pt x="15" y="0"/>
                      <a:pt x="1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38"/>
              <p:cNvSpPr/>
              <p:nvPr/>
            </p:nvSpPr>
            <p:spPr bwMode="auto">
              <a:xfrm>
                <a:off x="6046788" y="4906963"/>
                <a:ext cx="22225" cy="19050"/>
              </a:xfrm>
              <a:custGeom>
                <a:avLst/>
                <a:gdLst>
                  <a:gd name="T0" fmla="*/ 3 w 6"/>
                  <a:gd name="T1" fmla="*/ 0 h 5"/>
                  <a:gd name="T2" fmla="*/ 3 w 6"/>
                  <a:gd name="T3" fmla="*/ 0 h 5"/>
                  <a:gd name="T4" fmla="*/ 1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5 w 6"/>
                  <a:gd name="T11" fmla="*/ 1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39"/>
              <p:cNvSpPr/>
              <p:nvPr/>
            </p:nvSpPr>
            <p:spPr bwMode="auto">
              <a:xfrm>
                <a:off x="6046788" y="4937125"/>
                <a:ext cx="25400" cy="34925"/>
              </a:xfrm>
              <a:custGeom>
                <a:avLst/>
                <a:gdLst>
                  <a:gd name="T0" fmla="*/ 3 w 7"/>
                  <a:gd name="T1" fmla="*/ 0 h 9"/>
                  <a:gd name="T2" fmla="*/ 0 w 7"/>
                  <a:gd name="T3" fmla="*/ 2 h 9"/>
                  <a:gd name="T4" fmla="*/ 0 w 7"/>
                  <a:gd name="T5" fmla="*/ 7 h 9"/>
                  <a:gd name="T6" fmla="*/ 3 w 7"/>
                  <a:gd name="T7" fmla="*/ 9 h 9"/>
                  <a:gd name="T8" fmla="*/ 4 w 7"/>
                  <a:gd name="T9" fmla="*/ 9 h 9"/>
                  <a:gd name="T10" fmla="*/ 6 w 7"/>
                  <a:gd name="T11" fmla="*/ 3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5"/>
                      <a:pt x="6" y="3"/>
                    </a:cubicBezTo>
                    <a:cubicBezTo>
                      <a:pt x="6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40"/>
              <p:cNvSpPr/>
              <p:nvPr/>
            </p:nvSpPr>
            <p:spPr bwMode="auto">
              <a:xfrm>
                <a:off x="6118225" y="4986338"/>
                <a:ext cx="49213" cy="26988"/>
              </a:xfrm>
              <a:custGeom>
                <a:avLst/>
                <a:gdLst>
                  <a:gd name="T0" fmla="*/ 10 w 13"/>
                  <a:gd name="T1" fmla="*/ 0 h 7"/>
                  <a:gd name="T2" fmla="*/ 0 w 13"/>
                  <a:gd name="T3" fmla="*/ 1 h 7"/>
                  <a:gd name="T4" fmla="*/ 10 w 13"/>
                  <a:gd name="T5" fmla="*/ 6 h 7"/>
                  <a:gd name="T6" fmla="*/ 11 w 13"/>
                  <a:gd name="T7" fmla="*/ 7 h 7"/>
                  <a:gd name="T8" fmla="*/ 11 w 13"/>
                  <a:gd name="T9" fmla="*/ 7 h 7"/>
                  <a:gd name="T10" fmla="*/ 13 w 13"/>
                  <a:gd name="T11" fmla="*/ 3 h 7"/>
                  <a:gd name="T12" fmla="*/ 11 w 13"/>
                  <a:gd name="T13" fmla="*/ 0 h 7"/>
                  <a:gd name="T14" fmla="*/ 10 w 13"/>
                  <a:gd name="T15" fmla="*/ 0 h 7"/>
                  <a:gd name="T16" fmla="*/ 10 w 13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8" y="0"/>
                      <a:pt x="1" y="0"/>
                      <a:pt x="0" y="1"/>
                    </a:cubicBezTo>
                    <a:cubicBezTo>
                      <a:pt x="0" y="1"/>
                      <a:pt x="7" y="5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3" y="4"/>
                      <a:pt x="13" y="3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1603286" y="3855871"/>
              <a:ext cx="8719200" cy="8719200"/>
            </a:xfrm>
            <a:prstGeom prst="ellipse">
              <a:avLst/>
            </a:prstGeom>
            <a:solidFill>
              <a:schemeClr val="bg1">
                <a:lumMod val="6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17079" y="1280151"/>
            <a:ext cx="3982703" cy="1469418"/>
            <a:chOff x="1017079" y="1280151"/>
            <a:chExt cx="3982703" cy="1469418"/>
          </a:xfrm>
        </p:grpSpPr>
        <p:sp>
          <p:nvSpPr>
            <p:cNvPr id="147" name="任意多边形 146"/>
            <p:cNvSpPr/>
            <p:nvPr/>
          </p:nvSpPr>
          <p:spPr>
            <a:xfrm>
              <a:off x="4218732" y="1587519"/>
              <a:ext cx="781050" cy="1162050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17079" y="1280151"/>
              <a:ext cx="3151696" cy="1162115"/>
              <a:chOff x="1017079" y="1280151"/>
              <a:chExt cx="3151696" cy="1162115"/>
            </a:xfrm>
          </p:grpSpPr>
          <p:sp>
            <p:nvSpPr>
              <p:cNvPr id="151" name="MH_SubTitle_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algn="r" eaLnBrk="1" hangingPunct="1"/>
                <a:r>
                  <a:rPr lang="zh-CN" altLang="en-US" dirty="0" smtClean="0">
                    <a:solidFill>
                      <a:schemeClr val="accent2"/>
                    </a:solidFill>
                    <a:latin typeface="+mn-lt"/>
                    <a:ea typeface="+mn-ea"/>
                  </a:rPr>
                  <a:t>重点项目名称</a:t>
                </a:r>
                <a:endParaRPr lang="zh-CN" altLang="en-US" dirty="0">
                  <a:solidFill>
                    <a:schemeClr val="accent2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2" name="MH_SubTitle_1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algn="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此处添加详细文本描述，建议与标题相关并符合整体语言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风格。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438956" y="2447532"/>
            <a:ext cx="3465771" cy="1256022"/>
            <a:chOff x="438956" y="2447532"/>
            <a:chExt cx="3465771" cy="1256022"/>
          </a:xfrm>
        </p:grpSpPr>
        <p:sp>
          <p:nvSpPr>
            <p:cNvPr id="26" name="任意多边形 25"/>
            <p:cNvSpPr/>
            <p:nvPr/>
          </p:nvSpPr>
          <p:spPr>
            <a:xfrm>
              <a:off x="3582726" y="2910850"/>
              <a:ext cx="322001" cy="792704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3" name="组合 152"/>
            <p:cNvGrpSpPr/>
            <p:nvPr/>
          </p:nvGrpSpPr>
          <p:grpSpPr>
            <a:xfrm>
              <a:off x="438956" y="2447532"/>
              <a:ext cx="3151696" cy="1162115"/>
              <a:chOff x="1017079" y="1280151"/>
              <a:chExt cx="3151696" cy="1162115"/>
            </a:xfrm>
          </p:grpSpPr>
          <p:sp>
            <p:nvSpPr>
              <p:cNvPr id="154" name="MH_SubTitle_4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algn="r" eaLnBrk="1" hangingPunct="1"/>
                <a:r>
                  <a:rPr lang="zh-CN" altLang="en-US" dirty="0" smtClean="0">
                    <a:solidFill>
                      <a:schemeClr val="accent1"/>
                    </a:solidFill>
                    <a:latin typeface="+mn-lt"/>
                    <a:ea typeface="+mn-ea"/>
                  </a:rPr>
                  <a:t>重点项目名称</a:t>
                </a:r>
                <a:endParaRPr lang="zh-CN" altLang="en-US" dirty="0">
                  <a:solidFill>
                    <a:schemeClr val="accen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5" name="MH_SubTitle_1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algn="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此处添加详细文本描述，建议与标题相关并符合整体语言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风格。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156614" y="1193154"/>
            <a:ext cx="4105495" cy="2789184"/>
            <a:chOff x="6156614" y="1193154"/>
            <a:chExt cx="4105495" cy="2789184"/>
          </a:xfrm>
        </p:grpSpPr>
        <p:sp>
          <p:nvSpPr>
            <p:cNvPr id="148" name="任意多边形 147"/>
            <p:cNvSpPr/>
            <p:nvPr/>
          </p:nvSpPr>
          <p:spPr>
            <a:xfrm flipH="1">
              <a:off x="6156614" y="1646996"/>
              <a:ext cx="781050" cy="2335342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6" name="组合 155"/>
            <p:cNvGrpSpPr/>
            <p:nvPr/>
          </p:nvGrpSpPr>
          <p:grpSpPr>
            <a:xfrm>
              <a:off x="7110413" y="1193154"/>
              <a:ext cx="3151696" cy="1162115"/>
              <a:chOff x="1017079" y="1280151"/>
              <a:chExt cx="3151696" cy="1162115"/>
            </a:xfrm>
          </p:grpSpPr>
          <p:sp>
            <p:nvSpPr>
              <p:cNvPr id="157" name="MH_SubTitle_4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r>
                  <a:rPr lang="zh-CN" altLang="en-US" dirty="0" smtClean="0">
                    <a:solidFill>
                      <a:schemeClr val="accent3"/>
                    </a:solidFill>
                    <a:latin typeface="+mn-lt"/>
                    <a:ea typeface="+mn-ea"/>
                  </a:rPr>
                  <a:t>重点项目名称</a:t>
                </a:r>
                <a:endParaRPr lang="zh-CN" altLang="en-US" dirty="0">
                  <a:solidFill>
                    <a:schemeClr val="accent3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8" name="MH_SubTitle_1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此处添加详细文本描述，建议与标题相关并符合整体语言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风格。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245968" y="2262534"/>
            <a:ext cx="3846403" cy="1162115"/>
            <a:chOff x="7245968" y="2262534"/>
            <a:chExt cx="3846403" cy="1162115"/>
          </a:xfrm>
        </p:grpSpPr>
        <p:sp>
          <p:nvSpPr>
            <p:cNvPr id="149" name="任意多边形 148"/>
            <p:cNvSpPr/>
            <p:nvPr/>
          </p:nvSpPr>
          <p:spPr>
            <a:xfrm flipH="1">
              <a:off x="7245968" y="2645020"/>
              <a:ext cx="648670" cy="360570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9" name="组合 158"/>
            <p:cNvGrpSpPr/>
            <p:nvPr/>
          </p:nvGrpSpPr>
          <p:grpSpPr>
            <a:xfrm>
              <a:off x="7940675" y="2262534"/>
              <a:ext cx="3151696" cy="1162115"/>
              <a:chOff x="1017079" y="1280151"/>
              <a:chExt cx="3151696" cy="1162115"/>
            </a:xfrm>
          </p:grpSpPr>
          <p:sp>
            <p:nvSpPr>
              <p:cNvPr id="160" name="MH_SubTitle_4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r>
                  <a:rPr lang="zh-CN" altLang="en-US" dirty="0" smtClean="0">
                    <a:solidFill>
                      <a:schemeClr val="accent1"/>
                    </a:solidFill>
                    <a:latin typeface="+mn-lt"/>
                    <a:ea typeface="+mn-ea"/>
                  </a:rPr>
                  <a:t>重点项目名称</a:t>
                </a:r>
                <a:endParaRPr lang="zh-CN" altLang="en-US" dirty="0">
                  <a:solidFill>
                    <a:schemeClr val="accen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1" name="MH_SubTitle_1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此处添加详细文本描述，建议与标题相关并符合整体语言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风格。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8351839" y="3342239"/>
            <a:ext cx="3534708" cy="1162115"/>
            <a:chOff x="8351839" y="3342239"/>
            <a:chExt cx="3534708" cy="1162115"/>
          </a:xfrm>
        </p:grpSpPr>
        <p:sp>
          <p:nvSpPr>
            <p:cNvPr id="150" name="任意多边形 149"/>
            <p:cNvSpPr/>
            <p:nvPr/>
          </p:nvSpPr>
          <p:spPr>
            <a:xfrm flipH="1">
              <a:off x="8351839" y="3748939"/>
              <a:ext cx="336587" cy="600751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2" name="组合 161"/>
            <p:cNvGrpSpPr/>
            <p:nvPr/>
          </p:nvGrpSpPr>
          <p:grpSpPr>
            <a:xfrm>
              <a:off x="8734851" y="3342239"/>
              <a:ext cx="3151696" cy="1162115"/>
              <a:chOff x="1017079" y="1280151"/>
              <a:chExt cx="3151696" cy="1162115"/>
            </a:xfrm>
          </p:grpSpPr>
          <p:sp>
            <p:nvSpPr>
              <p:cNvPr id="163" name="MH_SubTitle_4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r>
                  <a:rPr lang="zh-CN" altLang="en-US" dirty="0" smtClean="0">
                    <a:solidFill>
                      <a:schemeClr val="accent4"/>
                    </a:solidFill>
                    <a:latin typeface="+mn-lt"/>
                    <a:ea typeface="+mn-ea"/>
                  </a:rPr>
                  <a:t>重点项目名称</a:t>
                </a:r>
                <a:endParaRPr lang="zh-CN" altLang="en-US" dirty="0">
                  <a:solidFill>
                    <a:schemeClr val="accent4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4" name="MH_SubTitle_1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此处添加详细文本描述，建议与标题相关并符合整体语言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</a:rPr>
                  <a:t>风格。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352803" y="3522556"/>
            <a:ext cx="1017124" cy="1017122"/>
            <a:chOff x="3352803" y="3522556"/>
            <a:chExt cx="1017124" cy="1017122"/>
          </a:xfrm>
        </p:grpSpPr>
        <p:sp>
          <p:nvSpPr>
            <p:cNvPr id="3" name="泪滴形 2"/>
            <p:cNvSpPr/>
            <p:nvPr/>
          </p:nvSpPr>
          <p:spPr>
            <a:xfrm rot="8100000">
              <a:off x="3352803" y="352255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MH_SubTitle_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456301" y="3608345"/>
              <a:ext cx="824405" cy="824402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65" name="Freeform 177"/>
            <p:cNvSpPr>
              <a:spLocks noEditPoints="1"/>
            </p:cNvSpPr>
            <p:nvPr/>
          </p:nvSpPr>
          <p:spPr bwMode="auto">
            <a:xfrm>
              <a:off x="3672405" y="3863566"/>
              <a:ext cx="418412" cy="346498"/>
            </a:xfrm>
            <a:custGeom>
              <a:avLst/>
              <a:gdLst>
                <a:gd name="T0" fmla="*/ 39 w 81"/>
                <a:gd name="T1" fmla="*/ 35 h 67"/>
                <a:gd name="T2" fmla="*/ 37 w 81"/>
                <a:gd name="T3" fmla="*/ 28 h 67"/>
                <a:gd name="T4" fmla="*/ 41 w 81"/>
                <a:gd name="T5" fmla="*/ 43 h 67"/>
                <a:gd name="T6" fmla="*/ 44 w 81"/>
                <a:gd name="T7" fmla="*/ 51 h 67"/>
                <a:gd name="T8" fmla="*/ 44 w 81"/>
                <a:gd name="T9" fmla="*/ 46 h 67"/>
                <a:gd name="T10" fmla="*/ 64 w 81"/>
                <a:gd name="T11" fmla="*/ 13 h 67"/>
                <a:gd name="T12" fmla="*/ 62 w 81"/>
                <a:gd name="T13" fmla="*/ 17 h 67"/>
                <a:gd name="T14" fmla="*/ 56 w 81"/>
                <a:gd name="T15" fmla="*/ 17 h 67"/>
                <a:gd name="T16" fmla="*/ 55 w 81"/>
                <a:gd name="T17" fmla="*/ 13 h 67"/>
                <a:gd name="T18" fmla="*/ 25 w 81"/>
                <a:gd name="T19" fmla="*/ 17 h 67"/>
                <a:gd name="T20" fmla="*/ 19 w 81"/>
                <a:gd name="T21" fmla="*/ 17 h 67"/>
                <a:gd name="T22" fmla="*/ 19 w 81"/>
                <a:gd name="T23" fmla="*/ 13 h 67"/>
                <a:gd name="T24" fmla="*/ 0 w 81"/>
                <a:gd name="T25" fmla="*/ 30 h 67"/>
                <a:gd name="T26" fmla="*/ 17 w 81"/>
                <a:gd name="T27" fmla="*/ 67 h 67"/>
                <a:gd name="T28" fmla="*/ 81 w 81"/>
                <a:gd name="T29" fmla="*/ 50 h 67"/>
                <a:gd name="T30" fmla="*/ 64 w 81"/>
                <a:gd name="T31" fmla="*/ 13 h 67"/>
                <a:gd name="T32" fmla="*/ 41 w 81"/>
                <a:gd name="T33" fmla="*/ 54 h 67"/>
                <a:gd name="T34" fmla="*/ 39 w 81"/>
                <a:gd name="T35" fmla="*/ 57 h 67"/>
                <a:gd name="T36" fmla="*/ 32 w 81"/>
                <a:gd name="T37" fmla="*/ 51 h 67"/>
                <a:gd name="T38" fmla="*/ 33 w 81"/>
                <a:gd name="T39" fmla="*/ 45 h 67"/>
                <a:gd name="T40" fmla="*/ 39 w 81"/>
                <a:gd name="T41" fmla="*/ 42 h 67"/>
                <a:gd name="T42" fmla="*/ 32 w 81"/>
                <a:gd name="T43" fmla="*/ 33 h 67"/>
                <a:gd name="T44" fmla="*/ 39 w 81"/>
                <a:gd name="T45" fmla="*/ 25 h 67"/>
                <a:gd name="T46" fmla="*/ 41 w 81"/>
                <a:gd name="T47" fmla="*/ 23 h 67"/>
                <a:gd name="T48" fmla="*/ 48 w 81"/>
                <a:gd name="T49" fmla="*/ 28 h 67"/>
                <a:gd name="T50" fmla="*/ 46 w 81"/>
                <a:gd name="T51" fmla="*/ 34 h 67"/>
                <a:gd name="T52" fmla="*/ 41 w 81"/>
                <a:gd name="T53" fmla="*/ 27 h 67"/>
                <a:gd name="T54" fmla="*/ 48 w 81"/>
                <a:gd name="T55" fmla="*/ 42 h 67"/>
                <a:gd name="T56" fmla="*/ 47 w 81"/>
                <a:gd name="T57" fmla="*/ 52 h 67"/>
                <a:gd name="T58" fmla="*/ 34 w 81"/>
                <a:gd name="T59" fmla="*/ 3 h 67"/>
                <a:gd name="T60" fmla="*/ 56 w 81"/>
                <a:gd name="T61" fmla="*/ 13 h 67"/>
                <a:gd name="T62" fmla="*/ 61 w 81"/>
                <a:gd name="T63" fmla="*/ 16 h 67"/>
                <a:gd name="T64" fmla="*/ 50 w 81"/>
                <a:gd name="T65" fmla="*/ 0 h 67"/>
                <a:gd name="T66" fmla="*/ 20 w 81"/>
                <a:gd name="T67" fmla="*/ 13 h 67"/>
                <a:gd name="T68" fmla="*/ 24 w 81"/>
                <a:gd name="T6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67">
                  <a:moveTo>
                    <a:pt x="35" y="30"/>
                  </a:moveTo>
                  <a:cubicBezTo>
                    <a:pt x="35" y="32"/>
                    <a:pt x="37" y="33"/>
                    <a:pt x="39" y="3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7" y="27"/>
                    <a:pt x="37" y="28"/>
                  </a:cubicBezTo>
                  <a:cubicBezTo>
                    <a:pt x="36" y="29"/>
                    <a:pt x="35" y="29"/>
                    <a:pt x="35" y="30"/>
                  </a:cubicBezTo>
                  <a:close/>
                  <a:moveTo>
                    <a:pt x="41" y="43"/>
                  </a:move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3" y="52"/>
                    <a:pt x="44" y="51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47"/>
                    <a:pt x="45" y="47"/>
                    <a:pt x="44" y="46"/>
                  </a:cubicBezTo>
                  <a:cubicBezTo>
                    <a:pt x="44" y="45"/>
                    <a:pt x="43" y="44"/>
                    <a:pt x="41" y="43"/>
                  </a:cubicBezTo>
                  <a:close/>
                  <a:moveTo>
                    <a:pt x="64" y="13"/>
                  </a:moveTo>
                  <a:cubicBezTo>
                    <a:pt x="62" y="13"/>
                    <a:pt x="62" y="13"/>
                    <a:pt x="62" y="13"/>
                  </a:cubicBezTo>
                  <a:cubicBezTo>
                    <a:pt x="62" y="14"/>
                    <a:pt x="62" y="15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6" y="14"/>
                    <a:pt x="5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4"/>
                    <a:pt x="25" y="15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8" y="13"/>
                    <a:pt x="0" y="2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9"/>
                    <a:pt x="8" y="67"/>
                    <a:pt x="17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3" y="67"/>
                    <a:pt x="81" y="59"/>
                    <a:pt x="81" y="5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20"/>
                    <a:pt x="73" y="13"/>
                    <a:pt x="64" y="13"/>
                  </a:cubicBezTo>
                  <a:close/>
                  <a:moveTo>
                    <a:pt x="47" y="52"/>
                  </a:moveTo>
                  <a:cubicBezTo>
                    <a:pt x="45" y="53"/>
                    <a:pt x="43" y="54"/>
                    <a:pt x="41" y="54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4"/>
                    <a:pt x="34" y="53"/>
                    <a:pt x="32" y="5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50"/>
                    <a:pt x="36" y="52"/>
                    <a:pt x="39" y="5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6" y="40"/>
                    <a:pt x="34" y="38"/>
                    <a:pt x="33" y="37"/>
                  </a:cubicBezTo>
                  <a:cubicBezTo>
                    <a:pt x="32" y="36"/>
                    <a:pt x="32" y="34"/>
                    <a:pt x="32" y="33"/>
                  </a:cubicBezTo>
                  <a:cubicBezTo>
                    <a:pt x="32" y="31"/>
                    <a:pt x="33" y="29"/>
                    <a:pt x="34" y="28"/>
                  </a:cubicBezTo>
                  <a:cubicBezTo>
                    <a:pt x="36" y="26"/>
                    <a:pt x="37" y="26"/>
                    <a:pt x="39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6"/>
                    <a:pt x="46" y="26"/>
                    <a:pt x="48" y="28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1"/>
                    <a:pt x="46" y="30"/>
                    <a:pt x="45" y="29"/>
                  </a:cubicBezTo>
                  <a:cubicBezTo>
                    <a:pt x="44" y="27"/>
                    <a:pt x="42" y="27"/>
                    <a:pt x="41" y="2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3"/>
                    <a:pt x="49" y="45"/>
                    <a:pt x="49" y="47"/>
                  </a:cubicBezTo>
                  <a:cubicBezTo>
                    <a:pt x="49" y="49"/>
                    <a:pt x="49" y="50"/>
                    <a:pt x="47" y="52"/>
                  </a:cubicBezTo>
                  <a:close/>
                  <a:moveTo>
                    <a:pt x="25" y="13"/>
                  </a:moveTo>
                  <a:cubicBezTo>
                    <a:pt x="26" y="7"/>
                    <a:pt x="29" y="3"/>
                    <a:pt x="34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2" y="3"/>
                    <a:pt x="55" y="7"/>
                    <a:pt x="56" y="13"/>
                  </a:cubicBezTo>
                  <a:cubicBezTo>
                    <a:pt x="57" y="14"/>
                    <a:pt x="57" y="15"/>
                    <a:pt x="57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4"/>
                    <a:pt x="61" y="13"/>
                  </a:cubicBezTo>
                  <a:cubicBezTo>
                    <a:pt x="59" y="5"/>
                    <a:pt x="55" y="0"/>
                    <a:pt x="5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2" y="5"/>
                    <a:pt x="20" y="13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5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97077" y="2666606"/>
            <a:ext cx="1017124" cy="1017122"/>
            <a:chOff x="4497077" y="2666606"/>
            <a:chExt cx="1017124" cy="1017122"/>
          </a:xfrm>
        </p:grpSpPr>
        <p:sp>
          <p:nvSpPr>
            <p:cNvPr id="139" name="泪滴形 138"/>
            <p:cNvSpPr/>
            <p:nvPr/>
          </p:nvSpPr>
          <p:spPr>
            <a:xfrm rot="8100000">
              <a:off x="4497077" y="266660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MH_SubTitle_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600575" y="2752395"/>
              <a:ext cx="824405" cy="824402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169" name="组合 168"/>
            <p:cNvGrpSpPr/>
            <p:nvPr/>
          </p:nvGrpSpPr>
          <p:grpSpPr>
            <a:xfrm>
              <a:off x="4808015" y="3023857"/>
              <a:ext cx="486822" cy="301830"/>
              <a:chOff x="9348930" y="1711217"/>
              <a:chExt cx="317501" cy="196850"/>
            </a:xfrm>
            <a:solidFill>
              <a:schemeClr val="bg1"/>
            </a:solidFill>
          </p:grpSpPr>
          <p:sp>
            <p:nvSpPr>
              <p:cNvPr id="166" name="Freeform 624"/>
              <p:cNvSpPr>
                <a:spLocks noEditPoints="1"/>
              </p:cNvSpPr>
              <p:nvPr/>
            </p:nvSpPr>
            <p:spPr bwMode="auto">
              <a:xfrm>
                <a:off x="9537843" y="1719155"/>
                <a:ext cx="128588" cy="128587"/>
              </a:xfrm>
              <a:custGeom>
                <a:avLst/>
                <a:gdLst>
                  <a:gd name="T0" fmla="*/ 28 w 32"/>
                  <a:gd name="T1" fmla="*/ 24 h 32"/>
                  <a:gd name="T2" fmla="*/ 28 w 32"/>
                  <a:gd name="T3" fmla="*/ 22 h 32"/>
                  <a:gd name="T4" fmla="*/ 30 w 32"/>
                  <a:gd name="T5" fmla="*/ 21 h 32"/>
                  <a:gd name="T6" fmla="*/ 32 w 32"/>
                  <a:gd name="T7" fmla="*/ 20 h 32"/>
                  <a:gd name="T8" fmla="*/ 31 w 32"/>
                  <a:gd name="T9" fmla="*/ 17 h 32"/>
                  <a:gd name="T10" fmla="*/ 29 w 32"/>
                  <a:gd name="T11" fmla="*/ 15 h 32"/>
                  <a:gd name="T12" fmla="*/ 31 w 32"/>
                  <a:gd name="T13" fmla="*/ 14 h 32"/>
                  <a:gd name="T14" fmla="*/ 31 w 32"/>
                  <a:gd name="T15" fmla="*/ 11 h 32"/>
                  <a:gd name="T16" fmla="*/ 29 w 32"/>
                  <a:gd name="T17" fmla="*/ 10 h 32"/>
                  <a:gd name="T18" fmla="*/ 27 w 32"/>
                  <a:gd name="T19" fmla="*/ 9 h 32"/>
                  <a:gd name="T20" fmla="*/ 28 w 32"/>
                  <a:gd name="T21" fmla="*/ 7 h 32"/>
                  <a:gd name="T22" fmla="*/ 27 w 32"/>
                  <a:gd name="T23" fmla="*/ 5 h 32"/>
                  <a:gd name="T24" fmla="*/ 24 w 32"/>
                  <a:gd name="T25" fmla="*/ 4 h 32"/>
                  <a:gd name="T26" fmla="*/ 23 w 32"/>
                  <a:gd name="T27" fmla="*/ 5 h 32"/>
                  <a:gd name="T28" fmla="*/ 21 w 32"/>
                  <a:gd name="T29" fmla="*/ 3 h 32"/>
                  <a:gd name="T30" fmla="*/ 20 w 32"/>
                  <a:gd name="T31" fmla="*/ 1 h 32"/>
                  <a:gd name="T32" fmla="*/ 17 w 32"/>
                  <a:gd name="T33" fmla="*/ 2 h 32"/>
                  <a:gd name="T34" fmla="*/ 15 w 32"/>
                  <a:gd name="T35" fmla="*/ 3 h 32"/>
                  <a:gd name="T36" fmla="*/ 14 w 32"/>
                  <a:gd name="T37" fmla="*/ 2 h 32"/>
                  <a:gd name="T38" fmla="*/ 12 w 32"/>
                  <a:gd name="T39" fmla="*/ 1 h 32"/>
                  <a:gd name="T40" fmla="*/ 10 w 32"/>
                  <a:gd name="T41" fmla="*/ 3 h 32"/>
                  <a:gd name="T42" fmla="*/ 9 w 32"/>
                  <a:gd name="T43" fmla="*/ 5 h 32"/>
                  <a:gd name="T44" fmla="*/ 7 w 32"/>
                  <a:gd name="T45" fmla="*/ 5 h 32"/>
                  <a:gd name="T46" fmla="*/ 5 w 32"/>
                  <a:gd name="T47" fmla="*/ 5 h 32"/>
                  <a:gd name="T48" fmla="*/ 4 w 32"/>
                  <a:gd name="T49" fmla="*/ 8 h 32"/>
                  <a:gd name="T50" fmla="*/ 5 w 32"/>
                  <a:gd name="T51" fmla="*/ 10 h 32"/>
                  <a:gd name="T52" fmla="*/ 3 w 32"/>
                  <a:gd name="T53" fmla="*/ 11 h 32"/>
                  <a:gd name="T54" fmla="*/ 1 w 32"/>
                  <a:gd name="T55" fmla="*/ 13 h 32"/>
                  <a:gd name="T56" fmla="*/ 2 w 32"/>
                  <a:gd name="T57" fmla="*/ 15 h 32"/>
                  <a:gd name="T58" fmla="*/ 3 w 32"/>
                  <a:gd name="T59" fmla="*/ 17 h 32"/>
                  <a:gd name="T60" fmla="*/ 2 w 32"/>
                  <a:gd name="T61" fmla="*/ 18 h 32"/>
                  <a:gd name="T62" fmla="*/ 1 w 32"/>
                  <a:gd name="T63" fmla="*/ 21 h 32"/>
                  <a:gd name="T64" fmla="*/ 3 w 32"/>
                  <a:gd name="T65" fmla="*/ 22 h 32"/>
                  <a:gd name="T66" fmla="*/ 5 w 32"/>
                  <a:gd name="T67" fmla="*/ 23 h 32"/>
                  <a:gd name="T68" fmla="*/ 5 w 32"/>
                  <a:gd name="T69" fmla="*/ 25 h 32"/>
                  <a:gd name="T70" fmla="*/ 5 w 32"/>
                  <a:gd name="T71" fmla="*/ 28 h 32"/>
                  <a:gd name="T72" fmla="*/ 8 w 32"/>
                  <a:gd name="T73" fmla="*/ 28 h 32"/>
                  <a:gd name="T74" fmla="*/ 11 w 32"/>
                  <a:gd name="T75" fmla="*/ 28 h 32"/>
                  <a:gd name="T76" fmla="*/ 11 w 32"/>
                  <a:gd name="T77" fmla="*/ 30 h 32"/>
                  <a:gd name="T78" fmla="*/ 13 w 32"/>
                  <a:gd name="T79" fmla="*/ 32 h 32"/>
                  <a:gd name="T80" fmla="*/ 15 w 32"/>
                  <a:gd name="T81" fmla="*/ 31 h 32"/>
                  <a:gd name="T82" fmla="*/ 17 w 32"/>
                  <a:gd name="T83" fmla="*/ 29 h 32"/>
                  <a:gd name="T84" fmla="*/ 18 w 32"/>
                  <a:gd name="T85" fmla="*/ 30 h 32"/>
                  <a:gd name="T86" fmla="*/ 21 w 32"/>
                  <a:gd name="T87" fmla="*/ 31 h 32"/>
                  <a:gd name="T88" fmla="*/ 22 w 32"/>
                  <a:gd name="T89" fmla="*/ 29 h 32"/>
                  <a:gd name="T90" fmla="*/ 23 w 32"/>
                  <a:gd name="T91" fmla="*/ 27 h 32"/>
                  <a:gd name="T92" fmla="*/ 25 w 32"/>
                  <a:gd name="T93" fmla="*/ 27 h 32"/>
                  <a:gd name="T94" fmla="*/ 28 w 32"/>
                  <a:gd name="T95" fmla="*/ 27 h 32"/>
                  <a:gd name="T96" fmla="*/ 28 w 32"/>
                  <a:gd name="T97" fmla="*/ 24 h 32"/>
                  <a:gd name="T98" fmla="*/ 10 w 32"/>
                  <a:gd name="T99" fmla="*/ 23 h 32"/>
                  <a:gd name="T100" fmla="*/ 10 w 32"/>
                  <a:gd name="T101" fmla="*/ 10 h 32"/>
                  <a:gd name="T102" fmla="*/ 22 w 32"/>
                  <a:gd name="T103" fmla="*/ 9 h 32"/>
                  <a:gd name="T104" fmla="*/ 23 w 32"/>
                  <a:gd name="T105" fmla="*/ 22 h 32"/>
                  <a:gd name="T106" fmla="*/ 10 w 32"/>
                  <a:gd name="T10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" h="32">
                    <a:moveTo>
                      <a:pt x="28" y="24"/>
                    </a:moveTo>
                    <a:cubicBezTo>
                      <a:pt x="28" y="24"/>
                      <a:pt x="28" y="22"/>
                      <a:pt x="28" y="22"/>
                    </a:cubicBezTo>
                    <a:cubicBezTo>
                      <a:pt x="28" y="21"/>
                      <a:pt x="29" y="21"/>
                      <a:pt x="30" y="21"/>
                    </a:cubicBezTo>
                    <a:cubicBezTo>
                      <a:pt x="31" y="22"/>
                      <a:pt x="31" y="21"/>
                      <a:pt x="32" y="20"/>
                    </a:cubicBezTo>
                    <a:cubicBezTo>
                      <a:pt x="32" y="19"/>
                      <a:pt x="31" y="18"/>
                      <a:pt x="31" y="17"/>
                    </a:cubicBezTo>
                    <a:cubicBezTo>
                      <a:pt x="30" y="17"/>
                      <a:pt x="29" y="16"/>
                      <a:pt x="29" y="15"/>
                    </a:cubicBezTo>
                    <a:cubicBezTo>
                      <a:pt x="29" y="15"/>
                      <a:pt x="30" y="14"/>
                      <a:pt x="31" y="14"/>
                    </a:cubicBezTo>
                    <a:cubicBezTo>
                      <a:pt x="31" y="14"/>
                      <a:pt x="32" y="13"/>
                      <a:pt x="31" y="11"/>
                    </a:cubicBezTo>
                    <a:cubicBezTo>
                      <a:pt x="31" y="10"/>
                      <a:pt x="30" y="10"/>
                      <a:pt x="29" y="10"/>
                    </a:cubicBezTo>
                    <a:cubicBezTo>
                      <a:pt x="29" y="10"/>
                      <a:pt x="27" y="9"/>
                      <a:pt x="27" y="9"/>
                    </a:cubicBezTo>
                    <a:cubicBezTo>
                      <a:pt x="27" y="8"/>
                      <a:pt x="27" y="8"/>
                      <a:pt x="28" y="7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6" y="4"/>
                      <a:pt x="25" y="4"/>
                      <a:pt x="24" y="4"/>
                    </a:cubicBezTo>
                    <a:cubicBezTo>
                      <a:pt x="24" y="5"/>
                      <a:pt x="23" y="5"/>
                      <a:pt x="23" y="5"/>
                    </a:cubicBezTo>
                    <a:cubicBezTo>
                      <a:pt x="22" y="5"/>
                      <a:pt x="21" y="3"/>
                      <a:pt x="21" y="3"/>
                    </a:cubicBezTo>
                    <a:cubicBezTo>
                      <a:pt x="22" y="2"/>
                      <a:pt x="21" y="1"/>
                      <a:pt x="20" y="1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4" y="1"/>
                      <a:pt x="13" y="1"/>
                      <a:pt x="12" y="1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7" y="4"/>
                      <a:pt x="5" y="4"/>
                      <a:pt x="5" y="5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5" y="8"/>
                      <a:pt x="5" y="10"/>
                      <a:pt x="5" y="10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2" y="11"/>
                      <a:pt x="1" y="11"/>
                      <a:pt x="1" y="13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5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2"/>
                      <a:pt x="2" y="23"/>
                      <a:pt x="3" y="22"/>
                    </a:cubicBezTo>
                    <a:cubicBezTo>
                      <a:pt x="4" y="22"/>
                      <a:pt x="5" y="23"/>
                      <a:pt x="5" y="23"/>
                    </a:cubicBezTo>
                    <a:cubicBezTo>
                      <a:pt x="6" y="24"/>
                      <a:pt x="5" y="25"/>
                      <a:pt x="5" y="25"/>
                    </a:cubicBezTo>
                    <a:cubicBezTo>
                      <a:pt x="4" y="26"/>
                      <a:pt x="5" y="27"/>
                      <a:pt x="5" y="28"/>
                    </a:cubicBezTo>
                    <a:cubicBezTo>
                      <a:pt x="6" y="29"/>
                      <a:pt x="7" y="29"/>
                      <a:pt x="8" y="28"/>
                    </a:cubicBezTo>
                    <a:cubicBezTo>
                      <a:pt x="9" y="27"/>
                      <a:pt x="10" y="28"/>
                      <a:pt x="11" y="28"/>
                    </a:cubicBezTo>
                    <a:cubicBezTo>
                      <a:pt x="11" y="28"/>
                      <a:pt x="11" y="29"/>
                      <a:pt x="11" y="30"/>
                    </a:cubicBezTo>
                    <a:cubicBezTo>
                      <a:pt x="11" y="30"/>
                      <a:pt x="12" y="31"/>
                      <a:pt x="13" y="32"/>
                    </a:cubicBezTo>
                    <a:cubicBezTo>
                      <a:pt x="14" y="32"/>
                      <a:pt x="15" y="31"/>
                      <a:pt x="15" y="31"/>
                    </a:cubicBezTo>
                    <a:cubicBezTo>
                      <a:pt x="15" y="30"/>
                      <a:pt x="17" y="29"/>
                      <a:pt x="17" y="29"/>
                    </a:cubicBezTo>
                    <a:cubicBezTo>
                      <a:pt x="18" y="29"/>
                      <a:pt x="18" y="30"/>
                      <a:pt x="18" y="30"/>
                    </a:cubicBezTo>
                    <a:cubicBezTo>
                      <a:pt x="19" y="31"/>
                      <a:pt x="20" y="32"/>
                      <a:pt x="21" y="31"/>
                    </a:cubicBezTo>
                    <a:cubicBezTo>
                      <a:pt x="22" y="31"/>
                      <a:pt x="23" y="30"/>
                      <a:pt x="22" y="29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4" y="27"/>
                      <a:pt x="25" y="27"/>
                      <a:pt x="25" y="27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9" y="26"/>
                      <a:pt x="29" y="25"/>
                      <a:pt x="28" y="24"/>
                    </a:cubicBezTo>
                    <a:close/>
                    <a:moveTo>
                      <a:pt x="10" y="23"/>
                    </a:moveTo>
                    <a:cubicBezTo>
                      <a:pt x="6" y="19"/>
                      <a:pt x="6" y="14"/>
                      <a:pt x="10" y="10"/>
                    </a:cubicBezTo>
                    <a:cubicBezTo>
                      <a:pt x="13" y="6"/>
                      <a:pt x="19" y="6"/>
                      <a:pt x="22" y="9"/>
                    </a:cubicBezTo>
                    <a:cubicBezTo>
                      <a:pt x="26" y="13"/>
                      <a:pt x="26" y="19"/>
                      <a:pt x="23" y="22"/>
                    </a:cubicBezTo>
                    <a:cubicBezTo>
                      <a:pt x="19" y="26"/>
                      <a:pt x="14" y="26"/>
                      <a:pt x="1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625"/>
              <p:cNvSpPr>
                <a:spLocks noEditPoints="1"/>
              </p:cNvSpPr>
              <p:nvPr/>
            </p:nvSpPr>
            <p:spPr bwMode="auto">
              <a:xfrm>
                <a:off x="9348930" y="1711217"/>
                <a:ext cx="196850" cy="196850"/>
              </a:xfrm>
              <a:custGeom>
                <a:avLst/>
                <a:gdLst>
                  <a:gd name="T0" fmla="*/ 43 w 49"/>
                  <a:gd name="T1" fmla="*/ 37 h 49"/>
                  <a:gd name="T2" fmla="*/ 42 w 49"/>
                  <a:gd name="T3" fmla="*/ 33 h 49"/>
                  <a:gd name="T4" fmla="*/ 45 w 49"/>
                  <a:gd name="T5" fmla="*/ 33 h 49"/>
                  <a:gd name="T6" fmla="*/ 48 w 49"/>
                  <a:gd name="T7" fmla="*/ 30 h 49"/>
                  <a:gd name="T8" fmla="*/ 47 w 49"/>
                  <a:gd name="T9" fmla="*/ 26 h 49"/>
                  <a:gd name="T10" fmla="*/ 44 w 49"/>
                  <a:gd name="T11" fmla="*/ 23 h 49"/>
                  <a:gd name="T12" fmla="*/ 46 w 49"/>
                  <a:gd name="T13" fmla="*/ 21 h 49"/>
                  <a:gd name="T14" fmla="*/ 48 w 49"/>
                  <a:gd name="T15" fmla="*/ 17 h 49"/>
                  <a:gd name="T16" fmla="*/ 45 w 49"/>
                  <a:gd name="T17" fmla="*/ 15 h 49"/>
                  <a:gd name="T18" fmla="*/ 41 w 49"/>
                  <a:gd name="T19" fmla="*/ 13 h 49"/>
                  <a:gd name="T20" fmla="*/ 42 w 49"/>
                  <a:gd name="T21" fmla="*/ 10 h 49"/>
                  <a:gd name="T22" fmla="*/ 41 w 49"/>
                  <a:gd name="T23" fmla="*/ 6 h 49"/>
                  <a:gd name="T24" fmla="*/ 37 w 49"/>
                  <a:gd name="T25" fmla="*/ 6 h 49"/>
                  <a:gd name="T26" fmla="*/ 34 w 49"/>
                  <a:gd name="T27" fmla="*/ 7 h 49"/>
                  <a:gd name="T28" fmla="*/ 32 w 49"/>
                  <a:gd name="T29" fmla="*/ 3 h 49"/>
                  <a:gd name="T30" fmla="*/ 30 w 49"/>
                  <a:gd name="T31" fmla="*/ 0 h 49"/>
                  <a:gd name="T32" fmla="*/ 26 w 49"/>
                  <a:gd name="T33" fmla="*/ 2 h 49"/>
                  <a:gd name="T34" fmla="*/ 23 w 49"/>
                  <a:gd name="T35" fmla="*/ 4 h 49"/>
                  <a:gd name="T36" fmla="*/ 21 w 49"/>
                  <a:gd name="T37" fmla="*/ 2 h 49"/>
                  <a:gd name="T38" fmla="*/ 17 w 49"/>
                  <a:gd name="T39" fmla="*/ 1 h 49"/>
                  <a:gd name="T40" fmla="*/ 15 w 49"/>
                  <a:gd name="T41" fmla="*/ 4 h 49"/>
                  <a:gd name="T42" fmla="*/ 13 w 49"/>
                  <a:gd name="T43" fmla="*/ 8 h 49"/>
                  <a:gd name="T44" fmla="*/ 10 w 49"/>
                  <a:gd name="T45" fmla="*/ 7 h 49"/>
                  <a:gd name="T46" fmla="*/ 6 w 49"/>
                  <a:gd name="T47" fmla="*/ 8 h 49"/>
                  <a:gd name="T48" fmla="*/ 6 w 49"/>
                  <a:gd name="T49" fmla="*/ 12 h 49"/>
                  <a:gd name="T50" fmla="*/ 6 w 49"/>
                  <a:gd name="T51" fmla="*/ 16 h 49"/>
                  <a:gd name="T52" fmla="*/ 3 w 49"/>
                  <a:gd name="T53" fmla="*/ 16 h 49"/>
                  <a:gd name="T54" fmla="*/ 0 w 49"/>
                  <a:gd name="T55" fmla="*/ 19 h 49"/>
                  <a:gd name="T56" fmla="*/ 2 w 49"/>
                  <a:gd name="T57" fmla="*/ 23 h 49"/>
                  <a:gd name="T58" fmla="*/ 4 w 49"/>
                  <a:gd name="T59" fmla="*/ 26 h 49"/>
                  <a:gd name="T60" fmla="*/ 2 w 49"/>
                  <a:gd name="T61" fmla="*/ 28 h 49"/>
                  <a:gd name="T62" fmla="*/ 1 w 49"/>
                  <a:gd name="T63" fmla="*/ 32 h 49"/>
                  <a:gd name="T64" fmla="*/ 4 w 49"/>
                  <a:gd name="T65" fmla="*/ 34 h 49"/>
                  <a:gd name="T66" fmla="*/ 7 w 49"/>
                  <a:gd name="T67" fmla="*/ 36 h 49"/>
                  <a:gd name="T68" fmla="*/ 7 w 49"/>
                  <a:gd name="T69" fmla="*/ 39 h 49"/>
                  <a:gd name="T70" fmla="*/ 7 w 49"/>
                  <a:gd name="T71" fmla="*/ 42 h 49"/>
                  <a:gd name="T72" fmla="*/ 11 w 49"/>
                  <a:gd name="T73" fmla="*/ 43 h 49"/>
                  <a:gd name="T74" fmla="*/ 15 w 49"/>
                  <a:gd name="T75" fmla="*/ 43 h 49"/>
                  <a:gd name="T76" fmla="*/ 16 w 49"/>
                  <a:gd name="T77" fmla="*/ 45 h 49"/>
                  <a:gd name="T78" fmla="*/ 19 w 49"/>
                  <a:gd name="T79" fmla="*/ 48 h 49"/>
                  <a:gd name="T80" fmla="*/ 22 w 49"/>
                  <a:gd name="T81" fmla="*/ 47 h 49"/>
                  <a:gd name="T82" fmla="*/ 26 w 49"/>
                  <a:gd name="T83" fmla="*/ 45 h 49"/>
                  <a:gd name="T84" fmla="*/ 28 w 49"/>
                  <a:gd name="T85" fmla="*/ 47 h 49"/>
                  <a:gd name="T86" fmla="*/ 31 w 49"/>
                  <a:gd name="T87" fmla="*/ 48 h 49"/>
                  <a:gd name="T88" fmla="*/ 34 w 49"/>
                  <a:gd name="T89" fmla="*/ 45 h 49"/>
                  <a:gd name="T90" fmla="*/ 35 w 49"/>
                  <a:gd name="T91" fmla="*/ 41 h 49"/>
                  <a:gd name="T92" fmla="*/ 38 w 49"/>
                  <a:gd name="T93" fmla="*/ 42 h 49"/>
                  <a:gd name="T94" fmla="*/ 42 w 49"/>
                  <a:gd name="T95" fmla="*/ 41 h 49"/>
                  <a:gd name="T96" fmla="*/ 43 w 49"/>
                  <a:gd name="T97" fmla="*/ 37 h 49"/>
                  <a:gd name="T98" fmla="*/ 15 w 49"/>
                  <a:gd name="T99" fmla="*/ 35 h 49"/>
                  <a:gd name="T100" fmla="*/ 14 w 49"/>
                  <a:gd name="T101" fmla="*/ 15 h 49"/>
                  <a:gd name="T102" fmla="*/ 34 w 49"/>
                  <a:gd name="T103" fmla="*/ 14 h 49"/>
                  <a:gd name="T104" fmla="*/ 35 w 49"/>
                  <a:gd name="T105" fmla="*/ 34 h 49"/>
                  <a:gd name="T106" fmla="*/ 15 w 49"/>
                  <a:gd name="T107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49">
                    <a:moveTo>
                      <a:pt x="43" y="37"/>
                    </a:moveTo>
                    <a:cubicBezTo>
                      <a:pt x="42" y="36"/>
                      <a:pt x="42" y="34"/>
                      <a:pt x="42" y="33"/>
                    </a:cubicBezTo>
                    <a:cubicBezTo>
                      <a:pt x="43" y="33"/>
                      <a:pt x="44" y="32"/>
                      <a:pt x="45" y="33"/>
                    </a:cubicBezTo>
                    <a:cubicBezTo>
                      <a:pt x="46" y="33"/>
                      <a:pt x="48" y="32"/>
                      <a:pt x="48" y="30"/>
                    </a:cubicBezTo>
                    <a:cubicBezTo>
                      <a:pt x="49" y="28"/>
                      <a:pt x="48" y="26"/>
                      <a:pt x="47" y="26"/>
                    </a:cubicBezTo>
                    <a:cubicBezTo>
                      <a:pt x="45" y="26"/>
                      <a:pt x="44" y="24"/>
                      <a:pt x="44" y="23"/>
                    </a:cubicBezTo>
                    <a:cubicBezTo>
                      <a:pt x="44" y="22"/>
                      <a:pt x="45" y="21"/>
                      <a:pt x="46" y="21"/>
                    </a:cubicBezTo>
                    <a:cubicBezTo>
                      <a:pt x="48" y="21"/>
                      <a:pt x="48" y="19"/>
                      <a:pt x="48" y="17"/>
                    </a:cubicBezTo>
                    <a:cubicBezTo>
                      <a:pt x="47" y="15"/>
                      <a:pt x="46" y="14"/>
                      <a:pt x="45" y="15"/>
                    </a:cubicBezTo>
                    <a:cubicBezTo>
                      <a:pt x="43" y="15"/>
                      <a:pt x="41" y="14"/>
                      <a:pt x="41" y="13"/>
                    </a:cubicBezTo>
                    <a:cubicBezTo>
                      <a:pt x="40" y="12"/>
                      <a:pt x="41" y="11"/>
                      <a:pt x="42" y="10"/>
                    </a:cubicBezTo>
                    <a:cubicBezTo>
                      <a:pt x="43" y="9"/>
                      <a:pt x="42" y="8"/>
                      <a:pt x="41" y="6"/>
                    </a:cubicBezTo>
                    <a:cubicBezTo>
                      <a:pt x="40" y="5"/>
                      <a:pt x="38" y="5"/>
                      <a:pt x="37" y="6"/>
                    </a:cubicBezTo>
                    <a:cubicBezTo>
                      <a:pt x="36" y="7"/>
                      <a:pt x="35" y="7"/>
                      <a:pt x="34" y="7"/>
                    </a:cubicBezTo>
                    <a:cubicBezTo>
                      <a:pt x="34" y="6"/>
                      <a:pt x="32" y="5"/>
                      <a:pt x="32" y="3"/>
                    </a:cubicBezTo>
                    <a:cubicBezTo>
                      <a:pt x="33" y="2"/>
                      <a:pt x="31" y="1"/>
                      <a:pt x="30" y="0"/>
                    </a:cubicBezTo>
                    <a:cubicBezTo>
                      <a:pt x="28" y="0"/>
                      <a:pt x="26" y="1"/>
                      <a:pt x="26" y="2"/>
                    </a:cubicBezTo>
                    <a:cubicBezTo>
                      <a:pt x="26" y="3"/>
                      <a:pt x="24" y="4"/>
                      <a:pt x="23" y="4"/>
                    </a:cubicBezTo>
                    <a:cubicBezTo>
                      <a:pt x="22" y="4"/>
                      <a:pt x="21" y="3"/>
                      <a:pt x="21" y="2"/>
                    </a:cubicBezTo>
                    <a:cubicBezTo>
                      <a:pt x="20" y="1"/>
                      <a:pt x="19" y="0"/>
                      <a:pt x="17" y="1"/>
                    </a:cubicBezTo>
                    <a:cubicBezTo>
                      <a:pt x="15" y="1"/>
                      <a:pt x="14" y="3"/>
                      <a:pt x="15" y="4"/>
                    </a:cubicBezTo>
                    <a:cubicBezTo>
                      <a:pt x="15" y="5"/>
                      <a:pt x="14" y="7"/>
                      <a:pt x="13" y="8"/>
                    </a:cubicBezTo>
                    <a:cubicBezTo>
                      <a:pt x="12" y="8"/>
                      <a:pt x="11" y="8"/>
                      <a:pt x="10" y="7"/>
                    </a:cubicBezTo>
                    <a:cubicBezTo>
                      <a:pt x="9" y="6"/>
                      <a:pt x="7" y="6"/>
                      <a:pt x="6" y="8"/>
                    </a:cubicBezTo>
                    <a:cubicBezTo>
                      <a:pt x="5" y="9"/>
                      <a:pt x="5" y="11"/>
                      <a:pt x="6" y="12"/>
                    </a:cubicBezTo>
                    <a:cubicBezTo>
                      <a:pt x="7" y="12"/>
                      <a:pt x="6" y="15"/>
                      <a:pt x="6" y="16"/>
                    </a:cubicBezTo>
                    <a:cubicBezTo>
                      <a:pt x="6" y="16"/>
                      <a:pt x="4" y="17"/>
                      <a:pt x="3" y="16"/>
                    </a:cubicBezTo>
                    <a:cubicBezTo>
                      <a:pt x="2" y="16"/>
                      <a:pt x="1" y="17"/>
                      <a:pt x="0" y="19"/>
                    </a:cubicBezTo>
                    <a:cubicBezTo>
                      <a:pt x="0" y="21"/>
                      <a:pt x="0" y="22"/>
                      <a:pt x="2" y="23"/>
                    </a:cubicBezTo>
                    <a:cubicBezTo>
                      <a:pt x="3" y="23"/>
                      <a:pt x="4" y="25"/>
                      <a:pt x="4" y="26"/>
                    </a:cubicBezTo>
                    <a:cubicBezTo>
                      <a:pt x="4" y="27"/>
                      <a:pt x="3" y="27"/>
                      <a:pt x="2" y="28"/>
                    </a:cubicBezTo>
                    <a:cubicBezTo>
                      <a:pt x="1" y="28"/>
                      <a:pt x="0" y="30"/>
                      <a:pt x="1" y="32"/>
                    </a:cubicBezTo>
                    <a:cubicBezTo>
                      <a:pt x="1" y="33"/>
                      <a:pt x="3" y="34"/>
                      <a:pt x="4" y="34"/>
                    </a:cubicBezTo>
                    <a:cubicBezTo>
                      <a:pt x="5" y="34"/>
                      <a:pt x="7" y="35"/>
                      <a:pt x="7" y="36"/>
                    </a:cubicBezTo>
                    <a:cubicBezTo>
                      <a:pt x="8" y="36"/>
                      <a:pt x="7" y="38"/>
                      <a:pt x="7" y="39"/>
                    </a:cubicBezTo>
                    <a:cubicBezTo>
                      <a:pt x="6" y="39"/>
                      <a:pt x="6" y="41"/>
                      <a:pt x="7" y="42"/>
                    </a:cubicBezTo>
                    <a:cubicBezTo>
                      <a:pt x="9" y="44"/>
                      <a:pt x="10" y="44"/>
                      <a:pt x="11" y="43"/>
                    </a:cubicBezTo>
                    <a:cubicBezTo>
                      <a:pt x="12" y="42"/>
                      <a:pt x="15" y="42"/>
                      <a:pt x="15" y="43"/>
                    </a:cubicBezTo>
                    <a:cubicBezTo>
                      <a:pt x="16" y="43"/>
                      <a:pt x="16" y="44"/>
                      <a:pt x="16" y="45"/>
                    </a:cubicBezTo>
                    <a:cubicBezTo>
                      <a:pt x="16" y="47"/>
                      <a:pt x="17" y="48"/>
                      <a:pt x="19" y="48"/>
                    </a:cubicBezTo>
                    <a:cubicBezTo>
                      <a:pt x="20" y="49"/>
                      <a:pt x="22" y="48"/>
                      <a:pt x="22" y="47"/>
                    </a:cubicBezTo>
                    <a:cubicBezTo>
                      <a:pt x="23" y="46"/>
                      <a:pt x="25" y="45"/>
                      <a:pt x="26" y="45"/>
                    </a:cubicBezTo>
                    <a:cubicBezTo>
                      <a:pt x="26" y="44"/>
                      <a:pt x="27" y="45"/>
                      <a:pt x="28" y="47"/>
                    </a:cubicBezTo>
                    <a:cubicBezTo>
                      <a:pt x="28" y="48"/>
                      <a:pt x="30" y="49"/>
                      <a:pt x="31" y="48"/>
                    </a:cubicBezTo>
                    <a:cubicBezTo>
                      <a:pt x="33" y="47"/>
                      <a:pt x="34" y="46"/>
                      <a:pt x="34" y="45"/>
                    </a:cubicBezTo>
                    <a:cubicBezTo>
                      <a:pt x="33" y="44"/>
                      <a:pt x="35" y="42"/>
                      <a:pt x="35" y="41"/>
                    </a:cubicBezTo>
                    <a:cubicBezTo>
                      <a:pt x="36" y="41"/>
                      <a:pt x="37" y="41"/>
                      <a:pt x="38" y="42"/>
                    </a:cubicBezTo>
                    <a:cubicBezTo>
                      <a:pt x="39" y="43"/>
                      <a:pt x="41" y="43"/>
                      <a:pt x="42" y="41"/>
                    </a:cubicBezTo>
                    <a:cubicBezTo>
                      <a:pt x="43" y="40"/>
                      <a:pt x="44" y="38"/>
                      <a:pt x="43" y="37"/>
                    </a:cubicBezTo>
                    <a:close/>
                    <a:moveTo>
                      <a:pt x="15" y="35"/>
                    </a:moveTo>
                    <a:cubicBezTo>
                      <a:pt x="9" y="29"/>
                      <a:pt x="8" y="20"/>
                      <a:pt x="14" y="15"/>
                    </a:cubicBezTo>
                    <a:cubicBezTo>
                      <a:pt x="19" y="9"/>
                      <a:pt x="28" y="9"/>
                      <a:pt x="34" y="14"/>
                    </a:cubicBezTo>
                    <a:cubicBezTo>
                      <a:pt x="40" y="19"/>
                      <a:pt x="40" y="28"/>
                      <a:pt x="35" y="34"/>
                    </a:cubicBezTo>
                    <a:cubicBezTo>
                      <a:pt x="29" y="40"/>
                      <a:pt x="20" y="40"/>
                      <a:pt x="1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626"/>
              <p:cNvSpPr/>
              <p:nvPr/>
            </p:nvSpPr>
            <p:spPr bwMode="auto">
              <a:xfrm>
                <a:off x="9401318" y="1763605"/>
                <a:ext cx="87313" cy="87312"/>
              </a:xfrm>
              <a:custGeom>
                <a:avLst/>
                <a:gdLst>
                  <a:gd name="T0" fmla="*/ 18 w 22"/>
                  <a:gd name="T1" fmla="*/ 18 h 22"/>
                  <a:gd name="T2" fmla="*/ 4 w 22"/>
                  <a:gd name="T3" fmla="*/ 18 h 22"/>
                  <a:gd name="T4" fmla="*/ 4 w 22"/>
                  <a:gd name="T5" fmla="*/ 4 h 22"/>
                  <a:gd name="T6" fmla="*/ 18 w 22"/>
                  <a:gd name="T7" fmla="*/ 4 h 22"/>
                  <a:gd name="T8" fmla="*/ 18 w 22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18"/>
                    </a:moveTo>
                    <a:cubicBezTo>
                      <a:pt x="14" y="22"/>
                      <a:pt x="8" y="22"/>
                      <a:pt x="4" y="18"/>
                    </a:cubicBezTo>
                    <a:cubicBezTo>
                      <a:pt x="0" y="15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ubicBezTo>
                      <a:pt x="22" y="8"/>
                      <a:pt x="22" y="15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658750" y="3774293"/>
            <a:ext cx="1017124" cy="1017122"/>
            <a:chOff x="5658750" y="3774293"/>
            <a:chExt cx="1017124" cy="1017122"/>
          </a:xfrm>
        </p:grpSpPr>
        <p:sp>
          <p:nvSpPr>
            <p:cNvPr id="141" name="泪滴形 140"/>
            <p:cNvSpPr/>
            <p:nvPr/>
          </p:nvSpPr>
          <p:spPr>
            <a:xfrm rot="8100000">
              <a:off x="5658750" y="3774293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MH_SubTitle_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762248" y="3860082"/>
              <a:ext cx="824405" cy="824402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177" name="组合 176"/>
            <p:cNvGrpSpPr/>
            <p:nvPr/>
          </p:nvGrpSpPr>
          <p:grpSpPr>
            <a:xfrm>
              <a:off x="5979421" y="4070509"/>
              <a:ext cx="425968" cy="406496"/>
              <a:chOff x="7618556" y="1252430"/>
              <a:chExt cx="277813" cy="265112"/>
            </a:xfrm>
            <a:solidFill>
              <a:schemeClr val="bg1"/>
            </a:solidFill>
          </p:grpSpPr>
          <p:sp>
            <p:nvSpPr>
              <p:cNvPr id="170" name="Freeform 372"/>
              <p:cNvSpPr/>
              <p:nvPr/>
            </p:nvSpPr>
            <p:spPr bwMode="auto">
              <a:xfrm>
                <a:off x="7647131" y="1341330"/>
                <a:ext cx="31750" cy="139700"/>
              </a:xfrm>
              <a:custGeom>
                <a:avLst/>
                <a:gdLst>
                  <a:gd name="T0" fmla="*/ 8 w 8"/>
                  <a:gd name="T1" fmla="*/ 34 h 35"/>
                  <a:gd name="T2" fmla="*/ 7 w 8"/>
                  <a:gd name="T3" fmla="*/ 35 h 35"/>
                  <a:gd name="T4" fmla="*/ 2 w 8"/>
                  <a:gd name="T5" fmla="*/ 35 h 35"/>
                  <a:gd name="T6" fmla="*/ 0 w 8"/>
                  <a:gd name="T7" fmla="*/ 34 h 35"/>
                  <a:gd name="T8" fmla="*/ 0 w 8"/>
                  <a:gd name="T9" fmla="*/ 1 h 35"/>
                  <a:gd name="T10" fmla="*/ 2 w 8"/>
                  <a:gd name="T11" fmla="*/ 0 h 35"/>
                  <a:gd name="T12" fmla="*/ 7 w 8"/>
                  <a:gd name="T13" fmla="*/ 0 h 35"/>
                  <a:gd name="T14" fmla="*/ 8 w 8"/>
                  <a:gd name="T15" fmla="*/ 1 h 35"/>
                  <a:gd name="T16" fmla="*/ 8 w 8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5">
                    <a:moveTo>
                      <a:pt x="8" y="34"/>
                    </a:moveTo>
                    <a:cubicBezTo>
                      <a:pt x="8" y="35"/>
                      <a:pt x="8" y="35"/>
                      <a:pt x="7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1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1"/>
                      <a:pt x="8" y="1"/>
                    </a:cubicBez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373"/>
              <p:cNvSpPr/>
              <p:nvPr/>
            </p:nvSpPr>
            <p:spPr bwMode="auto">
              <a:xfrm>
                <a:off x="7694756" y="1341330"/>
                <a:ext cx="31750" cy="139700"/>
              </a:xfrm>
              <a:custGeom>
                <a:avLst/>
                <a:gdLst>
                  <a:gd name="T0" fmla="*/ 8 w 8"/>
                  <a:gd name="T1" fmla="*/ 34 h 35"/>
                  <a:gd name="T2" fmla="*/ 7 w 8"/>
                  <a:gd name="T3" fmla="*/ 35 h 35"/>
                  <a:gd name="T4" fmla="*/ 1 w 8"/>
                  <a:gd name="T5" fmla="*/ 35 h 35"/>
                  <a:gd name="T6" fmla="*/ 0 w 8"/>
                  <a:gd name="T7" fmla="*/ 34 h 35"/>
                  <a:gd name="T8" fmla="*/ 0 w 8"/>
                  <a:gd name="T9" fmla="*/ 1 h 35"/>
                  <a:gd name="T10" fmla="*/ 1 w 8"/>
                  <a:gd name="T11" fmla="*/ 0 h 35"/>
                  <a:gd name="T12" fmla="*/ 7 w 8"/>
                  <a:gd name="T13" fmla="*/ 0 h 35"/>
                  <a:gd name="T14" fmla="*/ 8 w 8"/>
                  <a:gd name="T15" fmla="*/ 1 h 35"/>
                  <a:gd name="T16" fmla="*/ 8 w 8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5">
                    <a:moveTo>
                      <a:pt x="8" y="34"/>
                    </a:moveTo>
                    <a:cubicBezTo>
                      <a:pt x="8" y="35"/>
                      <a:pt x="7" y="35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374"/>
              <p:cNvSpPr/>
              <p:nvPr/>
            </p:nvSpPr>
            <p:spPr bwMode="auto">
              <a:xfrm>
                <a:off x="7791593" y="1341330"/>
                <a:ext cx="28575" cy="139700"/>
              </a:xfrm>
              <a:custGeom>
                <a:avLst/>
                <a:gdLst>
                  <a:gd name="T0" fmla="*/ 7 w 7"/>
                  <a:gd name="T1" fmla="*/ 34 h 35"/>
                  <a:gd name="T2" fmla="*/ 6 w 7"/>
                  <a:gd name="T3" fmla="*/ 35 h 35"/>
                  <a:gd name="T4" fmla="*/ 1 w 7"/>
                  <a:gd name="T5" fmla="*/ 35 h 35"/>
                  <a:gd name="T6" fmla="*/ 0 w 7"/>
                  <a:gd name="T7" fmla="*/ 34 h 35"/>
                  <a:gd name="T8" fmla="*/ 0 w 7"/>
                  <a:gd name="T9" fmla="*/ 1 h 35"/>
                  <a:gd name="T10" fmla="*/ 1 w 7"/>
                  <a:gd name="T11" fmla="*/ 0 h 35"/>
                  <a:gd name="T12" fmla="*/ 6 w 7"/>
                  <a:gd name="T13" fmla="*/ 0 h 35"/>
                  <a:gd name="T14" fmla="*/ 7 w 7"/>
                  <a:gd name="T15" fmla="*/ 1 h 35"/>
                  <a:gd name="T16" fmla="*/ 7 w 7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5">
                    <a:moveTo>
                      <a:pt x="7" y="34"/>
                    </a:moveTo>
                    <a:cubicBezTo>
                      <a:pt x="7" y="35"/>
                      <a:pt x="7" y="35"/>
                      <a:pt x="6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375"/>
              <p:cNvSpPr/>
              <p:nvPr/>
            </p:nvSpPr>
            <p:spPr bwMode="auto">
              <a:xfrm>
                <a:off x="7743968" y="1341330"/>
                <a:ext cx="26988" cy="139700"/>
              </a:xfrm>
              <a:custGeom>
                <a:avLst/>
                <a:gdLst>
                  <a:gd name="T0" fmla="*/ 7 w 7"/>
                  <a:gd name="T1" fmla="*/ 34 h 35"/>
                  <a:gd name="T2" fmla="*/ 6 w 7"/>
                  <a:gd name="T3" fmla="*/ 35 h 35"/>
                  <a:gd name="T4" fmla="*/ 1 w 7"/>
                  <a:gd name="T5" fmla="*/ 35 h 35"/>
                  <a:gd name="T6" fmla="*/ 0 w 7"/>
                  <a:gd name="T7" fmla="*/ 34 h 35"/>
                  <a:gd name="T8" fmla="*/ 0 w 7"/>
                  <a:gd name="T9" fmla="*/ 1 h 35"/>
                  <a:gd name="T10" fmla="*/ 1 w 7"/>
                  <a:gd name="T11" fmla="*/ 0 h 35"/>
                  <a:gd name="T12" fmla="*/ 6 w 7"/>
                  <a:gd name="T13" fmla="*/ 0 h 35"/>
                  <a:gd name="T14" fmla="*/ 7 w 7"/>
                  <a:gd name="T15" fmla="*/ 1 h 35"/>
                  <a:gd name="T16" fmla="*/ 7 w 7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5">
                    <a:moveTo>
                      <a:pt x="7" y="34"/>
                    </a:moveTo>
                    <a:cubicBezTo>
                      <a:pt x="7" y="35"/>
                      <a:pt x="7" y="35"/>
                      <a:pt x="6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376"/>
              <p:cNvSpPr/>
              <p:nvPr/>
            </p:nvSpPr>
            <p:spPr bwMode="auto">
              <a:xfrm>
                <a:off x="7836043" y="1344505"/>
                <a:ext cx="31750" cy="136525"/>
              </a:xfrm>
              <a:custGeom>
                <a:avLst/>
                <a:gdLst>
                  <a:gd name="T0" fmla="*/ 8 w 8"/>
                  <a:gd name="T1" fmla="*/ 33 h 34"/>
                  <a:gd name="T2" fmla="*/ 7 w 8"/>
                  <a:gd name="T3" fmla="*/ 34 h 34"/>
                  <a:gd name="T4" fmla="*/ 1 w 8"/>
                  <a:gd name="T5" fmla="*/ 34 h 34"/>
                  <a:gd name="T6" fmla="*/ 0 w 8"/>
                  <a:gd name="T7" fmla="*/ 33 h 34"/>
                  <a:gd name="T8" fmla="*/ 0 w 8"/>
                  <a:gd name="T9" fmla="*/ 1 h 34"/>
                  <a:gd name="T10" fmla="*/ 1 w 8"/>
                  <a:gd name="T11" fmla="*/ 0 h 34"/>
                  <a:gd name="T12" fmla="*/ 7 w 8"/>
                  <a:gd name="T13" fmla="*/ 0 h 34"/>
                  <a:gd name="T14" fmla="*/ 8 w 8"/>
                  <a:gd name="T15" fmla="*/ 1 h 34"/>
                  <a:gd name="T16" fmla="*/ 8 w 8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4">
                    <a:moveTo>
                      <a:pt x="8" y="33"/>
                    </a:moveTo>
                    <a:cubicBezTo>
                      <a:pt x="8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1"/>
                    </a:cubicBezTo>
                    <a:lnTo>
                      <a:pt x="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377"/>
              <p:cNvSpPr/>
              <p:nvPr/>
            </p:nvSpPr>
            <p:spPr bwMode="auto">
              <a:xfrm>
                <a:off x="7634431" y="1252430"/>
                <a:ext cx="246063" cy="76200"/>
              </a:xfrm>
              <a:custGeom>
                <a:avLst/>
                <a:gdLst>
                  <a:gd name="T0" fmla="*/ 20 w 61"/>
                  <a:gd name="T1" fmla="*/ 4 h 19"/>
                  <a:gd name="T2" fmla="*/ 41 w 61"/>
                  <a:gd name="T3" fmla="*/ 4 h 19"/>
                  <a:gd name="T4" fmla="*/ 56 w 61"/>
                  <a:gd name="T5" fmla="*/ 13 h 19"/>
                  <a:gd name="T6" fmla="*/ 54 w 61"/>
                  <a:gd name="T7" fmla="*/ 19 h 19"/>
                  <a:gd name="T8" fmla="*/ 43 w 61"/>
                  <a:gd name="T9" fmla="*/ 19 h 19"/>
                  <a:gd name="T10" fmla="*/ 18 w 61"/>
                  <a:gd name="T11" fmla="*/ 19 h 19"/>
                  <a:gd name="T12" fmla="*/ 8 w 61"/>
                  <a:gd name="T13" fmla="*/ 19 h 19"/>
                  <a:gd name="T14" fmla="*/ 6 w 61"/>
                  <a:gd name="T15" fmla="*/ 13 h 19"/>
                  <a:gd name="T16" fmla="*/ 20 w 61"/>
                  <a:gd name="T1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9">
                    <a:moveTo>
                      <a:pt x="20" y="4"/>
                    </a:moveTo>
                    <a:cubicBezTo>
                      <a:pt x="26" y="0"/>
                      <a:pt x="35" y="0"/>
                      <a:pt x="41" y="4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61" y="16"/>
                      <a:pt x="61" y="19"/>
                      <a:pt x="5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36" y="19"/>
                      <a:pt x="25" y="19"/>
                      <a:pt x="1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" y="19"/>
                      <a:pt x="0" y="16"/>
                      <a:pt x="6" y="13"/>
                    </a:cubicBezTo>
                    <a:lnTo>
                      <a:pt x="2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378"/>
              <p:cNvSpPr>
                <a:spLocks noEditPoints="1"/>
              </p:cNvSpPr>
              <p:nvPr/>
            </p:nvSpPr>
            <p:spPr bwMode="auto">
              <a:xfrm>
                <a:off x="7618556" y="1485792"/>
                <a:ext cx="277813" cy="31750"/>
              </a:xfrm>
              <a:custGeom>
                <a:avLst/>
                <a:gdLst>
                  <a:gd name="T0" fmla="*/ 68 w 69"/>
                  <a:gd name="T1" fmla="*/ 0 h 8"/>
                  <a:gd name="T2" fmla="*/ 1 w 69"/>
                  <a:gd name="T3" fmla="*/ 0 h 8"/>
                  <a:gd name="T4" fmla="*/ 0 w 69"/>
                  <a:gd name="T5" fmla="*/ 1 h 8"/>
                  <a:gd name="T6" fmla="*/ 0 w 69"/>
                  <a:gd name="T7" fmla="*/ 7 h 8"/>
                  <a:gd name="T8" fmla="*/ 1 w 69"/>
                  <a:gd name="T9" fmla="*/ 8 h 8"/>
                  <a:gd name="T10" fmla="*/ 68 w 69"/>
                  <a:gd name="T11" fmla="*/ 8 h 8"/>
                  <a:gd name="T12" fmla="*/ 69 w 69"/>
                  <a:gd name="T13" fmla="*/ 7 h 8"/>
                  <a:gd name="T14" fmla="*/ 69 w 69"/>
                  <a:gd name="T15" fmla="*/ 1 h 8"/>
                  <a:gd name="T16" fmla="*/ 68 w 69"/>
                  <a:gd name="T17" fmla="*/ 0 h 8"/>
                  <a:gd name="T18" fmla="*/ 47 w 69"/>
                  <a:gd name="T19" fmla="*/ 6 h 8"/>
                  <a:gd name="T20" fmla="*/ 46 w 69"/>
                  <a:gd name="T21" fmla="*/ 7 h 8"/>
                  <a:gd name="T22" fmla="*/ 23 w 69"/>
                  <a:gd name="T23" fmla="*/ 7 h 8"/>
                  <a:gd name="T24" fmla="*/ 22 w 69"/>
                  <a:gd name="T25" fmla="*/ 6 h 8"/>
                  <a:gd name="T26" fmla="*/ 22 w 69"/>
                  <a:gd name="T27" fmla="*/ 6 h 8"/>
                  <a:gd name="T28" fmla="*/ 23 w 69"/>
                  <a:gd name="T29" fmla="*/ 5 h 8"/>
                  <a:gd name="T30" fmla="*/ 46 w 69"/>
                  <a:gd name="T31" fmla="*/ 5 h 8"/>
                  <a:gd name="T32" fmla="*/ 47 w 69"/>
                  <a:gd name="T33" fmla="*/ 6 h 8"/>
                  <a:gd name="T34" fmla="*/ 47 w 69"/>
                  <a:gd name="T35" fmla="*/ 3 h 8"/>
                  <a:gd name="T36" fmla="*/ 46 w 69"/>
                  <a:gd name="T37" fmla="*/ 4 h 8"/>
                  <a:gd name="T38" fmla="*/ 23 w 69"/>
                  <a:gd name="T39" fmla="*/ 4 h 8"/>
                  <a:gd name="T40" fmla="*/ 22 w 69"/>
                  <a:gd name="T41" fmla="*/ 3 h 8"/>
                  <a:gd name="T42" fmla="*/ 22 w 69"/>
                  <a:gd name="T43" fmla="*/ 2 h 8"/>
                  <a:gd name="T44" fmla="*/ 23 w 69"/>
                  <a:gd name="T45" fmla="*/ 2 h 8"/>
                  <a:gd name="T46" fmla="*/ 46 w 69"/>
                  <a:gd name="T47" fmla="*/ 2 h 8"/>
                  <a:gd name="T48" fmla="*/ 47 w 69"/>
                  <a:gd name="T49" fmla="*/ 2 h 8"/>
                  <a:gd name="T50" fmla="*/ 47 w 69"/>
                  <a:gd name="T5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" h="8">
                    <a:moveTo>
                      <a:pt x="6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9" y="8"/>
                      <a:pt x="69" y="8"/>
                      <a:pt x="69" y="7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0"/>
                      <a:pt x="68" y="0"/>
                    </a:cubicBezTo>
                    <a:close/>
                    <a:moveTo>
                      <a:pt x="47" y="6"/>
                    </a:moveTo>
                    <a:cubicBezTo>
                      <a:pt x="47" y="7"/>
                      <a:pt x="47" y="7"/>
                      <a:pt x="46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5"/>
                      <a:pt x="22" y="5"/>
                      <a:pt x="23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7" y="5"/>
                      <a:pt x="47" y="5"/>
                      <a:pt x="47" y="6"/>
                    </a:cubicBezTo>
                    <a:close/>
                    <a:moveTo>
                      <a:pt x="47" y="3"/>
                    </a:moveTo>
                    <a:cubicBezTo>
                      <a:pt x="47" y="3"/>
                      <a:pt x="47" y="4"/>
                      <a:pt x="46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7" y="2"/>
                      <a:pt x="47" y="2"/>
                      <a:pt x="47" y="2"/>
                    </a:cubicBezTo>
                    <a:lnTo>
                      <a:pt x="4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763339" y="2867206"/>
            <a:ext cx="1017124" cy="1017122"/>
            <a:chOff x="6763339" y="2867206"/>
            <a:chExt cx="1017124" cy="1017122"/>
          </a:xfrm>
        </p:grpSpPr>
        <p:sp>
          <p:nvSpPr>
            <p:cNvPr id="143" name="泪滴形 142"/>
            <p:cNvSpPr/>
            <p:nvPr/>
          </p:nvSpPr>
          <p:spPr>
            <a:xfrm rot="8100000">
              <a:off x="6763339" y="286720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MH_SubTitle_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866837" y="2952995"/>
              <a:ext cx="824405" cy="824402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78" name="Freeform 451"/>
            <p:cNvSpPr>
              <a:spLocks noEditPoints="1"/>
            </p:cNvSpPr>
            <p:nvPr/>
          </p:nvSpPr>
          <p:spPr bwMode="auto">
            <a:xfrm>
              <a:off x="7048152" y="3087405"/>
              <a:ext cx="503862" cy="506296"/>
            </a:xfrm>
            <a:custGeom>
              <a:avLst/>
              <a:gdLst>
                <a:gd name="T0" fmla="*/ 41 w 82"/>
                <a:gd name="T1" fmla="*/ 0 h 82"/>
                <a:gd name="T2" fmla="*/ 0 w 82"/>
                <a:gd name="T3" fmla="*/ 41 h 82"/>
                <a:gd name="T4" fmla="*/ 41 w 82"/>
                <a:gd name="T5" fmla="*/ 82 h 82"/>
                <a:gd name="T6" fmla="*/ 82 w 82"/>
                <a:gd name="T7" fmla="*/ 41 h 82"/>
                <a:gd name="T8" fmla="*/ 41 w 82"/>
                <a:gd name="T9" fmla="*/ 0 h 82"/>
                <a:gd name="T10" fmla="*/ 41 w 82"/>
                <a:gd name="T11" fmla="*/ 77 h 82"/>
                <a:gd name="T12" fmla="*/ 5 w 82"/>
                <a:gd name="T13" fmla="*/ 41 h 82"/>
                <a:gd name="T14" fmla="*/ 40 w 82"/>
                <a:gd name="T15" fmla="*/ 5 h 82"/>
                <a:gd name="T16" fmla="*/ 38 w 82"/>
                <a:gd name="T17" fmla="*/ 8 h 82"/>
                <a:gd name="T18" fmla="*/ 36 w 82"/>
                <a:gd name="T19" fmla="*/ 11 h 82"/>
                <a:gd name="T20" fmla="*/ 33 w 82"/>
                <a:gd name="T21" fmla="*/ 17 h 82"/>
                <a:gd name="T22" fmla="*/ 37 w 82"/>
                <a:gd name="T23" fmla="*/ 17 h 82"/>
                <a:gd name="T24" fmla="*/ 37 w 82"/>
                <a:gd name="T25" fmla="*/ 39 h 82"/>
                <a:gd name="T26" fmla="*/ 35 w 82"/>
                <a:gd name="T27" fmla="*/ 43 h 82"/>
                <a:gd name="T28" fmla="*/ 40 w 82"/>
                <a:gd name="T29" fmla="*/ 48 h 82"/>
                <a:gd name="T30" fmla="*/ 44 w 82"/>
                <a:gd name="T31" fmla="*/ 46 h 82"/>
                <a:gd name="T32" fmla="*/ 67 w 82"/>
                <a:gd name="T33" fmla="*/ 46 h 82"/>
                <a:gd name="T34" fmla="*/ 67 w 82"/>
                <a:gd name="T35" fmla="*/ 50 h 82"/>
                <a:gd name="T36" fmla="*/ 73 w 82"/>
                <a:gd name="T37" fmla="*/ 47 h 82"/>
                <a:gd name="T38" fmla="*/ 77 w 82"/>
                <a:gd name="T39" fmla="*/ 44 h 82"/>
                <a:gd name="T40" fmla="*/ 41 w 82"/>
                <a:gd name="T41" fmla="*/ 77 h 82"/>
                <a:gd name="T42" fmla="*/ 75 w 82"/>
                <a:gd name="T43" fmla="*/ 41 h 82"/>
                <a:gd name="T44" fmla="*/ 73 w 82"/>
                <a:gd name="T45" fmla="*/ 40 h 82"/>
                <a:gd name="T46" fmla="*/ 67 w 82"/>
                <a:gd name="T47" fmla="*/ 36 h 82"/>
                <a:gd name="T48" fmla="*/ 67 w 82"/>
                <a:gd name="T49" fmla="*/ 41 h 82"/>
                <a:gd name="T50" fmla="*/ 43 w 82"/>
                <a:gd name="T51" fmla="*/ 41 h 82"/>
                <a:gd name="T52" fmla="*/ 42 w 82"/>
                <a:gd name="T53" fmla="*/ 40 h 82"/>
                <a:gd name="T54" fmla="*/ 42 w 82"/>
                <a:gd name="T55" fmla="*/ 17 h 82"/>
                <a:gd name="T56" fmla="*/ 47 w 82"/>
                <a:gd name="T57" fmla="*/ 17 h 82"/>
                <a:gd name="T58" fmla="*/ 43 w 82"/>
                <a:gd name="T59" fmla="*/ 11 h 82"/>
                <a:gd name="T60" fmla="*/ 40 w 82"/>
                <a:gd name="T61" fmla="*/ 5 h 82"/>
                <a:gd name="T62" fmla="*/ 41 w 82"/>
                <a:gd name="T63" fmla="*/ 5 h 82"/>
                <a:gd name="T64" fmla="*/ 77 w 82"/>
                <a:gd name="T65" fmla="*/ 41 h 82"/>
                <a:gd name="T66" fmla="*/ 77 w 82"/>
                <a:gd name="T67" fmla="*/ 42 h 82"/>
                <a:gd name="T68" fmla="*/ 75 w 82"/>
                <a:gd name="T69" fmla="*/ 41 h 82"/>
                <a:gd name="T70" fmla="*/ 40 w 82"/>
                <a:gd name="T71" fmla="*/ 66 h 82"/>
                <a:gd name="T72" fmla="*/ 35 w 82"/>
                <a:gd name="T73" fmla="*/ 71 h 82"/>
                <a:gd name="T74" fmla="*/ 40 w 82"/>
                <a:gd name="T75" fmla="*/ 75 h 82"/>
                <a:gd name="T76" fmla="*/ 44 w 82"/>
                <a:gd name="T77" fmla="*/ 71 h 82"/>
                <a:gd name="T78" fmla="*/ 40 w 82"/>
                <a:gd name="T79" fmla="*/ 66 h 82"/>
                <a:gd name="T80" fmla="*/ 12 w 82"/>
                <a:gd name="T81" fmla="*/ 39 h 82"/>
                <a:gd name="T82" fmla="*/ 8 w 82"/>
                <a:gd name="T83" fmla="*/ 43 h 82"/>
                <a:gd name="T84" fmla="*/ 12 w 82"/>
                <a:gd name="T85" fmla="*/ 48 h 82"/>
                <a:gd name="T86" fmla="*/ 17 w 82"/>
                <a:gd name="T87" fmla="*/ 43 h 82"/>
                <a:gd name="T88" fmla="*/ 12 w 82"/>
                <a:gd name="T89" fmla="*/ 3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18"/>
                    <a:pt x="63" y="0"/>
                    <a:pt x="41" y="0"/>
                  </a:cubicBezTo>
                  <a:close/>
                  <a:moveTo>
                    <a:pt x="41" y="77"/>
                  </a:moveTo>
                  <a:cubicBezTo>
                    <a:pt x="21" y="77"/>
                    <a:pt x="5" y="61"/>
                    <a:pt x="5" y="41"/>
                  </a:cubicBezTo>
                  <a:cubicBezTo>
                    <a:pt x="5" y="21"/>
                    <a:pt x="20" y="5"/>
                    <a:pt x="40" y="5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40"/>
                    <a:pt x="35" y="42"/>
                    <a:pt x="35" y="43"/>
                  </a:cubicBezTo>
                  <a:cubicBezTo>
                    <a:pt x="35" y="46"/>
                    <a:pt x="37" y="48"/>
                    <a:pt x="40" y="48"/>
                  </a:cubicBezTo>
                  <a:cubicBezTo>
                    <a:pt x="41" y="48"/>
                    <a:pt x="43" y="47"/>
                    <a:pt x="44" y="46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5" y="63"/>
                    <a:pt x="59" y="77"/>
                    <a:pt x="41" y="77"/>
                  </a:cubicBezTo>
                  <a:close/>
                  <a:moveTo>
                    <a:pt x="75" y="41"/>
                  </a:moveTo>
                  <a:cubicBezTo>
                    <a:pt x="73" y="40"/>
                    <a:pt x="73" y="40"/>
                    <a:pt x="73" y="40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0"/>
                    <a:pt x="43" y="40"/>
                    <a:pt x="42" y="4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61" y="5"/>
                    <a:pt x="77" y="21"/>
                    <a:pt x="77" y="41"/>
                  </a:cubicBezTo>
                  <a:cubicBezTo>
                    <a:pt x="77" y="41"/>
                    <a:pt x="77" y="42"/>
                    <a:pt x="77" y="42"/>
                  </a:cubicBezTo>
                  <a:lnTo>
                    <a:pt x="75" y="41"/>
                  </a:lnTo>
                  <a:close/>
                  <a:moveTo>
                    <a:pt x="40" y="66"/>
                  </a:moveTo>
                  <a:cubicBezTo>
                    <a:pt x="37" y="66"/>
                    <a:pt x="35" y="68"/>
                    <a:pt x="35" y="71"/>
                  </a:cubicBezTo>
                  <a:cubicBezTo>
                    <a:pt x="35" y="73"/>
                    <a:pt x="37" y="75"/>
                    <a:pt x="40" y="75"/>
                  </a:cubicBezTo>
                  <a:cubicBezTo>
                    <a:pt x="42" y="75"/>
                    <a:pt x="44" y="73"/>
                    <a:pt x="44" y="71"/>
                  </a:cubicBezTo>
                  <a:cubicBezTo>
                    <a:pt x="44" y="68"/>
                    <a:pt x="42" y="66"/>
                    <a:pt x="40" y="66"/>
                  </a:cubicBezTo>
                  <a:close/>
                  <a:moveTo>
                    <a:pt x="12" y="39"/>
                  </a:moveTo>
                  <a:cubicBezTo>
                    <a:pt x="10" y="39"/>
                    <a:pt x="8" y="41"/>
                    <a:pt x="8" y="43"/>
                  </a:cubicBezTo>
                  <a:cubicBezTo>
                    <a:pt x="8" y="46"/>
                    <a:pt x="10" y="48"/>
                    <a:pt x="12" y="48"/>
                  </a:cubicBezTo>
                  <a:cubicBezTo>
                    <a:pt x="15" y="48"/>
                    <a:pt x="17" y="46"/>
                    <a:pt x="17" y="43"/>
                  </a:cubicBezTo>
                  <a:cubicBezTo>
                    <a:pt x="17" y="41"/>
                    <a:pt x="15" y="39"/>
                    <a:pt x="12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06948" y="4231442"/>
            <a:ext cx="1017124" cy="1017122"/>
            <a:chOff x="7806948" y="4231442"/>
            <a:chExt cx="1017124" cy="1017122"/>
          </a:xfrm>
        </p:grpSpPr>
        <p:sp>
          <p:nvSpPr>
            <p:cNvPr id="145" name="泪滴形 144"/>
            <p:cNvSpPr/>
            <p:nvPr/>
          </p:nvSpPr>
          <p:spPr>
            <a:xfrm rot="8100000">
              <a:off x="7806948" y="4231442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MH_SubTitle_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910446" y="4317231"/>
              <a:ext cx="824405" cy="824402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79" name="Freeform 360"/>
            <p:cNvSpPr>
              <a:spLocks noEditPoints="1"/>
            </p:cNvSpPr>
            <p:nvPr/>
          </p:nvSpPr>
          <p:spPr bwMode="auto">
            <a:xfrm>
              <a:off x="8134833" y="4567538"/>
              <a:ext cx="394324" cy="399194"/>
            </a:xfrm>
            <a:custGeom>
              <a:avLst/>
              <a:gdLst>
                <a:gd name="T0" fmla="*/ 50 w 64"/>
                <a:gd name="T1" fmla="*/ 0 h 65"/>
                <a:gd name="T2" fmla="*/ 14 w 64"/>
                <a:gd name="T3" fmla="*/ 0 h 65"/>
                <a:gd name="T4" fmla="*/ 0 w 64"/>
                <a:gd name="T5" fmla="*/ 15 h 65"/>
                <a:gd name="T6" fmla="*/ 0 w 64"/>
                <a:gd name="T7" fmla="*/ 30 h 65"/>
                <a:gd name="T8" fmla="*/ 9 w 64"/>
                <a:gd name="T9" fmla="*/ 45 h 65"/>
                <a:gd name="T10" fmla="*/ 2 w 64"/>
                <a:gd name="T11" fmla="*/ 65 h 65"/>
                <a:gd name="T12" fmla="*/ 35 w 64"/>
                <a:gd name="T13" fmla="*/ 46 h 65"/>
                <a:gd name="T14" fmla="*/ 50 w 64"/>
                <a:gd name="T15" fmla="*/ 46 h 65"/>
                <a:gd name="T16" fmla="*/ 64 w 64"/>
                <a:gd name="T17" fmla="*/ 30 h 65"/>
                <a:gd name="T18" fmla="*/ 64 w 64"/>
                <a:gd name="T19" fmla="*/ 15 h 65"/>
                <a:gd name="T20" fmla="*/ 50 w 64"/>
                <a:gd name="T21" fmla="*/ 0 h 65"/>
                <a:gd name="T22" fmla="*/ 48 w 64"/>
                <a:gd name="T23" fmla="*/ 34 h 65"/>
                <a:gd name="T24" fmla="*/ 14 w 64"/>
                <a:gd name="T25" fmla="*/ 34 h 65"/>
                <a:gd name="T26" fmla="*/ 12 w 64"/>
                <a:gd name="T27" fmla="*/ 31 h 65"/>
                <a:gd name="T28" fmla="*/ 14 w 64"/>
                <a:gd name="T29" fmla="*/ 28 h 65"/>
                <a:gd name="T30" fmla="*/ 48 w 64"/>
                <a:gd name="T31" fmla="*/ 28 h 65"/>
                <a:gd name="T32" fmla="*/ 50 w 64"/>
                <a:gd name="T33" fmla="*/ 31 h 65"/>
                <a:gd name="T34" fmla="*/ 48 w 64"/>
                <a:gd name="T35" fmla="*/ 34 h 65"/>
                <a:gd name="T36" fmla="*/ 53 w 64"/>
                <a:gd name="T37" fmla="*/ 25 h 65"/>
                <a:gd name="T38" fmla="*/ 14 w 64"/>
                <a:gd name="T39" fmla="*/ 25 h 65"/>
                <a:gd name="T40" fmla="*/ 12 w 64"/>
                <a:gd name="T41" fmla="*/ 22 h 65"/>
                <a:gd name="T42" fmla="*/ 14 w 64"/>
                <a:gd name="T43" fmla="*/ 20 h 65"/>
                <a:gd name="T44" fmla="*/ 53 w 64"/>
                <a:gd name="T45" fmla="*/ 20 h 65"/>
                <a:gd name="T46" fmla="*/ 55 w 64"/>
                <a:gd name="T47" fmla="*/ 22 h 65"/>
                <a:gd name="T48" fmla="*/ 53 w 64"/>
                <a:gd name="T49" fmla="*/ 25 h 65"/>
                <a:gd name="T50" fmla="*/ 53 w 64"/>
                <a:gd name="T51" fmla="*/ 17 h 65"/>
                <a:gd name="T52" fmla="*/ 14 w 64"/>
                <a:gd name="T53" fmla="*/ 17 h 65"/>
                <a:gd name="T54" fmla="*/ 12 w 64"/>
                <a:gd name="T55" fmla="*/ 14 h 65"/>
                <a:gd name="T56" fmla="*/ 14 w 64"/>
                <a:gd name="T57" fmla="*/ 11 h 65"/>
                <a:gd name="T58" fmla="*/ 53 w 64"/>
                <a:gd name="T59" fmla="*/ 11 h 65"/>
                <a:gd name="T60" fmla="*/ 55 w 64"/>
                <a:gd name="T61" fmla="*/ 14 h 65"/>
                <a:gd name="T62" fmla="*/ 53 w 64"/>
                <a:gd name="T6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65">
                  <a:moveTo>
                    <a:pt x="5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7"/>
                    <a:pt x="3" y="42"/>
                    <a:pt x="9" y="45"/>
                  </a:cubicBezTo>
                  <a:cubicBezTo>
                    <a:pt x="4" y="58"/>
                    <a:pt x="2" y="65"/>
                    <a:pt x="2" y="65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8" y="46"/>
                    <a:pt x="64" y="39"/>
                    <a:pt x="64" y="30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7"/>
                    <a:pt x="58" y="0"/>
                    <a:pt x="50" y="0"/>
                  </a:cubicBezTo>
                  <a:close/>
                  <a:moveTo>
                    <a:pt x="4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2" y="32"/>
                    <a:pt x="12" y="31"/>
                  </a:cubicBezTo>
                  <a:cubicBezTo>
                    <a:pt x="12" y="30"/>
                    <a:pt x="13" y="28"/>
                    <a:pt x="14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9" y="28"/>
                    <a:pt x="50" y="30"/>
                    <a:pt x="50" y="31"/>
                  </a:cubicBezTo>
                  <a:cubicBezTo>
                    <a:pt x="50" y="32"/>
                    <a:pt x="49" y="34"/>
                    <a:pt x="48" y="34"/>
                  </a:cubicBezTo>
                  <a:close/>
                  <a:moveTo>
                    <a:pt x="53" y="25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2" y="24"/>
                    <a:pt x="12" y="22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0"/>
                    <a:pt x="55" y="21"/>
                    <a:pt x="55" y="22"/>
                  </a:cubicBezTo>
                  <a:cubicBezTo>
                    <a:pt x="55" y="24"/>
                    <a:pt x="54" y="25"/>
                    <a:pt x="53" y="25"/>
                  </a:cubicBezTo>
                  <a:close/>
                  <a:moveTo>
                    <a:pt x="53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2" y="15"/>
                    <a:pt x="12" y="14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4" y="11"/>
                    <a:pt x="55" y="13"/>
                    <a:pt x="55" y="14"/>
                  </a:cubicBezTo>
                  <a:cubicBezTo>
                    <a:pt x="55" y="15"/>
                    <a:pt x="54" y="17"/>
                    <a:pt x="53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285">
        <p15:prstTrans prst="pageCurlDouble"/>
      </p:transition>
    </mc:Choice>
    <mc:Fallback>
      <p:transition spd="slow" advTm="3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</a:rPr>
              <a:t>目 录 页</a:t>
            </a:r>
            <a:endParaRPr lang="zh-CN" altLang="en-US" dirty="0">
              <a:latin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48100" y="1709102"/>
            <a:ext cx="3922405" cy="726414"/>
            <a:chOff x="3848100" y="1709102"/>
            <a:chExt cx="3922405" cy="726414"/>
          </a:xfrm>
        </p:grpSpPr>
        <p:sp>
          <p:nvSpPr>
            <p:cNvPr id="3" name="Freeform 19"/>
            <p:cNvSpPr/>
            <p:nvPr/>
          </p:nvSpPr>
          <p:spPr bwMode="auto">
            <a:xfrm>
              <a:off x="3848100" y="1709102"/>
              <a:ext cx="3922405" cy="726414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880858" y="1861289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年度工作概述</a:t>
              </a:r>
              <a:endParaRPr lang="zh-CN" altLang="en-US" sz="24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00206" y="2786664"/>
            <a:ext cx="3918293" cy="726414"/>
            <a:chOff x="4400206" y="2786664"/>
            <a:chExt cx="3918293" cy="726414"/>
          </a:xfrm>
        </p:grpSpPr>
        <p:sp>
          <p:nvSpPr>
            <p:cNvPr id="23" name="Freeform 19"/>
            <p:cNvSpPr/>
            <p:nvPr/>
          </p:nvSpPr>
          <p:spPr bwMode="auto">
            <a:xfrm flipH="1">
              <a:off x="4400206" y="2786664"/>
              <a:ext cx="3918293" cy="726414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880858" y="2945998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工作完成情况</a:t>
              </a:r>
              <a:endParaRPr lang="zh-CN" altLang="en-US" sz="24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8100" y="3864226"/>
            <a:ext cx="3922405" cy="726414"/>
            <a:chOff x="3848100" y="3864226"/>
            <a:chExt cx="3922405" cy="726414"/>
          </a:xfrm>
        </p:grpSpPr>
        <p:sp>
          <p:nvSpPr>
            <p:cNvPr id="16" name="Freeform 19"/>
            <p:cNvSpPr/>
            <p:nvPr/>
          </p:nvSpPr>
          <p:spPr bwMode="auto">
            <a:xfrm>
              <a:off x="3848100" y="3864226"/>
              <a:ext cx="3922405" cy="726414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880858" y="4025818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工作成功展示</a:t>
              </a:r>
              <a:endParaRPr lang="zh-CN" altLang="en-US" sz="24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400206" y="4941787"/>
            <a:ext cx="3918293" cy="726414"/>
            <a:chOff x="4400206" y="4941787"/>
            <a:chExt cx="3918293" cy="726414"/>
          </a:xfrm>
        </p:grpSpPr>
        <p:sp>
          <p:nvSpPr>
            <p:cNvPr id="30" name="Freeform 19"/>
            <p:cNvSpPr/>
            <p:nvPr/>
          </p:nvSpPr>
          <p:spPr bwMode="auto">
            <a:xfrm flipH="1">
              <a:off x="4400206" y="4941787"/>
              <a:ext cx="3918293" cy="726414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80858" y="5093974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明年工作计划</a:t>
              </a:r>
              <a:endParaRPr lang="zh-CN" altLang="en-US" sz="24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65343" y="1608789"/>
            <a:ext cx="2234864" cy="985476"/>
            <a:chOff x="2165343" y="1608789"/>
            <a:chExt cx="2234864" cy="985476"/>
          </a:xfrm>
        </p:grpSpPr>
        <p:sp>
          <p:nvSpPr>
            <p:cNvPr id="9" name="圆角矩形 8"/>
            <p:cNvSpPr/>
            <p:nvPr/>
          </p:nvSpPr>
          <p:spPr>
            <a:xfrm>
              <a:off x="2165343" y="1608789"/>
              <a:ext cx="2234864" cy="98547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2272446" y="1709102"/>
              <a:ext cx="1008373" cy="766040"/>
            </a:xfrm>
            <a:custGeom>
              <a:avLst/>
              <a:gdLst>
                <a:gd name="T0" fmla="*/ 206 w 524"/>
                <a:gd name="T1" fmla="*/ 0 h 398"/>
                <a:gd name="T2" fmla="*/ 199 w 524"/>
                <a:gd name="T3" fmla="*/ 0 h 398"/>
                <a:gd name="T4" fmla="*/ 195 w 524"/>
                <a:gd name="T5" fmla="*/ 0 h 398"/>
                <a:gd name="T6" fmla="*/ 190 w 524"/>
                <a:gd name="T7" fmla="*/ 0 h 398"/>
                <a:gd name="T8" fmla="*/ 0 w 524"/>
                <a:gd name="T9" fmla="*/ 199 h 398"/>
                <a:gd name="T10" fmla="*/ 190 w 524"/>
                <a:gd name="T11" fmla="*/ 398 h 398"/>
                <a:gd name="T12" fmla="*/ 195 w 524"/>
                <a:gd name="T13" fmla="*/ 398 h 398"/>
                <a:gd name="T14" fmla="*/ 199 w 524"/>
                <a:gd name="T15" fmla="*/ 398 h 398"/>
                <a:gd name="T16" fmla="*/ 206 w 524"/>
                <a:gd name="T17" fmla="*/ 398 h 398"/>
                <a:gd name="T18" fmla="*/ 524 w 524"/>
                <a:gd name="T19" fmla="*/ 199 h 398"/>
                <a:gd name="T20" fmla="*/ 206 w 524"/>
                <a:gd name="T2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398">
                  <a:moveTo>
                    <a:pt x="206" y="0"/>
                  </a:moveTo>
                  <a:cubicBezTo>
                    <a:pt x="204" y="0"/>
                    <a:pt x="201" y="0"/>
                    <a:pt x="199" y="0"/>
                  </a:cubicBezTo>
                  <a:cubicBezTo>
                    <a:pt x="198" y="0"/>
                    <a:pt x="196" y="0"/>
                    <a:pt x="195" y="0"/>
                  </a:cubicBezTo>
                  <a:cubicBezTo>
                    <a:pt x="193" y="0"/>
                    <a:pt x="192" y="0"/>
                    <a:pt x="190" y="0"/>
                  </a:cubicBezTo>
                  <a:cubicBezTo>
                    <a:pt x="84" y="5"/>
                    <a:pt x="0" y="92"/>
                    <a:pt x="0" y="199"/>
                  </a:cubicBezTo>
                  <a:cubicBezTo>
                    <a:pt x="0" y="306"/>
                    <a:pt x="84" y="393"/>
                    <a:pt x="190" y="398"/>
                  </a:cubicBezTo>
                  <a:cubicBezTo>
                    <a:pt x="192" y="398"/>
                    <a:pt x="193" y="398"/>
                    <a:pt x="195" y="398"/>
                  </a:cubicBezTo>
                  <a:cubicBezTo>
                    <a:pt x="196" y="398"/>
                    <a:pt x="198" y="398"/>
                    <a:pt x="199" y="398"/>
                  </a:cubicBezTo>
                  <a:cubicBezTo>
                    <a:pt x="201" y="398"/>
                    <a:pt x="204" y="398"/>
                    <a:pt x="206" y="398"/>
                  </a:cubicBezTo>
                  <a:cubicBezTo>
                    <a:pt x="401" y="394"/>
                    <a:pt x="524" y="199"/>
                    <a:pt x="524" y="199"/>
                  </a:cubicBezTo>
                  <a:cubicBezTo>
                    <a:pt x="524" y="199"/>
                    <a:pt x="401" y="4"/>
                    <a:pt x="206" y="0"/>
                  </a:cubicBezTo>
                  <a:close/>
                </a:path>
              </a:pathLst>
            </a:custGeom>
            <a:gradFill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368263" y="1797613"/>
              <a:ext cx="589017" cy="5890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443801" y="1839917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KSO_Shape"/>
            <p:cNvSpPr/>
            <p:nvPr/>
          </p:nvSpPr>
          <p:spPr bwMode="auto">
            <a:xfrm>
              <a:off x="3516663" y="1840142"/>
              <a:ext cx="267848" cy="535695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770505" y="4841474"/>
            <a:ext cx="2234864" cy="985476"/>
            <a:chOff x="7770505" y="4841474"/>
            <a:chExt cx="2234864" cy="985476"/>
          </a:xfrm>
        </p:grpSpPr>
        <p:sp>
          <p:nvSpPr>
            <p:cNvPr id="31" name="圆角矩形 30"/>
            <p:cNvSpPr/>
            <p:nvPr/>
          </p:nvSpPr>
          <p:spPr>
            <a:xfrm flipH="1">
              <a:off x="7770505" y="4841474"/>
              <a:ext cx="2234864" cy="98547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 flipH="1">
              <a:off x="8889893" y="4941787"/>
              <a:ext cx="1008373" cy="766040"/>
              <a:chOff x="8489270" y="3429000"/>
              <a:chExt cx="1968500" cy="1495425"/>
            </a:xfrm>
          </p:grpSpPr>
          <p:sp>
            <p:nvSpPr>
              <p:cNvPr id="34" name="Freeform 5"/>
              <p:cNvSpPr/>
              <p:nvPr/>
            </p:nvSpPr>
            <p:spPr bwMode="auto">
              <a:xfrm>
                <a:off x="8489270" y="3429000"/>
                <a:ext cx="1968500" cy="1495425"/>
              </a:xfrm>
              <a:custGeom>
                <a:avLst/>
                <a:gdLst>
                  <a:gd name="T0" fmla="*/ 206 w 524"/>
                  <a:gd name="T1" fmla="*/ 0 h 398"/>
                  <a:gd name="T2" fmla="*/ 199 w 524"/>
                  <a:gd name="T3" fmla="*/ 0 h 398"/>
                  <a:gd name="T4" fmla="*/ 195 w 524"/>
                  <a:gd name="T5" fmla="*/ 0 h 398"/>
                  <a:gd name="T6" fmla="*/ 190 w 524"/>
                  <a:gd name="T7" fmla="*/ 0 h 398"/>
                  <a:gd name="T8" fmla="*/ 0 w 524"/>
                  <a:gd name="T9" fmla="*/ 199 h 398"/>
                  <a:gd name="T10" fmla="*/ 190 w 524"/>
                  <a:gd name="T11" fmla="*/ 398 h 398"/>
                  <a:gd name="T12" fmla="*/ 195 w 524"/>
                  <a:gd name="T13" fmla="*/ 398 h 398"/>
                  <a:gd name="T14" fmla="*/ 199 w 524"/>
                  <a:gd name="T15" fmla="*/ 398 h 398"/>
                  <a:gd name="T16" fmla="*/ 206 w 524"/>
                  <a:gd name="T17" fmla="*/ 398 h 398"/>
                  <a:gd name="T18" fmla="*/ 524 w 524"/>
                  <a:gd name="T19" fmla="*/ 199 h 398"/>
                  <a:gd name="T20" fmla="*/ 206 w 524"/>
                  <a:gd name="T21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4" h="398">
                    <a:moveTo>
                      <a:pt x="206" y="0"/>
                    </a:moveTo>
                    <a:cubicBezTo>
                      <a:pt x="204" y="0"/>
                      <a:pt x="201" y="0"/>
                      <a:pt x="199" y="0"/>
                    </a:cubicBezTo>
                    <a:cubicBezTo>
                      <a:pt x="198" y="0"/>
                      <a:pt x="196" y="0"/>
                      <a:pt x="195" y="0"/>
                    </a:cubicBezTo>
                    <a:cubicBezTo>
                      <a:pt x="193" y="0"/>
                      <a:pt x="192" y="0"/>
                      <a:pt x="190" y="0"/>
                    </a:cubicBezTo>
                    <a:cubicBezTo>
                      <a:pt x="84" y="5"/>
                      <a:pt x="0" y="92"/>
                      <a:pt x="0" y="199"/>
                    </a:cubicBezTo>
                    <a:cubicBezTo>
                      <a:pt x="0" y="306"/>
                      <a:pt x="84" y="393"/>
                      <a:pt x="190" y="398"/>
                    </a:cubicBezTo>
                    <a:cubicBezTo>
                      <a:pt x="192" y="398"/>
                      <a:pt x="193" y="398"/>
                      <a:pt x="195" y="398"/>
                    </a:cubicBezTo>
                    <a:cubicBezTo>
                      <a:pt x="196" y="398"/>
                      <a:pt x="198" y="398"/>
                      <a:pt x="199" y="398"/>
                    </a:cubicBezTo>
                    <a:cubicBezTo>
                      <a:pt x="201" y="398"/>
                      <a:pt x="204" y="398"/>
                      <a:pt x="206" y="398"/>
                    </a:cubicBezTo>
                    <a:cubicBezTo>
                      <a:pt x="401" y="394"/>
                      <a:pt x="524" y="199"/>
                      <a:pt x="524" y="199"/>
                    </a:cubicBezTo>
                    <a:cubicBezTo>
                      <a:pt x="524" y="199"/>
                      <a:pt x="401" y="4"/>
                      <a:pt x="20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8676319" y="3601786"/>
                <a:ext cx="1149852" cy="11498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 flipH="1">
              <a:off x="9288971" y="5072602"/>
              <a:ext cx="516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04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8194170" y="5085542"/>
              <a:ext cx="478528" cy="478528"/>
            </a:xfrm>
            <a:custGeom>
              <a:avLst/>
              <a:gdLst>
                <a:gd name="T0" fmla="*/ 366124 w 1611313"/>
                <a:gd name="T1" fmla="*/ 1610945 h 1611313"/>
                <a:gd name="T2" fmla="*/ 489434 w 1611313"/>
                <a:gd name="T3" fmla="*/ 1727064 h 1611313"/>
                <a:gd name="T4" fmla="*/ 599113 w 1611313"/>
                <a:gd name="T5" fmla="*/ 1611260 h 1611313"/>
                <a:gd name="T6" fmla="*/ 599113 w 1611313"/>
                <a:gd name="T7" fmla="*/ 1952659 h 1611313"/>
                <a:gd name="T8" fmla="*/ 366124 w 1611313"/>
                <a:gd name="T9" fmla="*/ 1952659 h 1611313"/>
                <a:gd name="T10" fmla="*/ 1027366 w 1611313"/>
                <a:gd name="T11" fmla="*/ 1324703 h 1611313"/>
                <a:gd name="T12" fmla="*/ 1156381 w 1611313"/>
                <a:gd name="T13" fmla="*/ 1446550 h 1611313"/>
                <a:gd name="T14" fmla="*/ 1252430 w 1611313"/>
                <a:gd name="T15" fmla="*/ 1537618 h 1611313"/>
                <a:gd name="T16" fmla="*/ 1260354 w 1611313"/>
                <a:gd name="T17" fmla="*/ 1529368 h 1611313"/>
                <a:gd name="T18" fmla="*/ 1260354 w 1611313"/>
                <a:gd name="T19" fmla="*/ 1952661 h 1611313"/>
                <a:gd name="T20" fmla="*/ 1027366 w 1611313"/>
                <a:gd name="T21" fmla="*/ 1952661 h 1611313"/>
                <a:gd name="T22" fmla="*/ 929733 w 1611313"/>
                <a:gd name="T23" fmla="*/ 1260353 h 1611313"/>
                <a:gd name="T24" fmla="*/ 929733 w 1611313"/>
                <a:gd name="T25" fmla="*/ 1952659 h 1611313"/>
                <a:gd name="T26" fmla="*/ 696745 w 1611313"/>
                <a:gd name="T27" fmla="*/ 1952659 h 1611313"/>
                <a:gd name="T28" fmla="*/ 696745 w 1611313"/>
                <a:gd name="T29" fmla="*/ 1507605 h 1611313"/>
                <a:gd name="T30" fmla="*/ 1590975 w 1611313"/>
                <a:gd name="T31" fmla="*/ 1180471 h 1611313"/>
                <a:gd name="T32" fmla="*/ 1590975 w 1611313"/>
                <a:gd name="T33" fmla="*/ 1952659 h 1611313"/>
                <a:gd name="T34" fmla="*/ 1357986 w 1611313"/>
                <a:gd name="T35" fmla="*/ 1952659 h 1611313"/>
                <a:gd name="T36" fmla="*/ 1357986 w 1611313"/>
                <a:gd name="T37" fmla="*/ 1427204 h 1611313"/>
                <a:gd name="T38" fmla="*/ 1846571 w 1611313"/>
                <a:gd name="T39" fmla="*/ 909762 h 1611313"/>
                <a:gd name="T40" fmla="*/ 1921595 w 1611313"/>
                <a:gd name="T41" fmla="*/ 980386 h 1611313"/>
                <a:gd name="T42" fmla="*/ 1921595 w 1611313"/>
                <a:gd name="T43" fmla="*/ 1952659 h 1611313"/>
                <a:gd name="T44" fmla="*/ 1688608 w 1611313"/>
                <a:gd name="T45" fmla="*/ 1952659 h 1611313"/>
                <a:gd name="T46" fmla="*/ 1688608 w 1611313"/>
                <a:gd name="T47" fmla="*/ 1077614 h 1611313"/>
                <a:gd name="T48" fmla="*/ 1369516 w 1611313"/>
                <a:gd name="T49" fmla="*/ 201924 h 1611313"/>
                <a:gd name="T50" fmla="*/ 1966622 w 1611313"/>
                <a:gd name="T51" fmla="*/ 256445 h 1611313"/>
                <a:gd name="T52" fmla="*/ 2048074 w 1611313"/>
                <a:gd name="T53" fmla="*/ 848901 h 1611313"/>
                <a:gd name="T54" fmla="*/ 1846503 w 1611313"/>
                <a:gd name="T55" fmla="*/ 655536 h 1611313"/>
                <a:gd name="T56" fmla="*/ 1253200 w 1611313"/>
                <a:gd name="T57" fmla="*/ 1284446 h 1611313"/>
                <a:gd name="T58" fmla="*/ 1157170 w 1611313"/>
                <a:gd name="T59" fmla="*/ 1193787 h 1611313"/>
                <a:gd name="T60" fmla="*/ 977783 w 1611313"/>
                <a:gd name="T61" fmla="*/ 1024514 h 1611313"/>
                <a:gd name="T62" fmla="*/ 944188 w 1611313"/>
                <a:gd name="T63" fmla="*/ 992815 h 1611313"/>
                <a:gd name="T64" fmla="*/ 490970 w 1611313"/>
                <a:gd name="T65" fmla="*/ 1473371 h 1611313"/>
                <a:gd name="T66" fmla="*/ 215237 w 1611313"/>
                <a:gd name="T67" fmla="*/ 1213123 h 1611313"/>
                <a:gd name="T68" fmla="*/ 668454 w 1611313"/>
                <a:gd name="T69" fmla="*/ 732565 h 1611313"/>
                <a:gd name="T70" fmla="*/ 793961 w 1611313"/>
                <a:gd name="T71" fmla="*/ 599429 h 1611313"/>
                <a:gd name="T72" fmla="*/ 919784 w 1611313"/>
                <a:gd name="T73" fmla="*/ 466293 h 1611313"/>
                <a:gd name="T74" fmla="*/ 1228796 w 1611313"/>
                <a:gd name="T75" fmla="*/ 757924 h 1611313"/>
                <a:gd name="T76" fmla="*/ 1570770 w 1611313"/>
                <a:gd name="T77" fmla="*/ 395287 h 1611313"/>
                <a:gd name="T78" fmla="*/ 0 w 1611313"/>
                <a:gd name="T79" fmla="*/ 0 h 1611313"/>
                <a:gd name="T80" fmla="*/ 96958 w 1611313"/>
                <a:gd name="T81" fmla="*/ 0 h 1611313"/>
                <a:gd name="T82" fmla="*/ 96958 w 1611313"/>
                <a:gd name="T83" fmla="*/ 2155273 h 1611313"/>
                <a:gd name="T84" fmla="*/ 2252216 w 1611313"/>
                <a:gd name="T85" fmla="*/ 2155273 h 1611313"/>
                <a:gd name="T86" fmla="*/ 2252216 w 1611313"/>
                <a:gd name="T87" fmla="*/ 2252216 h 1611313"/>
                <a:gd name="T88" fmla="*/ 96958 w 1611313"/>
                <a:gd name="T89" fmla="*/ 2252216 h 1611313"/>
                <a:gd name="T90" fmla="*/ 0 w 1611313"/>
                <a:gd name="T91" fmla="*/ 2252216 h 1611313"/>
                <a:gd name="T92" fmla="*/ 0 w 1611313"/>
                <a:gd name="T93" fmla="*/ 2155273 h 16113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1313" h="1611313">
                  <a:moveTo>
                    <a:pt x="261938" y="1152525"/>
                  </a:moveTo>
                  <a:lnTo>
                    <a:pt x="350158" y="1235601"/>
                  </a:lnTo>
                  <a:lnTo>
                    <a:pt x="428626" y="1152751"/>
                  </a:lnTo>
                  <a:lnTo>
                    <a:pt x="428626" y="1397000"/>
                  </a:lnTo>
                  <a:lnTo>
                    <a:pt x="261938" y="1397000"/>
                  </a:lnTo>
                  <a:lnTo>
                    <a:pt x="261938" y="1152525"/>
                  </a:lnTo>
                  <a:close/>
                  <a:moveTo>
                    <a:pt x="735013" y="947738"/>
                  </a:moveTo>
                  <a:lnTo>
                    <a:pt x="827315" y="1034912"/>
                  </a:lnTo>
                  <a:lnTo>
                    <a:pt x="896031" y="1100065"/>
                  </a:lnTo>
                  <a:lnTo>
                    <a:pt x="901701" y="1094163"/>
                  </a:lnTo>
                  <a:lnTo>
                    <a:pt x="901701" y="1397001"/>
                  </a:lnTo>
                  <a:lnTo>
                    <a:pt x="735013" y="1397001"/>
                  </a:lnTo>
                  <a:lnTo>
                    <a:pt x="735013" y="947738"/>
                  </a:lnTo>
                  <a:close/>
                  <a:moveTo>
                    <a:pt x="665163" y="901700"/>
                  </a:moveTo>
                  <a:lnTo>
                    <a:pt x="665163" y="1397000"/>
                  </a:lnTo>
                  <a:lnTo>
                    <a:pt x="498475" y="1397000"/>
                  </a:lnTo>
                  <a:lnTo>
                    <a:pt x="498475" y="1078593"/>
                  </a:lnTo>
                  <a:lnTo>
                    <a:pt x="665163" y="901700"/>
                  </a:lnTo>
                  <a:close/>
                  <a:moveTo>
                    <a:pt x="1138238" y="844550"/>
                  </a:moveTo>
                  <a:lnTo>
                    <a:pt x="1138238" y="1397000"/>
                  </a:lnTo>
                  <a:lnTo>
                    <a:pt x="971550" y="1397000"/>
                  </a:lnTo>
                  <a:lnTo>
                    <a:pt x="971550" y="1021071"/>
                  </a:lnTo>
                  <a:lnTo>
                    <a:pt x="1138238" y="844550"/>
                  </a:lnTo>
                  <a:close/>
                  <a:moveTo>
                    <a:pt x="1321101" y="650875"/>
                  </a:moveTo>
                  <a:lnTo>
                    <a:pt x="1374776" y="701402"/>
                  </a:lnTo>
                  <a:lnTo>
                    <a:pt x="1374776" y="1397000"/>
                  </a:lnTo>
                  <a:lnTo>
                    <a:pt x="1208088" y="1397000"/>
                  </a:lnTo>
                  <a:lnTo>
                    <a:pt x="1208088" y="770962"/>
                  </a:lnTo>
                  <a:lnTo>
                    <a:pt x="1321101" y="650875"/>
                  </a:lnTo>
                  <a:close/>
                  <a:moveTo>
                    <a:pt x="979799" y="144463"/>
                  </a:moveTo>
                  <a:lnTo>
                    <a:pt x="1406989" y="183470"/>
                  </a:lnTo>
                  <a:lnTo>
                    <a:pt x="1465263" y="607333"/>
                  </a:lnTo>
                  <a:lnTo>
                    <a:pt x="1321052" y="468993"/>
                  </a:lnTo>
                  <a:lnTo>
                    <a:pt x="896583" y="918937"/>
                  </a:lnTo>
                  <a:lnTo>
                    <a:pt x="827879" y="854076"/>
                  </a:lnTo>
                  <a:lnTo>
                    <a:pt x="699540" y="732972"/>
                  </a:lnTo>
                  <a:lnTo>
                    <a:pt x="675505" y="710294"/>
                  </a:lnTo>
                  <a:lnTo>
                    <a:pt x="351257" y="1054101"/>
                  </a:lnTo>
                  <a:lnTo>
                    <a:pt x="153988" y="867910"/>
                  </a:lnTo>
                  <a:lnTo>
                    <a:pt x="478235" y="524102"/>
                  </a:lnTo>
                  <a:lnTo>
                    <a:pt x="568027" y="428852"/>
                  </a:lnTo>
                  <a:lnTo>
                    <a:pt x="658045" y="333602"/>
                  </a:lnTo>
                  <a:lnTo>
                    <a:pt x="879123" y="542245"/>
                  </a:lnTo>
                  <a:lnTo>
                    <a:pt x="1123783" y="282802"/>
                  </a:lnTo>
                  <a:lnTo>
                    <a:pt x="979799" y="144463"/>
                  </a:lnTo>
                  <a:close/>
                  <a:moveTo>
                    <a:pt x="0" y="0"/>
                  </a:moveTo>
                  <a:lnTo>
                    <a:pt x="69367" y="0"/>
                  </a:lnTo>
                  <a:lnTo>
                    <a:pt x="69367" y="1541956"/>
                  </a:lnTo>
                  <a:lnTo>
                    <a:pt x="1611313" y="1541956"/>
                  </a:lnTo>
                  <a:lnTo>
                    <a:pt x="1611313" y="1611313"/>
                  </a:lnTo>
                  <a:lnTo>
                    <a:pt x="69367" y="1611313"/>
                  </a:lnTo>
                  <a:lnTo>
                    <a:pt x="0" y="1611313"/>
                  </a:lnTo>
                  <a:lnTo>
                    <a:pt x="0" y="1541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165343" y="3763913"/>
            <a:ext cx="2234864" cy="985476"/>
            <a:chOff x="2165343" y="3763913"/>
            <a:chExt cx="2234864" cy="985476"/>
          </a:xfrm>
        </p:grpSpPr>
        <p:sp>
          <p:nvSpPr>
            <p:cNvPr id="17" name="圆角矩形 16"/>
            <p:cNvSpPr/>
            <p:nvPr/>
          </p:nvSpPr>
          <p:spPr>
            <a:xfrm>
              <a:off x="2165343" y="3763913"/>
              <a:ext cx="2234864" cy="98547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272446" y="3864226"/>
              <a:ext cx="1008373" cy="766040"/>
              <a:chOff x="8489270" y="3429000"/>
              <a:chExt cx="1968500" cy="1495425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8489270" y="3429000"/>
                <a:ext cx="1968500" cy="1495425"/>
              </a:xfrm>
              <a:custGeom>
                <a:avLst/>
                <a:gdLst>
                  <a:gd name="T0" fmla="*/ 206 w 524"/>
                  <a:gd name="T1" fmla="*/ 0 h 398"/>
                  <a:gd name="T2" fmla="*/ 199 w 524"/>
                  <a:gd name="T3" fmla="*/ 0 h 398"/>
                  <a:gd name="T4" fmla="*/ 195 w 524"/>
                  <a:gd name="T5" fmla="*/ 0 h 398"/>
                  <a:gd name="T6" fmla="*/ 190 w 524"/>
                  <a:gd name="T7" fmla="*/ 0 h 398"/>
                  <a:gd name="T8" fmla="*/ 0 w 524"/>
                  <a:gd name="T9" fmla="*/ 199 h 398"/>
                  <a:gd name="T10" fmla="*/ 190 w 524"/>
                  <a:gd name="T11" fmla="*/ 398 h 398"/>
                  <a:gd name="T12" fmla="*/ 195 w 524"/>
                  <a:gd name="T13" fmla="*/ 398 h 398"/>
                  <a:gd name="T14" fmla="*/ 199 w 524"/>
                  <a:gd name="T15" fmla="*/ 398 h 398"/>
                  <a:gd name="T16" fmla="*/ 206 w 524"/>
                  <a:gd name="T17" fmla="*/ 398 h 398"/>
                  <a:gd name="T18" fmla="*/ 524 w 524"/>
                  <a:gd name="T19" fmla="*/ 199 h 398"/>
                  <a:gd name="T20" fmla="*/ 206 w 524"/>
                  <a:gd name="T21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4" h="398">
                    <a:moveTo>
                      <a:pt x="206" y="0"/>
                    </a:moveTo>
                    <a:cubicBezTo>
                      <a:pt x="204" y="0"/>
                      <a:pt x="201" y="0"/>
                      <a:pt x="199" y="0"/>
                    </a:cubicBezTo>
                    <a:cubicBezTo>
                      <a:pt x="198" y="0"/>
                      <a:pt x="196" y="0"/>
                      <a:pt x="195" y="0"/>
                    </a:cubicBezTo>
                    <a:cubicBezTo>
                      <a:pt x="193" y="0"/>
                      <a:pt x="192" y="0"/>
                      <a:pt x="190" y="0"/>
                    </a:cubicBezTo>
                    <a:cubicBezTo>
                      <a:pt x="84" y="5"/>
                      <a:pt x="0" y="92"/>
                      <a:pt x="0" y="199"/>
                    </a:cubicBezTo>
                    <a:cubicBezTo>
                      <a:pt x="0" y="306"/>
                      <a:pt x="84" y="393"/>
                      <a:pt x="190" y="398"/>
                    </a:cubicBezTo>
                    <a:cubicBezTo>
                      <a:pt x="192" y="398"/>
                      <a:pt x="193" y="398"/>
                      <a:pt x="195" y="398"/>
                    </a:cubicBezTo>
                    <a:cubicBezTo>
                      <a:pt x="196" y="398"/>
                      <a:pt x="198" y="398"/>
                      <a:pt x="199" y="398"/>
                    </a:cubicBezTo>
                    <a:cubicBezTo>
                      <a:pt x="201" y="398"/>
                      <a:pt x="204" y="398"/>
                      <a:pt x="206" y="398"/>
                    </a:cubicBezTo>
                    <a:cubicBezTo>
                      <a:pt x="401" y="394"/>
                      <a:pt x="524" y="199"/>
                      <a:pt x="524" y="199"/>
                    </a:cubicBezTo>
                    <a:cubicBezTo>
                      <a:pt x="524" y="199"/>
                      <a:pt x="401" y="4"/>
                      <a:pt x="20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8676319" y="3601786"/>
                <a:ext cx="1149852" cy="11498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443801" y="3995041"/>
              <a:ext cx="518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KSO_Shape"/>
            <p:cNvSpPr>
              <a:spLocks noChangeArrowheads="1"/>
            </p:cNvSpPr>
            <p:nvPr/>
          </p:nvSpPr>
          <p:spPr bwMode="auto">
            <a:xfrm>
              <a:off x="3443618" y="4105214"/>
              <a:ext cx="451840" cy="376534"/>
            </a:xfrm>
            <a:custGeom>
              <a:avLst/>
              <a:gdLst/>
              <a:ahLst/>
              <a:cxnLst/>
              <a:rect l="0" t="0" r="r" b="b"/>
              <a:pathLst>
                <a:path w="1450975" h="1209675">
                  <a:moveTo>
                    <a:pt x="180975" y="182562"/>
                  </a:moveTo>
                  <a:lnTo>
                    <a:pt x="1270000" y="182562"/>
                  </a:lnTo>
                  <a:lnTo>
                    <a:pt x="1270000" y="725487"/>
                  </a:lnTo>
                  <a:lnTo>
                    <a:pt x="180975" y="725487"/>
                  </a:lnTo>
                  <a:lnTo>
                    <a:pt x="180975" y="182562"/>
                  </a:lnTo>
                  <a:close/>
                  <a:moveTo>
                    <a:pt x="120672" y="120703"/>
                  </a:moveTo>
                  <a:lnTo>
                    <a:pt x="120672" y="785892"/>
                  </a:lnTo>
                  <a:lnTo>
                    <a:pt x="1330039" y="785892"/>
                  </a:lnTo>
                  <a:lnTo>
                    <a:pt x="1330039" y="120703"/>
                  </a:lnTo>
                  <a:lnTo>
                    <a:pt x="120672" y="120703"/>
                  </a:lnTo>
                  <a:close/>
                  <a:moveTo>
                    <a:pt x="114585" y="0"/>
                  </a:moveTo>
                  <a:lnTo>
                    <a:pt x="120672" y="0"/>
                  </a:lnTo>
                  <a:lnTo>
                    <a:pt x="1330039" y="0"/>
                  </a:lnTo>
                  <a:lnTo>
                    <a:pt x="1336390" y="0"/>
                  </a:lnTo>
                  <a:lnTo>
                    <a:pt x="1342476" y="529"/>
                  </a:lnTo>
                  <a:lnTo>
                    <a:pt x="1348298" y="1059"/>
                  </a:lnTo>
                  <a:lnTo>
                    <a:pt x="1354385" y="2382"/>
                  </a:lnTo>
                  <a:lnTo>
                    <a:pt x="1360207" y="3441"/>
                  </a:lnTo>
                  <a:lnTo>
                    <a:pt x="1366028" y="5294"/>
                  </a:lnTo>
                  <a:lnTo>
                    <a:pt x="1371586" y="7147"/>
                  </a:lnTo>
                  <a:lnTo>
                    <a:pt x="1376878" y="9264"/>
                  </a:lnTo>
                  <a:lnTo>
                    <a:pt x="1382436" y="11911"/>
                  </a:lnTo>
                  <a:lnTo>
                    <a:pt x="1387728" y="14558"/>
                  </a:lnTo>
                  <a:lnTo>
                    <a:pt x="1392492" y="17205"/>
                  </a:lnTo>
                  <a:lnTo>
                    <a:pt x="1397784" y="20646"/>
                  </a:lnTo>
                  <a:lnTo>
                    <a:pt x="1402283" y="24087"/>
                  </a:lnTo>
                  <a:lnTo>
                    <a:pt x="1406782" y="27529"/>
                  </a:lnTo>
                  <a:lnTo>
                    <a:pt x="1411545" y="31234"/>
                  </a:lnTo>
                  <a:lnTo>
                    <a:pt x="1415515" y="35205"/>
                  </a:lnTo>
                  <a:lnTo>
                    <a:pt x="1419749" y="39440"/>
                  </a:lnTo>
                  <a:lnTo>
                    <a:pt x="1423454" y="44205"/>
                  </a:lnTo>
                  <a:lnTo>
                    <a:pt x="1426894" y="48705"/>
                  </a:lnTo>
                  <a:lnTo>
                    <a:pt x="1430334" y="53204"/>
                  </a:lnTo>
                  <a:lnTo>
                    <a:pt x="1433510" y="58234"/>
                  </a:lnTo>
                  <a:lnTo>
                    <a:pt x="1436420" y="63263"/>
                  </a:lnTo>
                  <a:lnTo>
                    <a:pt x="1439067" y="68557"/>
                  </a:lnTo>
                  <a:lnTo>
                    <a:pt x="1441713" y="73586"/>
                  </a:lnTo>
                  <a:lnTo>
                    <a:pt x="1443830" y="79145"/>
                  </a:lnTo>
                  <a:lnTo>
                    <a:pt x="1445683" y="84968"/>
                  </a:lnTo>
                  <a:lnTo>
                    <a:pt x="1447006" y="90792"/>
                  </a:lnTo>
                  <a:lnTo>
                    <a:pt x="1448594" y="96615"/>
                  </a:lnTo>
                  <a:lnTo>
                    <a:pt x="1449652" y="102438"/>
                  </a:lnTo>
                  <a:lnTo>
                    <a:pt x="1450446" y="108527"/>
                  </a:lnTo>
                  <a:lnTo>
                    <a:pt x="1450711" y="114615"/>
                  </a:lnTo>
                  <a:lnTo>
                    <a:pt x="1450975" y="120703"/>
                  </a:lnTo>
                  <a:lnTo>
                    <a:pt x="1450975" y="785892"/>
                  </a:lnTo>
                  <a:lnTo>
                    <a:pt x="1450711" y="792245"/>
                  </a:lnTo>
                  <a:lnTo>
                    <a:pt x="1450446" y="798333"/>
                  </a:lnTo>
                  <a:lnTo>
                    <a:pt x="1449652" y="804421"/>
                  </a:lnTo>
                  <a:lnTo>
                    <a:pt x="1448594" y="810244"/>
                  </a:lnTo>
                  <a:lnTo>
                    <a:pt x="1447006" y="816068"/>
                  </a:lnTo>
                  <a:lnTo>
                    <a:pt x="1445683" y="821891"/>
                  </a:lnTo>
                  <a:lnTo>
                    <a:pt x="1443830" y="827714"/>
                  </a:lnTo>
                  <a:lnTo>
                    <a:pt x="1441713" y="833008"/>
                  </a:lnTo>
                  <a:lnTo>
                    <a:pt x="1439067" y="838302"/>
                  </a:lnTo>
                  <a:lnTo>
                    <a:pt x="1436420" y="843596"/>
                  </a:lnTo>
                  <a:lnTo>
                    <a:pt x="1433510" y="848626"/>
                  </a:lnTo>
                  <a:lnTo>
                    <a:pt x="1430334" y="853655"/>
                  </a:lnTo>
                  <a:lnTo>
                    <a:pt x="1426894" y="858155"/>
                  </a:lnTo>
                  <a:lnTo>
                    <a:pt x="1423454" y="862655"/>
                  </a:lnTo>
                  <a:lnTo>
                    <a:pt x="1419749" y="867419"/>
                  </a:lnTo>
                  <a:lnTo>
                    <a:pt x="1415515" y="871654"/>
                  </a:lnTo>
                  <a:lnTo>
                    <a:pt x="1411545" y="875625"/>
                  </a:lnTo>
                  <a:lnTo>
                    <a:pt x="1406782" y="879331"/>
                  </a:lnTo>
                  <a:lnTo>
                    <a:pt x="1402283" y="883036"/>
                  </a:lnTo>
                  <a:lnTo>
                    <a:pt x="1397784" y="886213"/>
                  </a:lnTo>
                  <a:lnTo>
                    <a:pt x="1392492" y="889389"/>
                  </a:lnTo>
                  <a:lnTo>
                    <a:pt x="1387728" y="892301"/>
                  </a:lnTo>
                  <a:lnTo>
                    <a:pt x="1382436" y="895213"/>
                  </a:lnTo>
                  <a:lnTo>
                    <a:pt x="1376878" y="897595"/>
                  </a:lnTo>
                  <a:lnTo>
                    <a:pt x="1371586" y="899713"/>
                  </a:lnTo>
                  <a:lnTo>
                    <a:pt x="1366028" y="901565"/>
                  </a:lnTo>
                  <a:lnTo>
                    <a:pt x="1360207" y="903418"/>
                  </a:lnTo>
                  <a:lnTo>
                    <a:pt x="1354385" y="904477"/>
                  </a:lnTo>
                  <a:lnTo>
                    <a:pt x="1348298" y="905536"/>
                  </a:lnTo>
                  <a:lnTo>
                    <a:pt x="1342476" y="906330"/>
                  </a:lnTo>
                  <a:lnTo>
                    <a:pt x="1336390" y="907124"/>
                  </a:lnTo>
                  <a:lnTo>
                    <a:pt x="1330039" y="907124"/>
                  </a:lnTo>
                  <a:lnTo>
                    <a:pt x="846557" y="907124"/>
                  </a:lnTo>
                  <a:lnTo>
                    <a:pt x="846557" y="1149059"/>
                  </a:lnTo>
                  <a:lnTo>
                    <a:pt x="906893" y="1149059"/>
                  </a:lnTo>
                  <a:lnTo>
                    <a:pt x="909539" y="1149059"/>
                  </a:lnTo>
                  <a:lnTo>
                    <a:pt x="912715" y="1149588"/>
                  </a:lnTo>
                  <a:lnTo>
                    <a:pt x="916155" y="1150118"/>
                  </a:lnTo>
                  <a:lnTo>
                    <a:pt x="920918" y="1150912"/>
                  </a:lnTo>
                  <a:lnTo>
                    <a:pt x="925946" y="1152235"/>
                  </a:lnTo>
                  <a:lnTo>
                    <a:pt x="931503" y="1154088"/>
                  </a:lnTo>
                  <a:lnTo>
                    <a:pt x="937061" y="1156471"/>
                  </a:lnTo>
                  <a:lnTo>
                    <a:pt x="942883" y="1159912"/>
                  </a:lnTo>
                  <a:lnTo>
                    <a:pt x="945529" y="1161765"/>
                  </a:lnTo>
                  <a:lnTo>
                    <a:pt x="948175" y="1163882"/>
                  </a:lnTo>
                  <a:lnTo>
                    <a:pt x="950821" y="1166265"/>
                  </a:lnTo>
                  <a:lnTo>
                    <a:pt x="953468" y="1168647"/>
                  </a:lnTo>
                  <a:lnTo>
                    <a:pt x="955585" y="1171559"/>
                  </a:lnTo>
                  <a:lnTo>
                    <a:pt x="957967" y="1174470"/>
                  </a:lnTo>
                  <a:lnTo>
                    <a:pt x="959819" y="1177911"/>
                  </a:lnTo>
                  <a:lnTo>
                    <a:pt x="961671" y="1181617"/>
                  </a:lnTo>
                  <a:lnTo>
                    <a:pt x="963524" y="1185588"/>
                  </a:lnTo>
                  <a:lnTo>
                    <a:pt x="964847" y="1189558"/>
                  </a:lnTo>
                  <a:lnTo>
                    <a:pt x="965905" y="1194058"/>
                  </a:lnTo>
                  <a:lnTo>
                    <a:pt x="966699" y="1198823"/>
                  </a:lnTo>
                  <a:lnTo>
                    <a:pt x="967229" y="1204117"/>
                  </a:lnTo>
                  <a:lnTo>
                    <a:pt x="967493" y="1209675"/>
                  </a:lnTo>
                  <a:lnTo>
                    <a:pt x="483482" y="1209675"/>
                  </a:lnTo>
                  <a:lnTo>
                    <a:pt x="484011" y="1206763"/>
                  </a:lnTo>
                  <a:lnTo>
                    <a:pt x="484011" y="1204117"/>
                  </a:lnTo>
                  <a:lnTo>
                    <a:pt x="484541" y="1200146"/>
                  </a:lnTo>
                  <a:lnTo>
                    <a:pt x="485334" y="1195646"/>
                  </a:lnTo>
                  <a:lnTo>
                    <a:pt x="486922" y="1190352"/>
                  </a:lnTo>
                  <a:lnTo>
                    <a:pt x="488775" y="1184793"/>
                  </a:lnTo>
                  <a:lnTo>
                    <a:pt x="491156" y="1179499"/>
                  </a:lnTo>
                  <a:lnTo>
                    <a:pt x="494332" y="1173676"/>
                  </a:lnTo>
                  <a:lnTo>
                    <a:pt x="496449" y="1170764"/>
                  </a:lnTo>
                  <a:lnTo>
                    <a:pt x="498566" y="1168117"/>
                  </a:lnTo>
                  <a:lnTo>
                    <a:pt x="500683" y="1165735"/>
                  </a:lnTo>
                  <a:lnTo>
                    <a:pt x="503329" y="1163353"/>
                  </a:lnTo>
                  <a:lnTo>
                    <a:pt x="506240" y="1160706"/>
                  </a:lnTo>
                  <a:lnTo>
                    <a:pt x="509151" y="1158588"/>
                  </a:lnTo>
                  <a:lnTo>
                    <a:pt x="512592" y="1156471"/>
                  </a:lnTo>
                  <a:lnTo>
                    <a:pt x="516296" y="1154618"/>
                  </a:lnTo>
                  <a:lnTo>
                    <a:pt x="520001" y="1153030"/>
                  </a:lnTo>
                  <a:lnTo>
                    <a:pt x="524235" y="1151706"/>
                  </a:lnTo>
                  <a:lnTo>
                    <a:pt x="528734" y="1150383"/>
                  </a:lnTo>
                  <a:lnTo>
                    <a:pt x="533497" y="1149853"/>
                  </a:lnTo>
                  <a:lnTo>
                    <a:pt x="538525" y="1149059"/>
                  </a:lnTo>
                  <a:lnTo>
                    <a:pt x="544083" y="1149059"/>
                  </a:lnTo>
                  <a:lnTo>
                    <a:pt x="604683" y="1149059"/>
                  </a:lnTo>
                  <a:lnTo>
                    <a:pt x="604683" y="907124"/>
                  </a:lnTo>
                  <a:lnTo>
                    <a:pt x="120672" y="907124"/>
                  </a:lnTo>
                  <a:lnTo>
                    <a:pt x="114585" y="907124"/>
                  </a:lnTo>
                  <a:lnTo>
                    <a:pt x="108499" y="906330"/>
                  </a:lnTo>
                  <a:lnTo>
                    <a:pt x="102412" y="905536"/>
                  </a:lnTo>
                  <a:lnTo>
                    <a:pt x="96590" y="904477"/>
                  </a:lnTo>
                  <a:lnTo>
                    <a:pt x="90769" y="903418"/>
                  </a:lnTo>
                  <a:lnTo>
                    <a:pt x="84947" y="901565"/>
                  </a:lnTo>
                  <a:lnTo>
                    <a:pt x="79389" y="899713"/>
                  </a:lnTo>
                  <a:lnTo>
                    <a:pt x="73832" y="897595"/>
                  </a:lnTo>
                  <a:lnTo>
                    <a:pt x="68539" y="895213"/>
                  </a:lnTo>
                  <a:lnTo>
                    <a:pt x="63511" y="892301"/>
                  </a:lnTo>
                  <a:lnTo>
                    <a:pt x="58219" y="889389"/>
                  </a:lnTo>
                  <a:lnTo>
                    <a:pt x="53455" y="886213"/>
                  </a:lnTo>
                  <a:lnTo>
                    <a:pt x="48427" y="883036"/>
                  </a:lnTo>
                  <a:lnTo>
                    <a:pt x="43929" y="879331"/>
                  </a:lnTo>
                  <a:lnTo>
                    <a:pt x="39695" y="875625"/>
                  </a:lnTo>
                  <a:lnTo>
                    <a:pt x="35461" y="871654"/>
                  </a:lnTo>
                  <a:lnTo>
                    <a:pt x="31491" y="867419"/>
                  </a:lnTo>
                  <a:lnTo>
                    <a:pt x="27786" y="862655"/>
                  </a:lnTo>
                  <a:lnTo>
                    <a:pt x="24081" y="858155"/>
                  </a:lnTo>
                  <a:lnTo>
                    <a:pt x="20641" y="853655"/>
                  </a:lnTo>
                  <a:lnTo>
                    <a:pt x="17466" y="848626"/>
                  </a:lnTo>
                  <a:lnTo>
                    <a:pt x="14555" y="843596"/>
                  </a:lnTo>
                  <a:lnTo>
                    <a:pt x="11908" y="838302"/>
                  </a:lnTo>
                  <a:lnTo>
                    <a:pt x="9527" y="833008"/>
                  </a:lnTo>
                  <a:lnTo>
                    <a:pt x="7410" y="827714"/>
                  </a:lnTo>
                  <a:lnTo>
                    <a:pt x="5557" y="821891"/>
                  </a:lnTo>
                  <a:lnTo>
                    <a:pt x="3705" y="816068"/>
                  </a:lnTo>
                  <a:lnTo>
                    <a:pt x="2382" y="810244"/>
                  </a:lnTo>
                  <a:lnTo>
                    <a:pt x="1323" y="804421"/>
                  </a:lnTo>
                  <a:lnTo>
                    <a:pt x="529" y="798333"/>
                  </a:lnTo>
                  <a:lnTo>
                    <a:pt x="0" y="792245"/>
                  </a:lnTo>
                  <a:lnTo>
                    <a:pt x="0" y="785892"/>
                  </a:lnTo>
                  <a:lnTo>
                    <a:pt x="0" y="120703"/>
                  </a:lnTo>
                  <a:lnTo>
                    <a:pt x="0" y="114615"/>
                  </a:lnTo>
                  <a:lnTo>
                    <a:pt x="529" y="108527"/>
                  </a:lnTo>
                  <a:lnTo>
                    <a:pt x="1323" y="102438"/>
                  </a:lnTo>
                  <a:lnTo>
                    <a:pt x="2382" y="96615"/>
                  </a:lnTo>
                  <a:lnTo>
                    <a:pt x="3705" y="90792"/>
                  </a:lnTo>
                  <a:lnTo>
                    <a:pt x="5557" y="84968"/>
                  </a:lnTo>
                  <a:lnTo>
                    <a:pt x="7410" y="79145"/>
                  </a:lnTo>
                  <a:lnTo>
                    <a:pt x="9527" y="73586"/>
                  </a:lnTo>
                  <a:lnTo>
                    <a:pt x="11908" y="68557"/>
                  </a:lnTo>
                  <a:lnTo>
                    <a:pt x="14555" y="63263"/>
                  </a:lnTo>
                  <a:lnTo>
                    <a:pt x="17466" y="58234"/>
                  </a:lnTo>
                  <a:lnTo>
                    <a:pt x="20641" y="53204"/>
                  </a:lnTo>
                  <a:lnTo>
                    <a:pt x="24081" y="48705"/>
                  </a:lnTo>
                  <a:lnTo>
                    <a:pt x="27786" y="44205"/>
                  </a:lnTo>
                  <a:lnTo>
                    <a:pt x="31491" y="39440"/>
                  </a:lnTo>
                  <a:lnTo>
                    <a:pt x="35461" y="35205"/>
                  </a:lnTo>
                  <a:lnTo>
                    <a:pt x="39695" y="31234"/>
                  </a:lnTo>
                  <a:lnTo>
                    <a:pt x="43929" y="27529"/>
                  </a:lnTo>
                  <a:lnTo>
                    <a:pt x="48427" y="24087"/>
                  </a:lnTo>
                  <a:lnTo>
                    <a:pt x="53455" y="20646"/>
                  </a:lnTo>
                  <a:lnTo>
                    <a:pt x="58219" y="17205"/>
                  </a:lnTo>
                  <a:lnTo>
                    <a:pt x="63511" y="14558"/>
                  </a:lnTo>
                  <a:lnTo>
                    <a:pt x="68539" y="11911"/>
                  </a:lnTo>
                  <a:lnTo>
                    <a:pt x="73832" y="9264"/>
                  </a:lnTo>
                  <a:lnTo>
                    <a:pt x="79389" y="7147"/>
                  </a:lnTo>
                  <a:lnTo>
                    <a:pt x="84947" y="5294"/>
                  </a:lnTo>
                  <a:lnTo>
                    <a:pt x="90769" y="3441"/>
                  </a:lnTo>
                  <a:lnTo>
                    <a:pt x="96590" y="2382"/>
                  </a:lnTo>
                  <a:lnTo>
                    <a:pt x="102412" y="1059"/>
                  </a:lnTo>
                  <a:lnTo>
                    <a:pt x="108499" y="529"/>
                  </a:lnTo>
                  <a:lnTo>
                    <a:pt x="1145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432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770505" y="2686351"/>
            <a:ext cx="2234864" cy="985476"/>
            <a:chOff x="7770505" y="2686351"/>
            <a:chExt cx="2234864" cy="985476"/>
          </a:xfrm>
        </p:grpSpPr>
        <p:sp>
          <p:nvSpPr>
            <p:cNvPr id="24" name="圆角矩形 23"/>
            <p:cNvSpPr/>
            <p:nvPr/>
          </p:nvSpPr>
          <p:spPr>
            <a:xfrm flipH="1">
              <a:off x="7770505" y="2686351"/>
              <a:ext cx="2234864" cy="98547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 flipH="1">
              <a:off x="8889893" y="2786664"/>
              <a:ext cx="1008373" cy="766040"/>
              <a:chOff x="8489270" y="3429000"/>
              <a:chExt cx="1968500" cy="1495425"/>
            </a:xfrm>
          </p:grpSpPr>
          <p:sp>
            <p:nvSpPr>
              <p:cNvPr id="27" name="Freeform 5"/>
              <p:cNvSpPr/>
              <p:nvPr/>
            </p:nvSpPr>
            <p:spPr bwMode="auto">
              <a:xfrm>
                <a:off x="8489270" y="3429000"/>
                <a:ext cx="1968500" cy="1495425"/>
              </a:xfrm>
              <a:custGeom>
                <a:avLst/>
                <a:gdLst>
                  <a:gd name="T0" fmla="*/ 206 w 524"/>
                  <a:gd name="T1" fmla="*/ 0 h 398"/>
                  <a:gd name="T2" fmla="*/ 199 w 524"/>
                  <a:gd name="T3" fmla="*/ 0 h 398"/>
                  <a:gd name="T4" fmla="*/ 195 w 524"/>
                  <a:gd name="T5" fmla="*/ 0 h 398"/>
                  <a:gd name="T6" fmla="*/ 190 w 524"/>
                  <a:gd name="T7" fmla="*/ 0 h 398"/>
                  <a:gd name="T8" fmla="*/ 0 w 524"/>
                  <a:gd name="T9" fmla="*/ 199 h 398"/>
                  <a:gd name="T10" fmla="*/ 190 w 524"/>
                  <a:gd name="T11" fmla="*/ 398 h 398"/>
                  <a:gd name="T12" fmla="*/ 195 w 524"/>
                  <a:gd name="T13" fmla="*/ 398 h 398"/>
                  <a:gd name="T14" fmla="*/ 199 w 524"/>
                  <a:gd name="T15" fmla="*/ 398 h 398"/>
                  <a:gd name="T16" fmla="*/ 206 w 524"/>
                  <a:gd name="T17" fmla="*/ 398 h 398"/>
                  <a:gd name="T18" fmla="*/ 524 w 524"/>
                  <a:gd name="T19" fmla="*/ 199 h 398"/>
                  <a:gd name="T20" fmla="*/ 206 w 524"/>
                  <a:gd name="T21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4" h="398">
                    <a:moveTo>
                      <a:pt x="206" y="0"/>
                    </a:moveTo>
                    <a:cubicBezTo>
                      <a:pt x="204" y="0"/>
                      <a:pt x="201" y="0"/>
                      <a:pt x="199" y="0"/>
                    </a:cubicBezTo>
                    <a:cubicBezTo>
                      <a:pt x="198" y="0"/>
                      <a:pt x="196" y="0"/>
                      <a:pt x="195" y="0"/>
                    </a:cubicBezTo>
                    <a:cubicBezTo>
                      <a:pt x="193" y="0"/>
                      <a:pt x="192" y="0"/>
                      <a:pt x="190" y="0"/>
                    </a:cubicBezTo>
                    <a:cubicBezTo>
                      <a:pt x="84" y="5"/>
                      <a:pt x="0" y="92"/>
                      <a:pt x="0" y="199"/>
                    </a:cubicBezTo>
                    <a:cubicBezTo>
                      <a:pt x="0" y="306"/>
                      <a:pt x="84" y="393"/>
                      <a:pt x="190" y="398"/>
                    </a:cubicBezTo>
                    <a:cubicBezTo>
                      <a:pt x="192" y="398"/>
                      <a:pt x="193" y="398"/>
                      <a:pt x="195" y="398"/>
                    </a:cubicBezTo>
                    <a:cubicBezTo>
                      <a:pt x="196" y="398"/>
                      <a:pt x="198" y="398"/>
                      <a:pt x="199" y="398"/>
                    </a:cubicBezTo>
                    <a:cubicBezTo>
                      <a:pt x="201" y="398"/>
                      <a:pt x="204" y="398"/>
                      <a:pt x="206" y="398"/>
                    </a:cubicBezTo>
                    <a:cubicBezTo>
                      <a:pt x="401" y="394"/>
                      <a:pt x="524" y="199"/>
                      <a:pt x="524" y="199"/>
                    </a:cubicBezTo>
                    <a:cubicBezTo>
                      <a:pt x="524" y="199"/>
                      <a:pt x="401" y="4"/>
                      <a:pt x="20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8676319" y="3601786"/>
                <a:ext cx="1149852" cy="11498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 flipH="1">
              <a:off x="9288971" y="2917479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116745" y="2906737"/>
              <a:ext cx="517612" cy="525894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45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815">
        <p15:prstTrans prst="airplane"/>
      </p:transition>
    </mc:Choice>
    <mc:Fallback>
      <p:transition spd="slow" advTm="5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4933412" y="3283662"/>
            <a:ext cx="431472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3412" y="249281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accent4"/>
                </a:solidFill>
                <a:latin typeface="+mn-ea"/>
              </a:rPr>
              <a:t>明年工作计划</a:t>
            </a:r>
            <a:endParaRPr lang="zh-CN" altLang="en-US" sz="4400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010" y="3469769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团队成员介绍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52710" y="344836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年度工作概述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1010" y="3887870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重点工作回顾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52710" y="3866463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团队建设情况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</p:grpSpPr>
        <p:grpSp>
          <p:nvGrpSpPr>
            <p:cNvPr id="7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/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3351272" y="3019142"/>
              <a:ext cx="757638" cy="757638"/>
            </a:xfrm>
            <a:custGeom>
              <a:avLst/>
              <a:gdLst>
                <a:gd name="T0" fmla="*/ 366124 w 1611313"/>
                <a:gd name="T1" fmla="*/ 1610945 h 1611313"/>
                <a:gd name="T2" fmla="*/ 489434 w 1611313"/>
                <a:gd name="T3" fmla="*/ 1727064 h 1611313"/>
                <a:gd name="T4" fmla="*/ 599113 w 1611313"/>
                <a:gd name="T5" fmla="*/ 1611260 h 1611313"/>
                <a:gd name="T6" fmla="*/ 599113 w 1611313"/>
                <a:gd name="T7" fmla="*/ 1952659 h 1611313"/>
                <a:gd name="T8" fmla="*/ 366124 w 1611313"/>
                <a:gd name="T9" fmla="*/ 1952659 h 1611313"/>
                <a:gd name="T10" fmla="*/ 1027366 w 1611313"/>
                <a:gd name="T11" fmla="*/ 1324703 h 1611313"/>
                <a:gd name="T12" fmla="*/ 1156381 w 1611313"/>
                <a:gd name="T13" fmla="*/ 1446550 h 1611313"/>
                <a:gd name="T14" fmla="*/ 1252430 w 1611313"/>
                <a:gd name="T15" fmla="*/ 1537618 h 1611313"/>
                <a:gd name="T16" fmla="*/ 1260354 w 1611313"/>
                <a:gd name="T17" fmla="*/ 1529368 h 1611313"/>
                <a:gd name="T18" fmla="*/ 1260354 w 1611313"/>
                <a:gd name="T19" fmla="*/ 1952661 h 1611313"/>
                <a:gd name="T20" fmla="*/ 1027366 w 1611313"/>
                <a:gd name="T21" fmla="*/ 1952661 h 1611313"/>
                <a:gd name="T22" fmla="*/ 929733 w 1611313"/>
                <a:gd name="T23" fmla="*/ 1260353 h 1611313"/>
                <a:gd name="T24" fmla="*/ 929733 w 1611313"/>
                <a:gd name="T25" fmla="*/ 1952659 h 1611313"/>
                <a:gd name="T26" fmla="*/ 696745 w 1611313"/>
                <a:gd name="T27" fmla="*/ 1952659 h 1611313"/>
                <a:gd name="T28" fmla="*/ 696745 w 1611313"/>
                <a:gd name="T29" fmla="*/ 1507605 h 1611313"/>
                <a:gd name="T30" fmla="*/ 1590975 w 1611313"/>
                <a:gd name="T31" fmla="*/ 1180471 h 1611313"/>
                <a:gd name="T32" fmla="*/ 1590975 w 1611313"/>
                <a:gd name="T33" fmla="*/ 1952659 h 1611313"/>
                <a:gd name="T34" fmla="*/ 1357986 w 1611313"/>
                <a:gd name="T35" fmla="*/ 1952659 h 1611313"/>
                <a:gd name="T36" fmla="*/ 1357986 w 1611313"/>
                <a:gd name="T37" fmla="*/ 1427204 h 1611313"/>
                <a:gd name="T38" fmla="*/ 1846571 w 1611313"/>
                <a:gd name="T39" fmla="*/ 909762 h 1611313"/>
                <a:gd name="T40" fmla="*/ 1921595 w 1611313"/>
                <a:gd name="T41" fmla="*/ 980386 h 1611313"/>
                <a:gd name="T42" fmla="*/ 1921595 w 1611313"/>
                <a:gd name="T43" fmla="*/ 1952659 h 1611313"/>
                <a:gd name="T44" fmla="*/ 1688608 w 1611313"/>
                <a:gd name="T45" fmla="*/ 1952659 h 1611313"/>
                <a:gd name="T46" fmla="*/ 1688608 w 1611313"/>
                <a:gd name="T47" fmla="*/ 1077614 h 1611313"/>
                <a:gd name="T48" fmla="*/ 1369516 w 1611313"/>
                <a:gd name="T49" fmla="*/ 201924 h 1611313"/>
                <a:gd name="T50" fmla="*/ 1966622 w 1611313"/>
                <a:gd name="T51" fmla="*/ 256445 h 1611313"/>
                <a:gd name="T52" fmla="*/ 2048074 w 1611313"/>
                <a:gd name="T53" fmla="*/ 848901 h 1611313"/>
                <a:gd name="T54" fmla="*/ 1846503 w 1611313"/>
                <a:gd name="T55" fmla="*/ 655536 h 1611313"/>
                <a:gd name="T56" fmla="*/ 1253200 w 1611313"/>
                <a:gd name="T57" fmla="*/ 1284446 h 1611313"/>
                <a:gd name="T58" fmla="*/ 1157170 w 1611313"/>
                <a:gd name="T59" fmla="*/ 1193787 h 1611313"/>
                <a:gd name="T60" fmla="*/ 977783 w 1611313"/>
                <a:gd name="T61" fmla="*/ 1024514 h 1611313"/>
                <a:gd name="T62" fmla="*/ 944188 w 1611313"/>
                <a:gd name="T63" fmla="*/ 992815 h 1611313"/>
                <a:gd name="T64" fmla="*/ 490970 w 1611313"/>
                <a:gd name="T65" fmla="*/ 1473371 h 1611313"/>
                <a:gd name="T66" fmla="*/ 215237 w 1611313"/>
                <a:gd name="T67" fmla="*/ 1213123 h 1611313"/>
                <a:gd name="T68" fmla="*/ 668454 w 1611313"/>
                <a:gd name="T69" fmla="*/ 732565 h 1611313"/>
                <a:gd name="T70" fmla="*/ 793961 w 1611313"/>
                <a:gd name="T71" fmla="*/ 599429 h 1611313"/>
                <a:gd name="T72" fmla="*/ 919784 w 1611313"/>
                <a:gd name="T73" fmla="*/ 466293 h 1611313"/>
                <a:gd name="T74" fmla="*/ 1228796 w 1611313"/>
                <a:gd name="T75" fmla="*/ 757924 h 1611313"/>
                <a:gd name="T76" fmla="*/ 1570770 w 1611313"/>
                <a:gd name="T77" fmla="*/ 395287 h 1611313"/>
                <a:gd name="T78" fmla="*/ 0 w 1611313"/>
                <a:gd name="T79" fmla="*/ 0 h 1611313"/>
                <a:gd name="T80" fmla="*/ 96958 w 1611313"/>
                <a:gd name="T81" fmla="*/ 0 h 1611313"/>
                <a:gd name="T82" fmla="*/ 96958 w 1611313"/>
                <a:gd name="T83" fmla="*/ 2155273 h 1611313"/>
                <a:gd name="T84" fmla="*/ 2252216 w 1611313"/>
                <a:gd name="T85" fmla="*/ 2155273 h 1611313"/>
                <a:gd name="T86" fmla="*/ 2252216 w 1611313"/>
                <a:gd name="T87" fmla="*/ 2252216 h 1611313"/>
                <a:gd name="T88" fmla="*/ 96958 w 1611313"/>
                <a:gd name="T89" fmla="*/ 2252216 h 1611313"/>
                <a:gd name="T90" fmla="*/ 0 w 1611313"/>
                <a:gd name="T91" fmla="*/ 2252216 h 1611313"/>
                <a:gd name="T92" fmla="*/ 0 w 1611313"/>
                <a:gd name="T93" fmla="*/ 2155273 h 16113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1313" h="1611313">
                  <a:moveTo>
                    <a:pt x="261938" y="1152525"/>
                  </a:moveTo>
                  <a:lnTo>
                    <a:pt x="350158" y="1235601"/>
                  </a:lnTo>
                  <a:lnTo>
                    <a:pt x="428626" y="1152751"/>
                  </a:lnTo>
                  <a:lnTo>
                    <a:pt x="428626" y="1397000"/>
                  </a:lnTo>
                  <a:lnTo>
                    <a:pt x="261938" y="1397000"/>
                  </a:lnTo>
                  <a:lnTo>
                    <a:pt x="261938" y="1152525"/>
                  </a:lnTo>
                  <a:close/>
                  <a:moveTo>
                    <a:pt x="735013" y="947738"/>
                  </a:moveTo>
                  <a:lnTo>
                    <a:pt x="827315" y="1034912"/>
                  </a:lnTo>
                  <a:lnTo>
                    <a:pt x="896031" y="1100065"/>
                  </a:lnTo>
                  <a:lnTo>
                    <a:pt x="901701" y="1094163"/>
                  </a:lnTo>
                  <a:lnTo>
                    <a:pt x="901701" y="1397001"/>
                  </a:lnTo>
                  <a:lnTo>
                    <a:pt x="735013" y="1397001"/>
                  </a:lnTo>
                  <a:lnTo>
                    <a:pt x="735013" y="947738"/>
                  </a:lnTo>
                  <a:close/>
                  <a:moveTo>
                    <a:pt x="665163" y="901700"/>
                  </a:moveTo>
                  <a:lnTo>
                    <a:pt x="665163" y="1397000"/>
                  </a:lnTo>
                  <a:lnTo>
                    <a:pt x="498475" y="1397000"/>
                  </a:lnTo>
                  <a:lnTo>
                    <a:pt x="498475" y="1078593"/>
                  </a:lnTo>
                  <a:lnTo>
                    <a:pt x="665163" y="901700"/>
                  </a:lnTo>
                  <a:close/>
                  <a:moveTo>
                    <a:pt x="1138238" y="844550"/>
                  </a:moveTo>
                  <a:lnTo>
                    <a:pt x="1138238" y="1397000"/>
                  </a:lnTo>
                  <a:lnTo>
                    <a:pt x="971550" y="1397000"/>
                  </a:lnTo>
                  <a:lnTo>
                    <a:pt x="971550" y="1021071"/>
                  </a:lnTo>
                  <a:lnTo>
                    <a:pt x="1138238" y="844550"/>
                  </a:lnTo>
                  <a:close/>
                  <a:moveTo>
                    <a:pt x="1321101" y="650875"/>
                  </a:moveTo>
                  <a:lnTo>
                    <a:pt x="1374776" y="701402"/>
                  </a:lnTo>
                  <a:lnTo>
                    <a:pt x="1374776" y="1397000"/>
                  </a:lnTo>
                  <a:lnTo>
                    <a:pt x="1208088" y="1397000"/>
                  </a:lnTo>
                  <a:lnTo>
                    <a:pt x="1208088" y="770962"/>
                  </a:lnTo>
                  <a:lnTo>
                    <a:pt x="1321101" y="650875"/>
                  </a:lnTo>
                  <a:close/>
                  <a:moveTo>
                    <a:pt x="979799" y="144463"/>
                  </a:moveTo>
                  <a:lnTo>
                    <a:pt x="1406989" y="183470"/>
                  </a:lnTo>
                  <a:lnTo>
                    <a:pt x="1465263" y="607333"/>
                  </a:lnTo>
                  <a:lnTo>
                    <a:pt x="1321052" y="468993"/>
                  </a:lnTo>
                  <a:lnTo>
                    <a:pt x="896583" y="918937"/>
                  </a:lnTo>
                  <a:lnTo>
                    <a:pt x="827879" y="854076"/>
                  </a:lnTo>
                  <a:lnTo>
                    <a:pt x="699540" y="732972"/>
                  </a:lnTo>
                  <a:lnTo>
                    <a:pt x="675505" y="710294"/>
                  </a:lnTo>
                  <a:lnTo>
                    <a:pt x="351257" y="1054101"/>
                  </a:lnTo>
                  <a:lnTo>
                    <a:pt x="153988" y="867910"/>
                  </a:lnTo>
                  <a:lnTo>
                    <a:pt x="478235" y="524102"/>
                  </a:lnTo>
                  <a:lnTo>
                    <a:pt x="568027" y="428852"/>
                  </a:lnTo>
                  <a:lnTo>
                    <a:pt x="658045" y="333602"/>
                  </a:lnTo>
                  <a:lnTo>
                    <a:pt x="879123" y="542245"/>
                  </a:lnTo>
                  <a:lnTo>
                    <a:pt x="1123783" y="282802"/>
                  </a:lnTo>
                  <a:lnTo>
                    <a:pt x="979799" y="144463"/>
                  </a:lnTo>
                  <a:close/>
                  <a:moveTo>
                    <a:pt x="0" y="0"/>
                  </a:moveTo>
                  <a:lnTo>
                    <a:pt x="69367" y="0"/>
                  </a:lnTo>
                  <a:lnTo>
                    <a:pt x="69367" y="1541956"/>
                  </a:lnTo>
                  <a:lnTo>
                    <a:pt x="1611313" y="1541956"/>
                  </a:lnTo>
                  <a:lnTo>
                    <a:pt x="1611313" y="1611313"/>
                  </a:lnTo>
                  <a:lnTo>
                    <a:pt x="69367" y="1611313"/>
                  </a:lnTo>
                  <a:lnTo>
                    <a:pt x="0" y="1611313"/>
                  </a:lnTo>
                  <a:lnTo>
                    <a:pt x="0" y="1541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851">
        <p15:prstTrans prst="peelOff"/>
      </p:transition>
    </mc:Choice>
    <mc:Fallback>
      <p:transition spd="slow" advTm="3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总体思路</a:t>
            </a:r>
            <a:endParaRPr lang="zh-CN" altLang="en-US" dirty="0"/>
          </a:p>
        </p:txBody>
      </p:sp>
      <p:cxnSp>
        <p:nvCxnSpPr>
          <p:cNvPr id="4" name="MH_Other_1"/>
          <p:cNvCxnSpPr/>
          <p:nvPr>
            <p:custDataLst>
              <p:tags r:id="rId1"/>
            </p:custDataLst>
          </p:nvPr>
        </p:nvCxnSpPr>
        <p:spPr>
          <a:xfrm>
            <a:off x="1257528" y="3646525"/>
            <a:ext cx="9837509" cy="26676"/>
          </a:xfrm>
          <a:prstGeom prst="line">
            <a:avLst/>
          </a:prstGeom>
          <a:ln w="38100">
            <a:solidFill>
              <a:schemeClr val="tx1">
                <a:lumMod val="20000"/>
                <a:lumOff val="80000"/>
                <a:alpha val="66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43312" y="3840395"/>
            <a:ext cx="2008896" cy="4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dirty="0" smtClean="0">
                <a:solidFill>
                  <a:schemeClr val="accent1"/>
                </a:solidFill>
                <a:latin typeface="+mn-ea"/>
                <a:ea typeface="+mn-ea"/>
              </a:rPr>
              <a:t>思路一</a:t>
            </a:r>
            <a:endParaRPr lang="zh-CN" altLang="en-US" dirty="0" smtClean="0">
              <a:solidFill>
                <a:schemeClr val="accent1"/>
              </a:solidFill>
              <a:latin typeface="+mn-ea"/>
              <a:ea typeface="+mn-ea"/>
            </a:endParaRPr>
          </a:p>
        </p:txBody>
      </p:sp>
      <p:sp>
        <p:nvSpPr>
          <p:cNvPr id="26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88067" y="1517650"/>
            <a:ext cx="2239624" cy="8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此处添加详细文本描述，建议与标题相关并符合整体语言风格，语言描述尽量简洁生动。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8" name="MH_SubTitle_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03382" y="3006419"/>
            <a:ext cx="2008896" cy="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dirty="0" smtClean="0">
                <a:solidFill>
                  <a:schemeClr val="accent2"/>
                </a:solidFill>
                <a:latin typeface="+mn-ea"/>
                <a:ea typeface="+mn-ea"/>
              </a:rPr>
              <a:t>思路二</a:t>
            </a:r>
            <a:endParaRPr lang="zh-CN" altLang="en-US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30" name="MH_SubTitle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92587" y="3840395"/>
            <a:ext cx="2008896" cy="4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dirty="0" smtClean="0">
                <a:solidFill>
                  <a:schemeClr val="accent3"/>
                </a:solidFill>
                <a:latin typeface="+mn-ea"/>
                <a:ea typeface="+mn-ea"/>
              </a:rPr>
              <a:t>思路三</a:t>
            </a:r>
            <a:endParaRPr lang="zh-CN" altLang="en-US" dirty="0">
              <a:solidFill>
                <a:schemeClr val="accent3"/>
              </a:solidFill>
              <a:latin typeface="+mn-ea"/>
              <a:ea typeface="+mn-ea"/>
            </a:endParaRPr>
          </a:p>
        </p:txBody>
      </p:sp>
      <p:sp>
        <p:nvSpPr>
          <p:cNvPr id="32" name="MH_SubTitle_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3882" y="3006419"/>
            <a:ext cx="2008896" cy="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dirty="0" smtClean="0">
                <a:solidFill>
                  <a:schemeClr val="accent4"/>
                </a:solidFill>
                <a:latin typeface="+mn-ea"/>
                <a:ea typeface="+mn-ea"/>
              </a:rPr>
              <a:t>思路四</a:t>
            </a:r>
            <a:endParaRPr lang="zh-CN" altLang="en-US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sp>
        <p:nvSpPr>
          <p:cNvPr id="33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16730" y="1517650"/>
            <a:ext cx="2239624" cy="8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此处添加详细文本描述，建议与标题相关并符合整体语言风格，语言描述尽量简洁生动。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4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52208" y="5019674"/>
            <a:ext cx="2239624" cy="8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此处添加详细文本描述，建议与标题相关并符合整体语言风格，语言描述尽量简洁生动。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5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15802" y="5019674"/>
            <a:ext cx="2239624" cy="8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此处添加详细文本描述，建议与标题相关并符合整体语言风格，语言描述尽量简洁生动。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04471" y="2488155"/>
            <a:ext cx="846910" cy="1258648"/>
            <a:chOff x="2704471" y="2488155"/>
            <a:chExt cx="846910" cy="1258648"/>
          </a:xfrm>
        </p:grpSpPr>
        <p:sp>
          <p:nvSpPr>
            <p:cNvPr id="5" name="MH_Other_2"/>
            <p:cNvSpPr/>
            <p:nvPr>
              <p:custDataLst>
                <p:tags r:id="rId10"/>
              </p:custDataLst>
            </p:nvPr>
          </p:nvSpPr>
          <p:spPr>
            <a:xfrm>
              <a:off x="3364196" y="3551261"/>
              <a:ext cx="187185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" name="MH_Other_3"/>
            <p:cNvCxnSpPr>
              <a:stCxn id="8" idx="4"/>
              <a:endCxn id="5" idx="0"/>
            </p:cNvCxnSpPr>
            <p:nvPr>
              <p:custDataLst>
                <p:tags r:id="rId11"/>
              </p:custDataLst>
            </p:nvPr>
          </p:nvCxnSpPr>
          <p:spPr>
            <a:xfrm rot="16200000" flipH="1">
              <a:off x="3016567" y="3110039"/>
              <a:ext cx="457935" cy="424509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H_Other_4"/>
            <p:cNvSpPr/>
            <p:nvPr>
              <p:custDataLst>
                <p:tags r:id="rId12"/>
              </p:custDataLst>
            </p:nvPr>
          </p:nvSpPr>
          <p:spPr>
            <a:xfrm>
              <a:off x="2704471" y="2488155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MH_Other_5"/>
            <p:cNvSpPr/>
            <p:nvPr>
              <p:custDataLst>
                <p:tags r:id="rId13"/>
              </p:custDataLst>
            </p:nvPr>
          </p:nvSpPr>
          <p:spPr>
            <a:xfrm>
              <a:off x="2771503" y="2559659"/>
              <a:ext cx="524296" cy="5334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2888706" y="2709682"/>
              <a:ext cx="289890" cy="233362"/>
            </a:xfrm>
            <a:custGeom>
              <a:avLst/>
              <a:gdLst>
                <a:gd name="T0" fmla="*/ 913166 w 4940"/>
                <a:gd name="T1" fmla="*/ 216832 h 3973"/>
                <a:gd name="T2" fmla="*/ 832184 w 4940"/>
                <a:gd name="T3" fmla="*/ 139667 h 3973"/>
                <a:gd name="T4" fmla="*/ 750431 w 4940"/>
                <a:gd name="T5" fmla="*/ 81408 h 3973"/>
                <a:gd name="T6" fmla="*/ 668293 w 4940"/>
                <a:gd name="T7" fmla="*/ 40897 h 3973"/>
                <a:gd name="T8" fmla="*/ 586925 w 4940"/>
                <a:gd name="T9" fmla="*/ 14661 h 3973"/>
                <a:gd name="T10" fmla="*/ 506715 w 4940"/>
                <a:gd name="T11" fmla="*/ 2315 h 3973"/>
                <a:gd name="T12" fmla="*/ 429203 w 4940"/>
                <a:gd name="T13" fmla="*/ 772 h 3973"/>
                <a:gd name="T14" fmla="*/ 354777 w 4940"/>
                <a:gd name="T15" fmla="*/ 8102 h 3973"/>
                <a:gd name="T16" fmla="*/ 285364 w 4940"/>
                <a:gd name="T17" fmla="*/ 22763 h 3973"/>
                <a:gd name="T18" fmla="*/ 220965 w 4940"/>
                <a:gd name="T19" fmla="*/ 42826 h 3973"/>
                <a:gd name="T20" fmla="*/ 136898 w 4940"/>
                <a:gd name="T21" fmla="*/ 77164 h 3973"/>
                <a:gd name="T22" fmla="*/ 52060 w 4940"/>
                <a:gd name="T23" fmla="*/ 123077 h 3973"/>
                <a:gd name="T24" fmla="*/ 0 w 4940"/>
                <a:gd name="T25" fmla="*/ 158573 h 3973"/>
                <a:gd name="T26" fmla="*/ 23523 w 4940"/>
                <a:gd name="T27" fmla="*/ 1411336 h 3973"/>
                <a:gd name="T28" fmla="*/ 90237 w 4940"/>
                <a:gd name="T29" fmla="*/ 1371211 h 3973"/>
                <a:gd name="T30" fmla="*/ 191271 w 4940"/>
                <a:gd name="T31" fmla="*/ 1323755 h 3973"/>
                <a:gd name="T32" fmla="*/ 252200 w 4940"/>
                <a:gd name="T33" fmla="*/ 1302149 h 3973"/>
                <a:gd name="T34" fmla="*/ 319300 w 4940"/>
                <a:gd name="T35" fmla="*/ 1284787 h 3973"/>
                <a:gd name="T36" fmla="*/ 391798 w 4940"/>
                <a:gd name="T37" fmla="*/ 1273212 h 3973"/>
                <a:gd name="T38" fmla="*/ 467381 w 4940"/>
                <a:gd name="T39" fmla="*/ 1270511 h 3973"/>
                <a:gd name="T40" fmla="*/ 546434 w 4940"/>
                <a:gd name="T41" fmla="*/ 1277070 h 3973"/>
                <a:gd name="T42" fmla="*/ 627802 w 4940"/>
                <a:gd name="T43" fmla="*/ 1295975 h 3973"/>
                <a:gd name="T44" fmla="*/ 709555 w 4940"/>
                <a:gd name="T45" fmla="*/ 1329156 h 3973"/>
                <a:gd name="T46" fmla="*/ 791693 w 4940"/>
                <a:gd name="T47" fmla="*/ 1378155 h 3973"/>
                <a:gd name="T48" fmla="*/ 873061 w 4940"/>
                <a:gd name="T49" fmla="*/ 1445288 h 3973"/>
                <a:gd name="T50" fmla="*/ 952500 w 4940"/>
                <a:gd name="T51" fmla="*/ 1532870 h 3973"/>
                <a:gd name="T52" fmla="*/ 1011887 w 4940"/>
                <a:gd name="T53" fmla="*/ 1465351 h 3973"/>
                <a:gd name="T54" fmla="*/ 1092868 w 4940"/>
                <a:gd name="T55" fmla="*/ 1393588 h 3973"/>
                <a:gd name="T56" fmla="*/ 1175007 w 4940"/>
                <a:gd name="T57" fmla="*/ 1339959 h 3973"/>
                <a:gd name="T58" fmla="*/ 1256760 w 4940"/>
                <a:gd name="T59" fmla="*/ 1302920 h 3973"/>
                <a:gd name="T60" fmla="*/ 1338128 w 4940"/>
                <a:gd name="T61" fmla="*/ 1280928 h 3973"/>
                <a:gd name="T62" fmla="*/ 1417952 w 4940"/>
                <a:gd name="T63" fmla="*/ 1270897 h 3973"/>
                <a:gd name="T64" fmla="*/ 1494692 w 4940"/>
                <a:gd name="T65" fmla="*/ 1271669 h 3973"/>
                <a:gd name="T66" fmla="*/ 1567962 w 4940"/>
                <a:gd name="T67" fmla="*/ 1281314 h 3973"/>
                <a:gd name="T68" fmla="*/ 1635832 w 4940"/>
                <a:gd name="T69" fmla="*/ 1297519 h 3973"/>
                <a:gd name="T70" fmla="*/ 1698689 w 4940"/>
                <a:gd name="T71" fmla="*/ 1318353 h 3973"/>
                <a:gd name="T72" fmla="*/ 1792397 w 4940"/>
                <a:gd name="T73" fmla="*/ 1359250 h 3973"/>
                <a:gd name="T74" fmla="*/ 1868365 w 4940"/>
                <a:gd name="T75" fmla="*/ 1402848 h 3973"/>
                <a:gd name="T76" fmla="*/ 1905000 w 4940"/>
                <a:gd name="T77" fmla="*/ 158573 h 3973"/>
                <a:gd name="T78" fmla="*/ 1868365 w 4940"/>
                <a:gd name="T79" fmla="*/ 133109 h 3973"/>
                <a:gd name="T80" fmla="*/ 1792397 w 4940"/>
                <a:gd name="T81" fmla="*/ 89511 h 3973"/>
                <a:gd name="T82" fmla="*/ 1698689 w 4940"/>
                <a:gd name="T83" fmla="*/ 47842 h 3973"/>
                <a:gd name="T84" fmla="*/ 1635832 w 4940"/>
                <a:gd name="T85" fmla="*/ 27393 h 3973"/>
                <a:gd name="T86" fmla="*/ 1567962 w 4940"/>
                <a:gd name="T87" fmla="*/ 11575 h 3973"/>
                <a:gd name="T88" fmla="*/ 1494692 w 4940"/>
                <a:gd name="T89" fmla="*/ 1929 h 3973"/>
                <a:gd name="T90" fmla="*/ 1417952 w 4940"/>
                <a:gd name="T91" fmla="*/ 1157 h 3973"/>
                <a:gd name="T92" fmla="*/ 1338128 w 4940"/>
                <a:gd name="T93" fmla="*/ 10417 h 3973"/>
                <a:gd name="T94" fmla="*/ 1256760 w 4940"/>
                <a:gd name="T95" fmla="*/ 33181 h 3973"/>
                <a:gd name="T96" fmla="*/ 1175007 w 4940"/>
                <a:gd name="T97" fmla="*/ 70220 h 3973"/>
                <a:gd name="T98" fmla="*/ 1092868 w 4940"/>
                <a:gd name="T99" fmla="*/ 123463 h 3973"/>
                <a:gd name="T100" fmla="*/ 1011887 w 4940"/>
                <a:gd name="T101" fmla="*/ 195612 h 3973"/>
                <a:gd name="T102" fmla="*/ 952500 w 4940"/>
                <a:gd name="T103" fmla="*/ 262745 h 39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40" h="3973">
                  <a:moveTo>
                    <a:pt x="2470" y="681"/>
                  </a:moveTo>
                  <a:lnTo>
                    <a:pt x="2470" y="681"/>
                  </a:lnTo>
                  <a:lnTo>
                    <a:pt x="2419" y="619"/>
                  </a:lnTo>
                  <a:lnTo>
                    <a:pt x="2368" y="562"/>
                  </a:lnTo>
                  <a:lnTo>
                    <a:pt x="2315" y="507"/>
                  </a:lnTo>
                  <a:lnTo>
                    <a:pt x="2264" y="455"/>
                  </a:lnTo>
                  <a:lnTo>
                    <a:pt x="2211" y="407"/>
                  </a:lnTo>
                  <a:lnTo>
                    <a:pt x="2158" y="362"/>
                  </a:lnTo>
                  <a:lnTo>
                    <a:pt x="2106" y="320"/>
                  </a:lnTo>
                  <a:lnTo>
                    <a:pt x="2053" y="281"/>
                  </a:lnTo>
                  <a:lnTo>
                    <a:pt x="2000" y="244"/>
                  </a:lnTo>
                  <a:lnTo>
                    <a:pt x="1946" y="211"/>
                  </a:lnTo>
                  <a:lnTo>
                    <a:pt x="1894" y="182"/>
                  </a:lnTo>
                  <a:lnTo>
                    <a:pt x="1840" y="154"/>
                  </a:lnTo>
                  <a:lnTo>
                    <a:pt x="1787" y="128"/>
                  </a:lnTo>
                  <a:lnTo>
                    <a:pt x="1733" y="106"/>
                  </a:lnTo>
                  <a:lnTo>
                    <a:pt x="1680" y="86"/>
                  </a:lnTo>
                  <a:lnTo>
                    <a:pt x="1628" y="68"/>
                  </a:lnTo>
                  <a:lnTo>
                    <a:pt x="1575" y="52"/>
                  </a:lnTo>
                  <a:lnTo>
                    <a:pt x="1522" y="38"/>
                  </a:lnTo>
                  <a:lnTo>
                    <a:pt x="1469" y="27"/>
                  </a:lnTo>
                  <a:lnTo>
                    <a:pt x="1417" y="19"/>
                  </a:lnTo>
                  <a:lnTo>
                    <a:pt x="1365" y="11"/>
                  </a:lnTo>
                  <a:lnTo>
                    <a:pt x="1314" y="6"/>
                  </a:lnTo>
                  <a:lnTo>
                    <a:pt x="1264" y="3"/>
                  </a:lnTo>
                  <a:lnTo>
                    <a:pt x="1212" y="0"/>
                  </a:lnTo>
                  <a:lnTo>
                    <a:pt x="1163" y="0"/>
                  </a:lnTo>
                  <a:lnTo>
                    <a:pt x="1113" y="2"/>
                  </a:lnTo>
                  <a:lnTo>
                    <a:pt x="1064" y="5"/>
                  </a:lnTo>
                  <a:lnTo>
                    <a:pt x="1016" y="9"/>
                  </a:lnTo>
                  <a:lnTo>
                    <a:pt x="968" y="15"/>
                  </a:lnTo>
                  <a:lnTo>
                    <a:pt x="920" y="21"/>
                  </a:lnTo>
                  <a:lnTo>
                    <a:pt x="875" y="30"/>
                  </a:lnTo>
                  <a:lnTo>
                    <a:pt x="828" y="38"/>
                  </a:lnTo>
                  <a:lnTo>
                    <a:pt x="784" y="48"/>
                  </a:lnTo>
                  <a:lnTo>
                    <a:pt x="740" y="59"/>
                  </a:lnTo>
                  <a:lnTo>
                    <a:pt x="697" y="71"/>
                  </a:lnTo>
                  <a:lnTo>
                    <a:pt x="654" y="84"/>
                  </a:lnTo>
                  <a:lnTo>
                    <a:pt x="614" y="96"/>
                  </a:lnTo>
                  <a:lnTo>
                    <a:pt x="573" y="111"/>
                  </a:lnTo>
                  <a:lnTo>
                    <a:pt x="534" y="124"/>
                  </a:lnTo>
                  <a:lnTo>
                    <a:pt x="496" y="139"/>
                  </a:lnTo>
                  <a:lnTo>
                    <a:pt x="423" y="169"/>
                  </a:lnTo>
                  <a:lnTo>
                    <a:pt x="355" y="200"/>
                  </a:lnTo>
                  <a:lnTo>
                    <a:pt x="292" y="232"/>
                  </a:lnTo>
                  <a:lnTo>
                    <a:pt x="234" y="263"/>
                  </a:lnTo>
                  <a:lnTo>
                    <a:pt x="181" y="292"/>
                  </a:lnTo>
                  <a:lnTo>
                    <a:pt x="135" y="319"/>
                  </a:lnTo>
                  <a:lnTo>
                    <a:pt x="95" y="345"/>
                  </a:lnTo>
                  <a:lnTo>
                    <a:pt x="61" y="367"/>
                  </a:lnTo>
                  <a:lnTo>
                    <a:pt x="16" y="399"/>
                  </a:lnTo>
                  <a:lnTo>
                    <a:pt x="0" y="411"/>
                  </a:lnTo>
                  <a:lnTo>
                    <a:pt x="0" y="3702"/>
                  </a:lnTo>
                  <a:lnTo>
                    <a:pt x="16" y="3690"/>
                  </a:lnTo>
                  <a:lnTo>
                    <a:pt x="61" y="3658"/>
                  </a:lnTo>
                  <a:lnTo>
                    <a:pt x="95" y="3636"/>
                  </a:lnTo>
                  <a:lnTo>
                    <a:pt x="135" y="3612"/>
                  </a:lnTo>
                  <a:lnTo>
                    <a:pt x="181" y="3583"/>
                  </a:lnTo>
                  <a:lnTo>
                    <a:pt x="234" y="3554"/>
                  </a:lnTo>
                  <a:lnTo>
                    <a:pt x="292" y="3523"/>
                  </a:lnTo>
                  <a:lnTo>
                    <a:pt x="355" y="3493"/>
                  </a:lnTo>
                  <a:lnTo>
                    <a:pt x="423" y="3461"/>
                  </a:lnTo>
                  <a:lnTo>
                    <a:pt x="496" y="3431"/>
                  </a:lnTo>
                  <a:lnTo>
                    <a:pt x="534" y="3417"/>
                  </a:lnTo>
                  <a:lnTo>
                    <a:pt x="573" y="3402"/>
                  </a:lnTo>
                  <a:lnTo>
                    <a:pt x="614" y="3388"/>
                  </a:lnTo>
                  <a:lnTo>
                    <a:pt x="654" y="3375"/>
                  </a:lnTo>
                  <a:lnTo>
                    <a:pt x="697" y="3363"/>
                  </a:lnTo>
                  <a:lnTo>
                    <a:pt x="740" y="3350"/>
                  </a:lnTo>
                  <a:lnTo>
                    <a:pt x="784" y="3339"/>
                  </a:lnTo>
                  <a:lnTo>
                    <a:pt x="828" y="3330"/>
                  </a:lnTo>
                  <a:lnTo>
                    <a:pt x="875" y="3321"/>
                  </a:lnTo>
                  <a:lnTo>
                    <a:pt x="920" y="3312"/>
                  </a:lnTo>
                  <a:lnTo>
                    <a:pt x="968" y="3306"/>
                  </a:lnTo>
                  <a:lnTo>
                    <a:pt x="1016" y="3300"/>
                  </a:lnTo>
                  <a:lnTo>
                    <a:pt x="1064" y="3296"/>
                  </a:lnTo>
                  <a:lnTo>
                    <a:pt x="1113" y="3294"/>
                  </a:lnTo>
                  <a:lnTo>
                    <a:pt x="1163" y="3292"/>
                  </a:lnTo>
                  <a:lnTo>
                    <a:pt x="1212" y="3293"/>
                  </a:lnTo>
                  <a:lnTo>
                    <a:pt x="1264" y="3294"/>
                  </a:lnTo>
                  <a:lnTo>
                    <a:pt x="1314" y="3298"/>
                  </a:lnTo>
                  <a:lnTo>
                    <a:pt x="1365" y="3303"/>
                  </a:lnTo>
                  <a:lnTo>
                    <a:pt x="1417" y="3310"/>
                  </a:lnTo>
                  <a:lnTo>
                    <a:pt x="1469" y="3320"/>
                  </a:lnTo>
                  <a:lnTo>
                    <a:pt x="1522" y="3331"/>
                  </a:lnTo>
                  <a:lnTo>
                    <a:pt x="1575" y="3344"/>
                  </a:lnTo>
                  <a:lnTo>
                    <a:pt x="1628" y="3359"/>
                  </a:lnTo>
                  <a:lnTo>
                    <a:pt x="1680" y="3377"/>
                  </a:lnTo>
                  <a:lnTo>
                    <a:pt x="1733" y="3397"/>
                  </a:lnTo>
                  <a:lnTo>
                    <a:pt x="1787" y="3420"/>
                  </a:lnTo>
                  <a:lnTo>
                    <a:pt x="1840" y="3445"/>
                  </a:lnTo>
                  <a:lnTo>
                    <a:pt x="1894" y="3473"/>
                  </a:lnTo>
                  <a:lnTo>
                    <a:pt x="1946" y="3504"/>
                  </a:lnTo>
                  <a:lnTo>
                    <a:pt x="2000" y="3537"/>
                  </a:lnTo>
                  <a:lnTo>
                    <a:pt x="2053" y="3572"/>
                  </a:lnTo>
                  <a:lnTo>
                    <a:pt x="2106" y="3612"/>
                  </a:lnTo>
                  <a:lnTo>
                    <a:pt x="2158" y="3653"/>
                  </a:lnTo>
                  <a:lnTo>
                    <a:pt x="2211" y="3699"/>
                  </a:lnTo>
                  <a:lnTo>
                    <a:pt x="2264" y="3746"/>
                  </a:lnTo>
                  <a:lnTo>
                    <a:pt x="2315" y="3798"/>
                  </a:lnTo>
                  <a:lnTo>
                    <a:pt x="2368" y="3853"/>
                  </a:lnTo>
                  <a:lnTo>
                    <a:pt x="2419" y="3911"/>
                  </a:lnTo>
                  <a:lnTo>
                    <a:pt x="2470" y="3973"/>
                  </a:lnTo>
                  <a:lnTo>
                    <a:pt x="2521" y="3911"/>
                  </a:lnTo>
                  <a:lnTo>
                    <a:pt x="2573" y="3853"/>
                  </a:lnTo>
                  <a:lnTo>
                    <a:pt x="2624" y="3798"/>
                  </a:lnTo>
                  <a:lnTo>
                    <a:pt x="2676" y="3746"/>
                  </a:lnTo>
                  <a:lnTo>
                    <a:pt x="2728" y="3699"/>
                  </a:lnTo>
                  <a:lnTo>
                    <a:pt x="2781" y="3653"/>
                  </a:lnTo>
                  <a:lnTo>
                    <a:pt x="2834" y="3612"/>
                  </a:lnTo>
                  <a:lnTo>
                    <a:pt x="2886" y="3572"/>
                  </a:lnTo>
                  <a:lnTo>
                    <a:pt x="2940" y="3537"/>
                  </a:lnTo>
                  <a:lnTo>
                    <a:pt x="2993" y="3504"/>
                  </a:lnTo>
                  <a:lnTo>
                    <a:pt x="3047" y="3473"/>
                  </a:lnTo>
                  <a:lnTo>
                    <a:pt x="3100" y="3445"/>
                  </a:lnTo>
                  <a:lnTo>
                    <a:pt x="3154" y="3420"/>
                  </a:lnTo>
                  <a:lnTo>
                    <a:pt x="3206" y="3397"/>
                  </a:lnTo>
                  <a:lnTo>
                    <a:pt x="3259" y="3377"/>
                  </a:lnTo>
                  <a:lnTo>
                    <a:pt x="3313" y="3359"/>
                  </a:lnTo>
                  <a:lnTo>
                    <a:pt x="3366" y="3344"/>
                  </a:lnTo>
                  <a:lnTo>
                    <a:pt x="3418" y="3331"/>
                  </a:lnTo>
                  <a:lnTo>
                    <a:pt x="3470" y="3320"/>
                  </a:lnTo>
                  <a:lnTo>
                    <a:pt x="3523" y="3310"/>
                  </a:lnTo>
                  <a:lnTo>
                    <a:pt x="3574" y="3303"/>
                  </a:lnTo>
                  <a:lnTo>
                    <a:pt x="3626" y="3298"/>
                  </a:lnTo>
                  <a:lnTo>
                    <a:pt x="3677" y="3294"/>
                  </a:lnTo>
                  <a:lnTo>
                    <a:pt x="3727" y="3293"/>
                  </a:lnTo>
                  <a:lnTo>
                    <a:pt x="3778" y="3292"/>
                  </a:lnTo>
                  <a:lnTo>
                    <a:pt x="3827" y="3294"/>
                  </a:lnTo>
                  <a:lnTo>
                    <a:pt x="3876" y="3296"/>
                  </a:lnTo>
                  <a:lnTo>
                    <a:pt x="3925" y="3300"/>
                  </a:lnTo>
                  <a:lnTo>
                    <a:pt x="3973" y="3306"/>
                  </a:lnTo>
                  <a:lnTo>
                    <a:pt x="4019" y="3312"/>
                  </a:lnTo>
                  <a:lnTo>
                    <a:pt x="4066" y="3321"/>
                  </a:lnTo>
                  <a:lnTo>
                    <a:pt x="4111" y="3330"/>
                  </a:lnTo>
                  <a:lnTo>
                    <a:pt x="4155" y="3339"/>
                  </a:lnTo>
                  <a:lnTo>
                    <a:pt x="4199" y="3350"/>
                  </a:lnTo>
                  <a:lnTo>
                    <a:pt x="4242" y="3363"/>
                  </a:lnTo>
                  <a:lnTo>
                    <a:pt x="4285" y="3375"/>
                  </a:lnTo>
                  <a:lnTo>
                    <a:pt x="4327" y="3388"/>
                  </a:lnTo>
                  <a:lnTo>
                    <a:pt x="4366" y="3402"/>
                  </a:lnTo>
                  <a:lnTo>
                    <a:pt x="4405" y="3417"/>
                  </a:lnTo>
                  <a:lnTo>
                    <a:pt x="4444" y="3431"/>
                  </a:lnTo>
                  <a:lnTo>
                    <a:pt x="4517" y="3461"/>
                  </a:lnTo>
                  <a:lnTo>
                    <a:pt x="4585" y="3493"/>
                  </a:lnTo>
                  <a:lnTo>
                    <a:pt x="4648" y="3523"/>
                  </a:lnTo>
                  <a:lnTo>
                    <a:pt x="4707" y="3554"/>
                  </a:lnTo>
                  <a:lnTo>
                    <a:pt x="4758" y="3583"/>
                  </a:lnTo>
                  <a:lnTo>
                    <a:pt x="4805" y="3612"/>
                  </a:lnTo>
                  <a:lnTo>
                    <a:pt x="4845" y="3636"/>
                  </a:lnTo>
                  <a:lnTo>
                    <a:pt x="4878" y="3658"/>
                  </a:lnTo>
                  <a:lnTo>
                    <a:pt x="4924" y="3690"/>
                  </a:lnTo>
                  <a:lnTo>
                    <a:pt x="4940" y="3702"/>
                  </a:lnTo>
                  <a:lnTo>
                    <a:pt x="4940" y="411"/>
                  </a:lnTo>
                  <a:lnTo>
                    <a:pt x="4924" y="399"/>
                  </a:lnTo>
                  <a:lnTo>
                    <a:pt x="4878" y="367"/>
                  </a:lnTo>
                  <a:lnTo>
                    <a:pt x="4845" y="345"/>
                  </a:lnTo>
                  <a:lnTo>
                    <a:pt x="4805" y="319"/>
                  </a:lnTo>
                  <a:lnTo>
                    <a:pt x="4758" y="292"/>
                  </a:lnTo>
                  <a:lnTo>
                    <a:pt x="4707" y="263"/>
                  </a:lnTo>
                  <a:lnTo>
                    <a:pt x="4648" y="232"/>
                  </a:lnTo>
                  <a:lnTo>
                    <a:pt x="4585" y="200"/>
                  </a:lnTo>
                  <a:lnTo>
                    <a:pt x="4517" y="169"/>
                  </a:lnTo>
                  <a:lnTo>
                    <a:pt x="4444" y="139"/>
                  </a:lnTo>
                  <a:lnTo>
                    <a:pt x="4405" y="124"/>
                  </a:lnTo>
                  <a:lnTo>
                    <a:pt x="4366" y="111"/>
                  </a:lnTo>
                  <a:lnTo>
                    <a:pt x="4327" y="96"/>
                  </a:lnTo>
                  <a:lnTo>
                    <a:pt x="4285" y="84"/>
                  </a:lnTo>
                  <a:lnTo>
                    <a:pt x="4242" y="71"/>
                  </a:lnTo>
                  <a:lnTo>
                    <a:pt x="4199" y="59"/>
                  </a:lnTo>
                  <a:lnTo>
                    <a:pt x="4155" y="48"/>
                  </a:lnTo>
                  <a:lnTo>
                    <a:pt x="4111" y="38"/>
                  </a:lnTo>
                  <a:lnTo>
                    <a:pt x="4066" y="30"/>
                  </a:lnTo>
                  <a:lnTo>
                    <a:pt x="4019" y="21"/>
                  </a:lnTo>
                  <a:lnTo>
                    <a:pt x="3973" y="15"/>
                  </a:lnTo>
                  <a:lnTo>
                    <a:pt x="3925" y="9"/>
                  </a:lnTo>
                  <a:lnTo>
                    <a:pt x="3876" y="5"/>
                  </a:lnTo>
                  <a:lnTo>
                    <a:pt x="3827" y="2"/>
                  </a:lnTo>
                  <a:lnTo>
                    <a:pt x="3778" y="0"/>
                  </a:lnTo>
                  <a:lnTo>
                    <a:pt x="3727" y="0"/>
                  </a:lnTo>
                  <a:lnTo>
                    <a:pt x="3677" y="3"/>
                  </a:lnTo>
                  <a:lnTo>
                    <a:pt x="3626" y="6"/>
                  </a:lnTo>
                  <a:lnTo>
                    <a:pt x="3574" y="11"/>
                  </a:lnTo>
                  <a:lnTo>
                    <a:pt x="3523" y="19"/>
                  </a:lnTo>
                  <a:lnTo>
                    <a:pt x="3470" y="27"/>
                  </a:lnTo>
                  <a:lnTo>
                    <a:pt x="3418" y="38"/>
                  </a:lnTo>
                  <a:lnTo>
                    <a:pt x="3366" y="52"/>
                  </a:lnTo>
                  <a:lnTo>
                    <a:pt x="3313" y="68"/>
                  </a:lnTo>
                  <a:lnTo>
                    <a:pt x="3259" y="86"/>
                  </a:lnTo>
                  <a:lnTo>
                    <a:pt x="3206" y="106"/>
                  </a:lnTo>
                  <a:lnTo>
                    <a:pt x="3154" y="128"/>
                  </a:lnTo>
                  <a:lnTo>
                    <a:pt x="3100" y="154"/>
                  </a:lnTo>
                  <a:lnTo>
                    <a:pt x="3047" y="182"/>
                  </a:lnTo>
                  <a:lnTo>
                    <a:pt x="2993" y="211"/>
                  </a:lnTo>
                  <a:lnTo>
                    <a:pt x="2940" y="244"/>
                  </a:lnTo>
                  <a:lnTo>
                    <a:pt x="2886" y="281"/>
                  </a:lnTo>
                  <a:lnTo>
                    <a:pt x="2834" y="320"/>
                  </a:lnTo>
                  <a:lnTo>
                    <a:pt x="2781" y="362"/>
                  </a:lnTo>
                  <a:lnTo>
                    <a:pt x="2728" y="407"/>
                  </a:lnTo>
                  <a:lnTo>
                    <a:pt x="2676" y="455"/>
                  </a:lnTo>
                  <a:lnTo>
                    <a:pt x="2624" y="507"/>
                  </a:lnTo>
                  <a:lnTo>
                    <a:pt x="2573" y="562"/>
                  </a:lnTo>
                  <a:lnTo>
                    <a:pt x="2521" y="619"/>
                  </a:lnTo>
                  <a:lnTo>
                    <a:pt x="2470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33819" y="3551261"/>
            <a:ext cx="774238" cy="1336448"/>
            <a:chOff x="5033819" y="3551261"/>
            <a:chExt cx="774238" cy="1336448"/>
          </a:xfrm>
        </p:grpSpPr>
        <p:sp>
          <p:nvSpPr>
            <p:cNvPr id="10" name="MH_Other_7"/>
            <p:cNvSpPr/>
            <p:nvPr>
              <p:custDataLst>
                <p:tags r:id="rId14"/>
              </p:custDataLst>
            </p:nvPr>
          </p:nvSpPr>
          <p:spPr>
            <a:xfrm>
              <a:off x="5033819" y="3551261"/>
              <a:ext cx="188857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1" name="MH_Other_8"/>
            <p:cNvCxnSpPr/>
            <p:nvPr>
              <p:custDataLst>
                <p:tags r:id="rId15"/>
              </p:custDataLst>
            </p:nvPr>
          </p:nvCxnSpPr>
          <p:spPr>
            <a:xfrm rot="16200000" flipV="1">
              <a:off x="5034655" y="3836217"/>
              <a:ext cx="531472" cy="35598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H_Other_9"/>
            <p:cNvSpPr/>
            <p:nvPr>
              <p:custDataLst>
                <p:tags r:id="rId16"/>
              </p:custDataLst>
            </p:nvPr>
          </p:nvSpPr>
          <p:spPr>
            <a:xfrm>
              <a:off x="5149698" y="4220037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MH_Other_10"/>
            <p:cNvSpPr/>
            <p:nvPr>
              <p:custDataLst>
                <p:tags r:id="rId17"/>
              </p:custDataLst>
            </p:nvPr>
          </p:nvSpPr>
          <p:spPr>
            <a:xfrm>
              <a:off x="5216730" y="4291541"/>
              <a:ext cx="524296" cy="533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KSO_Shape"/>
            <p:cNvSpPr/>
            <p:nvPr/>
          </p:nvSpPr>
          <p:spPr bwMode="auto">
            <a:xfrm>
              <a:off x="5375920" y="4422484"/>
              <a:ext cx="205916" cy="271522"/>
            </a:xfrm>
            <a:custGeom>
              <a:avLst/>
              <a:gdLst>
                <a:gd name="T0" fmla="*/ 858367 w 2404"/>
                <a:gd name="T1" fmla="*/ 0 h 3172"/>
                <a:gd name="T2" fmla="*/ 107296 w 2404"/>
                <a:gd name="T3" fmla="*/ 0 h 3172"/>
                <a:gd name="T4" fmla="*/ 0 w 2404"/>
                <a:gd name="T5" fmla="*/ 107275 h 3172"/>
                <a:gd name="T6" fmla="*/ 0 w 2404"/>
                <a:gd name="T7" fmla="*/ 1693690 h 3172"/>
                <a:gd name="T8" fmla="*/ 107296 w 2404"/>
                <a:gd name="T9" fmla="*/ 1800397 h 3172"/>
                <a:gd name="T10" fmla="*/ 1257462 w 2404"/>
                <a:gd name="T11" fmla="*/ 1800397 h 3172"/>
                <a:gd name="T12" fmla="*/ 1364758 w 2404"/>
                <a:gd name="T13" fmla="*/ 1693690 h 3172"/>
                <a:gd name="T14" fmla="*/ 1364758 w 2404"/>
                <a:gd name="T15" fmla="*/ 492669 h 3172"/>
                <a:gd name="T16" fmla="*/ 858367 w 2404"/>
                <a:gd name="T17" fmla="*/ 0 h 3172"/>
                <a:gd name="T18" fmla="*/ 1308555 w 2404"/>
                <a:gd name="T19" fmla="*/ 562482 h 3172"/>
                <a:gd name="T20" fmla="*/ 929898 w 2404"/>
                <a:gd name="T21" fmla="*/ 562482 h 3172"/>
                <a:gd name="T22" fmla="*/ 787972 w 2404"/>
                <a:gd name="T23" fmla="*/ 420585 h 3172"/>
                <a:gd name="T24" fmla="*/ 787972 w 2404"/>
                <a:gd name="T25" fmla="*/ 56191 h 3172"/>
                <a:gd name="T26" fmla="*/ 858367 w 2404"/>
                <a:gd name="T27" fmla="*/ 56191 h 3172"/>
                <a:gd name="T28" fmla="*/ 858367 w 2404"/>
                <a:gd name="T29" fmla="*/ 420585 h 3172"/>
                <a:gd name="T30" fmla="*/ 929898 w 2404"/>
                <a:gd name="T31" fmla="*/ 492669 h 3172"/>
                <a:gd name="T32" fmla="*/ 1308555 w 2404"/>
                <a:gd name="T33" fmla="*/ 492669 h 3172"/>
                <a:gd name="T34" fmla="*/ 1308555 w 2404"/>
                <a:gd name="T35" fmla="*/ 562482 h 31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04" h="3172">
                  <a:moveTo>
                    <a:pt x="1512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84" y="0"/>
                    <a:pt x="0" y="85"/>
                    <a:pt x="0" y="189"/>
                  </a:cubicBezTo>
                  <a:cubicBezTo>
                    <a:pt x="0" y="2984"/>
                    <a:pt x="0" y="2984"/>
                    <a:pt x="0" y="2984"/>
                  </a:cubicBezTo>
                  <a:cubicBezTo>
                    <a:pt x="0" y="3088"/>
                    <a:pt x="84" y="3172"/>
                    <a:pt x="189" y="3172"/>
                  </a:cubicBezTo>
                  <a:cubicBezTo>
                    <a:pt x="2215" y="3172"/>
                    <a:pt x="2215" y="3172"/>
                    <a:pt x="2215" y="3172"/>
                  </a:cubicBezTo>
                  <a:cubicBezTo>
                    <a:pt x="2320" y="3172"/>
                    <a:pt x="2404" y="3088"/>
                    <a:pt x="2404" y="2984"/>
                  </a:cubicBezTo>
                  <a:cubicBezTo>
                    <a:pt x="2404" y="868"/>
                    <a:pt x="2404" y="868"/>
                    <a:pt x="2404" y="868"/>
                  </a:cubicBezTo>
                  <a:lnTo>
                    <a:pt x="1512" y="0"/>
                  </a:lnTo>
                  <a:close/>
                  <a:moveTo>
                    <a:pt x="2305" y="991"/>
                  </a:moveTo>
                  <a:cubicBezTo>
                    <a:pt x="1638" y="991"/>
                    <a:pt x="1638" y="991"/>
                    <a:pt x="1638" y="991"/>
                  </a:cubicBezTo>
                  <a:cubicBezTo>
                    <a:pt x="1500" y="991"/>
                    <a:pt x="1388" y="879"/>
                    <a:pt x="1388" y="741"/>
                  </a:cubicBezTo>
                  <a:cubicBezTo>
                    <a:pt x="1388" y="99"/>
                    <a:pt x="1388" y="99"/>
                    <a:pt x="1388" y="99"/>
                  </a:cubicBezTo>
                  <a:cubicBezTo>
                    <a:pt x="1512" y="99"/>
                    <a:pt x="1512" y="99"/>
                    <a:pt x="1512" y="99"/>
                  </a:cubicBezTo>
                  <a:cubicBezTo>
                    <a:pt x="1512" y="741"/>
                    <a:pt x="1512" y="741"/>
                    <a:pt x="1512" y="741"/>
                  </a:cubicBezTo>
                  <a:cubicBezTo>
                    <a:pt x="1512" y="811"/>
                    <a:pt x="1568" y="868"/>
                    <a:pt x="1638" y="868"/>
                  </a:cubicBezTo>
                  <a:cubicBezTo>
                    <a:pt x="2305" y="868"/>
                    <a:pt x="2305" y="868"/>
                    <a:pt x="2305" y="868"/>
                  </a:cubicBezTo>
                  <a:lnTo>
                    <a:pt x="2305" y="9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45246" y="2488155"/>
            <a:ext cx="847053" cy="1258648"/>
            <a:chOff x="6045246" y="2488155"/>
            <a:chExt cx="847053" cy="1258648"/>
          </a:xfrm>
        </p:grpSpPr>
        <p:sp>
          <p:nvSpPr>
            <p:cNvPr id="15" name="MH_Other_12"/>
            <p:cNvSpPr/>
            <p:nvPr>
              <p:custDataLst>
                <p:tags r:id="rId18"/>
              </p:custDataLst>
            </p:nvPr>
          </p:nvSpPr>
          <p:spPr>
            <a:xfrm>
              <a:off x="6705114" y="3551261"/>
              <a:ext cx="187185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6" name="MH_Other_13"/>
            <p:cNvCxnSpPr/>
            <p:nvPr>
              <p:custDataLst>
                <p:tags r:id="rId19"/>
              </p:custDataLst>
            </p:nvPr>
          </p:nvCxnSpPr>
          <p:spPr>
            <a:xfrm rot="16200000" flipH="1">
              <a:off x="6363334" y="3104190"/>
              <a:ext cx="444564" cy="422838"/>
            </a:xfrm>
            <a:prstGeom prst="curvedConnector3">
              <a:avLst>
                <a:gd name="adj1" fmla="val 63047"/>
              </a:avLst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H_Other_14"/>
            <p:cNvSpPr/>
            <p:nvPr>
              <p:custDataLst>
                <p:tags r:id="rId20"/>
              </p:custDataLst>
            </p:nvPr>
          </p:nvSpPr>
          <p:spPr>
            <a:xfrm>
              <a:off x="6045246" y="2488155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MH_Other_15"/>
            <p:cNvSpPr/>
            <p:nvPr>
              <p:custDataLst>
                <p:tags r:id="rId21"/>
              </p:custDataLst>
            </p:nvPr>
          </p:nvSpPr>
          <p:spPr>
            <a:xfrm>
              <a:off x="6112278" y="2559659"/>
              <a:ext cx="524296" cy="5334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KSO_Shape"/>
            <p:cNvSpPr/>
            <p:nvPr/>
          </p:nvSpPr>
          <p:spPr bwMode="auto">
            <a:xfrm>
              <a:off x="6217235" y="2708731"/>
              <a:ext cx="314382" cy="235264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374738" y="3551261"/>
            <a:ext cx="828640" cy="1336448"/>
            <a:chOff x="8374738" y="3551261"/>
            <a:chExt cx="828640" cy="1336448"/>
          </a:xfrm>
        </p:grpSpPr>
        <p:sp>
          <p:nvSpPr>
            <p:cNvPr id="20" name="MH_Other_17"/>
            <p:cNvSpPr/>
            <p:nvPr>
              <p:custDataLst>
                <p:tags r:id="rId22"/>
              </p:custDataLst>
            </p:nvPr>
          </p:nvSpPr>
          <p:spPr>
            <a:xfrm>
              <a:off x="8374738" y="3551261"/>
              <a:ext cx="188856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1" name="MH_Other_18"/>
            <p:cNvCxnSpPr/>
            <p:nvPr>
              <p:custDataLst>
                <p:tags r:id="rId23"/>
              </p:custDataLst>
            </p:nvPr>
          </p:nvCxnSpPr>
          <p:spPr>
            <a:xfrm rot="16200000" flipV="1">
              <a:off x="8414014" y="3854601"/>
              <a:ext cx="533142" cy="35765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H_Other_19"/>
            <p:cNvSpPr/>
            <p:nvPr>
              <p:custDataLst>
                <p:tags r:id="rId24"/>
              </p:custDataLst>
            </p:nvPr>
          </p:nvSpPr>
          <p:spPr>
            <a:xfrm>
              <a:off x="8545021" y="4220037"/>
              <a:ext cx="658357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MH_Other_20"/>
            <p:cNvSpPr/>
            <p:nvPr>
              <p:custDataLst>
                <p:tags r:id="rId25"/>
              </p:custDataLst>
            </p:nvPr>
          </p:nvSpPr>
          <p:spPr>
            <a:xfrm>
              <a:off x="8612051" y="4291541"/>
              <a:ext cx="524295" cy="5334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KSO_Shape"/>
            <p:cNvSpPr/>
            <p:nvPr/>
          </p:nvSpPr>
          <p:spPr>
            <a:xfrm>
              <a:off x="8727687" y="4413191"/>
              <a:ext cx="293024" cy="280815"/>
            </a:xfrm>
            <a:custGeom>
              <a:avLst/>
              <a:gdLst/>
              <a:ahLst/>
              <a:cxnLst/>
              <a:rect l="l" t="t" r="r" b="b"/>
              <a:pathLst>
                <a:path w="1889279" h="1810503">
                  <a:moveTo>
                    <a:pt x="1408636" y="1462945"/>
                  </a:moveTo>
                  <a:cubicBezTo>
                    <a:pt x="1471912" y="1494489"/>
                    <a:pt x="1528819" y="1532588"/>
                    <a:pt x="1575786" y="1578162"/>
                  </a:cubicBezTo>
                  <a:cubicBezTo>
                    <a:pt x="1467281" y="1672800"/>
                    <a:pt x="1335058" y="1742507"/>
                    <a:pt x="1188886" y="1779443"/>
                  </a:cubicBezTo>
                  <a:cubicBezTo>
                    <a:pt x="1278166" y="1700386"/>
                    <a:pt x="1353810" y="1592053"/>
                    <a:pt x="1408636" y="1462945"/>
                  </a:cubicBezTo>
                  <a:close/>
                  <a:moveTo>
                    <a:pt x="494888" y="1445849"/>
                  </a:moveTo>
                  <a:cubicBezTo>
                    <a:pt x="556747" y="1590569"/>
                    <a:pt x="643865" y="1709702"/>
                    <a:pt x="747068" y="1790925"/>
                  </a:cubicBezTo>
                  <a:cubicBezTo>
                    <a:pt x="576321" y="1756303"/>
                    <a:pt x="422614" y="1677538"/>
                    <a:pt x="300900" y="1566189"/>
                  </a:cubicBezTo>
                  <a:cubicBezTo>
                    <a:pt x="355309" y="1517036"/>
                    <a:pt x="421005" y="1476420"/>
                    <a:pt x="494888" y="1445849"/>
                  </a:cubicBezTo>
                  <a:close/>
                  <a:moveTo>
                    <a:pt x="900586" y="1355871"/>
                  </a:moveTo>
                  <a:lnTo>
                    <a:pt x="900586" y="1808904"/>
                  </a:lnTo>
                  <a:lnTo>
                    <a:pt x="884222" y="1808113"/>
                  </a:lnTo>
                  <a:cubicBezTo>
                    <a:pt x="745280" y="1742581"/>
                    <a:pt x="627378" y="1604992"/>
                    <a:pt x="551037" y="1423344"/>
                  </a:cubicBezTo>
                  <a:cubicBezTo>
                    <a:pt x="655969" y="1381011"/>
                    <a:pt x="774745" y="1357337"/>
                    <a:pt x="900586" y="1355871"/>
                  </a:cubicBezTo>
                  <a:close/>
                  <a:moveTo>
                    <a:pt x="953521" y="1355186"/>
                  </a:moveTo>
                  <a:cubicBezTo>
                    <a:pt x="1099660" y="1356509"/>
                    <a:pt x="1236550" y="1386650"/>
                    <a:pt x="1354036" y="1440083"/>
                  </a:cubicBezTo>
                  <a:cubicBezTo>
                    <a:pt x="1283551" y="1605630"/>
                    <a:pt x="1178611" y="1734316"/>
                    <a:pt x="1054486" y="1804443"/>
                  </a:cubicBezTo>
                  <a:lnTo>
                    <a:pt x="953521" y="1810503"/>
                  </a:lnTo>
                  <a:close/>
                  <a:moveTo>
                    <a:pt x="1517159" y="931303"/>
                  </a:moveTo>
                  <a:lnTo>
                    <a:pt x="1889279" y="931303"/>
                  </a:lnTo>
                  <a:cubicBezTo>
                    <a:pt x="1883282" y="1167646"/>
                    <a:pt x="1781715" y="1381244"/>
                    <a:pt x="1618873" y="1536894"/>
                  </a:cubicBezTo>
                  <a:cubicBezTo>
                    <a:pt x="1566437" y="1485571"/>
                    <a:pt x="1502786" y="1442774"/>
                    <a:pt x="1431939" y="1407715"/>
                  </a:cubicBezTo>
                  <a:cubicBezTo>
                    <a:pt x="1485774" y="1266553"/>
                    <a:pt x="1516428" y="1104135"/>
                    <a:pt x="1517159" y="931303"/>
                  </a:cubicBezTo>
                  <a:close/>
                  <a:moveTo>
                    <a:pt x="953521" y="931303"/>
                  </a:moveTo>
                  <a:lnTo>
                    <a:pt x="1456842" y="931303"/>
                  </a:lnTo>
                  <a:cubicBezTo>
                    <a:pt x="1456123" y="1096196"/>
                    <a:pt x="1427268" y="1250986"/>
                    <a:pt x="1375819" y="1384691"/>
                  </a:cubicBezTo>
                  <a:cubicBezTo>
                    <a:pt x="1251537" y="1327928"/>
                    <a:pt x="1107288" y="1296191"/>
                    <a:pt x="953521" y="1294902"/>
                  </a:cubicBezTo>
                  <a:close/>
                  <a:moveTo>
                    <a:pt x="448568" y="931303"/>
                  </a:moveTo>
                  <a:lnTo>
                    <a:pt x="900586" y="931303"/>
                  </a:lnTo>
                  <a:lnTo>
                    <a:pt x="900586" y="1295603"/>
                  </a:lnTo>
                  <a:cubicBezTo>
                    <a:pt x="766605" y="1297053"/>
                    <a:pt x="640053" y="1322469"/>
                    <a:pt x="528061" y="1368046"/>
                  </a:cubicBezTo>
                  <a:cubicBezTo>
                    <a:pt x="478984" y="1238632"/>
                    <a:pt x="450499" y="1089843"/>
                    <a:pt x="448568" y="931303"/>
                  </a:cubicBezTo>
                  <a:close/>
                  <a:moveTo>
                    <a:pt x="0" y="931303"/>
                  </a:moveTo>
                  <a:lnTo>
                    <a:pt x="388264" y="931303"/>
                  </a:lnTo>
                  <a:cubicBezTo>
                    <a:pt x="390220" y="1097785"/>
                    <a:pt x="420532" y="1254193"/>
                    <a:pt x="473139" y="1390578"/>
                  </a:cubicBezTo>
                  <a:cubicBezTo>
                    <a:pt x="391203" y="1423988"/>
                    <a:pt x="318506" y="1469260"/>
                    <a:pt x="258353" y="1524144"/>
                  </a:cubicBezTo>
                  <a:cubicBezTo>
                    <a:pt x="102364" y="1370026"/>
                    <a:pt x="5849" y="1161456"/>
                    <a:pt x="0" y="931303"/>
                  </a:cubicBezTo>
                  <a:close/>
                  <a:moveTo>
                    <a:pt x="536834" y="421694"/>
                  </a:moveTo>
                  <a:cubicBezTo>
                    <a:pt x="646682" y="464986"/>
                    <a:pt x="770110" y="489176"/>
                    <a:pt x="900586" y="490537"/>
                  </a:cubicBezTo>
                  <a:lnTo>
                    <a:pt x="900586" y="875390"/>
                  </a:lnTo>
                  <a:lnTo>
                    <a:pt x="448805" y="875390"/>
                  </a:lnTo>
                  <a:cubicBezTo>
                    <a:pt x="451150" y="709592"/>
                    <a:pt x="482649" y="554587"/>
                    <a:pt x="536834" y="421694"/>
                  </a:cubicBezTo>
                  <a:close/>
                  <a:moveTo>
                    <a:pt x="1356131" y="409527"/>
                  </a:moveTo>
                  <a:cubicBezTo>
                    <a:pt x="1415590" y="544412"/>
                    <a:pt x="1451132" y="703874"/>
                    <a:pt x="1455052" y="875390"/>
                  </a:cubicBezTo>
                  <a:lnTo>
                    <a:pt x="953521" y="875390"/>
                  </a:lnTo>
                  <a:lnTo>
                    <a:pt x="953521" y="491238"/>
                  </a:lnTo>
                  <a:cubicBezTo>
                    <a:pt x="1099303" y="490092"/>
                    <a:pt x="1236528" y="461431"/>
                    <a:pt x="1356131" y="409527"/>
                  </a:cubicBezTo>
                  <a:close/>
                  <a:moveTo>
                    <a:pt x="271202" y="273767"/>
                  </a:moveTo>
                  <a:cubicBezTo>
                    <a:pt x="330895" y="324894"/>
                    <a:pt x="401533" y="367494"/>
                    <a:pt x="480768" y="398692"/>
                  </a:cubicBezTo>
                  <a:cubicBezTo>
                    <a:pt x="424147" y="539118"/>
                    <a:pt x="390867" y="701724"/>
                    <a:pt x="388496" y="875390"/>
                  </a:cubicBezTo>
                  <a:lnTo>
                    <a:pt x="238" y="875390"/>
                  </a:lnTo>
                  <a:cubicBezTo>
                    <a:pt x="7162" y="640451"/>
                    <a:pt x="108645" y="428248"/>
                    <a:pt x="271202" y="273767"/>
                  </a:cubicBezTo>
                  <a:close/>
                  <a:moveTo>
                    <a:pt x="1605567" y="261436"/>
                  </a:moveTo>
                  <a:cubicBezTo>
                    <a:pt x="1775300" y="417133"/>
                    <a:pt x="1881942" y="634296"/>
                    <a:pt x="1889035" y="875390"/>
                  </a:cubicBezTo>
                  <a:lnTo>
                    <a:pt x="1515364" y="875390"/>
                  </a:lnTo>
                  <a:cubicBezTo>
                    <a:pt x="1511419" y="696081"/>
                    <a:pt x="1474168" y="529014"/>
                    <a:pt x="1413107" y="386152"/>
                  </a:cubicBezTo>
                  <a:cubicBezTo>
                    <a:pt x="1485941" y="353453"/>
                    <a:pt x="1551126" y="311628"/>
                    <a:pt x="1605567" y="261436"/>
                  </a:cubicBezTo>
                  <a:close/>
                  <a:moveTo>
                    <a:pt x="748157" y="19413"/>
                  </a:moveTo>
                  <a:cubicBezTo>
                    <a:pt x="649482" y="96557"/>
                    <a:pt x="565491" y="208310"/>
                    <a:pt x="504779" y="344256"/>
                  </a:cubicBezTo>
                  <a:cubicBezTo>
                    <a:pt x="432706" y="315858"/>
                    <a:pt x="368354" y="277545"/>
                    <a:pt x="313920" y="231604"/>
                  </a:cubicBezTo>
                  <a:cubicBezTo>
                    <a:pt x="434240" y="127070"/>
                    <a:pt x="583275" y="52667"/>
                    <a:pt x="748157" y="19413"/>
                  </a:cubicBezTo>
                  <a:close/>
                  <a:moveTo>
                    <a:pt x="1137621" y="18543"/>
                  </a:moveTo>
                  <a:cubicBezTo>
                    <a:pt x="1297904" y="50310"/>
                    <a:pt x="1443338" y="120918"/>
                    <a:pt x="1562575" y="219802"/>
                  </a:cubicBezTo>
                  <a:cubicBezTo>
                    <a:pt x="1512842" y="265093"/>
                    <a:pt x="1453308" y="302843"/>
                    <a:pt x="1386970" y="332857"/>
                  </a:cubicBezTo>
                  <a:cubicBezTo>
                    <a:pt x="1323718" y="199817"/>
                    <a:pt x="1237626" y="91674"/>
                    <a:pt x="1137621" y="18543"/>
                  </a:cubicBezTo>
                  <a:close/>
                  <a:moveTo>
                    <a:pt x="900586" y="1702"/>
                  </a:moveTo>
                  <a:lnTo>
                    <a:pt x="900586" y="430269"/>
                  </a:lnTo>
                  <a:cubicBezTo>
                    <a:pt x="778345" y="428899"/>
                    <a:pt x="662774" y="406468"/>
                    <a:pt x="560047" y="366408"/>
                  </a:cubicBezTo>
                  <a:cubicBezTo>
                    <a:pt x="637783" y="193348"/>
                    <a:pt x="753999" y="63227"/>
                    <a:pt x="890213" y="2203"/>
                  </a:cubicBezTo>
                  <a:close/>
                  <a:moveTo>
                    <a:pt x="953521" y="0"/>
                  </a:moveTo>
                  <a:lnTo>
                    <a:pt x="981035" y="1330"/>
                  </a:lnTo>
                  <a:cubicBezTo>
                    <a:pt x="1124068" y="53565"/>
                    <a:pt x="1247786" y="180867"/>
                    <a:pt x="1332000" y="354889"/>
                  </a:cubicBezTo>
                  <a:cubicBezTo>
                    <a:pt x="1219743" y="403080"/>
                    <a:pt x="1090709" y="429800"/>
                    <a:pt x="953521" y="4309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756">
        <p15:prstTrans prst="pageCurlDouble"/>
      </p:transition>
    </mc:Choice>
    <mc:Fallback>
      <p:transition spd="slow" advTm="3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0" grpId="0"/>
      <p:bldP spid="32" grpId="0"/>
      <p:bldP spid="33" grpId="0"/>
      <p:bldP spid="34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具体目标规划</a:t>
            </a:r>
            <a:endParaRPr lang="zh-CN" altLang="en-US" dirty="0"/>
          </a:p>
        </p:txBody>
      </p:sp>
      <p:sp>
        <p:nvSpPr>
          <p:cNvPr id="42" name="任意多边形 41"/>
          <p:cNvSpPr/>
          <p:nvPr/>
        </p:nvSpPr>
        <p:spPr>
          <a:xfrm rot="19007297">
            <a:off x="4228169" y="1482420"/>
            <a:ext cx="4930867" cy="4888812"/>
          </a:xfrm>
          <a:custGeom>
            <a:avLst/>
            <a:gdLst>
              <a:gd name="connsiteX0" fmla="*/ 3990071 w 4930867"/>
              <a:gd name="connsiteY0" fmla="*/ 223256 h 4888812"/>
              <a:gd name="connsiteX1" fmla="*/ 4844667 w 4930867"/>
              <a:gd name="connsiteY1" fmla="*/ 1026104 h 4888812"/>
              <a:gd name="connsiteX2" fmla="*/ 4856732 w 4930867"/>
              <a:gd name="connsiteY2" fmla="*/ 1412543 h 4888812"/>
              <a:gd name="connsiteX3" fmla="*/ 4108009 w 4930867"/>
              <a:gd name="connsiteY3" fmla="*/ 2209525 h 4888812"/>
              <a:gd name="connsiteX4" fmla="*/ 3721571 w 4930867"/>
              <a:gd name="connsiteY4" fmla="*/ 2221590 h 4888812"/>
              <a:gd name="connsiteX5" fmla="*/ 2914709 w 4930867"/>
              <a:gd name="connsiteY5" fmla="*/ 1463586 h 4888812"/>
              <a:gd name="connsiteX6" fmla="*/ 2827338 w 4930867"/>
              <a:gd name="connsiteY6" fmla="*/ 1438929 h 4888812"/>
              <a:gd name="connsiteX7" fmla="*/ 2696897 w 4930867"/>
              <a:gd name="connsiteY7" fmla="*/ 1430043 h 4888812"/>
              <a:gd name="connsiteX8" fmla="*/ 2568022 w 4930867"/>
              <a:gd name="connsiteY8" fmla="*/ 1447221 h 4888812"/>
              <a:gd name="connsiteX9" fmla="*/ 2484375 w 4930867"/>
              <a:gd name="connsiteY9" fmla="*/ 1477205 h 4888812"/>
              <a:gd name="connsiteX10" fmla="*/ 2466205 w 4930867"/>
              <a:gd name="connsiteY10" fmla="*/ 1500923 h 4888812"/>
              <a:gd name="connsiteX11" fmla="*/ 1576733 w 4930867"/>
              <a:gd name="connsiteY11" fmla="*/ 2447727 h 4888812"/>
              <a:gd name="connsiteX12" fmla="*/ 1554284 w 4930867"/>
              <a:gd name="connsiteY12" fmla="*/ 2467263 h 4888812"/>
              <a:gd name="connsiteX13" fmla="*/ 1521206 w 4930867"/>
              <a:gd name="connsiteY13" fmla="*/ 2553846 h 4888812"/>
              <a:gd name="connsiteX14" fmla="*/ 1500649 w 4930867"/>
              <a:gd name="connsiteY14" fmla="*/ 2682963 h 4888812"/>
              <a:gd name="connsiteX15" fmla="*/ 1506191 w 4930867"/>
              <a:gd name="connsiteY15" fmla="*/ 2812860 h 4888812"/>
              <a:gd name="connsiteX16" fmla="*/ 1529390 w 4930867"/>
              <a:gd name="connsiteY16" fmla="*/ 2902105 h 4888812"/>
              <a:gd name="connsiteX17" fmla="*/ 2342670 w 4930867"/>
              <a:gd name="connsiteY17" fmla="*/ 3666139 h 4888812"/>
              <a:gd name="connsiteX18" fmla="*/ 2354289 w 4930867"/>
              <a:gd name="connsiteY18" fmla="*/ 4038288 h 4888812"/>
              <a:gd name="connsiteX19" fmla="*/ 1633252 w 4930867"/>
              <a:gd name="connsiteY19" fmla="*/ 4805800 h 4888812"/>
              <a:gd name="connsiteX20" fmla="*/ 1261103 w 4930867"/>
              <a:gd name="connsiteY20" fmla="*/ 4817419 h 4888812"/>
              <a:gd name="connsiteX21" fmla="*/ 438108 w 4930867"/>
              <a:gd name="connsiteY21" fmla="*/ 4044258 h 4888812"/>
              <a:gd name="connsiteX22" fmla="*/ 426489 w 4930867"/>
              <a:gd name="connsiteY22" fmla="*/ 3672110 h 4888812"/>
              <a:gd name="connsiteX23" fmla="*/ 1105802 w 4930867"/>
              <a:gd name="connsiteY23" fmla="*/ 2949012 h 4888812"/>
              <a:gd name="connsiteX24" fmla="*/ 1145537 w 4930867"/>
              <a:gd name="connsiteY24" fmla="*/ 2845002 h 4888812"/>
              <a:gd name="connsiteX25" fmla="*/ 1166094 w 4930867"/>
              <a:gd name="connsiteY25" fmla="*/ 2715886 h 4888812"/>
              <a:gd name="connsiteX26" fmla="*/ 1153110 w 4930867"/>
              <a:gd name="connsiteY26" fmla="*/ 2545685 h 4888812"/>
              <a:gd name="connsiteX27" fmla="*/ 1131067 w 4930867"/>
              <a:gd name="connsiteY27" fmla="*/ 2472337 h 4888812"/>
              <a:gd name="connsiteX28" fmla="*/ 1117651 w 4930867"/>
              <a:gd name="connsiteY28" fmla="*/ 2462060 h 4888812"/>
              <a:gd name="connsiteX29" fmla="*/ 102405 w 4930867"/>
              <a:gd name="connsiteY29" fmla="*/ 1508289 h 4888812"/>
              <a:gd name="connsiteX30" fmla="*/ 88071 w 4930867"/>
              <a:gd name="connsiteY30" fmla="*/ 1049207 h 4888812"/>
              <a:gd name="connsiteX31" fmla="*/ 977543 w 4930867"/>
              <a:gd name="connsiteY31" fmla="*/ 102404 h 4888812"/>
              <a:gd name="connsiteX32" fmla="*/ 1436625 w 4930867"/>
              <a:gd name="connsiteY32" fmla="*/ 88071 h 4888812"/>
              <a:gd name="connsiteX33" fmla="*/ 2451871 w 4930867"/>
              <a:gd name="connsiteY33" fmla="*/ 1041842 h 4888812"/>
              <a:gd name="connsiteX34" fmla="*/ 2491619 w 4930867"/>
              <a:gd name="connsiteY34" fmla="*/ 1087515 h 4888812"/>
              <a:gd name="connsiteX35" fmla="*/ 2503641 w 4930867"/>
              <a:gd name="connsiteY35" fmla="*/ 1090907 h 4888812"/>
              <a:gd name="connsiteX36" fmla="*/ 2634080 w 4930867"/>
              <a:gd name="connsiteY36" fmla="*/ 1099793 h 4888812"/>
              <a:gd name="connsiteX37" fmla="*/ 2802430 w 4930867"/>
              <a:gd name="connsiteY37" fmla="*/ 1071587 h 4888812"/>
              <a:gd name="connsiteX38" fmla="*/ 2834762 w 4930867"/>
              <a:gd name="connsiteY38" fmla="*/ 1058604 h 4888812"/>
              <a:gd name="connsiteX39" fmla="*/ 2854910 w 4930867"/>
              <a:gd name="connsiteY39" fmla="*/ 1032305 h 4888812"/>
              <a:gd name="connsiteX40" fmla="*/ 3603633 w 4930867"/>
              <a:gd name="connsiteY40" fmla="*/ 235322 h 4888812"/>
              <a:gd name="connsiteX41" fmla="*/ 3990071 w 4930867"/>
              <a:gd name="connsiteY41" fmla="*/ 223256 h 488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30867" h="4888812">
                <a:moveTo>
                  <a:pt x="3990071" y="223256"/>
                </a:moveTo>
                <a:lnTo>
                  <a:pt x="4844667" y="1026104"/>
                </a:lnTo>
                <a:cubicBezTo>
                  <a:pt x="4954711" y="1129485"/>
                  <a:pt x="4960113" y="1302499"/>
                  <a:pt x="4856732" y="1412543"/>
                </a:cubicBezTo>
                <a:lnTo>
                  <a:pt x="4108009" y="2209525"/>
                </a:lnTo>
                <a:cubicBezTo>
                  <a:pt x="4004629" y="2319569"/>
                  <a:pt x="3831615" y="2324971"/>
                  <a:pt x="3721571" y="2221590"/>
                </a:cubicBezTo>
                <a:lnTo>
                  <a:pt x="2914709" y="1463586"/>
                </a:lnTo>
                <a:lnTo>
                  <a:pt x="2827338" y="1438929"/>
                </a:lnTo>
                <a:cubicBezTo>
                  <a:pt x="2785870" y="1431769"/>
                  <a:pt x="2742048" y="1428599"/>
                  <a:pt x="2696897" y="1430043"/>
                </a:cubicBezTo>
                <a:cubicBezTo>
                  <a:pt x="2651746" y="1431487"/>
                  <a:pt x="2608472" y="1437442"/>
                  <a:pt x="2568022" y="1447221"/>
                </a:cubicBezTo>
                <a:lnTo>
                  <a:pt x="2484375" y="1477205"/>
                </a:lnTo>
                <a:lnTo>
                  <a:pt x="2466205" y="1500923"/>
                </a:lnTo>
                <a:lnTo>
                  <a:pt x="1576733" y="2447727"/>
                </a:lnTo>
                <a:lnTo>
                  <a:pt x="1554284" y="2467263"/>
                </a:lnTo>
                <a:lnTo>
                  <a:pt x="1521206" y="2553846"/>
                </a:lnTo>
                <a:cubicBezTo>
                  <a:pt x="1510353" y="2594504"/>
                  <a:pt x="1503263" y="2637865"/>
                  <a:pt x="1500649" y="2682963"/>
                </a:cubicBezTo>
                <a:cubicBezTo>
                  <a:pt x="1498034" y="2728061"/>
                  <a:pt x="1500081" y="2771695"/>
                  <a:pt x="1506191" y="2812860"/>
                </a:cubicBezTo>
                <a:lnTo>
                  <a:pt x="1529390" y="2902105"/>
                </a:lnTo>
                <a:lnTo>
                  <a:pt x="2342670" y="3666139"/>
                </a:lnTo>
                <a:cubicBezTo>
                  <a:pt x="2448644" y="3765697"/>
                  <a:pt x="2453846" y="3932313"/>
                  <a:pt x="2354289" y="4038288"/>
                </a:cubicBezTo>
                <a:lnTo>
                  <a:pt x="1633252" y="4805800"/>
                </a:lnTo>
                <a:cubicBezTo>
                  <a:pt x="1533694" y="4911774"/>
                  <a:pt x="1367078" y="4916976"/>
                  <a:pt x="1261103" y="4817419"/>
                </a:cubicBezTo>
                <a:lnTo>
                  <a:pt x="438108" y="4044258"/>
                </a:lnTo>
                <a:cubicBezTo>
                  <a:pt x="332134" y="3944701"/>
                  <a:pt x="326932" y="3778084"/>
                  <a:pt x="426489" y="3672110"/>
                </a:cubicBezTo>
                <a:lnTo>
                  <a:pt x="1105802" y="2949012"/>
                </a:lnTo>
                <a:lnTo>
                  <a:pt x="1145537" y="2845002"/>
                </a:lnTo>
                <a:cubicBezTo>
                  <a:pt x="1156390" y="2804344"/>
                  <a:pt x="1163479" y="2760984"/>
                  <a:pt x="1166094" y="2715886"/>
                </a:cubicBezTo>
                <a:cubicBezTo>
                  <a:pt x="1169580" y="2655755"/>
                  <a:pt x="1164778" y="2598227"/>
                  <a:pt x="1153110" y="2545685"/>
                </a:cubicBezTo>
                <a:lnTo>
                  <a:pt x="1131067" y="2472337"/>
                </a:lnTo>
                <a:lnTo>
                  <a:pt x="1117651" y="2462060"/>
                </a:lnTo>
                <a:lnTo>
                  <a:pt x="102405" y="1508289"/>
                </a:lnTo>
                <a:cubicBezTo>
                  <a:pt x="-28325" y="1385475"/>
                  <a:pt x="-34743" y="1179937"/>
                  <a:pt x="88071" y="1049207"/>
                </a:cubicBezTo>
                <a:lnTo>
                  <a:pt x="977543" y="102404"/>
                </a:lnTo>
                <a:cubicBezTo>
                  <a:pt x="1100357" y="-28326"/>
                  <a:pt x="1305895" y="-34743"/>
                  <a:pt x="1436625" y="88071"/>
                </a:cubicBezTo>
                <a:lnTo>
                  <a:pt x="2451871" y="1041842"/>
                </a:lnTo>
                <a:lnTo>
                  <a:pt x="2491619" y="1087515"/>
                </a:lnTo>
                <a:lnTo>
                  <a:pt x="2503641" y="1090907"/>
                </a:lnTo>
                <a:cubicBezTo>
                  <a:pt x="2545108" y="1098067"/>
                  <a:pt x="2588930" y="1101237"/>
                  <a:pt x="2634080" y="1099793"/>
                </a:cubicBezTo>
                <a:cubicBezTo>
                  <a:pt x="2694282" y="1097869"/>
                  <a:pt x="2751146" y="1087923"/>
                  <a:pt x="2802430" y="1071587"/>
                </a:cubicBezTo>
                <a:lnTo>
                  <a:pt x="2834762" y="1058604"/>
                </a:lnTo>
                <a:lnTo>
                  <a:pt x="2854910" y="1032305"/>
                </a:lnTo>
                <a:lnTo>
                  <a:pt x="3603633" y="235322"/>
                </a:lnTo>
                <a:cubicBezTo>
                  <a:pt x="3707013" y="125278"/>
                  <a:pt x="3880028" y="119876"/>
                  <a:pt x="3990071" y="22325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59919" y="1469622"/>
            <a:ext cx="3986292" cy="1405018"/>
            <a:chOff x="1959919" y="1469622"/>
            <a:chExt cx="3986292" cy="1405018"/>
          </a:xfrm>
        </p:grpSpPr>
        <p:cxnSp>
          <p:nvCxnSpPr>
            <p:cNvPr id="43" name="直接连接符 42"/>
            <p:cNvCxnSpPr/>
            <p:nvPr/>
          </p:nvCxnSpPr>
          <p:spPr>
            <a:xfrm flipH="1">
              <a:off x="1959919" y="193128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2032899" y="1469622"/>
              <a:ext cx="912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>
                      <a:lumMod val="50000"/>
                    </a:schemeClr>
                  </a:solidFill>
                </a:rPr>
                <a:t>STEP 01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8" name="MH_SubTitle_4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988555" y="1508983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 sz="2000" dirty="0" smtClean="0">
                  <a:solidFill>
                    <a:schemeClr val="accent1"/>
                  </a:solidFill>
                  <a:latin typeface="+mn-lt"/>
                  <a:ea typeface="+mn-ea"/>
                </a:rPr>
                <a:t>具体目标规划</a:t>
              </a:r>
              <a:endParaRPr lang="zh-CN" altLang="en-US" sz="2000" dirty="0">
                <a:solidFill>
                  <a:schemeClr val="accent1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MH_SubTitle_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32899" y="1897613"/>
              <a:ext cx="3114104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5777" y="3201266"/>
            <a:ext cx="3990044" cy="1459308"/>
            <a:chOff x="6285777" y="3201266"/>
            <a:chExt cx="3990044" cy="145930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6285777" y="366483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9305684" y="3201266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>
                      <a:lumMod val="50000"/>
                    </a:schemeClr>
                  </a:solidFill>
                </a:rPr>
                <a:t>STEP 02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MH_SubTitle_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387008" y="3264882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 sz="2000" dirty="0" smtClean="0">
                  <a:solidFill>
                    <a:schemeClr val="accent2"/>
                  </a:solidFill>
                  <a:latin typeface="+mn-lt"/>
                  <a:ea typeface="+mn-ea"/>
                </a:rPr>
                <a:t>具体目标规划</a:t>
              </a:r>
              <a:endParaRPr lang="zh-CN" altLang="en-US" sz="2000" dirty="0">
                <a:solidFill>
                  <a:schemeClr val="accent2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MH_SubTitle_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41568" y="3683547"/>
              <a:ext cx="3722589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108742" y="3020562"/>
            <a:ext cx="1837469" cy="1690313"/>
            <a:chOff x="4108742" y="3020562"/>
            <a:chExt cx="1837469" cy="1690313"/>
          </a:xfrm>
        </p:grpSpPr>
        <p:sp>
          <p:nvSpPr>
            <p:cNvPr id="34" name="圆角矩形 33"/>
            <p:cNvSpPr/>
            <p:nvPr/>
          </p:nvSpPr>
          <p:spPr>
            <a:xfrm>
              <a:off x="4108742" y="3020562"/>
              <a:ext cx="1837469" cy="1690313"/>
            </a:xfrm>
            <a:prstGeom prst="roundRect">
              <a:avLst>
                <a:gd name="adj" fmla="val 13286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4449140" y="3610286"/>
              <a:ext cx="1025491" cy="629402"/>
            </a:xfrm>
            <a:custGeom>
              <a:avLst/>
              <a:gdLst>
                <a:gd name="T0" fmla="*/ 775128 w 4081"/>
                <a:gd name="T1" fmla="*/ 756739 h 2501"/>
                <a:gd name="T2" fmla="*/ 1800397 w 4081"/>
                <a:gd name="T3" fmla="*/ 679476 h 2501"/>
                <a:gd name="T4" fmla="*/ 138967 w 4081"/>
                <a:gd name="T5" fmla="*/ 1104203 h 2501"/>
                <a:gd name="T6" fmla="*/ 0 w 4081"/>
                <a:gd name="T7" fmla="*/ 637091 h 2501"/>
                <a:gd name="T8" fmla="*/ 348962 w 4081"/>
                <a:gd name="T9" fmla="*/ 182341 h 2501"/>
                <a:gd name="T10" fmla="*/ 104997 w 4081"/>
                <a:gd name="T11" fmla="*/ 212805 h 2501"/>
                <a:gd name="T12" fmla="*/ 104997 w 4081"/>
                <a:gd name="T13" fmla="*/ 388966 h 2501"/>
                <a:gd name="T14" fmla="*/ 1212764 w 4081"/>
                <a:gd name="T15" fmla="*/ 724068 h 2501"/>
                <a:gd name="T16" fmla="*/ 1640254 w 4081"/>
                <a:gd name="T17" fmla="*/ 611484 h 2501"/>
                <a:gd name="T18" fmla="*/ 1718340 w 4081"/>
                <a:gd name="T19" fmla="*/ 248126 h 2501"/>
                <a:gd name="T20" fmla="*/ 1539227 w 4081"/>
                <a:gd name="T21" fmla="*/ 198677 h 2501"/>
                <a:gd name="T22" fmla="*/ 1352614 w 4081"/>
                <a:gd name="T23" fmla="*/ 284329 h 2501"/>
                <a:gd name="T24" fmla="*/ 1352614 w 4081"/>
                <a:gd name="T25" fmla="*/ 324064 h 2501"/>
                <a:gd name="T26" fmla="*/ 1352614 w 4081"/>
                <a:gd name="T27" fmla="*/ 589850 h 2501"/>
                <a:gd name="T28" fmla="*/ 779540 w 4081"/>
                <a:gd name="T29" fmla="*/ 724068 h 2501"/>
                <a:gd name="T30" fmla="*/ 779540 w 4081"/>
                <a:gd name="T31" fmla="*/ 589850 h 2501"/>
                <a:gd name="T32" fmla="*/ 348962 w 4081"/>
                <a:gd name="T33" fmla="*/ 598680 h 2501"/>
                <a:gd name="T34" fmla="*/ 392196 w 4081"/>
                <a:gd name="T35" fmla="*/ 422961 h 2501"/>
                <a:gd name="T36" fmla="*/ 636161 w 4081"/>
                <a:gd name="T37" fmla="*/ 422961 h 2501"/>
                <a:gd name="T38" fmla="*/ 1007622 w 4081"/>
                <a:gd name="T39" fmla="*/ 460048 h 2501"/>
                <a:gd name="T40" fmla="*/ 1053062 w 4081"/>
                <a:gd name="T41" fmla="*/ 722743 h 2501"/>
                <a:gd name="T42" fmla="*/ 1236146 w 4081"/>
                <a:gd name="T43" fmla="*/ 529806 h 2501"/>
                <a:gd name="T44" fmla="*/ 532487 w 4081"/>
                <a:gd name="T45" fmla="*/ 13245 h 2501"/>
                <a:gd name="T46" fmla="*/ 468518 w 4081"/>
                <a:gd name="T47" fmla="*/ 85652 h 2501"/>
                <a:gd name="T48" fmla="*/ 498517 w 4081"/>
                <a:gd name="T49" fmla="*/ 134659 h 2501"/>
                <a:gd name="T50" fmla="*/ 781746 w 4081"/>
                <a:gd name="T51" fmla="*/ 192055 h 2501"/>
                <a:gd name="T52" fmla="*/ 713806 w 4081"/>
                <a:gd name="T53" fmla="*/ 161591 h 2501"/>
                <a:gd name="T54" fmla="*/ 843950 w 4081"/>
                <a:gd name="T55" fmla="*/ 276823 h 2501"/>
                <a:gd name="T56" fmla="*/ 984682 w 4081"/>
                <a:gd name="T57" fmla="*/ 281680 h 2501"/>
                <a:gd name="T58" fmla="*/ 984682 w 4081"/>
                <a:gd name="T59" fmla="*/ 281680 h 2501"/>
                <a:gd name="T60" fmla="*/ 1007622 w 4081"/>
                <a:gd name="T61" fmla="*/ 386758 h 2501"/>
                <a:gd name="T62" fmla="*/ 917183 w 4081"/>
                <a:gd name="T63" fmla="*/ 269318 h 2501"/>
                <a:gd name="T64" fmla="*/ 768511 w 4081"/>
                <a:gd name="T65" fmla="*/ 233556 h 2501"/>
                <a:gd name="T66" fmla="*/ 768511 w 4081"/>
                <a:gd name="T67" fmla="*/ 233556 h 2501"/>
                <a:gd name="T68" fmla="*/ 687336 w 4081"/>
                <a:gd name="T69" fmla="*/ 181900 h 2501"/>
                <a:gd name="T70" fmla="*/ 608809 w 4081"/>
                <a:gd name="T71" fmla="*/ 115233 h 2501"/>
                <a:gd name="T72" fmla="*/ 605720 w 4081"/>
                <a:gd name="T73" fmla="*/ 129802 h 2501"/>
                <a:gd name="T74" fmla="*/ 536016 w 4081"/>
                <a:gd name="T75" fmla="*/ 85210 h 2501"/>
                <a:gd name="T76" fmla="*/ 1611137 w 4081"/>
                <a:gd name="T77" fmla="*/ 284329 h 2501"/>
                <a:gd name="T78" fmla="*/ 1611137 w 4081"/>
                <a:gd name="T79" fmla="*/ 324064 h 2501"/>
                <a:gd name="T80" fmla="*/ 1587755 w 4081"/>
                <a:gd name="T81" fmla="*/ 284329 h 2501"/>
                <a:gd name="T82" fmla="*/ 1520257 w 4081"/>
                <a:gd name="T83" fmla="*/ 284329 h 2501"/>
                <a:gd name="T84" fmla="*/ 1496875 w 4081"/>
                <a:gd name="T85" fmla="*/ 324064 h 2501"/>
                <a:gd name="T86" fmla="*/ 798069 w 4081"/>
                <a:gd name="T87" fmla="*/ 847247 h 2501"/>
                <a:gd name="T88" fmla="*/ 860714 w 4081"/>
                <a:gd name="T89" fmla="*/ 847247 h 2501"/>
                <a:gd name="T90" fmla="*/ 1216294 w 4081"/>
                <a:gd name="T91" fmla="*/ 887424 h 2501"/>
                <a:gd name="T92" fmla="*/ 1216294 w 4081"/>
                <a:gd name="T93" fmla="*/ 847247 h 2501"/>
                <a:gd name="T94" fmla="*/ 1384378 w 4081"/>
                <a:gd name="T95" fmla="*/ 887424 h 2501"/>
                <a:gd name="T96" fmla="*/ 1112179 w 4081"/>
                <a:gd name="T97" fmla="*/ 847247 h 2501"/>
                <a:gd name="T98" fmla="*/ 1174824 w 4081"/>
                <a:gd name="T99" fmla="*/ 847247 h 2501"/>
                <a:gd name="T100" fmla="*/ 1006740 w 4081"/>
                <a:gd name="T101" fmla="*/ 887424 h 2501"/>
                <a:gd name="T102" fmla="*/ 1006740 w 4081"/>
                <a:gd name="T103" fmla="*/ 847247 h 2501"/>
                <a:gd name="T104" fmla="*/ 966153 w 4081"/>
                <a:gd name="T105" fmla="*/ 887424 h 2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81" h="2501">
                  <a:moveTo>
                    <a:pt x="0" y="1443"/>
                  </a:moveTo>
                  <a:cubicBezTo>
                    <a:pt x="1453" y="1447"/>
                    <a:pt x="1453" y="1447"/>
                    <a:pt x="1453" y="1447"/>
                  </a:cubicBezTo>
                  <a:cubicBezTo>
                    <a:pt x="1757" y="1714"/>
                    <a:pt x="1757" y="1714"/>
                    <a:pt x="1757" y="1714"/>
                  </a:cubicBezTo>
                  <a:cubicBezTo>
                    <a:pt x="3295" y="1726"/>
                    <a:pt x="3295" y="1726"/>
                    <a:pt x="3295" y="1726"/>
                  </a:cubicBezTo>
                  <a:cubicBezTo>
                    <a:pt x="3546" y="1534"/>
                    <a:pt x="3546" y="1534"/>
                    <a:pt x="3546" y="1534"/>
                  </a:cubicBezTo>
                  <a:cubicBezTo>
                    <a:pt x="4081" y="1539"/>
                    <a:pt x="4081" y="1539"/>
                    <a:pt x="4081" y="1539"/>
                  </a:cubicBezTo>
                  <a:cubicBezTo>
                    <a:pt x="3861" y="2238"/>
                    <a:pt x="3861" y="2238"/>
                    <a:pt x="3861" y="2238"/>
                  </a:cubicBezTo>
                  <a:cubicBezTo>
                    <a:pt x="3861" y="2501"/>
                    <a:pt x="3861" y="2501"/>
                    <a:pt x="3861" y="2501"/>
                  </a:cubicBezTo>
                  <a:cubicBezTo>
                    <a:pt x="315" y="2501"/>
                    <a:pt x="315" y="2501"/>
                    <a:pt x="315" y="2501"/>
                  </a:cubicBezTo>
                  <a:cubicBezTo>
                    <a:pt x="278" y="2344"/>
                    <a:pt x="278" y="2344"/>
                    <a:pt x="278" y="2344"/>
                  </a:cubicBezTo>
                  <a:cubicBezTo>
                    <a:pt x="529" y="2238"/>
                    <a:pt x="529" y="2238"/>
                    <a:pt x="529" y="2238"/>
                  </a:cubicBezTo>
                  <a:cubicBezTo>
                    <a:pt x="0" y="1443"/>
                    <a:pt x="0" y="1443"/>
                    <a:pt x="0" y="1443"/>
                  </a:cubicBezTo>
                  <a:close/>
                  <a:moveTo>
                    <a:pt x="238" y="14"/>
                  </a:moveTo>
                  <a:cubicBezTo>
                    <a:pt x="791" y="14"/>
                    <a:pt x="791" y="14"/>
                    <a:pt x="791" y="14"/>
                  </a:cubicBezTo>
                  <a:cubicBezTo>
                    <a:pt x="791" y="413"/>
                    <a:pt x="791" y="413"/>
                    <a:pt x="791" y="413"/>
                  </a:cubicBezTo>
                  <a:cubicBezTo>
                    <a:pt x="238" y="413"/>
                    <a:pt x="238" y="413"/>
                    <a:pt x="238" y="413"/>
                  </a:cubicBezTo>
                  <a:cubicBezTo>
                    <a:pt x="238" y="14"/>
                    <a:pt x="238" y="14"/>
                    <a:pt x="238" y="14"/>
                  </a:cubicBezTo>
                  <a:close/>
                  <a:moveTo>
                    <a:pt x="238" y="482"/>
                  </a:moveTo>
                  <a:cubicBezTo>
                    <a:pt x="791" y="482"/>
                    <a:pt x="791" y="482"/>
                    <a:pt x="791" y="482"/>
                  </a:cubicBezTo>
                  <a:cubicBezTo>
                    <a:pt x="791" y="881"/>
                    <a:pt x="791" y="881"/>
                    <a:pt x="791" y="881"/>
                  </a:cubicBezTo>
                  <a:cubicBezTo>
                    <a:pt x="238" y="881"/>
                    <a:pt x="238" y="881"/>
                    <a:pt x="238" y="881"/>
                  </a:cubicBezTo>
                  <a:cubicBezTo>
                    <a:pt x="238" y="482"/>
                    <a:pt x="238" y="482"/>
                    <a:pt x="238" y="482"/>
                  </a:cubicBezTo>
                  <a:close/>
                  <a:moveTo>
                    <a:pt x="2749" y="1336"/>
                  </a:moveTo>
                  <a:cubicBezTo>
                    <a:pt x="2749" y="1640"/>
                    <a:pt x="2749" y="1640"/>
                    <a:pt x="2749" y="1640"/>
                  </a:cubicBezTo>
                  <a:cubicBezTo>
                    <a:pt x="3252" y="1634"/>
                    <a:pt x="3252" y="1634"/>
                    <a:pt x="3252" y="1634"/>
                  </a:cubicBezTo>
                  <a:cubicBezTo>
                    <a:pt x="3503" y="1383"/>
                    <a:pt x="3503" y="1383"/>
                    <a:pt x="3503" y="1383"/>
                  </a:cubicBezTo>
                  <a:cubicBezTo>
                    <a:pt x="3718" y="1385"/>
                    <a:pt x="3718" y="1385"/>
                    <a:pt x="3718" y="1385"/>
                  </a:cubicBezTo>
                  <a:cubicBezTo>
                    <a:pt x="3718" y="934"/>
                    <a:pt x="3718" y="934"/>
                    <a:pt x="3718" y="934"/>
                  </a:cubicBezTo>
                  <a:cubicBezTo>
                    <a:pt x="3895" y="934"/>
                    <a:pt x="3895" y="934"/>
                    <a:pt x="3895" y="934"/>
                  </a:cubicBezTo>
                  <a:cubicBezTo>
                    <a:pt x="3895" y="562"/>
                    <a:pt x="3895" y="562"/>
                    <a:pt x="3895" y="562"/>
                  </a:cubicBezTo>
                  <a:cubicBezTo>
                    <a:pt x="3718" y="562"/>
                    <a:pt x="3718" y="562"/>
                    <a:pt x="3718" y="562"/>
                  </a:cubicBezTo>
                  <a:cubicBezTo>
                    <a:pt x="3489" y="562"/>
                    <a:pt x="3489" y="562"/>
                    <a:pt x="3489" y="562"/>
                  </a:cubicBezTo>
                  <a:cubicBezTo>
                    <a:pt x="3489" y="450"/>
                    <a:pt x="3489" y="450"/>
                    <a:pt x="3489" y="450"/>
                  </a:cubicBezTo>
                  <a:cubicBezTo>
                    <a:pt x="3066" y="279"/>
                    <a:pt x="3066" y="279"/>
                    <a:pt x="3066" y="279"/>
                  </a:cubicBezTo>
                  <a:cubicBezTo>
                    <a:pt x="3066" y="562"/>
                    <a:pt x="3066" y="562"/>
                    <a:pt x="3066" y="562"/>
                  </a:cubicBezTo>
                  <a:cubicBezTo>
                    <a:pt x="3066" y="644"/>
                    <a:pt x="3066" y="644"/>
                    <a:pt x="3066" y="644"/>
                  </a:cubicBezTo>
                  <a:cubicBezTo>
                    <a:pt x="3187" y="644"/>
                    <a:pt x="3187" y="644"/>
                    <a:pt x="3187" y="644"/>
                  </a:cubicBezTo>
                  <a:cubicBezTo>
                    <a:pt x="3187" y="734"/>
                    <a:pt x="3187" y="734"/>
                    <a:pt x="3187" y="734"/>
                  </a:cubicBezTo>
                  <a:cubicBezTo>
                    <a:pt x="3066" y="734"/>
                    <a:pt x="3066" y="734"/>
                    <a:pt x="3066" y="734"/>
                  </a:cubicBezTo>
                  <a:cubicBezTo>
                    <a:pt x="3066" y="777"/>
                    <a:pt x="3066" y="777"/>
                    <a:pt x="3066" y="777"/>
                  </a:cubicBezTo>
                  <a:cubicBezTo>
                    <a:pt x="3066" y="934"/>
                    <a:pt x="3066" y="934"/>
                    <a:pt x="3066" y="934"/>
                  </a:cubicBezTo>
                  <a:cubicBezTo>
                    <a:pt x="3066" y="1336"/>
                    <a:pt x="3066" y="1336"/>
                    <a:pt x="3066" y="1336"/>
                  </a:cubicBezTo>
                  <a:cubicBezTo>
                    <a:pt x="2749" y="1336"/>
                    <a:pt x="2749" y="1336"/>
                    <a:pt x="2749" y="1336"/>
                  </a:cubicBezTo>
                  <a:close/>
                  <a:moveTo>
                    <a:pt x="1767" y="1336"/>
                  </a:moveTo>
                  <a:cubicBezTo>
                    <a:pt x="1767" y="1640"/>
                    <a:pt x="1767" y="1640"/>
                    <a:pt x="1767" y="1640"/>
                  </a:cubicBezTo>
                  <a:cubicBezTo>
                    <a:pt x="2204" y="1640"/>
                    <a:pt x="2204" y="1640"/>
                    <a:pt x="2204" y="1640"/>
                  </a:cubicBezTo>
                  <a:cubicBezTo>
                    <a:pt x="2204" y="1336"/>
                    <a:pt x="2204" y="1336"/>
                    <a:pt x="2204" y="1336"/>
                  </a:cubicBezTo>
                  <a:cubicBezTo>
                    <a:pt x="1767" y="1336"/>
                    <a:pt x="1767" y="1336"/>
                    <a:pt x="1767" y="1336"/>
                  </a:cubicBezTo>
                  <a:close/>
                  <a:moveTo>
                    <a:pt x="238" y="958"/>
                  </a:moveTo>
                  <a:cubicBezTo>
                    <a:pt x="791" y="958"/>
                    <a:pt x="791" y="958"/>
                    <a:pt x="791" y="958"/>
                  </a:cubicBezTo>
                  <a:cubicBezTo>
                    <a:pt x="791" y="1356"/>
                    <a:pt x="791" y="1356"/>
                    <a:pt x="791" y="1356"/>
                  </a:cubicBezTo>
                  <a:cubicBezTo>
                    <a:pt x="238" y="1356"/>
                    <a:pt x="238" y="1356"/>
                    <a:pt x="238" y="1356"/>
                  </a:cubicBezTo>
                  <a:cubicBezTo>
                    <a:pt x="238" y="958"/>
                    <a:pt x="238" y="958"/>
                    <a:pt x="238" y="958"/>
                  </a:cubicBezTo>
                  <a:close/>
                  <a:moveTo>
                    <a:pt x="889" y="958"/>
                  </a:moveTo>
                  <a:cubicBezTo>
                    <a:pt x="889" y="1356"/>
                    <a:pt x="889" y="1356"/>
                    <a:pt x="889" y="1356"/>
                  </a:cubicBezTo>
                  <a:cubicBezTo>
                    <a:pt x="1442" y="1356"/>
                    <a:pt x="1442" y="1356"/>
                    <a:pt x="1442" y="1356"/>
                  </a:cubicBezTo>
                  <a:cubicBezTo>
                    <a:pt x="1442" y="958"/>
                    <a:pt x="1442" y="958"/>
                    <a:pt x="1442" y="958"/>
                  </a:cubicBezTo>
                  <a:cubicBezTo>
                    <a:pt x="1197" y="958"/>
                    <a:pt x="1197" y="958"/>
                    <a:pt x="1197" y="958"/>
                  </a:cubicBezTo>
                  <a:cubicBezTo>
                    <a:pt x="1197" y="348"/>
                    <a:pt x="1197" y="348"/>
                    <a:pt x="1197" y="348"/>
                  </a:cubicBezTo>
                  <a:cubicBezTo>
                    <a:pt x="2284" y="1042"/>
                    <a:pt x="2284" y="1042"/>
                    <a:pt x="2284" y="1042"/>
                  </a:cubicBezTo>
                  <a:cubicBezTo>
                    <a:pt x="2284" y="1200"/>
                    <a:pt x="2284" y="1200"/>
                    <a:pt x="2284" y="1200"/>
                  </a:cubicBezTo>
                  <a:cubicBezTo>
                    <a:pt x="2387" y="1200"/>
                    <a:pt x="2387" y="1200"/>
                    <a:pt x="2387" y="1200"/>
                  </a:cubicBezTo>
                  <a:cubicBezTo>
                    <a:pt x="2387" y="1637"/>
                    <a:pt x="2387" y="1637"/>
                    <a:pt x="2387" y="1637"/>
                  </a:cubicBezTo>
                  <a:cubicBezTo>
                    <a:pt x="2615" y="1637"/>
                    <a:pt x="2615" y="1637"/>
                    <a:pt x="2615" y="1637"/>
                  </a:cubicBezTo>
                  <a:cubicBezTo>
                    <a:pt x="2615" y="1200"/>
                    <a:pt x="2615" y="1200"/>
                    <a:pt x="2615" y="1200"/>
                  </a:cubicBezTo>
                  <a:cubicBezTo>
                    <a:pt x="2802" y="1200"/>
                    <a:pt x="2802" y="1200"/>
                    <a:pt x="2802" y="1200"/>
                  </a:cubicBezTo>
                  <a:cubicBezTo>
                    <a:pt x="2802" y="659"/>
                    <a:pt x="2802" y="659"/>
                    <a:pt x="2802" y="659"/>
                  </a:cubicBezTo>
                  <a:cubicBezTo>
                    <a:pt x="2626" y="659"/>
                    <a:pt x="2626" y="659"/>
                    <a:pt x="2626" y="659"/>
                  </a:cubicBezTo>
                  <a:cubicBezTo>
                    <a:pt x="1207" y="30"/>
                    <a:pt x="1207" y="30"/>
                    <a:pt x="1207" y="30"/>
                  </a:cubicBezTo>
                  <a:cubicBezTo>
                    <a:pt x="1141" y="0"/>
                    <a:pt x="1141" y="0"/>
                    <a:pt x="1141" y="0"/>
                  </a:cubicBezTo>
                  <a:cubicBezTo>
                    <a:pt x="1113" y="68"/>
                    <a:pt x="1113" y="68"/>
                    <a:pt x="1113" y="68"/>
                  </a:cubicBezTo>
                  <a:cubicBezTo>
                    <a:pt x="1062" y="194"/>
                    <a:pt x="1062" y="194"/>
                    <a:pt x="1062" y="194"/>
                  </a:cubicBezTo>
                  <a:cubicBezTo>
                    <a:pt x="1040" y="248"/>
                    <a:pt x="1040" y="248"/>
                    <a:pt x="1040" y="248"/>
                  </a:cubicBezTo>
                  <a:cubicBezTo>
                    <a:pt x="1089" y="280"/>
                    <a:pt x="1089" y="280"/>
                    <a:pt x="1089" y="280"/>
                  </a:cubicBezTo>
                  <a:cubicBezTo>
                    <a:pt x="1130" y="305"/>
                    <a:pt x="1130" y="305"/>
                    <a:pt x="1130" y="305"/>
                  </a:cubicBezTo>
                  <a:cubicBezTo>
                    <a:pt x="1130" y="958"/>
                    <a:pt x="1130" y="958"/>
                    <a:pt x="1130" y="958"/>
                  </a:cubicBezTo>
                  <a:cubicBezTo>
                    <a:pt x="889" y="958"/>
                    <a:pt x="889" y="958"/>
                    <a:pt x="889" y="958"/>
                  </a:cubicBezTo>
                  <a:close/>
                  <a:moveTo>
                    <a:pt x="1772" y="435"/>
                  </a:moveTo>
                  <a:cubicBezTo>
                    <a:pt x="1674" y="486"/>
                    <a:pt x="1674" y="486"/>
                    <a:pt x="1674" y="486"/>
                  </a:cubicBezTo>
                  <a:cubicBezTo>
                    <a:pt x="1646" y="468"/>
                    <a:pt x="1646" y="468"/>
                    <a:pt x="1646" y="468"/>
                  </a:cubicBezTo>
                  <a:cubicBezTo>
                    <a:pt x="1618" y="366"/>
                    <a:pt x="1618" y="366"/>
                    <a:pt x="1618" y="366"/>
                  </a:cubicBezTo>
                  <a:cubicBezTo>
                    <a:pt x="1772" y="435"/>
                    <a:pt x="1772" y="435"/>
                    <a:pt x="1772" y="435"/>
                  </a:cubicBezTo>
                  <a:close/>
                  <a:moveTo>
                    <a:pt x="2038" y="552"/>
                  </a:moveTo>
                  <a:cubicBezTo>
                    <a:pt x="1913" y="627"/>
                    <a:pt x="1913" y="627"/>
                    <a:pt x="1913" y="627"/>
                  </a:cubicBezTo>
                  <a:cubicBezTo>
                    <a:pt x="1910" y="496"/>
                    <a:pt x="1910" y="496"/>
                    <a:pt x="1910" y="496"/>
                  </a:cubicBezTo>
                  <a:cubicBezTo>
                    <a:pt x="2038" y="552"/>
                    <a:pt x="2038" y="552"/>
                    <a:pt x="2038" y="552"/>
                  </a:cubicBezTo>
                  <a:close/>
                  <a:moveTo>
                    <a:pt x="2232" y="638"/>
                  </a:moveTo>
                  <a:cubicBezTo>
                    <a:pt x="2154" y="711"/>
                    <a:pt x="2154" y="711"/>
                    <a:pt x="2154" y="711"/>
                  </a:cubicBezTo>
                  <a:cubicBezTo>
                    <a:pt x="2148" y="601"/>
                    <a:pt x="2148" y="601"/>
                    <a:pt x="2148" y="601"/>
                  </a:cubicBezTo>
                  <a:cubicBezTo>
                    <a:pt x="2232" y="638"/>
                    <a:pt x="2232" y="638"/>
                    <a:pt x="2232" y="638"/>
                  </a:cubicBezTo>
                  <a:close/>
                  <a:moveTo>
                    <a:pt x="2163" y="798"/>
                  </a:moveTo>
                  <a:cubicBezTo>
                    <a:pt x="2284" y="686"/>
                    <a:pt x="2284" y="686"/>
                    <a:pt x="2284" y="686"/>
                  </a:cubicBezTo>
                  <a:cubicBezTo>
                    <a:pt x="2284" y="876"/>
                    <a:pt x="2284" y="876"/>
                    <a:pt x="2284" y="876"/>
                  </a:cubicBezTo>
                  <a:cubicBezTo>
                    <a:pt x="2163" y="798"/>
                    <a:pt x="2163" y="798"/>
                    <a:pt x="2163" y="798"/>
                  </a:cubicBezTo>
                  <a:close/>
                  <a:moveTo>
                    <a:pt x="1969" y="675"/>
                  </a:moveTo>
                  <a:cubicBezTo>
                    <a:pt x="2079" y="610"/>
                    <a:pt x="2079" y="610"/>
                    <a:pt x="2079" y="610"/>
                  </a:cubicBezTo>
                  <a:cubicBezTo>
                    <a:pt x="2085" y="749"/>
                    <a:pt x="2085" y="749"/>
                    <a:pt x="2085" y="749"/>
                  </a:cubicBezTo>
                  <a:cubicBezTo>
                    <a:pt x="1969" y="675"/>
                    <a:pt x="1969" y="675"/>
                    <a:pt x="1969" y="675"/>
                  </a:cubicBezTo>
                  <a:close/>
                  <a:moveTo>
                    <a:pt x="1742" y="529"/>
                  </a:moveTo>
                  <a:cubicBezTo>
                    <a:pt x="1839" y="479"/>
                    <a:pt x="1839" y="479"/>
                    <a:pt x="1839" y="479"/>
                  </a:cubicBezTo>
                  <a:cubicBezTo>
                    <a:pt x="1842" y="593"/>
                    <a:pt x="1842" y="593"/>
                    <a:pt x="1842" y="593"/>
                  </a:cubicBezTo>
                  <a:cubicBezTo>
                    <a:pt x="1742" y="529"/>
                    <a:pt x="1742" y="529"/>
                    <a:pt x="1742" y="529"/>
                  </a:cubicBezTo>
                  <a:close/>
                  <a:moveTo>
                    <a:pt x="1508" y="380"/>
                  </a:moveTo>
                  <a:cubicBezTo>
                    <a:pt x="1542" y="356"/>
                    <a:pt x="1542" y="356"/>
                    <a:pt x="1542" y="356"/>
                  </a:cubicBezTo>
                  <a:cubicBezTo>
                    <a:pt x="1558" y="412"/>
                    <a:pt x="1558" y="412"/>
                    <a:pt x="1558" y="412"/>
                  </a:cubicBezTo>
                  <a:cubicBezTo>
                    <a:pt x="1508" y="380"/>
                    <a:pt x="1508" y="380"/>
                    <a:pt x="1508" y="380"/>
                  </a:cubicBezTo>
                  <a:close/>
                  <a:moveTo>
                    <a:pt x="1373" y="294"/>
                  </a:moveTo>
                  <a:cubicBezTo>
                    <a:pt x="1376" y="282"/>
                    <a:pt x="1378" y="271"/>
                    <a:pt x="1380" y="261"/>
                  </a:cubicBezTo>
                  <a:cubicBezTo>
                    <a:pt x="1488" y="309"/>
                    <a:pt x="1488" y="309"/>
                    <a:pt x="1488" y="309"/>
                  </a:cubicBezTo>
                  <a:cubicBezTo>
                    <a:pt x="1474" y="318"/>
                    <a:pt x="1459" y="329"/>
                    <a:pt x="1445" y="340"/>
                  </a:cubicBezTo>
                  <a:cubicBezTo>
                    <a:pt x="1373" y="294"/>
                    <a:pt x="1373" y="294"/>
                    <a:pt x="1373" y="294"/>
                  </a:cubicBezTo>
                  <a:close/>
                  <a:moveTo>
                    <a:pt x="1327" y="237"/>
                  </a:moveTo>
                  <a:cubicBezTo>
                    <a:pt x="1329" y="246"/>
                    <a:pt x="1331" y="257"/>
                    <a:pt x="1333" y="269"/>
                  </a:cubicBezTo>
                  <a:cubicBezTo>
                    <a:pt x="1215" y="193"/>
                    <a:pt x="1215" y="193"/>
                    <a:pt x="1215" y="193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327" y="237"/>
                    <a:pt x="1327" y="237"/>
                    <a:pt x="1327" y="237"/>
                  </a:cubicBezTo>
                  <a:close/>
                  <a:moveTo>
                    <a:pt x="3652" y="644"/>
                  </a:moveTo>
                  <a:cubicBezTo>
                    <a:pt x="3805" y="644"/>
                    <a:pt x="3805" y="644"/>
                    <a:pt x="3805" y="644"/>
                  </a:cubicBezTo>
                  <a:cubicBezTo>
                    <a:pt x="3805" y="734"/>
                    <a:pt x="3805" y="734"/>
                    <a:pt x="3805" y="734"/>
                  </a:cubicBezTo>
                  <a:cubicBezTo>
                    <a:pt x="3652" y="734"/>
                    <a:pt x="3652" y="734"/>
                    <a:pt x="3652" y="734"/>
                  </a:cubicBezTo>
                  <a:cubicBezTo>
                    <a:pt x="3652" y="644"/>
                    <a:pt x="3652" y="644"/>
                    <a:pt x="3652" y="644"/>
                  </a:cubicBezTo>
                  <a:close/>
                  <a:moveTo>
                    <a:pt x="3446" y="644"/>
                  </a:moveTo>
                  <a:cubicBezTo>
                    <a:pt x="3599" y="644"/>
                    <a:pt x="3599" y="644"/>
                    <a:pt x="3599" y="644"/>
                  </a:cubicBezTo>
                  <a:cubicBezTo>
                    <a:pt x="3599" y="734"/>
                    <a:pt x="3599" y="734"/>
                    <a:pt x="3599" y="734"/>
                  </a:cubicBezTo>
                  <a:cubicBezTo>
                    <a:pt x="3446" y="734"/>
                    <a:pt x="3446" y="734"/>
                    <a:pt x="3446" y="734"/>
                  </a:cubicBezTo>
                  <a:cubicBezTo>
                    <a:pt x="3446" y="644"/>
                    <a:pt x="3446" y="644"/>
                    <a:pt x="3446" y="644"/>
                  </a:cubicBezTo>
                  <a:close/>
                  <a:moveTo>
                    <a:pt x="3240" y="644"/>
                  </a:moveTo>
                  <a:cubicBezTo>
                    <a:pt x="3393" y="644"/>
                    <a:pt x="3393" y="644"/>
                    <a:pt x="3393" y="644"/>
                  </a:cubicBezTo>
                  <a:cubicBezTo>
                    <a:pt x="3393" y="734"/>
                    <a:pt x="3393" y="734"/>
                    <a:pt x="3393" y="734"/>
                  </a:cubicBezTo>
                  <a:cubicBezTo>
                    <a:pt x="3240" y="734"/>
                    <a:pt x="3240" y="734"/>
                    <a:pt x="3240" y="734"/>
                  </a:cubicBezTo>
                  <a:cubicBezTo>
                    <a:pt x="3240" y="644"/>
                    <a:pt x="3240" y="644"/>
                    <a:pt x="3240" y="644"/>
                  </a:cubicBezTo>
                  <a:close/>
                  <a:moveTo>
                    <a:pt x="1809" y="1919"/>
                  </a:moveTo>
                  <a:cubicBezTo>
                    <a:pt x="1809" y="2010"/>
                    <a:pt x="1809" y="2010"/>
                    <a:pt x="1809" y="2010"/>
                  </a:cubicBezTo>
                  <a:cubicBezTo>
                    <a:pt x="1951" y="2010"/>
                    <a:pt x="1951" y="2010"/>
                    <a:pt x="1951" y="2010"/>
                  </a:cubicBezTo>
                  <a:cubicBezTo>
                    <a:pt x="1951" y="1919"/>
                    <a:pt x="1951" y="1919"/>
                    <a:pt x="1951" y="1919"/>
                  </a:cubicBezTo>
                  <a:cubicBezTo>
                    <a:pt x="1809" y="1919"/>
                    <a:pt x="1809" y="1919"/>
                    <a:pt x="1809" y="1919"/>
                  </a:cubicBezTo>
                  <a:close/>
                  <a:moveTo>
                    <a:pt x="2757" y="1919"/>
                  </a:moveTo>
                  <a:cubicBezTo>
                    <a:pt x="2757" y="2010"/>
                    <a:pt x="2757" y="2010"/>
                    <a:pt x="2757" y="2010"/>
                  </a:cubicBezTo>
                  <a:cubicBezTo>
                    <a:pt x="2899" y="2010"/>
                    <a:pt x="2899" y="2010"/>
                    <a:pt x="2899" y="2010"/>
                  </a:cubicBezTo>
                  <a:cubicBezTo>
                    <a:pt x="2899" y="1919"/>
                    <a:pt x="2899" y="1919"/>
                    <a:pt x="2899" y="1919"/>
                  </a:cubicBezTo>
                  <a:cubicBezTo>
                    <a:pt x="2757" y="1919"/>
                    <a:pt x="2757" y="1919"/>
                    <a:pt x="2757" y="1919"/>
                  </a:cubicBezTo>
                  <a:close/>
                  <a:moveTo>
                    <a:pt x="2995" y="1919"/>
                  </a:moveTo>
                  <a:cubicBezTo>
                    <a:pt x="2995" y="2010"/>
                    <a:pt x="2995" y="2010"/>
                    <a:pt x="2995" y="2010"/>
                  </a:cubicBezTo>
                  <a:cubicBezTo>
                    <a:pt x="3138" y="2010"/>
                    <a:pt x="3138" y="2010"/>
                    <a:pt x="3138" y="2010"/>
                  </a:cubicBezTo>
                  <a:cubicBezTo>
                    <a:pt x="3138" y="1919"/>
                    <a:pt x="3138" y="1919"/>
                    <a:pt x="3138" y="1919"/>
                  </a:cubicBezTo>
                  <a:cubicBezTo>
                    <a:pt x="2995" y="1919"/>
                    <a:pt x="2995" y="1919"/>
                    <a:pt x="2995" y="1919"/>
                  </a:cubicBezTo>
                  <a:close/>
                  <a:moveTo>
                    <a:pt x="2521" y="1919"/>
                  </a:moveTo>
                  <a:cubicBezTo>
                    <a:pt x="2521" y="2010"/>
                    <a:pt x="2521" y="2010"/>
                    <a:pt x="2521" y="2010"/>
                  </a:cubicBezTo>
                  <a:cubicBezTo>
                    <a:pt x="2663" y="2010"/>
                    <a:pt x="2663" y="2010"/>
                    <a:pt x="2663" y="2010"/>
                  </a:cubicBezTo>
                  <a:cubicBezTo>
                    <a:pt x="2663" y="1919"/>
                    <a:pt x="2663" y="1919"/>
                    <a:pt x="2663" y="1919"/>
                  </a:cubicBezTo>
                  <a:cubicBezTo>
                    <a:pt x="2521" y="1919"/>
                    <a:pt x="2521" y="1919"/>
                    <a:pt x="2521" y="1919"/>
                  </a:cubicBezTo>
                  <a:close/>
                  <a:moveTo>
                    <a:pt x="2282" y="1919"/>
                  </a:moveTo>
                  <a:cubicBezTo>
                    <a:pt x="2282" y="2010"/>
                    <a:pt x="2282" y="2010"/>
                    <a:pt x="2282" y="2010"/>
                  </a:cubicBezTo>
                  <a:cubicBezTo>
                    <a:pt x="2425" y="2010"/>
                    <a:pt x="2425" y="2010"/>
                    <a:pt x="2425" y="2010"/>
                  </a:cubicBezTo>
                  <a:cubicBezTo>
                    <a:pt x="2425" y="1919"/>
                    <a:pt x="2425" y="1919"/>
                    <a:pt x="2425" y="1919"/>
                  </a:cubicBezTo>
                  <a:cubicBezTo>
                    <a:pt x="2282" y="1919"/>
                    <a:pt x="2282" y="1919"/>
                    <a:pt x="2282" y="1919"/>
                  </a:cubicBezTo>
                  <a:close/>
                  <a:moveTo>
                    <a:pt x="2048" y="1919"/>
                  </a:moveTo>
                  <a:cubicBezTo>
                    <a:pt x="2048" y="2010"/>
                    <a:pt x="2048" y="2010"/>
                    <a:pt x="2048" y="2010"/>
                  </a:cubicBezTo>
                  <a:cubicBezTo>
                    <a:pt x="2190" y="2010"/>
                    <a:pt x="2190" y="2010"/>
                    <a:pt x="2190" y="2010"/>
                  </a:cubicBezTo>
                  <a:cubicBezTo>
                    <a:pt x="2190" y="1919"/>
                    <a:pt x="2190" y="1919"/>
                    <a:pt x="2190" y="1919"/>
                  </a:cubicBezTo>
                  <a:lnTo>
                    <a:pt x="2048" y="19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9393" y="5127035"/>
            <a:ext cx="3986292" cy="1405018"/>
            <a:chOff x="1939393" y="5127035"/>
            <a:chExt cx="3986292" cy="1405018"/>
          </a:xfrm>
        </p:grpSpPr>
        <p:cxnSp>
          <p:nvCxnSpPr>
            <p:cNvPr id="45" name="直接连接符 44"/>
            <p:cNvCxnSpPr/>
            <p:nvPr/>
          </p:nvCxnSpPr>
          <p:spPr>
            <a:xfrm flipH="1">
              <a:off x="1939393" y="556983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2011025" y="5127035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>
                      <a:lumMod val="50000"/>
                    </a:schemeClr>
                  </a:solidFill>
                </a:rPr>
                <a:t>STEP 03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MH_SubTitle_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966681" y="5166396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zh-CN" altLang="en-US" sz="2000" dirty="0" smtClean="0">
                  <a:solidFill>
                    <a:schemeClr val="accent3"/>
                  </a:solidFill>
                  <a:latin typeface="+mn-lt"/>
                  <a:ea typeface="+mn-ea"/>
                </a:rPr>
                <a:t>具体目标规划</a:t>
              </a:r>
              <a:endParaRPr lang="zh-CN" altLang="en-US" sz="200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MH_SubTitle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11025" y="5555026"/>
              <a:ext cx="3766078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21358" y="5007964"/>
            <a:ext cx="1489518" cy="1370228"/>
            <a:chOff x="6121358" y="5007964"/>
            <a:chExt cx="1489518" cy="1370228"/>
          </a:xfrm>
        </p:grpSpPr>
        <p:sp>
          <p:nvSpPr>
            <p:cNvPr id="36" name="圆角矩形 35"/>
            <p:cNvSpPr/>
            <p:nvPr/>
          </p:nvSpPr>
          <p:spPr>
            <a:xfrm>
              <a:off x="6121358" y="5007964"/>
              <a:ext cx="1489518" cy="1370228"/>
            </a:xfrm>
            <a:prstGeom prst="roundRect">
              <a:avLst/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KSO_Shape"/>
            <p:cNvSpPr/>
            <p:nvPr/>
          </p:nvSpPr>
          <p:spPr bwMode="auto">
            <a:xfrm>
              <a:off x="6481102" y="5509059"/>
              <a:ext cx="852100" cy="500438"/>
            </a:xfrm>
            <a:custGeom>
              <a:avLst/>
              <a:gdLst>
                <a:gd name="T0" fmla="*/ 556460 w 4892"/>
                <a:gd name="T1" fmla="*/ 163845 h 2868"/>
                <a:gd name="T2" fmla="*/ 356252 w 4892"/>
                <a:gd name="T3" fmla="*/ 214655 h 2868"/>
                <a:gd name="T4" fmla="*/ 317241 w 4892"/>
                <a:gd name="T5" fmla="*/ 191827 h 2868"/>
                <a:gd name="T6" fmla="*/ 340427 w 4892"/>
                <a:gd name="T7" fmla="*/ 152799 h 2868"/>
                <a:gd name="T8" fmla="*/ 526649 w 4892"/>
                <a:gd name="T9" fmla="*/ 105302 h 2868"/>
                <a:gd name="T10" fmla="*/ 556460 w 4892"/>
                <a:gd name="T11" fmla="*/ 163845 h 2868"/>
                <a:gd name="T12" fmla="*/ 356988 w 4892"/>
                <a:gd name="T13" fmla="*/ 336894 h 2868"/>
                <a:gd name="T14" fmla="*/ 165613 w 4892"/>
                <a:gd name="T15" fmla="*/ 167158 h 2868"/>
                <a:gd name="T16" fmla="*/ 0 w 4892"/>
                <a:gd name="T17" fmla="*/ 209132 h 2868"/>
                <a:gd name="T18" fmla="*/ 286694 w 4892"/>
                <a:gd name="T19" fmla="*/ 606041 h 2868"/>
                <a:gd name="T20" fmla="*/ 678645 w 4892"/>
                <a:gd name="T21" fmla="*/ 506261 h 2868"/>
                <a:gd name="T22" fmla="*/ 635954 w 4892"/>
                <a:gd name="T23" fmla="*/ 932994 h 2868"/>
                <a:gd name="T24" fmla="*/ 818496 w 4892"/>
                <a:gd name="T25" fmla="*/ 883656 h 2868"/>
                <a:gd name="T26" fmla="*/ 1303926 w 4892"/>
                <a:gd name="T27" fmla="*/ 250737 h 2868"/>
                <a:gd name="T28" fmla="*/ 1369067 w 4892"/>
                <a:gd name="T29" fmla="*/ 237483 h 2868"/>
                <a:gd name="T30" fmla="*/ 1313495 w 4892"/>
                <a:gd name="T31" fmla="*/ 344994 h 2868"/>
                <a:gd name="T32" fmla="*/ 1547193 w 4892"/>
                <a:gd name="T33" fmla="*/ 285347 h 2868"/>
                <a:gd name="T34" fmla="*/ 1783836 w 4892"/>
                <a:gd name="T35" fmla="*/ 99411 h 2868"/>
                <a:gd name="T36" fmla="*/ 1783836 w 4892"/>
                <a:gd name="T37" fmla="*/ 99411 h 2868"/>
                <a:gd name="T38" fmla="*/ 1487204 w 4892"/>
                <a:gd name="T39" fmla="*/ 49337 h 2868"/>
                <a:gd name="T40" fmla="*/ 1341097 w 4892"/>
                <a:gd name="T41" fmla="*/ 86525 h 2868"/>
                <a:gd name="T42" fmla="*/ 1232160 w 4892"/>
                <a:gd name="T43" fmla="*/ 114507 h 2868"/>
                <a:gd name="T44" fmla="*/ 674229 w 4892"/>
                <a:gd name="T45" fmla="*/ 256260 h 2868"/>
                <a:gd name="T46" fmla="*/ 602095 w 4892"/>
                <a:gd name="T47" fmla="*/ 274670 h 2868"/>
                <a:gd name="T48" fmla="*/ 356988 w 4892"/>
                <a:gd name="T49" fmla="*/ 336894 h 2868"/>
                <a:gd name="T50" fmla="*/ 657668 w 4892"/>
                <a:gd name="T51" fmla="*/ 210973 h 2868"/>
                <a:gd name="T52" fmla="*/ 577069 w 4892"/>
                <a:gd name="T53" fmla="*/ 55597 h 2868"/>
                <a:gd name="T54" fmla="*/ 783901 w 4892"/>
                <a:gd name="T55" fmla="*/ 0 h 2868"/>
                <a:gd name="T56" fmla="*/ 1178796 w 4892"/>
                <a:gd name="T57" fmla="*/ 78424 h 2868"/>
                <a:gd name="T58" fmla="*/ 657668 w 4892"/>
                <a:gd name="T59" fmla="*/ 210973 h 2868"/>
                <a:gd name="T60" fmla="*/ 552779 w 4892"/>
                <a:gd name="T61" fmla="*/ 810386 h 2868"/>
                <a:gd name="T62" fmla="*/ 188431 w 4892"/>
                <a:gd name="T63" fmla="*/ 902802 h 2868"/>
                <a:gd name="T64" fmla="*/ 149420 w 4892"/>
                <a:gd name="T65" fmla="*/ 879606 h 2868"/>
                <a:gd name="T66" fmla="*/ 172606 w 4892"/>
                <a:gd name="T67" fmla="*/ 840946 h 2868"/>
                <a:gd name="T68" fmla="*/ 559036 w 4892"/>
                <a:gd name="T69" fmla="*/ 742639 h 2868"/>
                <a:gd name="T70" fmla="*/ 552779 w 4892"/>
                <a:gd name="T71" fmla="*/ 810386 h 2868"/>
                <a:gd name="T72" fmla="*/ 538426 w 4892"/>
                <a:gd name="T73" fmla="*/ 962449 h 2868"/>
                <a:gd name="T74" fmla="*/ 188063 w 4892"/>
                <a:gd name="T75" fmla="*/ 1051551 h 2868"/>
                <a:gd name="T76" fmla="*/ 149420 w 4892"/>
                <a:gd name="T77" fmla="*/ 1028355 h 2868"/>
                <a:gd name="T78" fmla="*/ 172606 w 4892"/>
                <a:gd name="T79" fmla="*/ 989695 h 2868"/>
                <a:gd name="T80" fmla="*/ 544683 w 4892"/>
                <a:gd name="T81" fmla="*/ 894702 h 2868"/>
                <a:gd name="T82" fmla="*/ 538426 w 4892"/>
                <a:gd name="T83" fmla="*/ 962449 h 2868"/>
                <a:gd name="T84" fmla="*/ 566396 w 4892"/>
                <a:gd name="T85" fmla="*/ 664583 h 2868"/>
                <a:gd name="T86" fmla="*/ 188799 w 4892"/>
                <a:gd name="T87" fmla="*/ 760681 h 2868"/>
                <a:gd name="T88" fmla="*/ 149788 w 4892"/>
                <a:gd name="T89" fmla="*/ 737485 h 2868"/>
                <a:gd name="T90" fmla="*/ 172974 w 4892"/>
                <a:gd name="T91" fmla="*/ 698456 h 2868"/>
                <a:gd name="T92" fmla="*/ 572653 w 4892"/>
                <a:gd name="T93" fmla="*/ 596836 h 2868"/>
                <a:gd name="T94" fmla="*/ 566396 w 4892"/>
                <a:gd name="T95" fmla="*/ 664583 h 28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892" h="2868">
                  <a:moveTo>
                    <a:pt x="1512" y="445"/>
                  </a:moveTo>
                  <a:cubicBezTo>
                    <a:pt x="968" y="583"/>
                    <a:pt x="968" y="583"/>
                    <a:pt x="968" y="583"/>
                  </a:cubicBezTo>
                  <a:cubicBezTo>
                    <a:pt x="921" y="595"/>
                    <a:pt x="874" y="567"/>
                    <a:pt x="862" y="521"/>
                  </a:cubicBezTo>
                  <a:cubicBezTo>
                    <a:pt x="850" y="474"/>
                    <a:pt x="878" y="427"/>
                    <a:pt x="925" y="415"/>
                  </a:cubicBezTo>
                  <a:cubicBezTo>
                    <a:pt x="1431" y="286"/>
                    <a:pt x="1431" y="286"/>
                    <a:pt x="1431" y="286"/>
                  </a:cubicBezTo>
                  <a:cubicBezTo>
                    <a:pt x="1512" y="445"/>
                    <a:pt x="1512" y="445"/>
                    <a:pt x="1512" y="445"/>
                  </a:cubicBezTo>
                  <a:close/>
                  <a:moveTo>
                    <a:pt x="970" y="915"/>
                  </a:moveTo>
                  <a:cubicBezTo>
                    <a:pt x="450" y="454"/>
                    <a:pt x="450" y="454"/>
                    <a:pt x="450" y="454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76" y="699"/>
                    <a:pt x="400" y="1742"/>
                    <a:pt x="779" y="1646"/>
                  </a:cubicBezTo>
                  <a:cubicBezTo>
                    <a:pt x="1844" y="1375"/>
                    <a:pt x="1844" y="1375"/>
                    <a:pt x="1844" y="1375"/>
                  </a:cubicBezTo>
                  <a:cubicBezTo>
                    <a:pt x="1728" y="2534"/>
                    <a:pt x="1728" y="2534"/>
                    <a:pt x="1728" y="2534"/>
                  </a:cubicBezTo>
                  <a:cubicBezTo>
                    <a:pt x="1951" y="2475"/>
                    <a:pt x="2001" y="2459"/>
                    <a:pt x="2224" y="2400"/>
                  </a:cubicBezTo>
                  <a:cubicBezTo>
                    <a:pt x="2754" y="1871"/>
                    <a:pt x="3188" y="1357"/>
                    <a:pt x="3543" y="681"/>
                  </a:cubicBezTo>
                  <a:cubicBezTo>
                    <a:pt x="3720" y="645"/>
                    <a:pt x="3720" y="645"/>
                    <a:pt x="3720" y="645"/>
                  </a:cubicBezTo>
                  <a:cubicBezTo>
                    <a:pt x="3686" y="716"/>
                    <a:pt x="3601" y="877"/>
                    <a:pt x="3569" y="937"/>
                  </a:cubicBezTo>
                  <a:cubicBezTo>
                    <a:pt x="4204" y="775"/>
                    <a:pt x="4204" y="775"/>
                    <a:pt x="4204" y="775"/>
                  </a:cubicBezTo>
                  <a:cubicBezTo>
                    <a:pt x="4380" y="730"/>
                    <a:pt x="4892" y="447"/>
                    <a:pt x="4847" y="270"/>
                  </a:cubicBezTo>
                  <a:cubicBezTo>
                    <a:pt x="4847" y="270"/>
                    <a:pt x="4847" y="270"/>
                    <a:pt x="4847" y="270"/>
                  </a:cubicBezTo>
                  <a:cubicBezTo>
                    <a:pt x="4802" y="94"/>
                    <a:pt x="4217" y="90"/>
                    <a:pt x="4041" y="134"/>
                  </a:cubicBezTo>
                  <a:cubicBezTo>
                    <a:pt x="3644" y="235"/>
                    <a:pt x="3644" y="235"/>
                    <a:pt x="3644" y="235"/>
                  </a:cubicBezTo>
                  <a:cubicBezTo>
                    <a:pt x="3348" y="311"/>
                    <a:pt x="3348" y="311"/>
                    <a:pt x="3348" y="311"/>
                  </a:cubicBezTo>
                  <a:cubicBezTo>
                    <a:pt x="1832" y="696"/>
                    <a:pt x="1832" y="696"/>
                    <a:pt x="1832" y="696"/>
                  </a:cubicBezTo>
                  <a:cubicBezTo>
                    <a:pt x="1636" y="746"/>
                    <a:pt x="1636" y="746"/>
                    <a:pt x="1636" y="746"/>
                  </a:cubicBezTo>
                  <a:cubicBezTo>
                    <a:pt x="970" y="915"/>
                    <a:pt x="970" y="915"/>
                    <a:pt x="970" y="915"/>
                  </a:cubicBezTo>
                  <a:close/>
                  <a:moveTo>
                    <a:pt x="1787" y="573"/>
                  </a:moveTo>
                  <a:cubicBezTo>
                    <a:pt x="1568" y="151"/>
                    <a:pt x="1568" y="151"/>
                    <a:pt x="1568" y="151"/>
                  </a:cubicBezTo>
                  <a:cubicBezTo>
                    <a:pt x="2130" y="0"/>
                    <a:pt x="2130" y="0"/>
                    <a:pt x="2130" y="0"/>
                  </a:cubicBezTo>
                  <a:cubicBezTo>
                    <a:pt x="3203" y="213"/>
                    <a:pt x="3203" y="213"/>
                    <a:pt x="3203" y="213"/>
                  </a:cubicBezTo>
                  <a:cubicBezTo>
                    <a:pt x="1787" y="573"/>
                    <a:pt x="1787" y="573"/>
                    <a:pt x="1787" y="573"/>
                  </a:cubicBezTo>
                  <a:close/>
                  <a:moveTo>
                    <a:pt x="1502" y="2201"/>
                  </a:moveTo>
                  <a:cubicBezTo>
                    <a:pt x="512" y="2452"/>
                    <a:pt x="512" y="2452"/>
                    <a:pt x="512" y="2452"/>
                  </a:cubicBezTo>
                  <a:cubicBezTo>
                    <a:pt x="465" y="2464"/>
                    <a:pt x="418" y="2436"/>
                    <a:pt x="406" y="2389"/>
                  </a:cubicBezTo>
                  <a:cubicBezTo>
                    <a:pt x="394" y="2343"/>
                    <a:pt x="422" y="2295"/>
                    <a:pt x="469" y="2284"/>
                  </a:cubicBezTo>
                  <a:cubicBezTo>
                    <a:pt x="1519" y="2017"/>
                    <a:pt x="1519" y="2017"/>
                    <a:pt x="1519" y="2017"/>
                  </a:cubicBezTo>
                  <a:cubicBezTo>
                    <a:pt x="1502" y="2201"/>
                    <a:pt x="1502" y="2201"/>
                    <a:pt x="1502" y="2201"/>
                  </a:cubicBezTo>
                  <a:close/>
                  <a:moveTo>
                    <a:pt x="1463" y="2614"/>
                  </a:moveTo>
                  <a:cubicBezTo>
                    <a:pt x="511" y="2856"/>
                    <a:pt x="511" y="2856"/>
                    <a:pt x="511" y="2856"/>
                  </a:cubicBezTo>
                  <a:cubicBezTo>
                    <a:pt x="465" y="2868"/>
                    <a:pt x="417" y="2840"/>
                    <a:pt x="406" y="2793"/>
                  </a:cubicBezTo>
                  <a:cubicBezTo>
                    <a:pt x="394" y="2747"/>
                    <a:pt x="422" y="2700"/>
                    <a:pt x="469" y="2688"/>
                  </a:cubicBezTo>
                  <a:cubicBezTo>
                    <a:pt x="1480" y="2430"/>
                    <a:pt x="1480" y="2430"/>
                    <a:pt x="1480" y="2430"/>
                  </a:cubicBezTo>
                  <a:cubicBezTo>
                    <a:pt x="1463" y="2614"/>
                    <a:pt x="1463" y="2614"/>
                    <a:pt x="1463" y="2614"/>
                  </a:cubicBezTo>
                  <a:close/>
                  <a:moveTo>
                    <a:pt x="1539" y="1805"/>
                  </a:moveTo>
                  <a:cubicBezTo>
                    <a:pt x="513" y="2066"/>
                    <a:pt x="513" y="2066"/>
                    <a:pt x="513" y="2066"/>
                  </a:cubicBezTo>
                  <a:cubicBezTo>
                    <a:pt x="467" y="2078"/>
                    <a:pt x="419" y="2049"/>
                    <a:pt x="407" y="2003"/>
                  </a:cubicBezTo>
                  <a:cubicBezTo>
                    <a:pt x="395" y="1956"/>
                    <a:pt x="424" y="1909"/>
                    <a:pt x="470" y="1897"/>
                  </a:cubicBezTo>
                  <a:cubicBezTo>
                    <a:pt x="1556" y="1621"/>
                    <a:pt x="1556" y="1621"/>
                    <a:pt x="1556" y="1621"/>
                  </a:cubicBezTo>
                  <a:lnTo>
                    <a:pt x="1539" y="18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92761" y="1336102"/>
            <a:ext cx="1546712" cy="1422841"/>
            <a:chOff x="6092761" y="1336102"/>
            <a:chExt cx="1546712" cy="1422841"/>
          </a:xfrm>
        </p:grpSpPr>
        <p:sp>
          <p:nvSpPr>
            <p:cNvPr id="35" name="圆角矩形 34"/>
            <p:cNvSpPr/>
            <p:nvPr/>
          </p:nvSpPr>
          <p:spPr>
            <a:xfrm>
              <a:off x="6092761" y="1336102"/>
              <a:ext cx="1546712" cy="1422841"/>
            </a:xfrm>
            <a:prstGeom prst="roundRect">
              <a:avLst>
                <a:gd name="adj" fmla="val 14297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KSO_Shape"/>
            <p:cNvSpPr/>
            <p:nvPr/>
          </p:nvSpPr>
          <p:spPr bwMode="auto">
            <a:xfrm>
              <a:off x="6441568" y="1823958"/>
              <a:ext cx="931168" cy="466405"/>
            </a:xfrm>
            <a:custGeom>
              <a:avLst/>
              <a:gdLst>
                <a:gd name="T0" fmla="*/ 1718076 w 4899"/>
                <a:gd name="T1" fmla="*/ 445697 h 2449"/>
                <a:gd name="T2" fmla="*/ 1673608 w 4899"/>
                <a:gd name="T3" fmla="*/ 522554 h 2449"/>
                <a:gd name="T4" fmla="*/ 1752254 w 4899"/>
                <a:gd name="T5" fmla="*/ 569256 h 2449"/>
                <a:gd name="T6" fmla="*/ 1787167 w 4899"/>
                <a:gd name="T7" fmla="*/ 722235 h 2449"/>
                <a:gd name="T8" fmla="*/ 1739024 w 4899"/>
                <a:gd name="T9" fmla="*/ 742093 h 2449"/>
                <a:gd name="T10" fmla="*/ 1343591 w 4899"/>
                <a:gd name="T11" fmla="*/ 742093 h 2449"/>
                <a:gd name="T12" fmla="*/ 1062084 w 4899"/>
                <a:gd name="T13" fmla="*/ 773718 h 2449"/>
                <a:gd name="T14" fmla="*/ 616670 w 4899"/>
                <a:gd name="T15" fmla="*/ 830717 h 2449"/>
                <a:gd name="T16" fmla="*/ 491351 w 4899"/>
                <a:gd name="T17" fmla="*/ 654571 h 2449"/>
                <a:gd name="T18" fmla="*/ 1086706 w 4899"/>
                <a:gd name="T19" fmla="*/ 115102 h 2449"/>
                <a:gd name="T20" fmla="*/ 1592758 w 4899"/>
                <a:gd name="T21" fmla="*/ 363692 h 2449"/>
                <a:gd name="T22" fmla="*/ 311643 w 4899"/>
                <a:gd name="T23" fmla="*/ 585069 h 2449"/>
                <a:gd name="T24" fmla="*/ 311643 w 4899"/>
                <a:gd name="T25" fmla="*/ 900587 h 2449"/>
                <a:gd name="T26" fmla="*/ 311643 w 4899"/>
                <a:gd name="T27" fmla="*/ 585069 h 2449"/>
                <a:gd name="T28" fmla="*/ 397638 w 4899"/>
                <a:gd name="T29" fmla="*/ 742828 h 2449"/>
                <a:gd name="T30" fmla="*/ 224912 w 4899"/>
                <a:gd name="T31" fmla="*/ 742828 h 2449"/>
                <a:gd name="T32" fmla="*/ 992258 w 4899"/>
                <a:gd name="T33" fmla="*/ 0 h 2449"/>
                <a:gd name="T34" fmla="*/ 47775 w 4899"/>
                <a:gd name="T35" fmla="*/ 41187 h 2449"/>
                <a:gd name="T36" fmla="*/ 629165 w 4899"/>
                <a:gd name="T37" fmla="*/ 208874 h 2449"/>
                <a:gd name="T38" fmla="*/ 927210 w 4899"/>
                <a:gd name="T39" fmla="*/ 307428 h 2449"/>
                <a:gd name="T40" fmla="*/ 629165 w 4899"/>
                <a:gd name="T41" fmla="*/ 405981 h 2449"/>
                <a:gd name="T42" fmla="*/ 47775 w 4899"/>
                <a:gd name="T43" fmla="*/ 571830 h 2449"/>
                <a:gd name="T44" fmla="*/ 168316 w 4899"/>
                <a:gd name="T45" fmla="*/ 612649 h 2449"/>
                <a:gd name="T46" fmla="*/ 454601 w 4899"/>
                <a:gd name="T47" fmla="*/ 612649 h 2449"/>
                <a:gd name="T48" fmla="*/ 1007326 w 4899"/>
                <a:gd name="T49" fmla="*/ 571830 h 2449"/>
                <a:gd name="T50" fmla="*/ 992258 w 4899"/>
                <a:gd name="T51" fmla="*/ 0 h 2449"/>
                <a:gd name="T52" fmla="*/ 116131 w 4899"/>
                <a:gd name="T53" fmla="*/ 742093 h 2449"/>
                <a:gd name="T54" fmla="*/ 92611 w 4899"/>
                <a:gd name="T55" fmla="*/ 773718 h 2449"/>
                <a:gd name="T56" fmla="*/ 0 w 4899"/>
                <a:gd name="T57" fmla="*/ 654571 h 2449"/>
                <a:gd name="T58" fmla="*/ 1353146 w 4899"/>
                <a:gd name="T59" fmla="*/ 808653 h 2449"/>
                <a:gd name="T60" fmla="*/ 1071639 w 4899"/>
                <a:gd name="T61" fmla="*/ 843588 h 2449"/>
                <a:gd name="T62" fmla="*/ 1353146 w 4899"/>
                <a:gd name="T63" fmla="*/ 808653 h 2449"/>
                <a:gd name="T64" fmla="*/ 1383649 w 4899"/>
                <a:gd name="T65" fmla="*/ 742093 h 2449"/>
                <a:gd name="T66" fmla="*/ 1698966 w 4899"/>
                <a:gd name="T67" fmla="*/ 742093 h 2449"/>
                <a:gd name="T68" fmla="*/ 1541307 w 4899"/>
                <a:gd name="T69" fmla="*/ 655674 h 2449"/>
                <a:gd name="T70" fmla="*/ 1541307 w 4899"/>
                <a:gd name="T71" fmla="*/ 828511 h 2449"/>
                <a:gd name="T72" fmla="*/ 1541307 w 4899"/>
                <a:gd name="T73" fmla="*/ 655674 h 2449"/>
                <a:gd name="T74" fmla="*/ 1154327 w 4899"/>
                <a:gd name="T75" fmla="*/ 442755 h 2449"/>
                <a:gd name="T76" fmla="*/ 1260168 w 4899"/>
                <a:gd name="T77" fmla="*/ 407084 h 2449"/>
                <a:gd name="T78" fmla="*/ 1518155 w 4899"/>
                <a:gd name="T79" fmla="*/ 401201 h 2449"/>
                <a:gd name="T80" fmla="*/ 1161309 w 4899"/>
                <a:gd name="T81" fmla="*/ 175043 h 2449"/>
                <a:gd name="T82" fmla="*/ 1374461 w 4899"/>
                <a:gd name="T83" fmla="*/ 366266 h 2449"/>
                <a:gd name="T84" fmla="*/ 1518155 w 4899"/>
                <a:gd name="T85" fmla="*/ 401201 h 2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99" h="2449">
                  <a:moveTo>
                    <a:pt x="4617" y="1087"/>
                  </a:moveTo>
                  <a:cubicBezTo>
                    <a:pt x="4639" y="1128"/>
                    <a:pt x="4658" y="1170"/>
                    <a:pt x="4675" y="1212"/>
                  </a:cubicBezTo>
                  <a:cubicBezTo>
                    <a:pt x="4554" y="1212"/>
                    <a:pt x="4554" y="1212"/>
                    <a:pt x="4554" y="1212"/>
                  </a:cubicBezTo>
                  <a:cubicBezTo>
                    <a:pt x="4554" y="1421"/>
                    <a:pt x="4554" y="1421"/>
                    <a:pt x="4554" y="1421"/>
                  </a:cubicBezTo>
                  <a:cubicBezTo>
                    <a:pt x="4741" y="1421"/>
                    <a:pt x="4741" y="1421"/>
                    <a:pt x="4741" y="1421"/>
                  </a:cubicBezTo>
                  <a:cubicBezTo>
                    <a:pt x="4752" y="1465"/>
                    <a:pt x="4764" y="1517"/>
                    <a:pt x="4768" y="1548"/>
                  </a:cubicBezTo>
                  <a:cubicBezTo>
                    <a:pt x="4812" y="1561"/>
                    <a:pt x="4855" y="1574"/>
                    <a:pt x="4899" y="1587"/>
                  </a:cubicBezTo>
                  <a:cubicBezTo>
                    <a:pt x="4883" y="1673"/>
                    <a:pt x="4880" y="1878"/>
                    <a:pt x="4863" y="1964"/>
                  </a:cubicBezTo>
                  <a:cubicBezTo>
                    <a:pt x="4732" y="2032"/>
                    <a:pt x="4732" y="2032"/>
                    <a:pt x="4732" y="2032"/>
                  </a:cubicBezTo>
                  <a:cubicBezTo>
                    <a:pt x="4732" y="2027"/>
                    <a:pt x="4732" y="2023"/>
                    <a:pt x="4732" y="2018"/>
                  </a:cubicBezTo>
                  <a:cubicBezTo>
                    <a:pt x="4732" y="1721"/>
                    <a:pt x="4491" y="1481"/>
                    <a:pt x="4194" y="1481"/>
                  </a:cubicBezTo>
                  <a:cubicBezTo>
                    <a:pt x="3897" y="1481"/>
                    <a:pt x="3656" y="1721"/>
                    <a:pt x="3656" y="2018"/>
                  </a:cubicBezTo>
                  <a:cubicBezTo>
                    <a:pt x="3656" y="2048"/>
                    <a:pt x="3659" y="2076"/>
                    <a:pt x="3663" y="2104"/>
                  </a:cubicBezTo>
                  <a:cubicBezTo>
                    <a:pt x="2890" y="2104"/>
                    <a:pt x="2890" y="2104"/>
                    <a:pt x="2890" y="2104"/>
                  </a:cubicBezTo>
                  <a:cubicBezTo>
                    <a:pt x="2820" y="2259"/>
                    <a:pt x="2820" y="2259"/>
                    <a:pt x="2820" y="2259"/>
                  </a:cubicBezTo>
                  <a:cubicBezTo>
                    <a:pt x="1678" y="2259"/>
                    <a:pt x="1678" y="2259"/>
                    <a:pt x="1678" y="2259"/>
                  </a:cubicBezTo>
                  <a:cubicBezTo>
                    <a:pt x="1330" y="2259"/>
                    <a:pt x="1330" y="2259"/>
                    <a:pt x="1330" y="2259"/>
                  </a:cubicBezTo>
                  <a:cubicBezTo>
                    <a:pt x="1430" y="2091"/>
                    <a:pt x="1377" y="1861"/>
                    <a:pt x="1337" y="1780"/>
                  </a:cubicBezTo>
                  <a:cubicBezTo>
                    <a:pt x="2887" y="1780"/>
                    <a:pt x="2887" y="1780"/>
                    <a:pt x="2887" y="1780"/>
                  </a:cubicBezTo>
                  <a:cubicBezTo>
                    <a:pt x="2957" y="313"/>
                    <a:pt x="2957" y="313"/>
                    <a:pt x="2957" y="313"/>
                  </a:cubicBezTo>
                  <a:cubicBezTo>
                    <a:pt x="3370" y="324"/>
                    <a:pt x="3716" y="340"/>
                    <a:pt x="3893" y="366"/>
                  </a:cubicBezTo>
                  <a:cubicBezTo>
                    <a:pt x="4334" y="989"/>
                    <a:pt x="4334" y="989"/>
                    <a:pt x="4334" y="989"/>
                  </a:cubicBezTo>
                  <a:cubicBezTo>
                    <a:pt x="4617" y="1087"/>
                    <a:pt x="4617" y="1087"/>
                    <a:pt x="4617" y="1087"/>
                  </a:cubicBezTo>
                  <a:close/>
                  <a:moveTo>
                    <a:pt x="848" y="1591"/>
                  </a:moveTo>
                  <a:cubicBezTo>
                    <a:pt x="611" y="1591"/>
                    <a:pt x="418" y="1783"/>
                    <a:pt x="418" y="2020"/>
                  </a:cubicBezTo>
                  <a:cubicBezTo>
                    <a:pt x="418" y="2257"/>
                    <a:pt x="611" y="2449"/>
                    <a:pt x="848" y="2449"/>
                  </a:cubicBezTo>
                  <a:cubicBezTo>
                    <a:pt x="1084" y="2449"/>
                    <a:pt x="1277" y="2257"/>
                    <a:pt x="1277" y="2020"/>
                  </a:cubicBezTo>
                  <a:cubicBezTo>
                    <a:pt x="1277" y="1783"/>
                    <a:pt x="1084" y="1591"/>
                    <a:pt x="848" y="1591"/>
                  </a:cubicBezTo>
                  <a:close/>
                  <a:moveTo>
                    <a:pt x="848" y="1785"/>
                  </a:moveTo>
                  <a:cubicBezTo>
                    <a:pt x="977" y="1785"/>
                    <a:pt x="1082" y="1890"/>
                    <a:pt x="1082" y="2020"/>
                  </a:cubicBezTo>
                  <a:cubicBezTo>
                    <a:pt x="1082" y="2150"/>
                    <a:pt x="977" y="2255"/>
                    <a:pt x="848" y="2255"/>
                  </a:cubicBezTo>
                  <a:cubicBezTo>
                    <a:pt x="718" y="2255"/>
                    <a:pt x="612" y="2150"/>
                    <a:pt x="612" y="2020"/>
                  </a:cubicBezTo>
                  <a:cubicBezTo>
                    <a:pt x="612" y="1890"/>
                    <a:pt x="718" y="1785"/>
                    <a:pt x="848" y="1785"/>
                  </a:cubicBezTo>
                  <a:close/>
                  <a:moveTo>
                    <a:pt x="2700" y="0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180" y="0"/>
                    <a:pt x="130" y="50"/>
                    <a:pt x="130" y="112"/>
                  </a:cubicBezTo>
                  <a:cubicBezTo>
                    <a:pt x="130" y="568"/>
                    <a:pt x="130" y="568"/>
                    <a:pt x="130" y="568"/>
                  </a:cubicBezTo>
                  <a:cubicBezTo>
                    <a:pt x="1712" y="568"/>
                    <a:pt x="1712" y="568"/>
                    <a:pt x="1712" y="568"/>
                  </a:cubicBezTo>
                  <a:cubicBezTo>
                    <a:pt x="1712" y="301"/>
                    <a:pt x="1712" y="301"/>
                    <a:pt x="1712" y="301"/>
                  </a:cubicBezTo>
                  <a:cubicBezTo>
                    <a:pt x="2523" y="836"/>
                    <a:pt x="2523" y="836"/>
                    <a:pt x="2523" y="836"/>
                  </a:cubicBezTo>
                  <a:cubicBezTo>
                    <a:pt x="1712" y="1371"/>
                    <a:pt x="1712" y="1371"/>
                    <a:pt x="1712" y="137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30" y="1104"/>
                    <a:pt x="130" y="1104"/>
                    <a:pt x="130" y="1104"/>
                  </a:cubicBezTo>
                  <a:cubicBezTo>
                    <a:pt x="130" y="1555"/>
                    <a:pt x="130" y="1555"/>
                    <a:pt x="130" y="1555"/>
                  </a:cubicBezTo>
                  <a:cubicBezTo>
                    <a:pt x="130" y="1616"/>
                    <a:pt x="180" y="1666"/>
                    <a:pt x="242" y="1666"/>
                  </a:cubicBezTo>
                  <a:cubicBezTo>
                    <a:pt x="458" y="1666"/>
                    <a:pt x="458" y="1666"/>
                    <a:pt x="458" y="1666"/>
                  </a:cubicBezTo>
                  <a:cubicBezTo>
                    <a:pt x="554" y="1560"/>
                    <a:pt x="693" y="1494"/>
                    <a:pt x="848" y="1494"/>
                  </a:cubicBezTo>
                  <a:cubicBezTo>
                    <a:pt x="1002" y="1494"/>
                    <a:pt x="1141" y="1560"/>
                    <a:pt x="1237" y="1666"/>
                  </a:cubicBezTo>
                  <a:cubicBezTo>
                    <a:pt x="2629" y="1666"/>
                    <a:pt x="2629" y="1666"/>
                    <a:pt x="2629" y="1666"/>
                  </a:cubicBezTo>
                  <a:cubicBezTo>
                    <a:pt x="2691" y="1666"/>
                    <a:pt x="2738" y="1616"/>
                    <a:pt x="2741" y="1555"/>
                  </a:cubicBezTo>
                  <a:cubicBezTo>
                    <a:pt x="2811" y="112"/>
                    <a:pt x="2811" y="112"/>
                    <a:pt x="2811" y="112"/>
                  </a:cubicBezTo>
                  <a:cubicBezTo>
                    <a:pt x="2814" y="50"/>
                    <a:pt x="2761" y="0"/>
                    <a:pt x="2700" y="0"/>
                  </a:cubicBezTo>
                  <a:close/>
                  <a:moveTo>
                    <a:pt x="372" y="1780"/>
                  </a:moveTo>
                  <a:cubicBezTo>
                    <a:pt x="336" y="1852"/>
                    <a:pt x="316" y="1933"/>
                    <a:pt x="316" y="2018"/>
                  </a:cubicBezTo>
                  <a:cubicBezTo>
                    <a:pt x="316" y="2048"/>
                    <a:pt x="319" y="2076"/>
                    <a:pt x="323" y="2104"/>
                  </a:cubicBezTo>
                  <a:cubicBezTo>
                    <a:pt x="252" y="2104"/>
                    <a:pt x="252" y="2104"/>
                    <a:pt x="252" y="2104"/>
                  </a:cubicBezTo>
                  <a:cubicBezTo>
                    <a:pt x="172" y="2080"/>
                    <a:pt x="91" y="2056"/>
                    <a:pt x="11" y="2033"/>
                  </a:cubicBezTo>
                  <a:cubicBezTo>
                    <a:pt x="7" y="1949"/>
                    <a:pt x="4" y="1865"/>
                    <a:pt x="0" y="1780"/>
                  </a:cubicBezTo>
                  <a:cubicBezTo>
                    <a:pt x="372" y="1780"/>
                    <a:pt x="372" y="1780"/>
                    <a:pt x="372" y="1780"/>
                  </a:cubicBezTo>
                  <a:close/>
                  <a:moveTo>
                    <a:pt x="3682" y="2199"/>
                  </a:moveTo>
                  <a:cubicBezTo>
                    <a:pt x="2959" y="2199"/>
                    <a:pt x="2959" y="2199"/>
                    <a:pt x="2959" y="2199"/>
                  </a:cubicBezTo>
                  <a:cubicBezTo>
                    <a:pt x="2916" y="2294"/>
                    <a:pt x="2916" y="2294"/>
                    <a:pt x="2916" y="2294"/>
                  </a:cubicBezTo>
                  <a:cubicBezTo>
                    <a:pt x="3682" y="2294"/>
                    <a:pt x="3682" y="2294"/>
                    <a:pt x="3682" y="2294"/>
                  </a:cubicBezTo>
                  <a:cubicBezTo>
                    <a:pt x="3682" y="2199"/>
                    <a:pt x="3682" y="2199"/>
                    <a:pt x="3682" y="2199"/>
                  </a:cubicBezTo>
                  <a:close/>
                  <a:moveTo>
                    <a:pt x="4194" y="1589"/>
                  </a:moveTo>
                  <a:cubicBezTo>
                    <a:pt x="3957" y="1589"/>
                    <a:pt x="3765" y="1781"/>
                    <a:pt x="3765" y="2018"/>
                  </a:cubicBezTo>
                  <a:cubicBezTo>
                    <a:pt x="3765" y="2255"/>
                    <a:pt x="3957" y="2448"/>
                    <a:pt x="4194" y="2448"/>
                  </a:cubicBezTo>
                  <a:cubicBezTo>
                    <a:pt x="4431" y="2448"/>
                    <a:pt x="4623" y="2255"/>
                    <a:pt x="4623" y="2018"/>
                  </a:cubicBezTo>
                  <a:cubicBezTo>
                    <a:pt x="4623" y="1781"/>
                    <a:pt x="4431" y="1589"/>
                    <a:pt x="4194" y="1589"/>
                  </a:cubicBezTo>
                  <a:close/>
                  <a:moveTo>
                    <a:pt x="4194" y="1783"/>
                  </a:moveTo>
                  <a:cubicBezTo>
                    <a:pt x="4064" y="1783"/>
                    <a:pt x="3959" y="1888"/>
                    <a:pt x="3959" y="2018"/>
                  </a:cubicBezTo>
                  <a:cubicBezTo>
                    <a:pt x="3959" y="2148"/>
                    <a:pt x="4064" y="2253"/>
                    <a:pt x="4194" y="2253"/>
                  </a:cubicBezTo>
                  <a:cubicBezTo>
                    <a:pt x="4324" y="2253"/>
                    <a:pt x="4430" y="2148"/>
                    <a:pt x="4430" y="2018"/>
                  </a:cubicBezTo>
                  <a:cubicBezTo>
                    <a:pt x="4430" y="1888"/>
                    <a:pt x="4324" y="1783"/>
                    <a:pt x="4194" y="1783"/>
                  </a:cubicBezTo>
                  <a:close/>
                  <a:moveTo>
                    <a:pt x="3146" y="1093"/>
                  </a:moveTo>
                  <a:cubicBezTo>
                    <a:pt x="3141" y="1204"/>
                    <a:pt x="3141" y="1204"/>
                    <a:pt x="3141" y="1204"/>
                  </a:cubicBezTo>
                  <a:cubicBezTo>
                    <a:pt x="3141" y="1204"/>
                    <a:pt x="3374" y="1200"/>
                    <a:pt x="3412" y="1169"/>
                  </a:cubicBezTo>
                  <a:cubicBezTo>
                    <a:pt x="3449" y="1138"/>
                    <a:pt x="3429" y="1107"/>
                    <a:pt x="3429" y="1107"/>
                  </a:cubicBezTo>
                  <a:cubicBezTo>
                    <a:pt x="3146" y="1093"/>
                    <a:pt x="3146" y="1093"/>
                    <a:pt x="3146" y="1093"/>
                  </a:cubicBezTo>
                  <a:close/>
                  <a:moveTo>
                    <a:pt x="4131" y="1091"/>
                  </a:moveTo>
                  <a:cubicBezTo>
                    <a:pt x="4056" y="942"/>
                    <a:pt x="3852" y="630"/>
                    <a:pt x="3769" y="504"/>
                  </a:cubicBezTo>
                  <a:cubicBezTo>
                    <a:pt x="3601" y="485"/>
                    <a:pt x="3387" y="484"/>
                    <a:pt x="3160" y="476"/>
                  </a:cubicBezTo>
                  <a:cubicBezTo>
                    <a:pt x="3157" y="644"/>
                    <a:pt x="3154" y="812"/>
                    <a:pt x="3151" y="979"/>
                  </a:cubicBezTo>
                  <a:cubicBezTo>
                    <a:pt x="3740" y="996"/>
                    <a:pt x="3740" y="996"/>
                    <a:pt x="3740" y="996"/>
                  </a:cubicBezTo>
                  <a:cubicBezTo>
                    <a:pt x="3801" y="1080"/>
                    <a:pt x="3801" y="1080"/>
                    <a:pt x="3801" y="1080"/>
                  </a:cubicBezTo>
                  <a:lnTo>
                    <a:pt x="4131" y="10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656">
        <p15:prstTrans prst="pageCurlDouble"/>
      </p:transition>
    </mc:Choice>
    <mc:Fallback>
      <p:transition spd="slow" advTm="3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ea"/>
                <a:ea typeface="+mn-ea"/>
              </a:rPr>
              <a:t>计划实施阶段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80" name="MH_SubTitle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5578" y="1950970"/>
            <a:ext cx="1190187" cy="119018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lstStyle/>
          <a:p>
            <a:r>
              <a:rPr lang="zh-CN" altLang="en-US" sz="2400" dirty="0">
                <a:solidFill>
                  <a:schemeClr val="bg1"/>
                </a:solidFill>
              </a:rPr>
              <a:t>实施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01790" y="2546063"/>
            <a:ext cx="1458881" cy="806081"/>
            <a:chOff x="1001790" y="2546063"/>
            <a:chExt cx="1458881" cy="806081"/>
          </a:xfrm>
        </p:grpSpPr>
        <p:cxnSp>
          <p:nvCxnSpPr>
            <p:cNvPr id="79" name="MH_Other_1"/>
            <p:cNvCxnSpPr/>
            <p:nvPr>
              <p:custDataLst>
                <p:tags r:id="rId2"/>
              </p:custDataLst>
            </p:nvPr>
          </p:nvCxnSpPr>
          <p:spPr>
            <a:xfrm>
              <a:off x="1001790" y="2546063"/>
              <a:ext cx="652799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MH_Other_3"/>
            <p:cNvSpPr/>
            <p:nvPr>
              <p:custDataLst>
                <p:tags r:id="rId3"/>
              </p:custDataLst>
            </p:nvPr>
          </p:nvSpPr>
          <p:spPr bwMode="auto">
            <a:xfrm flipV="1">
              <a:off x="1641967" y="254606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</p:grpSp>
      <p:sp>
        <p:nvSpPr>
          <p:cNvPr id="83" name="MH_SubTitle_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01854" y="1950970"/>
            <a:ext cx="1188384" cy="1190187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lstStyle/>
          <a:p>
            <a:r>
              <a:rPr lang="zh-CN" altLang="en-US" sz="2400" dirty="0">
                <a:solidFill>
                  <a:schemeClr val="bg1"/>
                </a:solidFill>
              </a:rPr>
              <a:t>调整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86" name="MH_SubTitle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36327" y="1950970"/>
            <a:ext cx="1188384" cy="1190187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lstStyle/>
          <a:p>
            <a:r>
              <a:rPr lang="zh-CN" altLang="en-US" sz="2400" dirty="0">
                <a:solidFill>
                  <a:schemeClr val="bg1"/>
                </a:solidFill>
              </a:rPr>
              <a:t>深化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90" name="MH_SubTitle_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78013" y="1950970"/>
            <a:ext cx="1188384" cy="1190187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lstStyle/>
          <a:p>
            <a:r>
              <a:rPr lang="zh-CN" altLang="en-US" sz="2400" dirty="0">
                <a:solidFill>
                  <a:schemeClr val="bg1"/>
                </a:solidFill>
              </a:rPr>
              <a:t>冲刺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29618" y="1739983"/>
            <a:ext cx="2441686" cy="1612161"/>
            <a:chOff x="7329618" y="1739983"/>
            <a:chExt cx="2441686" cy="1612161"/>
          </a:xfrm>
        </p:grpSpPr>
        <p:sp>
          <p:nvSpPr>
            <p:cNvPr id="87" name="MH_Other_6"/>
            <p:cNvSpPr/>
            <p:nvPr>
              <p:custDataLst>
                <p:tags r:id="rId7"/>
              </p:custDataLst>
            </p:nvPr>
          </p:nvSpPr>
          <p:spPr bwMode="auto">
            <a:xfrm flipH="1">
              <a:off x="7329618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cxnSp>
          <p:nvCxnSpPr>
            <p:cNvPr id="89" name="MH_Other_8"/>
            <p:cNvCxnSpPr/>
            <p:nvPr>
              <p:custDataLst>
                <p:tags r:id="rId8"/>
              </p:custDataLst>
            </p:nvPr>
          </p:nvCxnSpPr>
          <p:spPr>
            <a:xfrm>
              <a:off x="8135698" y="2546063"/>
              <a:ext cx="825918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Other_10"/>
            <p:cNvSpPr/>
            <p:nvPr>
              <p:custDataLst>
                <p:tags r:id="rId9"/>
              </p:custDataLst>
            </p:nvPr>
          </p:nvSpPr>
          <p:spPr bwMode="auto">
            <a:xfrm flipV="1">
              <a:off x="8952600" y="254606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771304" y="1739983"/>
            <a:ext cx="1458880" cy="806080"/>
            <a:chOff x="9771304" y="1739983"/>
            <a:chExt cx="1458880" cy="806080"/>
          </a:xfrm>
        </p:grpSpPr>
        <p:sp>
          <p:nvSpPr>
            <p:cNvPr id="91" name="MH_Other_9"/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9771304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cxnSp>
          <p:nvCxnSpPr>
            <p:cNvPr id="93" name="MH_Other_11"/>
            <p:cNvCxnSpPr/>
            <p:nvPr>
              <p:custDataLst>
                <p:tags r:id="rId11"/>
              </p:custDataLst>
            </p:nvPr>
          </p:nvCxnSpPr>
          <p:spPr>
            <a:xfrm>
              <a:off x="10577385" y="2546063"/>
              <a:ext cx="652799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2460671" y="1739983"/>
            <a:ext cx="2436276" cy="1612161"/>
            <a:chOff x="2460671" y="1739983"/>
            <a:chExt cx="2436276" cy="1612161"/>
          </a:xfrm>
        </p:grpSpPr>
        <p:sp>
          <p:nvSpPr>
            <p:cNvPr id="81" name="MH_Other_2"/>
            <p:cNvSpPr/>
            <p:nvPr>
              <p:custDataLst>
                <p:tags r:id="rId12"/>
              </p:custDataLst>
            </p:nvPr>
          </p:nvSpPr>
          <p:spPr bwMode="auto">
            <a:xfrm flipH="1">
              <a:off x="2460671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sp>
          <p:nvSpPr>
            <p:cNvPr id="85" name="MH_Other_5"/>
            <p:cNvSpPr/>
            <p:nvPr>
              <p:custDataLst>
                <p:tags r:id="rId13"/>
              </p:custDataLst>
            </p:nvPr>
          </p:nvSpPr>
          <p:spPr bwMode="auto">
            <a:xfrm flipV="1">
              <a:off x="4078243" y="254606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cxnSp>
          <p:nvCxnSpPr>
            <p:cNvPr id="94" name="MH_Other_12"/>
            <p:cNvCxnSpPr/>
            <p:nvPr>
              <p:custDataLst>
                <p:tags r:id="rId14"/>
              </p:custDataLst>
            </p:nvPr>
          </p:nvCxnSpPr>
          <p:spPr>
            <a:xfrm>
              <a:off x="3264949" y="2546063"/>
              <a:ext cx="827720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4896947" y="1739983"/>
            <a:ext cx="2432670" cy="1612161"/>
            <a:chOff x="4896947" y="1739983"/>
            <a:chExt cx="2432670" cy="1612161"/>
          </a:xfrm>
        </p:grpSpPr>
        <p:sp>
          <p:nvSpPr>
            <p:cNvPr id="84" name="MH_Other_4"/>
            <p:cNvSpPr/>
            <p:nvPr>
              <p:custDataLst>
                <p:tags r:id="rId15"/>
              </p:custDataLst>
            </p:nvPr>
          </p:nvSpPr>
          <p:spPr bwMode="auto">
            <a:xfrm flipH="1">
              <a:off x="4896947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sp>
          <p:nvSpPr>
            <p:cNvPr id="88" name="MH_Other_7"/>
            <p:cNvSpPr/>
            <p:nvPr>
              <p:custDataLst>
                <p:tags r:id="rId16"/>
              </p:custDataLst>
            </p:nvPr>
          </p:nvSpPr>
          <p:spPr bwMode="auto">
            <a:xfrm flipV="1">
              <a:off x="6510913" y="254606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2400">
                <a:latin typeface="+mn-ea"/>
              </a:endParaRPr>
            </a:p>
          </p:txBody>
        </p:sp>
        <p:cxnSp>
          <p:nvCxnSpPr>
            <p:cNvPr id="95" name="MH_Other_13"/>
            <p:cNvCxnSpPr/>
            <p:nvPr>
              <p:custDataLst>
                <p:tags r:id="rId17"/>
              </p:custDataLst>
            </p:nvPr>
          </p:nvCxnSpPr>
          <p:spPr>
            <a:xfrm>
              <a:off x="5701225" y="2546063"/>
              <a:ext cx="825918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1394883" y="3746500"/>
            <a:ext cx="2128142" cy="1816100"/>
            <a:chOff x="1394883" y="3746500"/>
            <a:chExt cx="2128142" cy="1816100"/>
          </a:xfrm>
        </p:grpSpPr>
        <p:sp>
          <p:nvSpPr>
            <p:cNvPr id="97" name="TextBox 96"/>
            <p:cNvSpPr txBox="1"/>
            <p:nvPr/>
          </p:nvSpPr>
          <p:spPr>
            <a:xfrm>
              <a:off x="1597180" y="37465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单击添加标题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8" name="Rectangle 5"/>
            <p:cNvSpPr/>
            <p:nvPr/>
          </p:nvSpPr>
          <p:spPr bwMode="auto">
            <a:xfrm>
              <a:off x="1394883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31858" y="3746500"/>
            <a:ext cx="2128142" cy="1816100"/>
            <a:chOff x="3931858" y="3746500"/>
            <a:chExt cx="2128142" cy="1816100"/>
          </a:xfrm>
        </p:grpSpPr>
        <p:sp>
          <p:nvSpPr>
            <p:cNvPr id="99" name="TextBox 98"/>
            <p:cNvSpPr txBox="1"/>
            <p:nvPr/>
          </p:nvSpPr>
          <p:spPr>
            <a:xfrm>
              <a:off x="4134155" y="37465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单击添加标题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0" name="Rectangle 5"/>
            <p:cNvSpPr/>
            <p:nvPr/>
          </p:nvSpPr>
          <p:spPr bwMode="auto">
            <a:xfrm>
              <a:off x="3931858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66331" y="3746500"/>
            <a:ext cx="2128142" cy="1816100"/>
            <a:chOff x="6366331" y="3746500"/>
            <a:chExt cx="2128142" cy="1816100"/>
          </a:xfrm>
        </p:grpSpPr>
        <p:sp>
          <p:nvSpPr>
            <p:cNvPr id="101" name="TextBox 100"/>
            <p:cNvSpPr txBox="1"/>
            <p:nvPr/>
          </p:nvSpPr>
          <p:spPr>
            <a:xfrm>
              <a:off x="6568628" y="37465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accent3"/>
                  </a:solidFill>
                  <a:latin typeface="+mn-ea"/>
                </a:rPr>
                <a:t>单击添加标题</a:t>
              </a:r>
              <a:endParaRPr lang="zh-CN" altLang="en-US" sz="20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02" name="Rectangle 5"/>
            <p:cNvSpPr/>
            <p:nvPr/>
          </p:nvSpPr>
          <p:spPr bwMode="auto">
            <a:xfrm>
              <a:off x="6366331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02642" y="3746500"/>
            <a:ext cx="2128142" cy="1816100"/>
            <a:chOff x="8902642" y="3746500"/>
            <a:chExt cx="2128142" cy="1816100"/>
          </a:xfrm>
        </p:grpSpPr>
        <p:sp>
          <p:nvSpPr>
            <p:cNvPr id="103" name="TextBox 102"/>
            <p:cNvSpPr txBox="1"/>
            <p:nvPr/>
          </p:nvSpPr>
          <p:spPr>
            <a:xfrm>
              <a:off x="9104939" y="37465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accent4"/>
                  </a:solidFill>
                  <a:latin typeface="+mn-ea"/>
                </a:rPr>
                <a:t>单击添加标题</a:t>
              </a:r>
              <a:endParaRPr lang="zh-CN" altLang="en-US" sz="2000" dirty="0">
                <a:solidFill>
                  <a:schemeClr val="accent4"/>
                </a:solidFill>
                <a:latin typeface="+mn-ea"/>
              </a:endParaRPr>
            </a:p>
          </p:txBody>
        </p:sp>
        <p:sp>
          <p:nvSpPr>
            <p:cNvPr id="104" name="Rectangle 5"/>
            <p:cNvSpPr/>
            <p:nvPr/>
          </p:nvSpPr>
          <p:spPr bwMode="auto">
            <a:xfrm>
              <a:off x="8902642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sym typeface="Gill Sans" charset="0"/>
                </a:rPr>
                <a:t>。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882">
        <p15:prstTrans prst="pageCurlDouble"/>
      </p:transition>
    </mc:Choice>
    <mc:Fallback>
      <p:transition spd="slow" advTm="5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  <p:bldP spid="86" grpId="0" animBg="1"/>
      <p:bldP spid="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能力提升计划</a:t>
            </a:r>
            <a:endParaRPr lang="zh-CN" altLang="en-US" dirty="0"/>
          </a:p>
        </p:txBody>
      </p:sp>
      <p:sp>
        <p:nvSpPr>
          <p:cNvPr id="41" name="右箭头 40"/>
          <p:cNvSpPr/>
          <p:nvPr/>
        </p:nvSpPr>
        <p:spPr>
          <a:xfrm>
            <a:off x="2277419" y="2902916"/>
            <a:ext cx="8579267" cy="1800715"/>
          </a:xfrm>
          <a:prstGeom prst="rightArrow">
            <a:avLst>
              <a:gd name="adj1" fmla="val 50000"/>
              <a:gd name="adj2" fmla="val 880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5224691" y="1894896"/>
            <a:ext cx="0" cy="2204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3507718" y="2152675"/>
            <a:ext cx="4969618" cy="1544805"/>
            <a:chOff x="3507718" y="2152675"/>
            <a:chExt cx="4969618" cy="1544805"/>
          </a:xfrm>
        </p:grpSpPr>
        <p:sp>
          <p:nvSpPr>
            <p:cNvPr id="42" name="平行四边形 41"/>
            <p:cNvSpPr/>
            <p:nvPr/>
          </p:nvSpPr>
          <p:spPr>
            <a:xfrm flipH="1">
              <a:off x="3507718" y="2973865"/>
              <a:ext cx="1338831" cy="720909"/>
            </a:xfrm>
            <a:prstGeom prst="parallelogram">
              <a:avLst>
                <a:gd name="adj" fmla="val 36386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3" name="平行四边形 42"/>
            <p:cNvSpPr/>
            <p:nvPr/>
          </p:nvSpPr>
          <p:spPr>
            <a:xfrm flipH="1">
              <a:off x="4688331" y="2664904"/>
              <a:ext cx="1338831" cy="1029870"/>
            </a:xfrm>
            <a:prstGeom prst="parallelogram">
              <a:avLst>
                <a:gd name="adj" fmla="val 36386"/>
              </a:avLst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28575" cap="flat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4" name="平行四边形 43"/>
            <p:cNvSpPr/>
            <p:nvPr/>
          </p:nvSpPr>
          <p:spPr>
            <a:xfrm flipH="1">
              <a:off x="5765957" y="2458930"/>
              <a:ext cx="1441818" cy="1235844"/>
            </a:xfrm>
            <a:prstGeom prst="parallelogram">
              <a:avLst>
                <a:gd name="adj" fmla="val 36386"/>
              </a:avLst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16200000" scaled="0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8100000" scaled="0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平行四边形 54"/>
            <p:cNvSpPr/>
            <p:nvPr/>
          </p:nvSpPr>
          <p:spPr>
            <a:xfrm flipH="1">
              <a:off x="6851058" y="2152675"/>
              <a:ext cx="1626278" cy="1544805"/>
            </a:xfrm>
            <a:prstGeom prst="parallelogram">
              <a:avLst>
                <a:gd name="adj" fmla="val 36386"/>
              </a:avLst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16200000" scaled="0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92" name="MH_SubTitle_1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655550" y="3115804"/>
              <a:ext cx="106210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  <a:sym typeface="Arial" panose="020B0604020202020204" pitchFamily="34" charset="0"/>
                </a:rPr>
                <a:t>培训计划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MH_SubTitle_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809465" y="2858338"/>
              <a:ext cx="106210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  <a:sym typeface="Arial" panose="020B0604020202020204" pitchFamily="34" charset="0"/>
                </a:rPr>
                <a:t>定期交流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MH_SubTitle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879330" y="2597388"/>
              <a:ext cx="106210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  <a:sym typeface="Arial" panose="020B0604020202020204" pitchFamily="34" charset="0"/>
                </a:rPr>
                <a:t>拓展训练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MH_SubTitle_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17918" y="2338441"/>
              <a:ext cx="106210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  <a:sym typeface="Arial" panose="020B0604020202020204" pitchFamily="34" charset="0"/>
                </a:rPr>
                <a:t>提高行动力</a:t>
              </a:r>
              <a:endParaRPr lang="zh-CN" altLang="en-US" sz="1600" dirty="0">
                <a:solidFill>
                  <a:schemeClr val="bg1"/>
                </a:solidFill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4948" y="3901896"/>
            <a:ext cx="4969617" cy="1544805"/>
            <a:chOff x="3514948" y="3901896"/>
            <a:chExt cx="4969617" cy="1544805"/>
          </a:xfrm>
        </p:grpSpPr>
        <p:sp>
          <p:nvSpPr>
            <p:cNvPr id="45" name="平行四边形 44"/>
            <p:cNvSpPr/>
            <p:nvPr/>
          </p:nvSpPr>
          <p:spPr>
            <a:xfrm flipH="1" flipV="1">
              <a:off x="3514948" y="3901896"/>
              <a:ext cx="1338831" cy="720909"/>
            </a:xfrm>
            <a:prstGeom prst="parallelogram">
              <a:avLst>
                <a:gd name="adj" fmla="val 36386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6" name="平行四边形 45"/>
            <p:cNvSpPr/>
            <p:nvPr/>
          </p:nvSpPr>
          <p:spPr>
            <a:xfrm flipH="1" flipV="1">
              <a:off x="4695561" y="3901896"/>
              <a:ext cx="1338831" cy="1029870"/>
            </a:xfrm>
            <a:prstGeom prst="parallelogram">
              <a:avLst>
                <a:gd name="adj" fmla="val 36386"/>
              </a:avLst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28575" cap="flat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7" name="平行四边形 46"/>
            <p:cNvSpPr/>
            <p:nvPr/>
          </p:nvSpPr>
          <p:spPr>
            <a:xfrm flipH="1" flipV="1">
              <a:off x="5773187" y="3901896"/>
              <a:ext cx="1441818" cy="1235844"/>
            </a:xfrm>
            <a:prstGeom prst="parallelogram">
              <a:avLst>
                <a:gd name="adj" fmla="val 36386"/>
              </a:avLst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16200000" scaled="0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8100000" scaled="0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8" name="平行四边形 47"/>
            <p:cNvSpPr/>
            <p:nvPr/>
          </p:nvSpPr>
          <p:spPr>
            <a:xfrm flipH="1" flipV="1">
              <a:off x="6858287" y="3901896"/>
              <a:ext cx="1626278" cy="1544805"/>
            </a:xfrm>
            <a:prstGeom prst="parallelogram">
              <a:avLst>
                <a:gd name="adj" fmla="val 36386"/>
              </a:avLst>
            </a:prstGeom>
            <a:gradFill flip="none" rotWithShape="1">
              <a:gsLst>
                <a:gs pos="100000">
                  <a:schemeClr val="accent4">
                    <a:lumMod val="99000"/>
                  </a:schemeClr>
                </a:gs>
                <a:gs pos="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 w="28575" cap="flat"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8100000" scaled="0"/>
                <a:tileRect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91" name="MH_Other_12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047773" y="4049328"/>
              <a:ext cx="298980" cy="282486"/>
            </a:xfrm>
            <a:custGeom>
              <a:avLst/>
              <a:gdLst>
                <a:gd name="T0" fmla="*/ 186557 w 1993900"/>
                <a:gd name="T1" fmla="*/ 1472016 h 1873250"/>
                <a:gd name="T2" fmla="*/ 1296550 w 1993900"/>
                <a:gd name="T3" fmla="*/ 576666 h 1873250"/>
                <a:gd name="T4" fmla="*/ 1153710 w 1993900"/>
                <a:gd name="T5" fmla="*/ 1135821 h 1873250"/>
                <a:gd name="T6" fmla="*/ 1097106 w 1993900"/>
                <a:gd name="T7" fmla="*/ 797974 h 1873250"/>
                <a:gd name="T8" fmla="*/ 1032144 w 1993900"/>
                <a:gd name="T9" fmla="*/ 704592 h 1873250"/>
                <a:gd name="T10" fmla="*/ 1078871 w 1993900"/>
                <a:gd name="T11" fmla="*/ 694343 h 1873250"/>
                <a:gd name="T12" fmla="*/ 1116861 w 1993900"/>
                <a:gd name="T13" fmla="*/ 676502 h 1873250"/>
                <a:gd name="T14" fmla="*/ 1146872 w 1993900"/>
                <a:gd name="T15" fmla="*/ 652207 h 1873250"/>
                <a:gd name="T16" fmla="*/ 1168526 w 1993900"/>
                <a:gd name="T17" fmla="*/ 620700 h 1873250"/>
                <a:gd name="T18" fmla="*/ 1184861 w 1993900"/>
                <a:gd name="T19" fmla="*/ 576666 h 1873250"/>
                <a:gd name="T20" fmla="*/ 568770 w 1993900"/>
                <a:gd name="T21" fmla="*/ 1239833 h 1873250"/>
                <a:gd name="T22" fmla="*/ 673241 w 1993900"/>
                <a:gd name="T23" fmla="*/ 791901 h 1873250"/>
                <a:gd name="T24" fmla="*/ 568770 w 1993900"/>
                <a:gd name="T25" fmla="*/ 802909 h 1873250"/>
                <a:gd name="T26" fmla="*/ 609419 w 1993900"/>
                <a:gd name="T27" fmla="*/ 698519 h 1873250"/>
                <a:gd name="T28" fmla="*/ 650068 w 1993900"/>
                <a:gd name="T29" fmla="*/ 682954 h 1873250"/>
                <a:gd name="T30" fmla="*/ 682739 w 1993900"/>
                <a:gd name="T31" fmla="*/ 660938 h 1873250"/>
                <a:gd name="T32" fmla="*/ 707052 w 1993900"/>
                <a:gd name="T33" fmla="*/ 632088 h 1873250"/>
                <a:gd name="T34" fmla="*/ 724147 w 1993900"/>
                <a:gd name="T35" fmla="*/ 596405 h 1873250"/>
                <a:gd name="T36" fmla="*/ 214659 w 1993900"/>
                <a:gd name="T37" fmla="*/ 266708 h 1873250"/>
                <a:gd name="T38" fmla="*/ 171803 w 1993900"/>
                <a:gd name="T39" fmla="*/ 295920 h 1873250"/>
                <a:gd name="T40" fmla="*/ 151323 w 1993900"/>
                <a:gd name="T41" fmla="*/ 344102 h 1873250"/>
                <a:gd name="T42" fmla="*/ 158150 w 1993900"/>
                <a:gd name="T43" fmla="*/ 1583935 h 1873250"/>
                <a:gd name="T44" fmla="*/ 190766 w 1993900"/>
                <a:gd name="T45" fmla="*/ 1623770 h 1873250"/>
                <a:gd name="T46" fmla="*/ 241586 w 1993900"/>
                <a:gd name="T47" fmla="*/ 1639325 h 1873250"/>
                <a:gd name="T48" fmla="*/ 1706270 w 1993900"/>
                <a:gd name="T49" fmla="*/ 1627944 h 1873250"/>
                <a:gd name="T50" fmla="*/ 1743058 w 1993900"/>
                <a:gd name="T51" fmla="*/ 1591902 h 1873250"/>
                <a:gd name="T52" fmla="*/ 1754056 w 1993900"/>
                <a:gd name="T53" fmla="*/ 353207 h 1873250"/>
                <a:gd name="T54" fmla="*/ 1738127 w 1993900"/>
                <a:gd name="T55" fmla="*/ 302749 h 1873250"/>
                <a:gd name="T56" fmla="*/ 1698306 w 1993900"/>
                <a:gd name="T57" fmla="*/ 269743 h 1873250"/>
                <a:gd name="T58" fmla="*/ 1541294 w 1993900"/>
                <a:gd name="T59" fmla="*/ 323995 h 1873250"/>
                <a:gd name="T60" fmla="*/ 334125 w 1993900"/>
                <a:gd name="T61" fmla="*/ 262534 h 1873250"/>
                <a:gd name="T62" fmla="*/ 1334979 w 1993900"/>
                <a:gd name="T63" fmla="*/ 206006 h 1873250"/>
                <a:gd name="T64" fmla="*/ 1663414 w 1993900"/>
                <a:gd name="T65" fmla="*/ 111160 h 1873250"/>
                <a:gd name="T66" fmla="*/ 1735094 w 1993900"/>
                <a:gd name="T67" fmla="*/ 122162 h 1873250"/>
                <a:gd name="T68" fmla="*/ 1798429 w 1993900"/>
                <a:gd name="T69" fmla="*/ 152513 h 1873250"/>
                <a:gd name="T70" fmla="*/ 1849629 w 1993900"/>
                <a:gd name="T71" fmla="*/ 199557 h 1873250"/>
                <a:gd name="T72" fmla="*/ 1886037 w 1993900"/>
                <a:gd name="T73" fmla="*/ 259120 h 1873250"/>
                <a:gd name="T74" fmla="*/ 1903862 w 1993900"/>
                <a:gd name="T75" fmla="*/ 328927 h 1873250"/>
                <a:gd name="T76" fmla="*/ 1902346 w 1993900"/>
                <a:gd name="T77" fmla="*/ 1585453 h 1873250"/>
                <a:gd name="T78" fmla="*/ 1881107 w 1993900"/>
                <a:gd name="T79" fmla="*/ 1653362 h 1873250"/>
                <a:gd name="T80" fmla="*/ 1842044 w 1993900"/>
                <a:gd name="T81" fmla="*/ 1711029 h 1873250"/>
                <a:gd name="T82" fmla="*/ 1788568 w 1993900"/>
                <a:gd name="T83" fmla="*/ 1755417 h 1873250"/>
                <a:gd name="T84" fmla="*/ 1723716 w 1993900"/>
                <a:gd name="T85" fmla="*/ 1782733 h 1873250"/>
                <a:gd name="T86" fmla="*/ 241586 w 1993900"/>
                <a:gd name="T87" fmla="*/ 1790700 h 1873250"/>
                <a:gd name="T88" fmla="*/ 169906 w 1993900"/>
                <a:gd name="T89" fmla="*/ 1779698 h 1873250"/>
                <a:gd name="T90" fmla="*/ 106191 w 1993900"/>
                <a:gd name="T91" fmla="*/ 1748968 h 1873250"/>
                <a:gd name="T92" fmla="*/ 54992 w 1993900"/>
                <a:gd name="T93" fmla="*/ 1702303 h 1873250"/>
                <a:gd name="T94" fmla="*/ 18963 w 1993900"/>
                <a:gd name="T95" fmla="*/ 1642740 h 1873250"/>
                <a:gd name="T96" fmla="*/ 1138 w 1993900"/>
                <a:gd name="T97" fmla="*/ 1573312 h 1873250"/>
                <a:gd name="T98" fmla="*/ 2655 w 1993900"/>
                <a:gd name="T99" fmla="*/ 316408 h 1873250"/>
                <a:gd name="T100" fmla="*/ 23514 w 1993900"/>
                <a:gd name="T101" fmla="*/ 248497 h 1873250"/>
                <a:gd name="T102" fmla="*/ 62577 w 1993900"/>
                <a:gd name="T103" fmla="*/ 190451 h 1873250"/>
                <a:gd name="T104" fmla="*/ 116432 w 1993900"/>
                <a:gd name="T105" fmla="*/ 146064 h 1873250"/>
                <a:gd name="T106" fmla="*/ 181284 w 1993900"/>
                <a:gd name="T107" fmla="*/ 118748 h 1873250"/>
                <a:gd name="T108" fmla="*/ 363706 w 1993900"/>
                <a:gd name="T109" fmla="*/ 111160 h 18732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900" h="1873250">
                  <a:moveTo>
                    <a:pt x="195263" y="1631950"/>
                  </a:moveTo>
                  <a:lnTo>
                    <a:pt x="1766888" y="1631950"/>
                  </a:lnTo>
                  <a:lnTo>
                    <a:pt x="1766888" y="1663700"/>
                  </a:lnTo>
                  <a:lnTo>
                    <a:pt x="195263" y="1663700"/>
                  </a:lnTo>
                  <a:lnTo>
                    <a:pt x="195263" y="1631950"/>
                  </a:lnTo>
                  <a:close/>
                  <a:moveTo>
                    <a:pt x="195263" y="1539875"/>
                  </a:moveTo>
                  <a:lnTo>
                    <a:pt x="1766888" y="1539875"/>
                  </a:lnTo>
                  <a:lnTo>
                    <a:pt x="1766888" y="1570038"/>
                  </a:lnTo>
                  <a:lnTo>
                    <a:pt x="195263" y="1570038"/>
                  </a:lnTo>
                  <a:lnTo>
                    <a:pt x="195263" y="1539875"/>
                  </a:lnTo>
                  <a:close/>
                  <a:moveTo>
                    <a:pt x="1240155" y="603250"/>
                  </a:moveTo>
                  <a:lnTo>
                    <a:pt x="1357056" y="603250"/>
                  </a:lnTo>
                  <a:lnTo>
                    <a:pt x="1357056" y="1188182"/>
                  </a:lnTo>
                  <a:lnTo>
                    <a:pt x="1493838" y="1188182"/>
                  </a:lnTo>
                  <a:lnTo>
                    <a:pt x="1493838" y="1296988"/>
                  </a:lnTo>
                  <a:lnTo>
                    <a:pt x="1071563" y="1296988"/>
                  </a:lnTo>
                  <a:lnTo>
                    <a:pt x="1071563" y="1188182"/>
                  </a:lnTo>
                  <a:lnTo>
                    <a:pt x="1207550" y="1188182"/>
                  </a:lnTo>
                  <a:lnTo>
                    <a:pt x="1207550" y="820068"/>
                  </a:lnTo>
                  <a:lnTo>
                    <a:pt x="1201586" y="822053"/>
                  </a:lnTo>
                  <a:lnTo>
                    <a:pt x="1194826" y="824833"/>
                  </a:lnTo>
                  <a:lnTo>
                    <a:pt x="1180909" y="828407"/>
                  </a:lnTo>
                  <a:lnTo>
                    <a:pt x="1165402" y="831981"/>
                  </a:lnTo>
                  <a:lnTo>
                    <a:pt x="1148304" y="834760"/>
                  </a:lnTo>
                  <a:lnTo>
                    <a:pt x="1130809" y="837143"/>
                  </a:lnTo>
                  <a:lnTo>
                    <a:pt x="1111723" y="838732"/>
                  </a:lnTo>
                  <a:lnTo>
                    <a:pt x="1091842" y="839526"/>
                  </a:lnTo>
                  <a:lnTo>
                    <a:pt x="1071563" y="839923"/>
                  </a:lnTo>
                  <a:lnTo>
                    <a:pt x="1071563" y="738265"/>
                  </a:lnTo>
                  <a:lnTo>
                    <a:pt x="1080311" y="737073"/>
                  </a:lnTo>
                  <a:lnTo>
                    <a:pt x="1089456" y="735882"/>
                  </a:lnTo>
                  <a:lnTo>
                    <a:pt x="1097806" y="734294"/>
                  </a:lnTo>
                  <a:lnTo>
                    <a:pt x="1106156" y="732705"/>
                  </a:lnTo>
                  <a:lnTo>
                    <a:pt x="1114109" y="730720"/>
                  </a:lnTo>
                  <a:lnTo>
                    <a:pt x="1121664" y="728734"/>
                  </a:lnTo>
                  <a:lnTo>
                    <a:pt x="1129218" y="726352"/>
                  </a:lnTo>
                  <a:lnTo>
                    <a:pt x="1136376" y="723969"/>
                  </a:lnTo>
                  <a:lnTo>
                    <a:pt x="1143931" y="720792"/>
                  </a:lnTo>
                  <a:lnTo>
                    <a:pt x="1150690" y="718012"/>
                  </a:lnTo>
                  <a:lnTo>
                    <a:pt x="1156654" y="714438"/>
                  </a:lnTo>
                  <a:lnTo>
                    <a:pt x="1163016" y="711262"/>
                  </a:lnTo>
                  <a:lnTo>
                    <a:pt x="1168981" y="707688"/>
                  </a:lnTo>
                  <a:lnTo>
                    <a:pt x="1174945" y="704114"/>
                  </a:lnTo>
                  <a:lnTo>
                    <a:pt x="1180512" y="699746"/>
                  </a:lnTo>
                  <a:lnTo>
                    <a:pt x="1186079" y="695775"/>
                  </a:lnTo>
                  <a:lnTo>
                    <a:pt x="1191248" y="691407"/>
                  </a:lnTo>
                  <a:lnTo>
                    <a:pt x="1195621" y="686641"/>
                  </a:lnTo>
                  <a:lnTo>
                    <a:pt x="1200393" y="682273"/>
                  </a:lnTo>
                  <a:lnTo>
                    <a:pt x="1204767" y="677111"/>
                  </a:lnTo>
                  <a:lnTo>
                    <a:pt x="1208743" y="671551"/>
                  </a:lnTo>
                  <a:lnTo>
                    <a:pt x="1213117" y="666389"/>
                  </a:lnTo>
                  <a:lnTo>
                    <a:pt x="1216298" y="661227"/>
                  </a:lnTo>
                  <a:lnTo>
                    <a:pt x="1220274" y="655270"/>
                  </a:lnTo>
                  <a:lnTo>
                    <a:pt x="1223057" y="649314"/>
                  </a:lnTo>
                  <a:lnTo>
                    <a:pt x="1226636" y="643357"/>
                  </a:lnTo>
                  <a:lnTo>
                    <a:pt x="1229022" y="637003"/>
                  </a:lnTo>
                  <a:lnTo>
                    <a:pt x="1231407" y="630650"/>
                  </a:lnTo>
                  <a:lnTo>
                    <a:pt x="1234191" y="623899"/>
                  </a:lnTo>
                  <a:lnTo>
                    <a:pt x="1236179" y="617148"/>
                  </a:lnTo>
                  <a:lnTo>
                    <a:pt x="1240155" y="603250"/>
                  </a:lnTo>
                  <a:close/>
                  <a:moveTo>
                    <a:pt x="763507" y="603250"/>
                  </a:moveTo>
                  <a:lnTo>
                    <a:pt x="880806" y="603250"/>
                  </a:lnTo>
                  <a:lnTo>
                    <a:pt x="880806" y="1188182"/>
                  </a:lnTo>
                  <a:lnTo>
                    <a:pt x="1017588" y="1188182"/>
                  </a:lnTo>
                  <a:lnTo>
                    <a:pt x="1017588" y="1296988"/>
                  </a:lnTo>
                  <a:lnTo>
                    <a:pt x="595313" y="1296988"/>
                  </a:lnTo>
                  <a:lnTo>
                    <a:pt x="595313" y="1188182"/>
                  </a:lnTo>
                  <a:lnTo>
                    <a:pt x="731300" y="1188182"/>
                  </a:lnTo>
                  <a:lnTo>
                    <a:pt x="731300" y="820068"/>
                  </a:lnTo>
                  <a:lnTo>
                    <a:pt x="725336" y="822053"/>
                  </a:lnTo>
                  <a:lnTo>
                    <a:pt x="718576" y="824833"/>
                  </a:lnTo>
                  <a:lnTo>
                    <a:pt x="704659" y="828407"/>
                  </a:lnTo>
                  <a:lnTo>
                    <a:pt x="688754" y="831981"/>
                  </a:lnTo>
                  <a:lnTo>
                    <a:pt x="672054" y="834760"/>
                  </a:lnTo>
                  <a:lnTo>
                    <a:pt x="654161" y="837143"/>
                  </a:lnTo>
                  <a:lnTo>
                    <a:pt x="635473" y="838732"/>
                  </a:lnTo>
                  <a:lnTo>
                    <a:pt x="615592" y="839526"/>
                  </a:lnTo>
                  <a:lnTo>
                    <a:pt x="595313" y="839923"/>
                  </a:lnTo>
                  <a:lnTo>
                    <a:pt x="595313" y="738265"/>
                  </a:lnTo>
                  <a:lnTo>
                    <a:pt x="604061" y="737073"/>
                  </a:lnTo>
                  <a:lnTo>
                    <a:pt x="612809" y="735882"/>
                  </a:lnTo>
                  <a:lnTo>
                    <a:pt x="621159" y="734294"/>
                  </a:lnTo>
                  <a:lnTo>
                    <a:pt x="629906" y="732705"/>
                  </a:lnTo>
                  <a:lnTo>
                    <a:pt x="637859" y="730720"/>
                  </a:lnTo>
                  <a:lnTo>
                    <a:pt x="645414" y="728734"/>
                  </a:lnTo>
                  <a:lnTo>
                    <a:pt x="652968" y="726352"/>
                  </a:lnTo>
                  <a:lnTo>
                    <a:pt x="660126" y="723969"/>
                  </a:lnTo>
                  <a:lnTo>
                    <a:pt x="667283" y="720792"/>
                  </a:lnTo>
                  <a:lnTo>
                    <a:pt x="674042" y="718012"/>
                  </a:lnTo>
                  <a:lnTo>
                    <a:pt x="680404" y="714438"/>
                  </a:lnTo>
                  <a:lnTo>
                    <a:pt x="686766" y="711262"/>
                  </a:lnTo>
                  <a:lnTo>
                    <a:pt x="692731" y="707688"/>
                  </a:lnTo>
                  <a:lnTo>
                    <a:pt x="698695" y="704114"/>
                  </a:lnTo>
                  <a:lnTo>
                    <a:pt x="704262" y="699746"/>
                  </a:lnTo>
                  <a:lnTo>
                    <a:pt x="709431" y="695775"/>
                  </a:lnTo>
                  <a:lnTo>
                    <a:pt x="714600" y="691407"/>
                  </a:lnTo>
                  <a:lnTo>
                    <a:pt x="719371" y="686641"/>
                  </a:lnTo>
                  <a:lnTo>
                    <a:pt x="724143" y="682273"/>
                  </a:lnTo>
                  <a:lnTo>
                    <a:pt x="728119" y="677111"/>
                  </a:lnTo>
                  <a:lnTo>
                    <a:pt x="732493" y="671551"/>
                  </a:lnTo>
                  <a:lnTo>
                    <a:pt x="736469" y="666389"/>
                  </a:lnTo>
                  <a:lnTo>
                    <a:pt x="740048" y="661227"/>
                  </a:lnTo>
                  <a:lnTo>
                    <a:pt x="744024" y="655270"/>
                  </a:lnTo>
                  <a:lnTo>
                    <a:pt x="746807" y="649314"/>
                  </a:lnTo>
                  <a:lnTo>
                    <a:pt x="749988" y="643357"/>
                  </a:lnTo>
                  <a:lnTo>
                    <a:pt x="752772" y="637003"/>
                  </a:lnTo>
                  <a:lnTo>
                    <a:pt x="755157" y="630650"/>
                  </a:lnTo>
                  <a:lnTo>
                    <a:pt x="757941" y="623899"/>
                  </a:lnTo>
                  <a:lnTo>
                    <a:pt x="759929" y="617148"/>
                  </a:lnTo>
                  <a:lnTo>
                    <a:pt x="763507" y="603250"/>
                  </a:lnTo>
                  <a:close/>
                  <a:moveTo>
                    <a:pt x="252860" y="274637"/>
                  </a:moveTo>
                  <a:lnTo>
                    <a:pt x="243333" y="275431"/>
                  </a:lnTo>
                  <a:lnTo>
                    <a:pt x="233806" y="276622"/>
                  </a:lnTo>
                  <a:lnTo>
                    <a:pt x="224676" y="279003"/>
                  </a:lnTo>
                  <a:lnTo>
                    <a:pt x="216340" y="282178"/>
                  </a:lnTo>
                  <a:lnTo>
                    <a:pt x="207607" y="286147"/>
                  </a:lnTo>
                  <a:lnTo>
                    <a:pt x="199668" y="290909"/>
                  </a:lnTo>
                  <a:lnTo>
                    <a:pt x="192523" y="296465"/>
                  </a:lnTo>
                  <a:lnTo>
                    <a:pt x="185774" y="302815"/>
                  </a:lnTo>
                  <a:lnTo>
                    <a:pt x="179820" y="309562"/>
                  </a:lnTo>
                  <a:lnTo>
                    <a:pt x="174263" y="316706"/>
                  </a:lnTo>
                  <a:lnTo>
                    <a:pt x="169499" y="324644"/>
                  </a:lnTo>
                  <a:lnTo>
                    <a:pt x="165530" y="332581"/>
                  </a:lnTo>
                  <a:lnTo>
                    <a:pt x="162354" y="341312"/>
                  </a:lnTo>
                  <a:lnTo>
                    <a:pt x="159972" y="350837"/>
                  </a:lnTo>
                  <a:lnTo>
                    <a:pt x="158385" y="359965"/>
                  </a:lnTo>
                  <a:lnTo>
                    <a:pt x="157988" y="369490"/>
                  </a:lnTo>
                  <a:lnTo>
                    <a:pt x="157988" y="1619647"/>
                  </a:lnTo>
                  <a:lnTo>
                    <a:pt x="158385" y="1629569"/>
                  </a:lnTo>
                  <a:lnTo>
                    <a:pt x="159972" y="1639094"/>
                  </a:lnTo>
                  <a:lnTo>
                    <a:pt x="162354" y="1647825"/>
                  </a:lnTo>
                  <a:lnTo>
                    <a:pt x="165530" y="1656953"/>
                  </a:lnTo>
                  <a:lnTo>
                    <a:pt x="169499" y="1665288"/>
                  </a:lnTo>
                  <a:lnTo>
                    <a:pt x="174263" y="1672828"/>
                  </a:lnTo>
                  <a:lnTo>
                    <a:pt x="179820" y="1679972"/>
                  </a:lnTo>
                  <a:lnTo>
                    <a:pt x="185774" y="1686719"/>
                  </a:lnTo>
                  <a:lnTo>
                    <a:pt x="192523" y="1693069"/>
                  </a:lnTo>
                  <a:lnTo>
                    <a:pt x="199668" y="1698625"/>
                  </a:lnTo>
                  <a:lnTo>
                    <a:pt x="207607" y="1702991"/>
                  </a:lnTo>
                  <a:lnTo>
                    <a:pt x="216340" y="1707356"/>
                  </a:lnTo>
                  <a:lnTo>
                    <a:pt x="224676" y="1710531"/>
                  </a:lnTo>
                  <a:lnTo>
                    <a:pt x="233806" y="1712913"/>
                  </a:lnTo>
                  <a:lnTo>
                    <a:pt x="243333" y="1714103"/>
                  </a:lnTo>
                  <a:lnTo>
                    <a:pt x="252860" y="1714897"/>
                  </a:lnTo>
                  <a:lnTo>
                    <a:pt x="1741040" y="1714897"/>
                  </a:lnTo>
                  <a:lnTo>
                    <a:pt x="1750567" y="1714103"/>
                  </a:lnTo>
                  <a:lnTo>
                    <a:pt x="1759697" y="1712913"/>
                  </a:lnTo>
                  <a:lnTo>
                    <a:pt x="1769224" y="1710531"/>
                  </a:lnTo>
                  <a:lnTo>
                    <a:pt x="1777560" y="1707356"/>
                  </a:lnTo>
                  <a:lnTo>
                    <a:pt x="1785896" y="1702991"/>
                  </a:lnTo>
                  <a:lnTo>
                    <a:pt x="1794232" y="1698625"/>
                  </a:lnTo>
                  <a:lnTo>
                    <a:pt x="1801377" y="1693069"/>
                  </a:lnTo>
                  <a:lnTo>
                    <a:pt x="1808126" y="1686719"/>
                  </a:lnTo>
                  <a:lnTo>
                    <a:pt x="1813683" y="1679972"/>
                  </a:lnTo>
                  <a:lnTo>
                    <a:pt x="1819240" y="1672828"/>
                  </a:lnTo>
                  <a:lnTo>
                    <a:pt x="1824401" y="1665288"/>
                  </a:lnTo>
                  <a:lnTo>
                    <a:pt x="1828370" y="1656953"/>
                  </a:lnTo>
                  <a:lnTo>
                    <a:pt x="1831546" y="1647825"/>
                  </a:lnTo>
                  <a:lnTo>
                    <a:pt x="1833531" y="1639094"/>
                  </a:lnTo>
                  <a:lnTo>
                    <a:pt x="1835516" y="1629569"/>
                  </a:lnTo>
                  <a:lnTo>
                    <a:pt x="1835912" y="1619647"/>
                  </a:lnTo>
                  <a:lnTo>
                    <a:pt x="1835912" y="369490"/>
                  </a:lnTo>
                  <a:lnTo>
                    <a:pt x="1835516" y="359965"/>
                  </a:lnTo>
                  <a:lnTo>
                    <a:pt x="1833531" y="350837"/>
                  </a:lnTo>
                  <a:lnTo>
                    <a:pt x="1831546" y="341312"/>
                  </a:lnTo>
                  <a:lnTo>
                    <a:pt x="1828370" y="332581"/>
                  </a:lnTo>
                  <a:lnTo>
                    <a:pt x="1824401" y="324644"/>
                  </a:lnTo>
                  <a:lnTo>
                    <a:pt x="1819240" y="316706"/>
                  </a:lnTo>
                  <a:lnTo>
                    <a:pt x="1813683" y="309562"/>
                  </a:lnTo>
                  <a:lnTo>
                    <a:pt x="1808126" y="302815"/>
                  </a:lnTo>
                  <a:lnTo>
                    <a:pt x="1801377" y="296465"/>
                  </a:lnTo>
                  <a:lnTo>
                    <a:pt x="1794232" y="290909"/>
                  </a:lnTo>
                  <a:lnTo>
                    <a:pt x="1785896" y="286147"/>
                  </a:lnTo>
                  <a:lnTo>
                    <a:pt x="1777560" y="282178"/>
                  </a:lnTo>
                  <a:lnTo>
                    <a:pt x="1769224" y="279003"/>
                  </a:lnTo>
                  <a:lnTo>
                    <a:pt x="1759697" y="276622"/>
                  </a:lnTo>
                  <a:lnTo>
                    <a:pt x="1750567" y="275431"/>
                  </a:lnTo>
                  <a:lnTo>
                    <a:pt x="1741040" y="274637"/>
                  </a:lnTo>
                  <a:lnTo>
                    <a:pt x="1613221" y="274637"/>
                  </a:lnTo>
                  <a:lnTo>
                    <a:pt x="1613221" y="338931"/>
                  </a:lnTo>
                  <a:lnTo>
                    <a:pt x="1366316" y="338931"/>
                  </a:lnTo>
                  <a:lnTo>
                    <a:pt x="1366316" y="274637"/>
                  </a:lnTo>
                  <a:lnTo>
                    <a:pt x="596622" y="274637"/>
                  </a:lnTo>
                  <a:lnTo>
                    <a:pt x="596622" y="338931"/>
                  </a:lnTo>
                  <a:lnTo>
                    <a:pt x="349717" y="338931"/>
                  </a:lnTo>
                  <a:lnTo>
                    <a:pt x="349717" y="274637"/>
                  </a:lnTo>
                  <a:lnTo>
                    <a:pt x="252860" y="274637"/>
                  </a:lnTo>
                  <a:close/>
                  <a:moveTo>
                    <a:pt x="442207" y="0"/>
                  </a:moveTo>
                  <a:lnTo>
                    <a:pt x="565660" y="0"/>
                  </a:lnTo>
                  <a:lnTo>
                    <a:pt x="565660" y="116284"/>
                  </a:lnTo>
                  <a:lnTo>
                    <a:pt x="1397278" y="116284"/>
                  </a:lnTo>
                  <a:lnTo>
                    <a:pt x="1397278" y="215503"/>
                  </a:lnTo>
                  <a:lnTo>
                    <a:pt x="1397278" y="307975"/>
                  </a:lnTo>
                  <a:lnTo>
                    <a:pt x="1461188" y="307975"/>
                  </a:lnTo>
                  <a:lnTo>
                    <a:pt x="1461188" y="0"/>
                  </a:lnTo>
                  <a:lnTo>
                    <a:pt x="1551296" y="0"/>
                  </a:lnTo>
                  <a:lnTo>
                    <a:pt x="1551296" y="116284"/>
                  </a:lnTo>
                  <a:lnTo>
                    <a:pt x="1741040" y="116284"/>
                  </a:lnTo>
                  <a:lnTo>
                    <a:pt x="1754140" y="116681"/>
                  </a:lnTo>
                  <a:lnTo>
                    <a:pt x="1766446" y="117475"/>
                  </a:lnTo>
                  <a:lnTo>
                    <a:pt x="1779148" y="119062"/>
                  </a:lnTo>
                  <a:lnTo>
                    <a:pt x="1791851" y="121840"/>
                  </a:lnTo>
                  <a:lnTo>
                    <a:pt x="1804156" y="124222"/>
                  </a:lnTo>
                  <a:lnTo>
                    <a:pt x="1816065" y="127794"/>
                  </a:lnTo>
                  <a:lnTo>
                    <a:pt x="1827973" y="131762"/>
                  </a:lnTo>
                  <a:lnTo>
                    <a:pt x="1839088" y="136525"/>
                  </a:lnTo>
                  <a:lnTo>
                    <a:pt x="1850600" y="141684"/>
                  </a:lnTo>
                  <a:lnTo>
                    <a:pt x="1861318" y="147240"/>
                  </a:lnTo>
                  <a:lnTo>
                    <a:pt x="1872035" y="152797"/>
                  </a:lnTo>
                  <a:lnTo>
                    <a:pt x="1882356" y="159544"/>
                  </a:lnTo>
                  <a:lnTo>
                    <a:pt x="1892280" y="167084"/>
                  </a:lnTo>
                  <a:lnTo>
                    <a:pt x="1901807" y="174228"/>
                  </a:lnTo>
                  <a:lnTo>
                    <a:pt x="1911334" y="182165"/>
                  </a:lnTo>
                  <a:lnTo>
                    <a:pt x="1919670" y="190500"/>
                  </a:lnTo>
                  <a:lnTo>
                    <a:pt x="1928006" y="199231"/>
                  </a:lnTo>
                  <a:lnTo>
                    <a:pt x="1935945" y="208756"/>
                  </a:lnTo>
                  <a:lnTo>
                    <a:pt x="1943884" y="218281"/>
                  </a:lnTo>
                  <a:lnTo>
                    <a:pt x="1951029" y="228203"/>
                  </a:lnTo>
                  <a:lnTo>
                    <a:pt x="1957380" y="238125"/>
                  </a:lnTo>
                  <a:lnTo>
                    <a:pt x="1963732" y="249237"/>
                  </a:lnTo>
                  <a:lnTo>
                    <a:pt x="1968892" y="259953"/>
                  </a:lnTo>
                  <a:lnTo>
                    <a:pt x="1974052" y="271065"/>
                  </a:lnTo>
                  <a:lnTo>
                    <a:pt x="1978816" y="282575"/>
                  </a:lnTo>
                  <a:lnTo>
                    <a:pt x="1982389" y="294084"/>
                  </a:lnTo>
                  <a:lnTo>
                    <a:pt x="1985961" y="306387"/>
                  </a:lnTo>
                  <a:lnTo>
                    <a:pt x="1988740" y="318690"/>
                  </a:lnTo>
                  <a:lnTo>
                    <a:pt x="1991122" y="330994"/>
                  </a:lnTo>
                  <a:lnTo>
                    <a:pt x="1992709" y="344090"/>
                  </a:lnTo>
                  <a:lnTo>
                    <a:pt x="1993503" y="356790"/>
                  </a:lnTo>
                  <a:lnTo>
                    <a:pt x="1993900" y="369490"/>
                  </a:lnTo>
                  <a:lnTo>
                    <a:pt x="1993900" y="1619647"/>
                  </a:lnTo>
                  <a:lnTo>
                    <a:pt x="1993503" y="1632744"/>
                  </a:lnTo>
                  <a:lnTo>
                    <a:pt x="1992709" y="1645841"/>
                  </a:lnTo>
                  <a:lnTo>
                    <a:pt x="1991122" y="1658541"/>
                  </a:lnTo>
                  <a:lnTo>
                    <a:pt x="1988740" y="1670844"/>
                  </a:lnTo>
                  <a:lnTo>
                    <a:pt x="1985961" y="1682750"/>
                  </a:lnTo>
                  <a:lnTo>
                    <a:pt x="1982389" y="1695053"/>
                  </a:lnTo>
                  <a:lnTo>
                    <a:pt x="1978816" y="1706960"/>
                  </a:lnTo>
                  <a:lnTo>
                    <a:pt x="1974052" y="1718469"/>
                  </a:lnTo>
                  <a:lnTo>
                    <a:pt x="1968892" y="1729581"/>
                  </a:lnTo>
                  <a:lnTo>
                    <a:pt x="1963732" y="1740694"/>
                  </a:lnTo>
                  <a:lnTo>
                    <a:pt x="1957380" y="1751410"/>
                  </a:lnTo>
                  <a:lnTo>
                    <a:pt x="1951029" y="1761331"/>
                  </a:lnTo>
                  <a:lnTo>
                    <a:pt x="1943884" y="1771650"/>
                  </a:lnTo>
                  <a:lnTo>
                    <a:pt x="1935945" y="1780778"/>
                  </a:lnTo>
                  <a:lnTo>
                    <a:pt x="1928006" y="1789906"/>
                  </a:lnTo>
                  <a:lnTo>
                    <a:pt x="1919670" y="1799035"/>
                  </a:lnTo>
                  <a:lnTo>
                    <a:pt x="1911334" y="1807369"/>
                  </a:lnTo>
                  <a:lnTo>
                    <a:pt x="1901807" y="1815306"/>
                  </a:lnTo>
                  <a:lnTo>
                    <a:pt x="1892280" y="1822847"/>
                  </a:lnTo>
                  <a:lnTo>
                    <a:pt x="1882356" y="1829594"/>
                  </a:lnTo>
                  <a:lnTo>
                    <a:pt x="1872035" y="1836341"/>
                  </a:lnTo>
                  <a:lnTo>
                    <a:pt x="1861318" y="1842294"/>
                  </a:lnTo>
                  <a:lnTo>
                    <a:pt x="1850600" y="1848247"/>
                  </a:lnTo>
                  <a:lnTo>
                    <a:pt x="1839088" y="1853406"/>
                  </a:lnTo>
                  <a:lnTo>
                    <a:pt x="1827973" y="1857375"/>
                  </a:lnTo>
                  <a:lnTo>
                    <a:pt x="1816065" y="1861741"/>
                  </a:lnTo>
                  <a:lnTo>
                    <a:pt x="1804156" y="1864916"/>
                  </a:lnTo>
                  <a:lnTo>
                    <a:pt x="1791851" y="1868091"/>
                  </a:lnTo>
                  <a:lnTo>
                    <a:pt x="1779148" y="1870075"/>
                  </a:lnTo>
                  <a:lnTo>
                    <a:pt x="1766446" y="1871663"/>
                  </a:lnTo>
                  <a:lnTo>
                    <a:pt x="1754140" y="1872456"/>
                  </a:lnTo>
                  <a:lnTo>
                    <a:pt x="1741040" y="1873250"/>
                  </a:lnTo>
                  <a:lnTo>
                    <a:pt x="252860" y="1873250"/>
                  </a:lnTo>
                  <a:lnTo>
                    <a:pt x="239760" y="1872456"/>
                  </a:lnTo>
                  <a:lnTo>
                    <a:pt x="227058" y="1871663"/>
                  </a:lnTo>
                  <a:lnTo>
                    <a:pt x="214355" y="1870075"/>
                  </a:lnTo>
                  <a:lnTo>
                    <a:pt x="201653" y="1868091"/>
                  </a:lnTo>
                  <a:lnTo>
                    <a:pt x="189744" y="1864916"/>
                  </a:lnTo>
                  <a:lnTo>
                    <a:pt x="177835" y="1861741"/>
                  </a:lnTo>
                  <a:lnTo>
                    <a:pt x="165927" y="1857375"/>
                  </a:lnTo>
                  <a:lnTo>
                    <a:pt x="154018" y="1853406"/>
                  </a:lnTo>
                  <a:lnTo>
                    <a:pt x="143300" y="1848247"/>
                  </a:lnTo>
                  <a:lnTo>
                    <a:pt x="132186" y="1842294"/>
                  </a:lnTo>
                  <a:lnTo>
                    <a:pt x="121865" y="1836341"/>
                  </a:lnTo>
                  <a:lnTo>
                    <a:pt x="111147" y="1829594"/>
                  </a:lnTo>
                  <a:lnTo>
                    <a:pt x="101620" y="1822847"/>
                  </a:lnTo>
                  <a:lnTo>
                    <a:pt x="91696" y="1815306"/>
                  </a:lnTo>
                  <a:lnTo>
                    <a:pt x="82566" y="1807369"/>
                  </a:lnTo>
                  <a:lnTo>
                    <a:pt x="74230" y="1799035"/>
                  </a:lnTo>
                  <a:lnTo>
                    <a:pt x="65497" y="1789906"/>
                  </a:lnTo>
                  <a:lnTo>
                    <a:pt x="57558" y="1780778"/>
                  </a:lnTo>
                  <a:lnTo>
                    <a:pt x="50016" y="1771650"/>
                  </a:lnTo>
                  <a:lnTo>
                    <a:pt x="42871" y="1761331"/>
                  </a:lnTo>
                  <a:lnTo>
                    <a:pt x="36520" y="1751410"/>
                  </a:lnTo>
                  <a:lnTo>
                    <a:pt x="30168" y="1740694"/>
                  </a:lnTo>
                  <a:lnTo>
                    <a:pt x="24611" y="1729581"/>
                  </a:lnTo>
                  <a:lnTo>
                    <a:pt x="19848" y="1718469"/>
                  </a:lnTo>
                  <a:lnTo>
                    <a:pt x="15084" y="1706960"/>
                  </a:lnTo>
                  <a:lnTo>
                    <a:pt x="11115" y="1695053"/>
                  </a:lnTo>
                  <a:lnTo>
                    <a:pt x="7939" y="1682750"/>
                  </a:lnTo>
                  <a:lnTo>
                    <a:pt x="4763" y="1670844"/>
                  </a:lnTo>
                  <a:lnTo>
                    <a:pt x="2779" y="1658541"/>
                  </a:lnTo>
                  <a:lnTo>
                    <a:pt x="1191" y="1645841"/>
                  </a:lnTo>
                  <a:lnTo>
                    <a:pt x="0" y="1632744"/>
                  </a:lnTo>
                  <a:lnTo>
                    <a:pt x="0" y="1619647"/>
                  </a:lnTo>
                  <a:lnTo>
                    <a:pt x="0" y="369490"/>
                  </a:lnTo>
                  <a:lnTo>
                    <a:pt x="0" y="356790"/>
                  </a:lnTo>
                  <a:lnTo>
                    <a:pt x="1191" y="344090"/>
                  </a:lnTo>
                  <a:lnTo>
                    <a:pt x="2779" y="330994"/>
                  </a:lnTo>
                  <a:lnTo>
                    <a:pt x="4763" y="318690"/>
                  </a:lnTo>
                  <a:lnTo>
                    <a:pt x="7939" y="306387"/>
                  </a:lnTo>
                  <a:lnTo>
                    <a:pt x="11115" y="294084"/>
                  </a:lnTo>
                  <a:lnTo>
                    <a:pt x="15084" y="282575"/>
                  </a:lnTo>
                  <a:lnTo>
                    <a:pt x="19848" y="271065"/>
                  </a:lnTo>
                  <a:lnTo>
                    <a:pt x="24611" y="259953"/>
                  </a:lnTo>
                  <a:lnTo>
                    <a:pt x="30168" y="249237"/>
                  </a:lnTo>
                  <a:lnTo>
                    <a:pt x="36520" y="238125"/>
                  </a:lnTo>
                  <a:lnTo>
                    <a:pt x="42871" y="228203"/>
                  </a:lnTo>
                  <a:lnTo>
                    <a:pt x="50016" y="218281"/>
                  </a:lnTo>
                  <a:lnTo>
                    <a:pt x="57558" y="208756"/>
                  </a:lnTo>
                  <a:lnTo>
                    <a:pt x="65497" y="199231"/>
                  </a:lnTo>
                  <a:lnTo>
                    <a:pt x="74230" y="190500"/>
                  </a:lnTo>
                  <a:lnTo>
                    <a:pt x="82566" y="182165"/>
                  </a:lnTo>
                  <a:lnTo>
                    <a:pt x="91696" y="174228"/>
                  </a:lnTo>
                  <a:lnTo>
                    <a:pt x="101620" y="167084"/>
                  </a:lnTo>
                  <a:lnTo>
                    <a:pt x="111147" y="159544"/>
                  </a:lnTo>
                  <a:lnTo>
                    <a:pt x="121865" y="152797"/>
                  </a:lnTo>
                  <a:lnTo>
                    <a:pt x="132186" y="147240"/>
                  </a:lnTo>
                  <a:lnTo>
                    <a:pt x="143300" y="141684"/>
                  </a:lnTo>
                  <a:lnTo>
                    <a:pt x="154018" y="136525"/>
                  </a:lnTo>
                  <a:lnTo>
                    <a:pt x="165927" y="131762"/>
                  </a:lnTo>
                  <a:lnTo>
                    <a:pt x="177835" y="127794"/>
                  </a:lnTo>
                  <a:lnTo>
                    <a:pt x="189744" y="124222"/>
                  </a:lnTo>
                  <a:lnTo>
                    <a:pt x="201653" y="121840"/>
                  </a:lnTo>
                  <a:lnTo>
                    <a:pt x="214355" y="119062"/>
                  </a:lnTo>
                  <a:lnTo>
                    <a:pt x="227058" y="117475"/>
                  </a:lnTo>
                  <a:lnTo>
                    <a:pt x="239760" y="116681"/>
                  </a:lnTo>
                  <a:lnTo>
                    <a:pt x="252860" y="116284"/>
                  </a:lnTo>
                  <a:lnTo>
                    <a:pt x="380679" y="116284"/>
                  </a:lnTo>
                  <a:lnTo>
                    <a:pt x="380679" y="215503"/>
                  </a:lnTo>
                  <a:lnTo>
                    <a:pt x="380679" y="307975"/>
                  </a:lnTo>
                  <a:lnTo>
                    <a:pt x="442207" y="307975"/>
                  </a:lnTo>
                  <a:lnTo>
                    <a:pt x="4422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3" name="KSO_Shape"/>
            <p:cNvSpPr/>
            <p:nvPr/>
          </p:nvSpPr>
          <p:spPr>
            <a:xfrm>
              <a:off x="5190598" y="4308786"/>
              <a:ext cx="341284" cy="255963"/>
            </a:xfrm>
            <a:custGeom>
              <a:avLst/>
              <a:gdLst>
                <a:gd name="connsiteX0" fmla="*/ 577329 w 833225"/>
                <a:gd name="connsiteY0" fmla="*/ 241699 h 624687"/>
                <a:gd name="connsiteX1" fmla="*/ 541325 w 833225"/>
                <a:gd name="connsiteY1" fmla="*/ 277703 h 624687"/>
                <a:gd name="connsiteX2" fmla="*/ 577329 w 833225"/>
                <a:gd name="connsiteY2" fmla="*/ 313707 h 624687"/>
                <a:gd name="connsiteX3" fmla="*/ 613333 w 833225"/>
                <a:gd name="connsiteY3" fmla="*/ 277703 h 624687"/>
                <a:gd name="connsiteX4" fmla="*/ 577329 w 833225"/>
                <a:gd name="connsiteY4" fmla="*/ 241699 h 624687"/>
                <a:gd name="connsiteX5" fmla="*/ 424929 w 833225"/>
                <a:gd name="connsiteY5" fmla="*/ 241699 h 624687"/>
                <a:gd name="connsiteX6" fmla="*/ 388925 w 833225"/>
                <a:gd name="connsiteY6" fmla="*/ 277703 h 624687"/>
                <a:gd name="connsiteX7" fmla="*/ 424929 w 833225"/>
                <a:gd name="connsiteY7" fmla="*/ 313707 h 624687"/>
                <a:gd name="connsiteX8" fmla="*/ 460933 w 833225"/>
                <a:gd name="connsiteY8" fmla="*/ 277703 h 624687"/>
                <a:gd name="connsiteX9" fmla="*/ 424929 w 833225"/>
                <a:gd name="connsiteY9" fmla="*/ 241699 h 624687"/>
                <a:gd name="connsiteX10" fmla="*/ 272529 w 833225"/>
                <a:gd name="connsiteY10" fmla="*/ 241699 h 624687"/>
                <a:gd name="connsiteX11" fmla="*/ 236525 w 833225"/>
                <a:gd name="connsiteY11" fmla="*/ 277703 h 624687"/>
                <a:gd name="connsiteX12" fmla="*/ 272529 w 833225"/>
                <a:gd name="connsiteY12" fmla="*/ 313707 h 624687"/>
                <a:gd name="connsiteX13" fmla="*/ 308533 w 833225"/>
                <a:gd name="connsiteY13" fmla="*/ 277703 h 624687"/>
                <a:gd name="connsiteX14" fmla="*/ 272529 w 833225"/>
                <a:gd name="connsiteY14" fmla="*/ 241699 h 624687"/>
                <a:gd name="connsiteX15" fmla="*/ 429066 w 833225"/>
                <a:gd name="connsiteY15" fmla="*/ 124 h 624687"/>
                <a:gd name="connsiteX16" fmla="*/ 543580 w 833225"/>
                <a:gd name="connsiteY16" fmla="*/ 13237 h 624687"/>
                <a:gd name="connsiteX17" fmla="*/ 789350 w 833225"/>
                <a:gd name="connsiteY17" fmla="*/ 401436 h 624687"/>
                <a:gd name="connsiteX18" fmla="*/ 362652 w 833225"/>
                <a:gd name="connsiteY18" fmla="*/ 552944 h 624687"/>
                <a:gd name="connsiteX19" fmla="*/ 243007 w 833225"/>
                <a:gd name="connsiteY19" fmla="*/ 624687 h 624687"/>
                <a:gd name="connsiteX20" fmla="*/ 211865 w 833225"/>
                <a:gd name="connsiteY20" fmla="*/ 519440 h 624687"/>
                <a:gd name="connsiteX21" fmla="*/ 117966 w 833225"/>
                <a:gd name="connsiteY21" fmla="*/ 84077 h 624687"/>
                <a:gd name="connsiteX22" fmla="*/ 429066 w 833225"/>
                <a:gd name="connsiteY22" fmla="*/ 124 h 6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3225" h="624687">
                  <a:moveTo>
                    <a:pt x="577329" y="241699"/>
                  </a:moveTo>
                  <a:cubicBezTo>
                    <a:pt x="557445" y="241699"/>
                    <a:pt x="541325" y="257819"/>
                    <a:pt x="541325" y="277703"/>
                  </a:cubicBezTo>
                  <a:cubicBezTo>
                    <a:pt x="541325" y="297587"/>
                    <a:pt x="557445" y="313707"/>
                    <a:pt x="577329" y="313707"/>
                  </a:cubicBezTo>
                  <a:cubicBezTo>
                    <a:pt x="597213" y="313707"/>
                    <a:pt x="613333" y="297587"/>
                    <a:pt x="613333" y="277703"/>
                  </a:cubicBezTo>
                  <a:cubicBezTo>
                    <a:pt x="613333" y="257819"/>
                    <a:pt x="597213" y="241699"/>
                    <a:pt x="577329" y="241699"/>
                  </a:cubicBezTo>
                  <a:close/>
                  <a:moveTo>
                    <a:pt x="424929" y="241699"/>
                  </a:moveTo>
                  <a:cubicBezTo>
                    <a:pt x="405045" y="241699"/>
                    <a:pt x="388925" y="257819"/>
                    <a:pt x="388925" y="277703"/>
                  </a:cubicBezTo>
                  <a:cubicBezTo>
                    <a:pt x="388925" y="297587"/>
                    <a:pt x="405045" y="313707"/>
                    <a:pt x="424929" y="313707"/>
                  </a:cubicBezTo>
                  <a:cubicBezTo>
                    <a:pt x="444813" y="313707"/>
                    <a:pt x="460933" y="297587"/>
                    <a:pt x="460933" y="277703"/>
                  </a:cubicBezTo>
                  <a:cubicBezTo>
                    <a:pt x="460933" y="257819"/>
                    <a:pt x="444813" y="241699"/>
                    <a:pt x="424929" y="241699"/>
                  </a:cubicBezTo>
                  <a:close/>
                  <a:moveTo>
                    <a:pt x="272529" y="241699"/>
                  </a:moveTo>
                  <a:cubicBezTo>
                    <a:pt x="252645" y="241699"/>
                    <a:pt x="236525" y="257819"/>
                    <a:pt x="236525" y="277703"/>
                  </a:cubicBezTo>
                  <a:cubicBezTo>
                    <a:pt x="236525" y="297587"/>
                    <a:pt x="252645" y="313707"/>
                    <a:pt x="272529" y="313707"/>
                  </a:cubicBezTo>
                  <a:cubicBezTo>
                    <a:pt x="292413" y="313707"/>
                    <a:pt x="308533" y="297587"/>
                    <a:pt x="308533" y="277703"/>
                  </a:cubicBezTo>
                  <a:cubicBezTo>
                    <a:pt x="308533" y="257819"/>
                    <a:pt x="292413" y="241699"/>
                    <a:pt x="272529" y="241699"/>
                  </a:cubicBezTo>
                  <a:close/>
                  <a:moveTo>
                    <a:pt x="429066" y="124"/>
                  </a:moveTo>
                  <a:cubicBezTo>
                    <a:pt x="467414" y="891"/>
                    <a:pt x="505944" y="5202"/>
                    <a:pt x="543580" y="13237"/>
                  </a:cubicBezTo>
                  <a:cubicBezTo>
                    <a:pt x="786614" y="65121"/>
                    <a:pt x="903137" y="249172"/>
                    <a:pt x="789350" y="401436"/>
                  </a:cubicBezTo>
                  <a:cubicBezTo>
                    <a:pt x="710142" y="507428"/>
                    <a:pt x="538801" y="568267"/>
                    <a:pt x="362652" y="552944"/>
                  </a:cubicBezTo>
                  <a:lnTo>
                    <a:pt x="243007" y="624687"/>
                  </a:lnTo>
                  <a:lnTo>
                    <a:pt x="211865" y="519440"/>
                  </a:lnTo>
                  <a:cubicBezTo>
                    <a:pt x="-26035" y="429957"/>
                    <a:pt x="-72481" y="214611"/>
                    <a:pt x="117966" y="84077"/>
                  </a:cubicBezTo>
                  <a:cubicBezTo>
                    <a:pt x="200623" y="27423"/>
                    <a:pt x="314022" y="-2176"/>
                    <a:pt x="429066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KSO_Shape"/>
            <p:cNvSpPr/>
            <p:nvPr/>
          </p:nvSpPr>
          <p:spPr bwMode="auto">
            <a:xfrm>
              <a:off x="6270324" y="4541721"/>
              <a:ext cx="352030" cy="319174"/>
            </a:xfrm>
            <a:custGeom>
              <a:avLst/>
              <a:gdLst>
                <a:gd name="T0" fmla="*/ 489274 w 2228850"/>
                <a:gd name="T1" fmla="*/ 1171178 h 2019300"/>
                <a:gd name="T2" fmla="*/ 683136 w 2228850"/>
                <a:gd name="T3" fmla="*/ 1519238 h 2019300"/>
                <a:gd name="T4" fmla="*/ 1056587 w 2228850"/>
                <a:gd name="T5" fmla="*/ 1377950 h 2019300"/>
                <a:gd name="T6" fmla="*/ 970559 w 2228850"/>
                <a:gd name="T7" fmla="*/ 988219 h 2019300"/>
                <a:gd name="T8" fmla="*/ 1033990 w 2228850"/>
                <a:gd name="T9" fmla="*/ 962025 h 2019300"/>
                <a:gd name="T10" fmla="*/ 1091871 w 2228850"/>
                <a:gd name="T11" fmla="*/ 1437085 h 2019300"/>
                <a:gd name="T12" fmla="*/ 629616 w 2228850"/>
                <a:gd name="T13" fmla="*/ 1562498 h 2019300"/>
                <a:gd name="T14" fmla="*/ 438529 w 2228850"/>
                <a:gd name="T15" fmla="*/ 1123950 h 2019300"/>
                <a:gd name="T16" fmla="*/ 761603 w 2228850"/>
                <a:gd name="T17" fmla="*/ 832840 h 2019300"/>
                <a:gd name="T18" fmla="*/ 421481 w 2228850"/>
                <a:gd name="T19" fmla="*/ 1071482 h 2019300"/>
                <a:gd name="T20" fmla="*/ 410369 w 2228850"/>
                <a:gd name="T21" fmla="*/ 1364523 h 2019300"/>
                <a:gd name="T22" fmla="*/ 723503 w 2228850"/>
                <a:gd name="T23" fmla="*/ 1626196 h 2019300"/>
                <a:gd name="T24" fmla="*/ 1080294 w 2228850"/>
                <a:gd name="T25" fmla="*/ 1505088 h 2019300"/>
                <a:gd name="T26" fmla="*/ 1187053 w 2228850"/>
                <a:gd name="T27" fmla="*/ 1194972 h 2019300"/>
                <a:gd name="T28" fmla="*/ 939403 w 2228850"/>
                <a:gd name="T29" fmla="*/ 861826 h 2019300"/>
                <a:gd name="T30" fmla="*/ 989013 w 2228850"/>
                <a:gd name="T31" fmla="*/ 477060 h 2019300"/>
                <a:gd name="T32" fmla="*/ 1144985 w 2228850"/>
                <a:gd name="T33" fmla="*/ 702599 h 2019300"/>
                <a:gd name="T34" fmla="*/ 1411685 w 2228850"/>
                <a:gd name="T35" fmla="*/ 749454 h 2019300"/>
                <a:gd name="T36" fmla="*/ 1373188 w 2228850"/>
                <a:gd name="T37" fmla="*/ 975390 h 2019300"/>
                <a:gd name="T38" fmla="*/ 1560116 w 2228850"/>
                <a:gd name="T39" fmla="*/ 1219194 h 2019300"/>
                <a:gd name="T40" fmla="*/ 1448991 w 2228850"/>
                <a:gd name="T41" fmla="*/ 1425673 h 2019300"/>
                <a:gd name="T42" fmla="*/ 1267222 w 2228850"/>
                <a:gd name="T43" fmla="*/ 1667095 h 2019300"/>
                <a:gd name="T44" fmla="*/ 1175544 w 2228850"/>
                <a:gd name="T45" fmla="*/ 1906134 h 2019300"/>
                <a:gd name="T46" fmla="*/ 894953 w 2228850"/>
                <a:gd name="T47" fmla="*/ 1860470 h 2019300"/>
                <a:gd name="T48" fmla="*/ 731044 w 2228850"/>
                <a:gd name="T49" fmla="*/ 2017315 h 2019300"/>
                <a:gd name="T50" fmla="*/ 570309 w 2228850"/>
                <a:gd name="T51" fmla="*/ 1831881 h 2019300"/>
                <a:gd name="T52" fmla="*/ 246459 w 2228850"/>
                <a:gd name="T53" fmla="*/ 1787805 h 2019300"/>
                <a:gd name="T54" fmla="*/ 203994 w 2228850"/>
                <a:gd name="T55" fmla="*/ 1546781 h 2019300"/>
                <a:gd name="T56" fmla="*/ 137715 w 2228850"/>
                <a:gd name="T57" fmla="*/ 1259695 h 2019300"/>
                <a:gd name="T58" fmla="*/ 29369 w 2228850"/>
                <a:gd name="T59" fmla="*/ 1034157 h 2019300"/>
                <a:gd name="T60" fmla="*/ 249634 w 2228850"/>
                <a:gd name="T61" fmla="*/ 888430 h 2019300"/>
                <a:gd name="T62" fmla="*/ 288925 w 2228850"/>
                <a:gd name="T63" fmla="*/ 622390 h 2019300"/>
                <a:gd name="T64" fmla="*/ 517128 w 2228850"/>
                <a:gd name="T65" fmla="*/ 653759 h 2019300"/>
                <a:gd name="T66" fmla="*/ 775097 w 2228850"/>
                <a:gd name="T67" fmla="*/ 462766 h 2019300"/>
                <a:gd name="T68" fmla="*/ 1636253 w 2228850"/>
                <a:gd name="T69" fmla="*/ 339029 h 2019300"/>
                <a:gd name="T70" fmla="*/ 1653303 w 2228850"/>
                <a:gd name="T71" fmla="*/ 573804 h 2019300"/>
                <a:gd name="T72" fmla="*/ 1888031 w 2228850"/>
                <a:gd name="T73" fmla="*/ 591283 h 2019300"/>
                <a:gd name="T74" fmla="*/ 1938387 w 2228850"/>
                <a:gd name="T75" fmla="*/ 361275 h 2019300"/>
                <a:gd name="T76" fmla="*/ 1832918 w 2228850"/>
                <a:gd name="T77" fmla="*/ 242894 h 2019300"/>
                <a:gd name="T78" fmla="*/ 1989536 w 2228850"/>
                <a:gd name="T79" fmla="*/ 468135 h 2019300"/>
                <a:gd name="T80" fmla="*/ 1791285 w 2228850"/>
                <a:gd name="T81" fmla="*/ 656829 h 2019300"/>
                <a:gd name="T82" fmla="*/ 1574399 w 2228850"/>
                <a:gd name="T83" fmla="*/ 489587 h 2019300"/>
                <a:gd name="T84" fmla="*/ 1708020 w 2228850"/>
                <a:gd name="T85" fmla="*/ 248853 h 2019300"/>
                <a:gd name="T86" fmla="*/ 1575304 w 2228850"/>
                <a:gd name="T87" fmla="*/ 344885 h 2019300"/>
                <a:gd name="T88" fmla="*/ 1650744 w 2228850"/>
                <a:gd name="T89" fmla="*/ 635794 h 2019300"/>
                <a:gd name="T90" fmla="*/ 1949723 w 2228850"/>
                <a:gd name="T91" fmla="*/ 603250 h 2019300"/>
                <a:gd name="T92" fmla="*/ 1960841 w 2228850"/>
                <a:gd name="T93" fmla="*/ 303213 h 2019300"/>
                <a:gd name="T94" fmla="*/ 1737698 w 2228850"/>
                <a:gd name="T95" fmla="*/ 39687 h 2019300"/>
                <a:gd name="T96" fmla="*/ 1949326 w 2228850"/>
                <a:gd name="T97" fmla="*/ 34131 h 2019300"/>
                <a:gd name="T98" fmla="*/ 2021193 w 2228850"/>
                <a:gd name="T99" fmla="*/ 167481 h 2019300"/>
                <a:gd name="T100" fmla="*/ 2207807 w 2228850"/>
                <a:gd name="T101" fmla="*/ 295275 h 2019300"/>
                <a:gd name="T102" fmla="*/ 2145072 w 2228850"/>
                <a:gd name="T103" fmla="*/ 494904 h 2019300"/>
                <a:gd name="T104" fmla="*/ 2146661 w 2228850"/>
                <a:gd name="T105" fmla="*/ 713979 h 2019300"/>
                <a:gd name="T106" fmla="*/ 1938606 w 2228850"/>
                <a:gd name="T107" fmla="*/ 781447 h 2019300"/>
                <a:gd name="T108" fmla="*/ 1834182 w 2228850"/>
                <a:gd name="T109" fmla="*/ 887413 h 2019300"/>
                <a:gd name="T110" fmla="*/ 1618186 w 2228850"/>
                <a:gd name="T111" fmla="*/ 854076 h 2019300"/>
                <a:gd name="T112" fmla="*/ 1542349 w 2228850"/>
                <a:gd name="T113" fmla="*/ 733822 h 2019300"/>
                <a:gd name="T114" fmla="*/ 1362882 w 2228850"/>
                <a:gd name="T115" fmla="*/ 615157 h 2019300"/>
                <a:gd name="T116" fmla="*/ 1414895 w 2228850"/>
                <a:gd name="T117" fmla="*/ 452835 h 2019300"/>
                <a:gd name="T118" fmla="*/ 1395837 w 2228850"/>
                <a:gd name="T119" fmla="*/ 209947 h 2019300"/>
                <a:gd name="T120" fmla="*/ 1619377 w 2228850"/>
                <a:gd name="T121" fmla="*/ 118269 h 2019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8850" h="2019300">
                  <a:moveTo>
                    <a:pt x="788194" y="927497"/>
                  </a:moveTo>
                  <a:lnTo>
                    <a:pt x="772732" y="927894"/>
                  </a:lnTo>
                  <a:lnTo>
                    <a:pt x="756875" y="929085"/>
                  </a:lnTo>
                  <a:lnTo>
                    <a:pt x="741810" y="931069"/>
                  </a:lnTo>
                  <a:lnTo>
                    <a:pt x="726745" y="933847"/>
                  </a:lnTo>
                  <a:lnTo>
                    <a:pt x="711680" y="937022"/>
                  </a:lnTo>
                  <a:lnTo>
                    <a:pt x="697408" y="940991"/>
                  </a:lnTo>
                  <a:lnTo>
                    <a:pt x="683136" y="945753"/>
                  </a:lnTo>
                  <a:lnTo>
                    <a:pt x="669260" y="951706"/>
                  </a:lnTo>
                  <a:lnTo>
                    <a:pt x="655781" y="957660"/>
                  </a:lnTo>
                  <a:lnTo>
                    <a:pt x="642698" y="964406"/>
                  </a:lnTo>
                  <a:lnTo>
                    <a:pt x="630012" y="971947"/>
                  </a:lnTo>
                  <a:lnTo>
                    <a:pt x="617326" y="979488"/>
                  </a:lnTo>
                  <a:lnTo>
                    <a:pt x="605432" y="988219"/>
                  </a:lnTo>
                  <a:lnTo>
                    <a:pt x="593936" y="997347"/>
                  </a:lnTo>
                  <a:lnTo>
                    <a:pt x="583232" y="1006872"/>
                  </a:lnTo>
                  <a:lnTo>
                    <a:pt x="572131" y="1016794"/>
                  </a:lnTo>
                  <a:lnTo>
                    <a:pt x="562220" y="1027510"/>
                  </a:lnTo>
                  <a:lnTo>
                    <a:pt x="552705" y="1038622"/>
                  </a:lnTo>
                  <a:lnTo>
                    <a:pt x="543587" y="1050132"/>
                  </a:lnTo>
                  <a:lnTo>
                    <a:pt x="535262" y="1062038"/>
                  </a:lnTo>
                  <a:lnTo>
                    <a:pt x="526936" y="1074341"/>
                  </a:lnTo>
                  <a:lnTo>
                    <a:pt x="519800" y="1087438"/>
                  </a:lnTo>
                  <a:lnTo>
                    <a:pt x="513061" y="1100535"/>
                  </a:lnTo>
                  <a:lnTo>
                    <a:pt x="507114" y="1114028"/>
                  </a:lnTo>
                  <a:lnTo>
                    <a:pt x="501564" y="1127522"/>
                  </a:lnTo>
                  <a:lnTo>
                    <a:pt x="496806" y="1142207"/>
                  </a:lnTo>
                  <a:lnTo>
                    <a:pt x="492842" y="1156494"/>
                  </a:lnTo>
                  <a:lnTo>
                    <a:pt x="489274" y="1171178"/>
                  </a:lnTo>
                  <a:lnTo>
                    <a:pt x="486499" y="1186260"/>
                  </a:lnTo>
                  <a:lnTo>
                    <a:pt x="484517" y="1201341"/>
                  </a:lnTo>
                  <a:lnTo>
                    <a:pt x="483327" y="1216819"/>
                  </a:lnTo>
                  <a:lnTo>
                    <a:pt x="482931" y="1232694"/>
                  </a:lnTo>
                  <a:lnTo>
                    <a:pt x="483327" y="1248172"/>
                  </a:lnTo>
                  <a:lnTo>
                    <a:pt x="484517" y="1263650"/>
                  </a:lnTo>
                  <a:lnTo>
                    <a:pt x="486499" y="1279129"/>
                  </a:lnTo>
                  <a:lnTo>
                    <a:pt x="489274" y="1294210"/>
                  </a:lnTo>
                  <a:lnTo>
                    <a:pt x="492842" y="1308894"/>
                  </a:lnTo>
                  <a:lnTo>
                    <a:pt x="496806" y="1323579"/>
                  </a:lnTo>
                  <a:lnTo>
                    <a:pt x="501564" y="1337469"/>
                  </a:lnTo>
                  <a:lnTo>
                    <a:pt x="507114" y="1351360"/>
                  </a:lnTo>
                  <a:lnTo>
                    <a:pt x="513061" y="1365250"/>
                  </a:lnTo>
                  <a:lnTo>
                    <a:pt x="519800" y="1377950"/>
                  </a:lnTo>
                  <a:lnTo>
                    <a:pt x="526936" y="1390650"/>
                  </a:lnTo>
                  <a:lnTo>
                    <a:pt x="535262" y="1402954"/>
                  </a:lnTo>
                  <a:lnTo>
                    <a:pt x="543587" y="1415257"/>
                  </a:lnTo>
                  <a:lnTo>
                    <a:pt x="552705" y="1426766"/>
                  </a:lnTo>
                  <a:lnTo>
                    <a:pt x="562220" y="1437879"/>
                  </a:lnTo>
                  <a:lnTo>
                    <a:pt x="572131" y="1448197"/>
                  </a:lnTo>
                  <a:lnTo>
                    <a:pt x="583232" y="1458516"/>
                  </a:lnTo>
                  <a:lnTo>
                    <a:pt x="593936" y="1468041"/>
                  </a:lnTo>
                  <a:lnTo>
                    <a:pt x="605432" y="1477169"/>
                  </a:lnTo>
                  <a:lnTo>
                    <a:pt x="617326" y="1485504"/>
                  </a:lnTo>
                  <a:lnTo>
                    <a:pt x="630012" y="1493441"/>
                  </a:lnTo>
                  <a:lnTo>
                    <a:pt x="642698" y="1500585"/>
                  </a:lnTo>
                  <a:lnTo>
                    <a:pt x="655781" y="1507729"/>
                  </a:lnTo>
                  <a:lnTo>
                    <a:pt x="669260" y="1513682"/>
                  </a:lnTo>
                  <a:lnTo>
                    <a:pt x="683136" y="1519238"/>
                  </a:lnTo>
                  <a:lnTo>
                    <a:pt x="697408" y="1524001"/>
                  </a:lnTo>
                  <a:lnTo>
                    <a:pt x="711680" y="1527969"/>
                  </a:lnTo>
                  <a:lnTo>
                    <a:pt x="726745" y="1531541"/>
                  </a:lnTo>
                  <a:lnTo>
                    <a:pt x="741810" y="1534319"/>
                  </a:lnTo>
                  <a:lnTo>
                    <a:pt x="756875" y="1536304"/>
                  </a:lnTo>
                  <a:lnTo>
                    <a:pt x="772732" y="1537494"/>
                  </a:lnTo>
                  <a:lnTo>
                    <a:pt x="788194" y="1537891"/>
                  </a:lnTo>
                  <a:lnTo>
                    <a:pt x="803655" y="1537494"/>
                  </a:lnTo>
                  <a:lnTo>
                    <a:pt x="819513" y="1536304"/>
                  </a:lnTo>
                  <a:lnTo>
                    <a:pt x="834578" y="1534319"/>
                  </a:lnTo>
                  <a:lnTo>
                    <a:pt x="849643" y="1531541"/>
                  </a:lnTo>
                  <a:lnTo>
                    <a:pt x="864708" y="1527969"/>
                  </a:lnTo>
                  <a:lnTo>
                    <a:pt x="878980" y="1524001"/>
                  </a:lnTo>
                  <a:lnTo>
                    <a:pt x="892855" y="1519238"/>
                  </a:lnTo>
                  <a:lnTo>
                    <a:pt x="907127" y="1513682"/>
                  </a:lnTo>
                  <a:lnTo>
                    <a:pt x="920606" y="1507729"/>
                  </a:lnTo>
                  <a:lnTo>
                    <a:pt x="933689" y="1500585"/>
                  </a:lnTo>
                  <a:lnTo>
                    <a:pt x="946772" y="1493441"/>
                  </a:lnTo>
                  <a:lnTo>
                    <a:pt x="958665" y="1485504"/>
                  </a:lnTo>
                  <a:lnTo>
                    <a:pt x="970559" y="1477169"/>
                  </a:lnTo>
                  <a:lnTo>
                    <a:pt x="982056" y="1468041"/>
                  </a:lnTo>
                  <a:lnTo>
                    <a:pt x="993552" y="1458516"/>
                  </a:lnTo>
                  <a:lnTo>
                    <a:pt x="1003860" y="1448197"/>
                  </a:lnTo>
                  <a:lnTo>
                    <a:pt x="1014168" y="1437879"/>
                  </a:lnTo>
                  <a:lnTo>
                    <a:pt x="1023682" y="1426766"/>
                  </a:lnTo>
                  <a:lnTo>
                    <a:pt x="1032404" y="1415257"/>
                  </a:lnTo>
                  <a:lnTo>
                    <a:pt x="1041522" y="1402954"/>
                  </a:lnTo>
                  <a:lnTo>
                    <a:pt x="1049055" y="1390650"/>
                  </a:lnTo>
                  <a:lnTo>
                    <a:pt x="1056587" y="1377950"/>
                  </a:lnTo>
                  <a:lnTo>
                    <a:pt x="1063327" y="1365250"/>
                  </a:lnTo>
                  <a:lnTo>
                    <a:pt x="1069273" y="1351360"/>
                  </a:lnTo>
                  <a:lnTo>
                    <a:pt x="1074824" y="1337469"/>
                  </a:lnTo>
                  <a:lnTo>
                    <a:pt x="1079581" y="1323579"/>
                  </a:lnTo>
                  <a:lnTo>
                    <a:pt x="1083942" y="1308894"/>
                  </a:lnTo>
                  <a:lnTo>
                    <a:pt x="1087510" y="1294210"/>
                  </a:lnTo>
                  <a:lnTo>
                    <a:pt x="1089889" y="1279129"/>
                  </a:lnTo>
                  <a:lnTo>
                    <a:pt x="1091871" y="1263650"/>
                  </a:lnTo>
                  <a:lnTo>
                    <a:pt x="1093060" y="1248172"/>
                  </a:lnTo>
                  <a:lnTo>
                    <a:pt x="1093457" y="1232694"/>
                  </a:lnTo>
                  <a:lnTo>
                    <a:pt x="1093060" y="1216819"/>
                  </a:lnTo>
                  <a:lnTo>
                    <a:pt x="1091871" y="1201341"/>
                  </a:lnTo>
                  <a:lnTo>
                    <a:pt x="1089889" y="1186260"/>
                  </a:lnTo>
                  <a:lnTo>
                    <a:pt x="1087510" y="1171178"/>
                  </a:lnTo>
                  <a:lnTo>
                    <a:pt x="1083942" y="1156494"/>
                  </a:lnTo>
                  <a:lnTo>
                    <a:pt x="1079581" y="1142207"/>
                  </a:lnTo>
                  <a:lnTo>
                    <a:pt x="1074824" y="1127522"/>
                  </a:lnTo>
                  <a:lnTo>
                    <a:pt x="1069273" y="1114028"/>
                  </a:lnTo>
                  <a:lnTo>
                    <a:pt x="1063327" y="1100535"/>
                  </a:lnTo>
                  <a:lnTo>
                    <a:pt x="1056587" y="1087438"/>
                  </a:lnTo>
                  <a:lnTo>
                    <a:pt x="1049055" y="1074341"/>
                  </a:lnTo>
                  <a:lnTo>
                    <a:pt x="1041522" y="1062038"/>
                  </a:lnTo>
                  <a:lnTo>
                    <a:pt x="1032404" y="1050132"/>
                  </a:lnTo>
                  <a:lnTo>
                    <a:pt x="1023682" y="1038622"/>
                  </a:lnTo>
                  <a:lnTo>
                    <a:pt x="1014168" y="1027510"/>
                  </a:lnTo>
                  <a:lnTo>
                    <a:pt x="1003860" y="1016794"/>
                  </a:lnTo>
                  <a:lnTo>
                    <a:pt x="993552" y="1006872"/>
                  </a:lnTo>
                  <a:lnTo>
                    <a:pt x="982056" y="997347"/>
                  </a:lnTo>
                  <a:lnTo>
                    <a:pt x="970559" y="988219"/>
                  </a:lnTo>
                  <a:lnTo>
                    <a:pt x="958665" y="979488"/>
                  </a:lnTo>
                  <a:lnTo>
                    <a:pt x="946772" y="971947"/>
                  </a:lnTo>
                  <a:lnTo>
                    <a:pt x="933689" y="964406"/>
                  </a:lnTo>
                  <a:lnTo>
                    <a:pt x="920606" y="957660"/>
                  </a:lnTo>
                  <a:lnTo>
                    <a:pt x="907127" y="951706"/>
                  </a:lnTo>
                  <a:lnTo>
                    <a:pt x="892855" y="945753"/>
                  </a:lnTo>
                  <a:lnTo>
                    <a:pt x="878980" y="940991"/>
                  </a:lnTo>
                  <a:lnTo>
                    <a:pt x="864708" y="937022"/>
                  </a:lnTo>
                  <a:lnTo>
                    <a:pt x="849643" y="933847"/>
                  </a:lnTo>
                  <a:lnTo>
                    <a:pt x="834578" y="931069"/>
                  </a:lnTo>
                  <a:lnTo>
                    <a:pt x="819513" y="929085"/>
                  </a:lnTo>
                  <a:lnTo>
                    <a:pt x="803655" y="927894"/>
                  </a:lnTo>
                  <a:lnTo>
                    <a:pt x="788194" y="927497"/>
                  </a:lnTo>
                  <a:close/>
                  <a:moveTo>
                    <a:pt x="788194" y="866775"/>
                  </a:moveTo>
                  <a:lnTo>
                    <a:pt x="806827" y="867569"/>
                  </a:lnTo>
                  <a:lnTo>
                    <a:pt x="825460" y="868760"/>
                  </a:lnTo>
                  <a:lnTo>
                    <a:pt x="843696" y="871141"/>
                  </a:lnTo>
                  <a:lnTo>
                    <a:pt x="861933" y="874316"/>
                  </a:lnTo>
                  <a:lnTo>
                    <a:pt x="879773" y="878285"/>
                  </a:lnTo>
                  <a:lnTo>
                    <a:pt x="896820" y="883444"/>
                  </a:lnTo>
                  <a:lnTo>
                    <a:pt x="913867" y="889000"/>
                  </a:lnTo>
                  <a:lnTo>
                    <a:pt x="930518" y="895350"/>
                  </a:lnTo>
                  <a:lnTo>
                    <a:pt x="947168" y="903288"/>
                  </a:lnTo>
                  <a:lnTo>
                    <a:pt x="962630" y="911225"/>
                  </a:lnTo>
                  <a:lnTo>
                    <a:pt x="977695" y="919956"/>
                  </a:lnTo>
                  <a:lnTo>
                    <a:pt x="992760" y="929481"/>
                  </a:lnTo>
                  <a:lnTo>
                    <a:pt x="1007032" y="939403"/>
                  </a:lnTo>
                  <a:lnTo>
                    <a:pt x="1020907" y="950516"/>
                  </a:lnTo>
                  <a:lnTo>
                    <a:pt x="1033990" y="962025"/>
                  </a:lnTo>
                  <a:lnTo>
                    <a:pt x="1047073" y="973931"/>
                  </a:lnTo>
                  <a:lnTo>
                    <a:pt x="1058966" y="986631"/>
                  </a:lnTo>
                  <a:lnTo>
                    <a:pt x="1070463" y="1000125"/>
                  </a:lnTo>
                  <a:lnTo>
                    <a:pt x="1081167" y="1014016"/>
                  </a:lnTo>
                  <a:lnTo>
                    <a:pt x="1091871" y="1027906"/>
                  </a:lnTo>
                  <a:lnTo>
                    <a:pt x="1100989" y="1042988"/>
                  </a:lnTo>
                  <a:lnTo>
                    <a:pt x="1109711" y="1058466"/>
                  </a:lnTo>
                  <a:lnTo>
                    <a:pt x="1118036" y="1073944"/>
                  </a:lnTo>
                  <a:lnTo>
                    <a:pt x="1125172" y="1090613"/>
                  </a:lnTo>
                  <a:lnTo>
                    <a:pt x="1131912" y="1106885"/>
                  </a:lnTo>
                  <a:lnTo>
                    <a:pt x="1137859" y="1123950"/>
                  </a:lnTo>
                  <a:lnTo>
                    <a:pt x="1142616" y="1141413"/>
                  </a:lnTo>
                  <a:lnTo>
                    <a:pt x="1146580" y="1158875"/>
                  </a:lnTo>
                  <a:lnTo>
                    <a:pt x="1149752" y="1176735"/>
                  </a:lnTo>
                  <a:lnTo>
                    <a:pt x="1152131" y="1195388"/>
                  </a:lnTo>
                  <a:lnTo>
                    <a:pt x="1153716" y="1213644"/>
                  </a:lnTo>
                  <a:lnTo>
                    <a:pt x="1154113" y="1232694"/>
                  </a:lnTo>
                  <a:lnTo>
                    <a:pt x="1153716" y="1251347"/>
                  </a:lnTo>
                  <a:lnTo>
                    <a:pt x="1152131" y="1270000"/>
                  </a:lnTo>
                  <a:lnTo>
                    <a:pt x="1149752" y="1288257"/>
                  </a:lnTo>
                  <a:lnTo>
                    <a:pt x="1146580" y="1306116"/>
                  </a:lnTo>
                  <a:lnTo>
                    <a:pt x="1142616" y="1324372"/>
                  </a:lnTo>
                  <a:lnTo>
                    <a:pt x="1137859" y="1341438"/>
                  </a:lnTo>
                  <a:lnTo>
                    <a:pt x="1131912" y="1358107"/>
                  </a:lnTo>
                  <a:lnTo>
                    <a:pt x="1125172" y="1375172"/>
                  </a:lnTo>
                  <a:lnTo>
                    <a:pt x="1118036" y="1391047"/>
                  </a:lnTo>
                  <a:lnTo>
                    <a:pt x="1109711" y="1406922"/>
                  </a:lnTo>
                  <a:lnTo>
                    <a:pt x="1100989" y="1422401"/>
                  </a:lnTo>
                  <a:lnTo>
                    <a:pt x="1091871" y="1437085"/>
                  </a:lnTo>
                  <a:lnTo>
                    <a:pt x="1081167" y="1451372"/>
                  </a:lnTo>
                  <a:lnTo>
                    <a:pt x="1070463" y="1465660"/>
                  </a:lnTo>
                  <a:lnTo>
                    <a:pt x="1058966" y="1478757"/>
                  </a:lnTo>
                  <a:lnTo>
                    <a:pt x="1047073" y="1491060"/>
                  </a:lnTo>
                  <a:lnTo>
                    <a:pt x="1033990" y="1503760"/>
                  </a:lnTo>
                  <a:lnTo>
                    <a:pt x="1020907" y="1514872"/>
                  </a:lnTo>
                  <a:lnTo>
                    <a:pt x="1007032" y="1525588"/>
                  </a:lnTo>
                  <a:lnTo>
                    <a:pt x="992760" y="1535907"/>
                  </a:lnTo>
                  <a:lnTo>
                    <a:pt x="977695" y="1545432"/>
                  </a:lnTo>
                  <a:lnTo>
                    <a:pt x="962630" y="1554560"/>
                  </a:lnTo>
                  <a:lnTo>
                    <a:pt x="947168" y="1562498"/>
                  </a:lnTo>
                  <a:lnTo>
                    <a:pt x="930518" y="1569641"/>
                  </a:lnTo>
                  <a:lnTo>
                    <a:pt x="913867" y="1576388"/>
                  </a:lnTo>
                  <a:lnTo>
                    <a:pt x="896820" y="1581944"/>
                  </a:lnTo>
                  <a:lnTo>
                    <a:pt x="879773" y="1586707"/>
                  </a:lnTo>
                  <a:lnTo>
                    <a:pt x="861933" y="1590676"/>
                  </a:lnTo>
                  <a:lnTo>
                    <a:pt x="843696" y="1594248"/>
                  </a:lnTo>
                  <a:lnTo>
                    <a:pt x="825460" y="1596629"/>
                  </a:lnTo>
                  <a:lnTo>
                    <a:pt x="806827" y="1598216"/>
                  </a:lnTo>
                  <a:lnTo>
                    <a:pt x="788194" y="1598613"/>
                  </a:lnTo>
                  <a:lnTo>
                    <a:pt x="769561" y="1598216"/>
                  </a:lnTo>
                  <a:lnTo>
                    <a:pt x="750531" y="1596629"/>
                  </a:lnTo>
                  <a:lnTo>
                    <a:pt x="732295" y="1594248"/>
                  </a:lnTo>
                  <a:lnTo>
                    <a:pt x="714058" y="1590676"/>
                  </a:lnTo>
                  <a:lnTo>
                    <a:pt x="696615" y="1586707"/>
                  </a:lnTo>
                  <a:lnTo>
                    <a:pt x="679568" y="1581944"/>
                  </a:lnTo>
                  <a:lnTo>
                    <a:pt x="662124" y="1576388"/>
                  </a:lnTo>
                  <a:lnTo>
                    <a:pt x="645870" y="1569641"/>
                  </a:lnTo>
                  <a:lnTo>
                    <a:pt x="629616" y="1562498"/>
                  </a:lnTo>
                  <a:lnTo>
                    <a:pt x="613758" y="1554560"/>
                  </a:lnTo>
                  <a:lnTo>
                    <a:pt x="598296" y="1545432"/>
                  </a:lnTo>
                  <a:lnTo>
                    <a:pt x="583628" y="1535907"/>
                  </a:lnTo>
                  <a:lnTo>
                    <a:pt x="568960" y="1525588"/>
                  </a:lnTo>
                  <a:lnTo>
                    <a:pt x="555480" y="1514872"/>
                  </a:lnTo>
                  <a:lnTo>
                    <a:pt x="542398" y="1503760"/>
                  </a:lnTo>
                  <a:lnTo>
                    <a:pt x="529315" y="1491060"/>
                  </a:lnTo>
                  <a:lnTo>
                    <a:pt x="517025" y="1478757"/>
                  </a:lnTo>
                  <a:lnTo>
                    <a:pt x="505925" y="1465660"/>
                  </a:lnTo>
                  <a:lnTo>
                    <a:pt x="494824" y="1451372"/>
                  </a:lnTo>
                  <a:lnTo>
                    <a:pt x="484517" y="1437085"/>
                  </a:lnTo>
                  <a:lnTo>
                    <a:pt x="475002" y="1422401"/>
                  </a:lnTo>
                  <a:lnTo>
                    <a:pt x="466280" y="1406922"/>
                  </a:lnTo>
                  <a:lnTo>
                    <a:pt x="458351" y="1391047"/>
                  </a:lnTo>
                  <a:lnTo>
                    <a:pt x="451215" y="1375172"/>
                  </a:lnTo>
                  <a:lnTo>
                    <a:pt x="444476" y="1358107"/>
                  </a:lnTo>
                  <a:lnTo>
                    <a:pt x="438529" y="1341438"/>
                  </a:lnTo>
                  <a:lnTo>
                    <a:pt x="433375" y="1324372"/>
                  </a:lnTo>
                  <a:lnTo>
                    <a:pt x="429411" y="1306116"/>
                  </a:lnTo>
                  <a:lnTo>
                    <a:pt x="426239" y="1288257"/>
                  </a:lnTo>
                  <a:lnTo>
                    <a:pt x="423861" y="1270000"/>
                  </a:lnTo>
                  <a:lnTo>
                    <a:pt x="422671" y="1251347"/>
                  </a:lnTo>
                  <a:lnTo>
                    <a:pt x="422275" y="1232694"/>
                  </a:lnTo>
                  <a:lnTo>
                    <a:pt x="422671" y="1213644"/>
                  </a:lnTo>
                  <a:lnTo>
                    <a:pt x="423861" y="1195388"/>
                  </a:lnTo>
                  <a:lnTo>
                    <a:pt x="426239" y="1176735"/>
                  </a:lnTo>
                  <a:lnTo>
                    <a:pt x="429411" y="1158875"/>
                  </a:lnTo>
                  <a:lnTo>
                    <a:pt x="433375" y="1141413"/>
                  </a:lnTo>
                  <a:lnTo>
                    <a:pt x="438529" y="1123950"/>
                  </a:lnTo>
                  <a:lnTo>
                    <a:pt x="444476" y="1106885"/>
                  </a:lnTo>
                  <a:lnTo>
                    <a:pt x="451215" y="1090613"/>
                  </a:lnTo>
                  <a:lnTo>
                    <a:pt x="458351" y="1073944"/>
                  </a:lnTo>
                  <a:lnTo>
                    <a:pt x="466280" y="1058466"/>
                  </a:lnTo>
                  <a:lnTo>
                    <a:pt x="475002" y="1042988"/>
                  </a:lnTo>
                  <a:lnTo>
                    <a:pt x="484517" y="1027906"/>
                  </a:lnTo>
                  <a:lnTo>
                    <a:pt x="494824" y="1014016"/>
                  </a:lnTo>
                  <a:lnTo>
                    <a:pt x="505925" y="1000125"/>
                  </a:lnTo>
                  <a:lnTo>
                    <a:pt x="517025" y="986631"/>
                  </a:lnTo>
                  <a:lnTo>
                    <a:pt x="529315" y="973931"/>
                  </a:lnTo>
                  <a:lnTo>
                    <a:pt x="542398" y="962025"/>
                  </a:lnTo>
                  <a:lnTo>
                    <a:pt x="555480" y="950516"/>
                  </a:lnTo>
                  <a:lnTo>
                    <a:pt x="568960" y="939403"/>
                  </a:lnTo>
                  <a:lnTo>
                    <a:pt x="583628" y="929481"/>
                  </a:lnTo>
                  <a:lnTo>
                    <a:pt x="598296" y="919956"/>
                  </a:lnTo>
                  <a:lnTo>
                    <a:pt x="613758" y="911225"/>
                  </a:lnTo>
                  <a:lnTo>
                    <a:pt x="629616" y="903288"/>
                  </a:lnTo>
                  <a:lnTo>
                    <a:pt x="645870" y="895350"/>
                  </a:lnTo>
                  <a:lnTo>
                    <a:pt x="662124" y="889000"/>
                  </a:lnTo>
                  <a:lnTo>
                    <a:pt x="679568" y="883444"/>
                  </a:lnTo>
                  <a:lnTo>
                    <a:pt x="696615" y="878285"/>
                  </a:lnTo>
                  <a:lnTo>
                    <a:pt x="714058" y="874316"/>
                  </a:lnTo>
                  <a:lnTo>
                    <a:pt x="732295" y="871141"/>
                  </a:lnTo>
                  <a:lnTo>
                    <a:pt x="750531" y="868760"/>
                  </a:lnTo>
                  <a:lnTo>
                    <a:pt x="769561" y="867569"/>
                  </a:lnTo>
                  <a:lnTo>
                    <a:pt x="788194" y="866775"/>
                  </a:lnTo>
                  <a:close/>
                  <a:moveTo>
                    <a:pt x="781447" y="832045"/>
                  </a:moveTo>
                  <a:lnTo>
                    <a:pt x="771525" y="832443"/>
                  </a:lnTo>
                  <a:lnTo>
                    <a:pt x="761603" y="832840"/>
                  </a:lnTo>
                  <a:lnTo>
                    <a:pt x="751284" y="833634"/>
                  </a:lnTo>
                  <a:lnTo>
                    <a:pt x="741363" y="834428"/>
                  </a:lnTo>
                  <a:lnTo>
                    <a:pt x="731838" y="836016"/>
                  </a:lnTo>
                  <a:lnTo>
                    <a:pt x="721916" y="837207"/>
                  </a:lnTo>
                  <a:lnTo>
                    <a:pt x="711994" y="839193"/>
                  </a:lnTo>
                  <a:lnTo>
                    <a:pt x="702469" y="841178"/>
                  </a:lnTo>
                  <a:lnTo>
                    <a:pt x="692944" y="843164"/>
                  </a:lnTo>
                  <a:lnTo>
                    <a:pt x="683419" y="845546"/>
                  </a:lnTo>
                  <a:lnTo>
                    <a:pt x="674291" y="848326"/>
                  </a:lnTo>
                  <a:lnTo>
                    <a:pt x="655637" y="854282"/>
                  </a:lnTo>
                  <a:lnTo>
                    <a:pt x="637381" y="861429"/>
                  </a:lnTo>
                  <a:lnTo>
                    <a:pt x="619522" y="868973"/>
                  </a:lnTo>
                  <a:lnTo>
                    <a:pt x="602456" y="877709"/>
                  </a:lnTo>
                  <a:lnTo>
                    <a:pt x="585787" y="886842"/>
                  </a:lnTo>
                  <a:lnTo>
                    <a:pt x="569119" y="896769"/>
                  </a:lnTo>
                  <a:lnTo>
                    <a:pt x="553641" y="908284"/>
                  </a:lnTo>
                  <a:lnTo>
                    <a:pt x="538162" y="919799"/>
                  </a:lnTo>
                  <a:lnTo>
                    <a:pt x="523478" y="931711"/>
                  </a:lnTo>
                  <a:lnTo>
                    <a:pt x="509587" y="944815"/>
                  </a:lnTo>
                  <a:lnTo>
                    <a:pt x="496094" y="958712"/>
                  </a:lnTo>
                  <a:lnTo>
                    <a:pt x="482997" y="973007"/>
                  </a:lnTo>
                  <a:lnTo>
                    <a:pt x="470694" y="987699"/>
                  </a:lnTo>
                  <a:lnTo>
                    <a:pt x="459581" y="1003582"/>
                  </a:lnTo>
                  <a:lnTo>
                    <a:pt x="448866" y="1019465"/>
                  </a:lnTo>
                  <a:lnTo>
                    <a:pt x="438547" y="1036142"/>
                  </a:lnTo>
                  <a:lnTo>
                    <a:pt x="434181" y="1045275"/>
                  </a:lnTo>
                  <a:lnTo>
                    <a:pt x="429816" y="1053613"/>
                  </a:lnTo>
                  <a:lnTo>
                    <a:pt x="425450" y="1062349"/>
                  </a:lnTo>
                  <a:lnTo>
                    <a:pt x="421481" y="1071482"/>
                  </a:lnTo>
                  <a:lnTo>
                    <a:pt x="417512" y="1080217"/>
                  </a:lnTo>
                  <a:lnTo>
                    <a:pt x="413941" y="1089747"/>
                  </a:lnTo>
                  <a:lnTo>
                    <a:pt x="410766" y="1098880"/>
                  </a:lnTo>
                  <a:lnTo>
                    <a:pt x="407591" y="1108410"/>
                  </a:lnTo>
                  <a:lnTo>
                    <a:pt x="404416" y="1117940"/>
                  </a:lnTo>
                  <a:lnTo>
                    <a:pt x="402034" y="1127469"/>
                  </a:lnTo>
                  <a:lnTo>
                    <a:pt x="399256" y="1137396"/>
                  </a:lnTo>
                  <a:lnTo>
                    <a:pt x="397272" y="1147323"/>
                  </a:lnTo>
                  <a:lnTo>
                    <a:pt x="395287" y="1157250"/>
                  </a:lnTo>
                  <a:lnTo>
                    <a:pt x="392906" y="1167177"/>
                  </a:lnTo>
                  <a:lnTo>
                    <a:pt x="391319" y="1177104"/>
                  </a:lnTo>
                  <a:lnTo>
                    <a:pt x="390128" y="1187825"/>
                  </a:lnTo>
                  <a:lnTo>
                    <a:pt x="389334" y="1197752"/>
                  </a:lnTo>
                  <a:lnTo>
                    <a:pt x="388541" y="1208076"/>
                  </a:lnTo>
                  <a:lnTo>
                    <a:pt x="388144" y="1218003"/>
                  </a:lnTo>
                  <a:lnTo>
                    <a:pt x="387747" y="1228724"/>
                  </a:lnTo>
                  <a:lnTo>
                    <a:pt x="387747" y="1238650"/>
                  </a:lnTo>
                  <a:lnTo>
                    <a:pt x="388144" y="1248577"/>
                  </a:lnTo>
                  <a:lnTo>
                    <a:pt x="388541" y="1258504"/>
                  </a:lnTo>
                  <a:lnTo>
                    <a:pt x="389334" y="1268431"/>
                  </a:lnTo>
                  <a:lnTo>
                    <a:pt x="390525" y="1278755"/>
                  </a:lnTo>
                  <a:lnTo>
                    <a:pt x="391716" y="1288285"/>
                  </a:lnTo>
                  <a:lnTo>
                    <a:pt x="393303" y="1297815"/>
                  </a:lnTo>
                  <a:lnTo>
                    <a:pt x="395287" y="1307742"/>
                  </a:lnTo>
                  <a:lnTo>
                    <a:pt x="397272" y="1317668"/>
                  </a:lnTo>
                  <a:lnTo>
                    <a:pt x="399653" y="1326801"/>
                  </a:lnTo>
                  <a:lnTo>
                    <a:pt x="402034" y="1336331"/>
                  </a:lnTo>
                  <a:lnTo>
                    <a:pt x="404416" y="1345464"/>
                  </a:lnTo>
                  <a:lnTo>
                    <a:pt x="410369" y="1364523"/>
                  </a:lnTo>
                  <a:lnTo>
                    <a:pt x="417512" y="1382392"/>
                  </a:lnTo>
                  <a:lnTo>
                    <a:pt x="425053" y="1399863"/>
                  </a:lnTo>
                  <a:lnTo>
                    <a:pt x="433387" y="1417334"/>
                  </a:lnTo>
                  <a:lnTo>
                    <a:pt x="443309" y="1434011"/>
                  </a:lnTo>
                  <a:lnTo>
                    <a:pt x="453231" y="1450291"/>
                  </a:lnTo>
                  <a:lnTo>
                    <a:pt x="463947" y="1466174"/>
                  </a:lnTo>
                  <a:lnTo>
                    <a:pt x="475456" y="1481660"/>
                  </a:lnTo>
                  <a:lnTo>
                    <a:pt x="488156" y="1495955"/>
                  </a:lnTo>
                  <a:lnTo>
                    <a:pt x="501253" y="1510250"/>
                  </a:lnTo>
                  <a:lnTo>
                    <a:pt x="514747" y="1523750"/>
                  </a:lnTo>
                  <a:lnTo>
                    <a:pt x="529034" y="1536457"/>
                  </a:lnTo>
                  <a:lnTo>
                    <a:pt x="544116" y="1548766"/>
                  </a:lnTo>
                  <a:lnTo>
                    <a:pt x="559594" y="1560281"/>
                  </a:lnTo>
                  <a:lnTo>
                    <a:pt x="575469" y="1571002"/>
                  </a:lnTo>
                  <a:lnTo>
                    <a:pt x="592534" y="1580532"/>
                  </a:lnTo>
                  <a:lnTo>
                    <a:pt x="601266" y="1585297"/>
                  </a:lnTo>
                  <a:lnTo>
                    <a:pt x="609600" y="1589665"/>
                  </a:lnTo>
                  <a:lnTo>
                    <a:pt x="618331" y="1594430"/>
                  </a:lnTo>
                  <a:lnTo>
                    <a:pt x="627856" y="1598401"/>
                  </a:lnTo>
                  <a:lnTo>
                    <a:pt x="636587" y="1601974"/>
                  </a:lnTo>
                  <a:lnTo>
                    <a:pt x="645716" y="1605548"/>
                  </a:lnTo>
                  <a:lnTo>
                    <a:pt x="655241" y="1609122"/>
                  </a:lnTo>
                  <a:lnTo>
                    <a:pt x="664369" y="1612298"/>
                  </a:lnTo>
                  <a:lnTo>
                    <a:pt x="674291" y="1615078"/>
                  </a:lnTo>
                  <a:lnTo>
                    <a:pt x="683816" y="1617857"/>
                  </a:lnTo>
                  <a:lnTo>
                    <a:pt x="693738" y="1620240"/>
                  </a:lnTo>
                  <a:lnTo>
                    <a:pt x="703263" y="1622622"/>
                  </a:lnTo>
                  <a:lnTo>
                    <a:pt x="713184" y="1624607"/>
                  </a:lnTo>
                  <a:lnTo>
                    <a:pt x="723503" y="1626196"/>
                  </a:lnTo>
                  <a:lnTo>
                    <a:pt x="733822" y="1627784"/>
                  </a:lnTo>
                  <a:lnTo>
                    <a:pt x="743744" y="1628975"/>
                  </a:lnTo>
                  <a:lnTo>
                    <a:pt x="754063" y="1630167"/>
                  </a:lnTo>
                  <a:lnTo>
                    <a:pt x="764778" y="1630961"/>
                  </a:lnTo>
                  <a:lnTo>
                    <a:pt x="774700" y="1631358"/>
                  </a:lnTo>
                  <a:lnTo>
                    <a:pt x="784622" y="1631755"/>
                  </a:lnTo>
                  <a:lnTo>
                    <a:pt x="794941" y="1631755"/>
                  </a:lnTo>
                  <a:lnTo>
                    <a:pt x="804863" y="1631358"/>
                  </a:lnTo>
                  <a:lnTo>
                    <a:pt x="815181" y="1630564"/>
                  </a:lnTo>
                  <a:lnTo>
                    <a:pt x="825103" y="1630167"/>
                  </a:lnTo>
                  <a:lnTo>
                    <a:pt x="834628" y="1628975"/>
                  </a:lnTo>
                  <a:lnTo>
                    <a:pt x="844550" y="1627784"/>
                  </a:lnTo>
                  <a:lnTo>
                    <a:pt x="854472" y="1626196"/>
                  </a:lnTo>
                  <a:lnTo>
                    <a:pt x="864394" y="1624607"/>
                  </a:lnTo>
                  <a:lnTo>
                    <a:pt x="873919" y="1622622"/>
                  </a:lnTo>
                  <a:lnTo>
                    <a:pt x="883444" y="1620240"/>
                  </a:lnTo>
                  <a:lnTo>
                    <a:pt x="892572" y="1617857"/>
                  </a:lnTo>
                  <a:lnTo>
                    <a:pt x="902494" y="1615078"/>
                  </a:lnTo>
                  <a:lnTo>
                    <a:pt x="920750" y="1609122"/>
                  </a:lnTo>
                  <a:lnTo>
                    <a:pt x="938609" y="1602371"/>
                  </a:lnTo>
                  <a:lnTo>
                    <a:pt x="956469" y="1594827"/>
                  </a:lnTo>
                  <a:lnTo>
                    <a:pt x="973931" y="1586091"/>
                  </a:lnTo>
                  <a:lnTo>
                    <a:pt x="990600" y="1576561"/>
                  </a:lnTo>
                  <a:lnTo>
                    <a:pt x="1006872" y="1566635"/>
                  </a:lnTo>
                  <a:lnTo>
                    <a:pt x="1022747" y="1555914"/>
                  </a:lnTo>
                  <a:lnTo>
                    <a:pt x="1038225" y="1544001"/>
                  </a:lnTo>
                  <a:lnTo>
                    <a:pt x="1052910" y="1531692"/>
                  </a:lnTo>
                  <a:lnTo>
                    <a:pt x="1066800" y="1518588"/>
                  </a:lnTo>
                  <a:lnTo>
                    <a:pt x="1080294" y="1505088"/>
                  </a:lnTo>
                  <a:lnTo>
                    <a:pt x="1093391" y="1490396"/>
                  </a:lnTo>
                  <a:lnTo>
                    <a:pt x="1105297" y="1475704"/>
                  </a:lnTo>
                  <a:lnTo>
                    <a:pt x="1116806" y="1460218"/>
                  </a:lnTo>
                  <a:lnTo>
                    <a:pt x="1127125" y="1443938"/>
                  </a:lnTo>
                  <a:lnTo>
                    <a:pt x="1137444" y="1427261"/>
                  </a:lnTo>
                  <a:lnTo>
                    <a:pt x="1142206" y="1418923"/>
                  </a:lnTo>
                  <a:lnTo>
                    <a:pt x="1146572" y="1410187"/>
                  </a:lnTo>
                  <a:lnTo>
                    <a:pt x="1150938" y="1401054"/>
                  </a:lnTo>
                  <a:lnTo>
                    <a:pt x="1154906" y="1392319"/>
                  </a:lnTo>
                  <a:lnTo>
                    <a:pt x="1158478" y="1383186"/>
                  </a:lnTo>
                  <a:lnTo>
                    <a:pt x="1162050" y="1374053"/>
                  </a:lnTo>
                  <a:lnTo>
                    <a:pt x="1165622" y="1364920"/>
                  </a:lnTo>
                  <a:lnTo>
                    <a:pt x="1168797" y="1354993"/>
                  </a:lnTo>
                  <a:lnTo>
                    <a:pt x="1171575" y="1345861"/>
                  </a:lnTo>
                  <a:lnTo>
                    <a:pt x="1174353" y="1335934"/>
                  </a:lnTo>
                  <a:lnTo>
                    <a:pt x="1177131" y="1326404"/>
                  </a:lnTo>
                  <a:lnTo>
                    <a:pt x="1179513" y="1316874"/>
                  </a:lnTo>
                  <a:lnTo>
                    <a:pt x="1181497" y="1306550"/>
                  </a:lnTo>
                  <a:lnTo>
                    <a:pt x="1183085" y="1296623"/>
                  </a:lnTo>
                  <a:lnTo>
                    <a:pt x="1184672" y="1286299"/>
                  </a:lnTo>
                  <a:lnTo>
                    <a:pt x="1185863" y="1276373"/>
                  </a:lnTo>
                  <a:lnTo>
                    <a:pt x="1187053" y="1265652"/>
                  </a:lnTo>
                  <a:lnTo>
                    <a:pt x="1187847" y="1255328"/>
                  </a:lnTo>
                  <a:lnTo>
                    <a:pt x="1188244" y="1245401"/>
                  </a:lnTo>
                  <a:lnTo>
                    <a:pt x="1188641" y="1235474"/>
                  </a:lnTo>
                  <a:lnTo>
                    <a:pt x="1188641" y="1225150"/>
                  </a:lnTo>
                  <a:lnTo>
                    <a:pt x="1188244" y="1214826"/>
                  </a:lnTo>
                  <a:lnTo>
                    <a:pt x="1187847" y="1204899"/>
                  </a:lnTo>
                  <a:lnTo>
                    <a:pt x="1187053" y="1194972"/>
                  </a:lnTo>
                  <a:lnTo>
                    <a:pt x="1185863" y="1185442"/>
                  </a:lnTo>
                  <a:lnTo>
                    <a:pt x="1184672" y="1175118"/>
                  </a:lnTo>
                  <a:lnTo>
                    <a:pt x="1183085" y="1165589"/>
                  </a:lnTo>
                  <a:lnTo>
                    <a:pt x="1181497" y="1156059"/>
                  </a:lnTo>
                  <a:lnTo>
                    <a:pt x="1179513" y="1146529"/>
                  </a:lnTo>
                  <a:lnTo>
                    <a:pt x="1177131" y="1136999"/>
                  </a:lnTo>
                  <a:lnTo>
                    <a:pt x="1174353" y="1127072"/>
                  </a:lnTo>
                  <a:lnTo>
                    <a:pt x="1171575" y="1117940"/>
                  </a:lnTo>
                  <a:lnTo>
                    <a:pt x="1165622" y="1099674"/>
                  </a:lnTo>
                  <a:lnTo>
                    <a:pt x="1158875" y="1081012"/>
                  </a:lnTo>
                  <a:lnTo>
                    <a:pt x="1151335" y="1063540"/>
                  </a:lnTo>
                  <a:lnTo>
                    <a:pt x="1143000" y="1046466"/>
                  </a:lnTo>
                  <a:lnTo>
                    <a:pt x="1133475" y="1029392"/>
                  </a:lnTo>
                  <a:lnTo>
                    <a:pt x="1123156" y="1013112"/>
                  </a:lnTo>
                  <a:lnTo>
                    <a:pt x="1112441" y="997626"/>
                  </a:lnTo>
                  <a:lnTo>
                    <a:pt x="1100931" y="982140"/>
                  </a:lnTo>
                  <a:lnTo>
                    <a:pt x="1088628" y="967448"/>
                  </a:lnTo>
                  <a:lnTo>
                    <a:pt x="1075135" y="953550"/>
                  </a:lnTo>
                  <a:lnTo>
                    <a:pt x="1061641" y="939653"/>
                  </a:lnTo>
                  <a:lnTo>
                    <a:pt x="1047353" y="926946"/>
                  </a:lnTo>
                  <a:lnTo>
                    <a:pt x="1032272" y="915034"/>
                  </a:lnTo>
                  <a:lnTo>
                    <a:pt x="1016794" y="903519"/>
                  </a:lnTo>
                  <a:lnTo>
                    <a:pt x="1000522" y="892798"/>
                  </a:lnTo>
                  <a:lnTo>
                    <a:pt x="983456" y="882871"/>
                  </a:lnTo>
                  <a:lnTo>
                    <a:pt x="975122" y="878106"/>
                  </a:lnTo>
                  <a:lnTo>
                    <a:pt x="966391" y="873738"/>
                  </a:lnTo>
                  <a:lnTo>
                    <a:pt x="957659" y="869371"/>
                  </a:lnTo>
                  <a:lnTo>
                    <a:pt x="948928" y="865400"/>
                  </a:lnTo>
                  <a:lnTo>
                    <a:pt x="939403" y="861826"/>
                  </a:lnTo>
                  <a:lnTo>
                    <a:pt x="930275" y="858252"/>
                  </a:lnTo>
                  <a:lnTo>
                    <a:pt x="921147" y="854282"/>
                  </a:lnTo>
                  <a:lnTo>
                    <a:pt x="911622" y="851105"/>
                  </a:lnTo>
                  <a:lnTo>
                    <a:pt x="902494" y="848326"/>
                  </a:lnTo>
                  <a:lnTo>
                    <a:pt x="892175" y="845546"/>
                  </a:lnTo>
                  <a:lnTo>
                    <a:pt x="882650" y="843164"/>
                  </a:lnTo>
                  <a:lnTo>
                    <a:pt x="872728" y="840781"/>
                  </a:lnTo>
                  <a:lnTo>
                    <a:pt x="863203" y="838796"/>
                  </a:lnTo>
                  <a:lnTo>
                    <a:pt x="852488" y="837207"/>
                  </a:lnTo>
                  <a:lnTo>
                    <a:pt x="842566" y="835619"/>
                  </a:lnTo>
                  <a:lnTo>
                    <a:pt x="832247" y="834428"/>
                  </a:lnTo>
                  <a:lnTo>
                    <a:pt x="822325" y="833237"/>
                  </a:lnTo>
                  <a:lnTo>
                    <a:pt x="812006" y="832840"/>
                  </a:lnTo>
                  <a:lnTo>
                    <a:pt x="801688" y="832045"/>
                  </a:lnTo>
                  <a:lnTo>
                    <a:pt x="791369" y="832045"/>
                  </a:lnTo>
                  <a:lnTo>
                    <a:pt x="781447" y="832045"/>
                  </a:lnTo>
                  <a:close/>
                  <a:moveTo>
                    <a:pt x="802481" y="444500"/>
                  </a:moveTo>
                  <a:lnTo>
                    <a:pt x="823913" y="445294"/>
                  </a:lnTo>
                  <a:lnTo>
                    <a:pt x="844947" y="446486"/>
                  </a:lnTo>
                  <a:lnTo>
                    <a:pt x="866775" y="448471"/>
                  </a:lnTo>
                  <a:lnTo>
                    <a:pt x="887413" y="450853"/>
                  </a:lnTo>
                  <a:lnTo>
                    <a:pt x="908844" y="453633"/>
                  </a:lnTo>
                  <a:lnTo>
                    <a:pt x="929878" y="457207"/>
                  </a:lnTo>
                  <a:lnTo>
                    <a:pt x="950913" y="461177"/>
                  </a:lnTo>
                  <a:lnTo>
                    <a:pt x="971550" y="465545"/>
                  </a:lnTo>
                  <a:lnTo>
                    <a:pt x="977106" y="467530"/>
                  </a:lnTo>
                  <a:lnTo>
                    <a:pt x="981869" y="470310"/>
                  </a:lnTo>
                  <a:lnTo>
                    <a:pt x="985838" y="473487"/>
                  </a:lnTo>
                  <a:lnTo>
                    <a:pt x="989013" y="477060"/>
                  </a:lnTo>
                  <a:lnTo>
                    <a:pt x="991791" y="481428"/>
                  </a:lnTo>
                  <a:lnTo>
                    <a:pt x="992981" y="483413"/>
                  </a:lnTo>
                  <a:lnTo>
                    <a:pt x="993378" y="485796"/>
                  </a:lnTo>
                  <a:lnTo>
                    <a:pt x="993775" y="488575"/>
                  </a:lnTo>
                  <a:lnTo>
                    <a:pt x="993775" y="490561"/>
                  </a:lnTo>
                  <a:lnTo>
                    <a:pt x="993775" y="492943"/>
                  </a:lnTo>
                  <a:lnTo>
                    <a:pt x="993378" y="495326"/>
                  </a:lnTo>
                  <a:lnTo>
                    <a:pt x="989409" y="520341"/>
                  </a:lnTo>
                  <a:lnTo>
                    <a:pt x="985838" y="546151"/>
                  </a:lnTo>
                  <a:lnTo>
                    <a:pt x="978297" y="596580"/>
                  </a:lnTo>
                  <a:lnTo>
                    <a:pt x="977503" y="600948"/>
                  </a:lnTo>
                  <a:lnTo>
                    <a:pt x="977106" y="605316"/>
                  </a:lnTo>
                  <a:lnTo>
                    <a:pt x="977900" y="609683"/>
                  </a:lnTo>
                  <a:lnTo>
                    <a:pt x="979488" y="613654"/>
                  </a:lnTo>
                  <a:lnTo>
                    <a:pt x="981472" y="617625"/>
                  </a:lnTo>
                  <a:lnTo>
                    <a:pt x="983853" y="620801"/>
                  </a:lnTo>
                  <a:lnTo>
                    <a:pt x="987028" y="623581"/>
                  </a:lnTo>
                  <a:lnTo>
                    <a:pt x="990600" y="626361"/>
                  </a:lnTo>
                  <a:lnTo>
                    <a:pt x="1005681" y="631920"/>
                  </a:lnTo>
                  <a:lnTo>
                    <a:pt x="1020366" y="637479"/>
                  </a:lnTo>
                  <a:lnTo>
                    <a:pt x="1034653" y="643435"/>
                  </a:lnTo>
                  <a:lnTo>
                    <a:pt x="1049338" y="649391"/>
                  </a:lnTo>
                  <a:lnTo>
                    <a:pt x="1063625" y="656141"/>
                  </a:lnTo>
                  <a:lnTo>
                    <a:pt x="1077516" y="662891"/>
                  </a:lnTo>
                  <a:lnTo>
                    <a:pt x="1091803" y="670039"/>
                  </a:lnTo>
                  <a:lnTo>
                    <a:pt x="1105297" y="677583"/>
                  </a:lnTo>
                  <a:lnTo>
                    <a:pt x="1118791" y="685525"/>
                  </a:lnTo>
                  <a:lnTo>
                    <a:pt x="1132285" y="693863"/>
                  </a:lnTo>
                  <a:lnTo>
                    <a:pt x="1144985" y="702599"/>
                  </a:lnTo>
                  <a:lnTo>
                    <a:pt x="1157685" y="711335"/>
                  </a:lnTo>
                  <a:lnTo>
                    <a:pt x="1170385" y="720864"/>
                  </a:lnTo>
                  <a:lnTo>
                    <a:pt x="1183085" y="730394"/>
                  </a:lnTo>
                  <a:lnTo>
                    <a:pt x="1195388" y="739924"/>
                  </a:lnTo>
                  <a:lnTo>
                    <a:pt x="1207294" y="749851"/>
                  </a:lnTo>
                  <a:lnTo>
                    <a:pt x="1211263" y="751836"/>
                  </a:lnTo>
                  <a:lnTo>
                    <a:pt x="1215231" y="753028"/>
                  </a:lnTo>
                  <a:lnTo>
                    <a:pt x="1219597" y="753425"/>
                  </a:lnTo>
                  <a:lnTo>
                    <a:pt x="1224360" y="753425"/>
                  </a:lnTo>
                  <a:lnTo>
                    <a:pt x="1228328" y="752630"/>
                  </a:lnTo>
                  <a:lnTo>
                    <a:pt x="1232297" y="751042"/>
                  </a:lnTo>
                  <a:lnTo>
                    <a:pt x="1236266" y="748660"/>
                  </a:lnTo>
                  <a:lnTo>
                    <a:pt x="1239441" y="745880"/>
                  </a:lnTo>
                  <a:lnTo>
                    <a:pt x="1320006" y="681554"/>
                  </a:lnTo>
                  <a:lnTo>
                    <a:pt x="1321594" y="679966"/>
                  </a:lnTo>
                  <a:lnTo>
                    <a:pt x="1323181" y="678774"/>
                  </a:lnTo>
                  <a:lnTo>
                    <a:pt x="1325166" y="677583"/>
                  </a:lnTo>
                  <a:lnTo>
                    <a:pt x="1327547" y="676789"/>
                  </a:lnTo>
                  <a:lnTo>
                    <a:pt x="1329531" y="676392"/>
                  </a:lnTo>
                  <a:lnTo>
                    <a:pt x="1331913" y="675995"/>
                  </a:lnTo>
                  <a:lnTo>
                    <a:pt x="1336675" y="675995"/>
                  </a:lnTo>
                  <a:lnTo>
                    <a:pt x="1341835" y="676789"/>
                  </a:lnTo>
                  <a:lnTo>
                    <a:pt x="1346597" y="678774"/>
                  </a:lnTo>
                  <a:lnTo>
                    <a:pt x="1351360" y="681554"/>
                  </a:lnTo>
                  <a:lnTo>
                    <a:pt x="1355725" y="685128"/>
                  </a:lnTo>
                  <a:lnTo>
                    <a:pt x="1370410" y="700614"/>
                  </a:lnTo>
                  <a:lnTo>
                    <a:pt x="1384300" y="716497"/>
                  </a:lnTo>
                  <a:lnTo>
                    <a:pt x="1397794" y="733174"/>
                  </a:lnTo>
                  <a:lnTo>
                    <a:pt x="1411685" y="749454"/>
                  </a:lnTo>
                  <a:lnTo>
                    <a:pt x="1424385" y="766925"/>
                  </a:lnTo>
                  <a:lnTo>
                    <a:pt x="1436688" y="783999"/>
                  </a:lnTo>
                  <a:lnTo>
                    <a:pt x="1448594" y="801471"/>
                  </a:lnTo>
                  <a:lnTo>
                    <a:pt x="1460103" y="819736"/>
                  </a:lnTo>
                  <a:lnTo>
                    <a:pt x="1462485" y="824898"/>
                  </a:lnTo>
                  <a:lnTo>
                    <a:pt x="1464072" y="830060"/>
                  </a:lnTo>
                  <a:lnTo>
                    <a:pt x="1464866" y="835619"/>
                  </a:lnTo>
                  <a:lnTo>
                    <a:pt x="1464469" y="840384"/>
                  </a:lnTo>
                  <a:lnTo>
                    <a:pt x="1463278" y="845149"/>
                  </a:lnTo>
                  <a:lnTo>
                    <a:pt x="1462485" y="847134"/>
                  </a:lnTo>
                  <a:lnTo>
                    <a:pt x="1461294" y="849120"/>
                  </a:lnTo>
                  <a:lnTo>
                    <a:pt x="1460103" y="851105"/>
                  </a:lnTo>
                  <a:lnTo>
                    <a:pt x="1458516" y="852693"/>
                  </a:lnTo>
                  <a:lnTo>
                    <a:pt x="1456532" y="853885"/>
                  </a:lnTo>
                  <a:lnTo>
                    <a:pt x="1454944" y="855076"/>
                  </a:lnTo>
                  <a:lnTo>
                    <a:pt x="1434307" y="871356"/>
                  </a:lnTo>
                  <a:lnTo>
                    <a:pt x="1413669" y="886445"/>
                  </a:lnTo>
                  <a:lnTo>
                    <a:pt x="1393032" y="901931"/>
                  </a:lnTo>
                  <a:lnTo>
                    <a:pt x="1372394" y="917020"/>
                  </a:lnTo>
                  <a:lnTo>
                    <a:pt x="1368822" y="919402"/>
                  </a:lnTo>
                  <a:lnTo>
                    <a:pt x="1365647" y="922579"/>
                  </a:lnTo>
                  <a:lnTo>
                    <a:pt x="1362869" y="925755"/>
                  </a:lnTo>
                  <a:lnTo>
                    <a:pt x="1361281" y="929726"/>
                  </a:lnTo>
                  <a:lnTo>
                    <a:pt x="1360091" y="933697"/>
                  </a:lnTo>
                  <a:lnTo>
                    <a:pt x="1359297" y="938065"/>
                  </a:lnTo>
                  <a:lnTo>
                    <a:pt x="1359694" y="942432"/>
                  </a:lnTo>
                  <a:lnTo>
                    <a:pt x="1360488" y="946800"/>
                  </a:lnTo>
                  <a:lnTo>
                    <a:pt x="1366838" y="961492"/>
                  </a:lnTo>
                  <a:lnTo>
                    <a:pt x="1373188" y="975390"/>
                  </a:lnTo>
                  <a:lnTo>
                    <a:pt x="1379141" y="989684"/>
                  </a:lnTo>
                  <a:lnTo>
                    <a:pt x="1384697" y="1004773"/>
                  </a:lnTo>
                  <a:lnTo>
                    <a:pt x="1390253" y="1019068"/>
                  </a:lnTo>
                  <a:lnTo>
                    <a:pt x="1395413" y="1033760"/>
                  </a:lnTo>
                  <a:lnTo>
                    <a:pt x="1400175" y="1048849"/>
                  </a:lnTo>
                  <a:lnTo>
                    <a:pt x="1404938" y="1063937"/>
                  </a:lnTo>
                  <a:lnTo>
                    <a:pt x="1408510" y="1079026"/>
                  </a:lnTo>
                  <a:lnTo>
                    <a:pt x="1412082" y="1094512"/>
                  </a:lnTo>
                  <a:lnTo>
                    <a:pt x="1415257" y="1109601"/>
                  </a:lnTo>
                  <a:lnTo>
                    <a:pt x="1418035" y="1125087"/>
                  </a:lnTo>
                  <a:lnTo>
                    <a:pt x="1420416" y="1140573"/>
                  </a:lnTo>
                  <a:lnTo>
                    <a:pt x="1422400" y="1156059"/>
                  </a:lnTo>
                  <a:lnTo>
                    <a:pt x="1424385" y="1171545"/>
                  </a:lnTo>
                  <a:lnTo>
                    <a:pt x="1425575" y="1187428"/>
                  </a:lnTo>
                  <a:lnTo>
                    <a:pt x="1427163" y="1191398"/>
                  </a:lnTo>
                  <a:lnTo>
                    <a:pt x="1429147" y="1195369"/>
                  </a:lnTo>
                  <a:lnTo>
                    <a:pt x="1431925" y="1198546"/>
                  </a:lnTo>
                  <a:lnTo>
                    <a:pt x="1435100" y="1201722"/>
                  </a:lnTo>
                  <a:lnTo>
                    <a:pt x="1438672" y="1204105"/>
                  </a:lnTo>
                  <a:lnTo>
                    <a:pt x="1442641" y="1205693"/>
                  </a:lnTo>
                  <a:lnTo>
                    <a:pt x="1446610" y="1206884"/>
                  </a:lnTo>
                  <a:lnTo>
                    <a:pt x="1451769" y="1206884"/>
                  </a:lnTo>
                  <a:lnTo>
                    <a:pt x="1476772" y="1209267"/>
                  </a:lnTo>
                  <a:lnTo>
                    <a:pt x="1502569" y="1212046"/>
                  </a:lnTo>
                  <a:lnTo>
                    <a:pt x="1527969" y="1214826"/>
                  </a:lnTo>
                  <a:lnTo>
                    <a:pt x="1553766" y="1218003"/>
                  </a:lnTo>
                  <a:lnTo>
                    <a:pt x="1555750" y="1218003"/>
                  </a:lnTo>
                  <a:lnTo>
                    <a:pt x="1558132" y="1218400"/>
                  </a:lnTo>
                  <a:lnTo>
                    <a:pt x="1560116" y="1219194"/>
                  </a:lnTo>
                  <a:lnTo>
                    <a:pt x="1562497" y="1219988"/>
                  </a:lnTo>
                  <a:lnTo>
                    <a:pt x="1564482" y="1221179"/>
                  </a:lnTo>
                  <a:lnTo>
                    <a:pt x="1566069" y="1222767"/>
                  </a:lnTo>
                  <a:lnTo>
                    <a:pt x="1569641" y="1226341"/>
                  </a:lnTo>
                  <a:lnTo>
                    <a:pt x="1572419" y="1230709"/>
                  </a:lnTo>
                  <a:lnTo>
                    <a:pt x="1574404" y="1235474"/>
                  </a:lnTo>
                  <a:lnTo>
                    <a:pt x="1575991" y="1240636"/>
                  </a:lnTo>
                  <a:lnTo>
                    <a:pt x="1576388" y="1246195"/>
                  </a:lnTo>
                  <a:lnTo>
                    <a:pt x="1575594" y="1267240"/>
                  </a:lnTo>
                  <a:lnTo>
                    <a:pt x="1574404" y="1289079"/>
                  </a:lnTo>
                  <a:lnTo>
                    <a:pt x="1572419" y="1310124"/>
                  </a:lnTo>
                  <a:lnTo>
                    <a:pt x="1570038" y="1331169"/>
                  </a:lnTo>
                  <a:lnTo>
                    <a:pt x="1567260" y="1352214"/>
                  </a:lnTo>
                  <a:lnTo>
                    <a:pt x="1563688" y="1373656"/>
                  </a:lnTo>
                  <a:lnTo>
                    <a:pt x="1559719" y="1394304"/>
                  </a:lnTo>
                  <a:lnTo>
                    <a:pt x="1555353" y="1415349"/>
                  </a:lnTo>
                  <a:lnTo>
                    <a:pt x="1553369" y="1420511"/>
                  </a:lnTo>
                  <a:lnTo>
                    <a:pt x="1550591" y="1425276"/>
                  </a:lnTo>
                  <a:lnTo>
                    <a:pt x="1547416" y="1429644"/>
                  </a:lnTo>
                  <a:lnTo>
                    <a:pt x="1543447" y="1432820"/>
                  </a:lnTo>
                  <a:lnTo>
                    <a:pt x="1539082" y="1435203"/>
                  </a:lnTo>
                  <a:lnTo>
                    <a:pt x="1536700" y="1435997"/>
                  </a:lnTo>
                  <a:lnTo>
                    <a:pt x="1534716" y="1436791"/>
                  </a:lnTo>
                  <a:lnTo>
                    <a:pt x="1532335" y="1437188"/>
                  </a:lnTo>
                  <a:lnTo>
                    <a:pt x="1530350" y="1437188"/>
                  </a:lnTo>
                  <a:lnTo>
                    <a:pt x="1527969" y="1436791"/>
                  </a:lnTo>
                  <a:lnTo>
                    <a:pt x="1525588" y="1436394"/>
                  </a:lnTo>
                  <a:lnTo>
                    <a:pt x="1474788" y="1429644"/>
                  </a:lnTo>
                  <a:lnTo>
                    <a:pt x="1448991" y="1425673"/>
                  </a:lnTo>
                  <a:lnTo>
                    <a:pt x="1423988" y="1421702"/>
                  </a:lnTo>
                  <a:lnTo>
                    <a:pt x="1419622" y="1420908"/>
                  </a:lnTo>
                  <a:lnTo>
                    <a:pt x="1415257" y="1420908"/>
                  </a:lnTo>
                  <a:lnTo>
                    <a:pt x="1410891" y="1421702"/>
                  </a:lnTo>
                  <a:lnTo>
                    <a:pt x="1406922" y="1422893"/>
                  </a:lnTo>
                  <a:lnTo>
                    <a:pt x="1402953" y="1424879"/>
                  </a:lnTo>
                  <a:lnTo>
                    <a:pt x="1399382" y="1427658"/>
                  </a:lnTo>
                  <a:lnTo>
                    <a:pt x="1396603" y="1430835"/>
                  </a:lnTo>
                  <a:lnTo>
                    <a:pt x="1394222" y="1434408"/>
                  </a:lnTo>
                  <a:lnTo>
                    <a:pt x="1388666" y="1449100"/>
                  </a:lnTo>
                  <a:lnTo>
                    <a:pt x="1383110" y="1464189"/>
                  </a:lnTo>
                  <a:lnTo>
                    <a:pt x="1377156" y="1478484"/>
                  </a:lnTo>
                  <a:lnTo>
                    <a:pt x="1371203" y="1492381"/>
                  </a:lnTo>
                  <a:lnTo>
                    <a:pt x="1364456" y="1507073"/>
                  </a:lnTo>
                  <a:lnTo>
                    <a:pt x="1357313" y="1520971"/>
                  </a:lnTo>
                  <a:lnTo>
                    <a:pt x="1350169" y="1534869"/>
                  </a:lnTo>
                  <a:lnTo>
                    <a:pt x="1343025" y="1548766"/>
                  </a:lnTo>
                  <a:lnTo>
                    <a:pt x="1335088" y="1561870"/>
                  </a:lnTo>
                  <a:lnTo>
                    <a:pt x="1326753" y="1574973"/>
                  </a:lnTo>
                  <a:lnTo>
                    <a:pt x="1318022" y="1588077"/>
                  </a:lnTo>
                  <a:lnTo>
                    <a:pt x="1308894" y="1601180"/>
                  </a:lnTo>
                  <a:lnTo>
                    <a:pt x="1299766" y="1613886"/>
                  </a:lnTo>
                  <a:lnTo>
                    <a:pt x="1290241" y="1626196"/>
                  </a:lnTo>
                  <a:lnTo>
                    <a:pt x="1280716" y="1638902"/>
                  </a:lnTo>
                  <a:lnTo>
                    <a:pt x="1270794" y="1650814"/>
                  </a:lnTo>
                  <a:lnTo>
                    <a:pt x="1268810" y="1654785"/>
                  </a:lnTo>
                  <a:lnTo>
                    <a:pt x="1267619" y="1658756"/>
                  </a:lnTo>
                  <a:lnTo>
                    <a:pt x="1266825" y="1663124"/>
                  </a:lnTo>
                  <a:lnTo>
                    <a:pt x="1267222" y="1667095"/>
                  </a:lnTo>
                  <a:lnTo>
                    <a:pt x="1268016" y="1671462"/>
                  </a:lnTo>
                  <a:lnTo>
                    <a:pt x="1269603" y="1675433"/>
                  </a:lnTo>
                  <a:lnTo>
                    <a:pt x="1271588" y="1679007"/>
                  </a:lnTo>
                  <a:lnTo>
                    <a:pt x="1274763" y="1682580"/>
                  </a:lnTo>
                  <a:lnTo>
                    <a:pt x="1339056" y="1762790"/>
                  </a:lnTo>
                  <a:lnTo>
                    <a:pt x="1340644" y="1764378"/>
                  </a:lnTo>
                  <a:lnTo>
                    <a:pt x="1341835" y="1766363"/>
                  </a:lnTo>
                  <a:lnTo>
                    <a:pt x="1343025" y="1768349"/>
                  </a:lnTo>
                  <a:lnTo>
                    <a:pt x="1343819" y="1770334"/>
                  </a:lnTo>
                  <a:lnTo>
                    <a:pt x="1344216" y="1772717"/>
                  </a:lnTo>
                  <a:lnTo>
                    <a:pt x="1344613" y="1774702"/>
                  </a:lnTo>
                  <a:lnTo>
                    <a:pt x="1344613" y="1779864"/>
                  </a:lnTo>
                  <a:lnTo>
                    <a:pt x="1343819" y="1785026"/>
                  </a:lnTo>
                  <a:lnTo>
                    <a:pt x="1341835" y="1789791"/>
                  </a:lnTo>
                  <a:lnTo>
                    <a:pt x="1339056" y="1794556"/>
                  </a:lnTo>
                  <a:lnTo>
                    <a:pt x="1335485" y="1798923"/>
                  </a:lnTo>
                  <a:lnTo>
                    <a:pt x="1320006" y="1813218"/>
                  </a:lnTo>
                  <a:lnTo>
                    <a:pt x="1303735" y="1827513"/>
                  </a:lnTo>
                  <a:lnTo>
                    <a:pt x="1287463" y="1841013"/>
                  </a:lnTo>
                  <a:lnTo>
                    <a:pt x="1271191" y="1854514"/>
                  </a:lnTo>
                  <a:lnTo>
                    <a:pt x="1253728" y="1867220"/>
                  </a:lnTo>
                  <a:lnTo>
                    <a:pt x="1236663" y="1879927"/>
                  </a:lnTo>
                  <a:lnTo>
                    <a:pt x="1218406" y="1891442"/>
                  </a:lnTo>
                  <a:lnTo>
                    <a:pt x="1200547" y="1902957"/>
                  </a:lnTo>
                  <a:lnTo>
                    <a:pt x="1195388" y="1905340"/>
                  </a:lnTo>
                  <a:lnTo>
                    <a:pt x="1190228" y="1906928"/>
                  </a:lnTo>
                  <a:lnTo>
                    <a:pt x="1185069" y="1907325"/>
                  </a:lnTo>
                  <a:lnTo>
                    <a:pt x="1179910" y="1906928"/>
                  </a:lnTo>
                  <a:lnTo>
                    <a:pt x="1175544" y="1906134"/>
                  </a:lnTo>
                  <a:lnTo>
                    <a:pt x="1172766" y="1904943"/>
                  </a:lnTo>
                  <a:lnTo>
                    <a:pt x="1170781" y="1903751"/>
                  </a:lnTo>
                  <a:lnTo>
                    <a:pt x="1169194" y="1902560"/>
                  </a:lnTo>
                  <a:lnTo>
                    <a:pt x="1167606" y="1900972"/>
                  </a:lnTo>
                  <a:lnTo>
                    <a:pt x="1166019" y="1899383"/>
                  </a:lnTo>
                  <a:lnTo>
                    <a:pt x="1164828" y="1897398"/>
                  </a:lnTo>
                  <a:lnTo>
                    <a:pt x="1149350" y="1877147"/>
                  </a:lnTo>
                  <a:lnTo>
                    <a:pt x="1133872" y="1856499"/>
                  </a:lnTo>
                  <a:lnTo>
                    <a:pt x="1103313" y="1815204"/>
                  </a:lnTo>
                  <a:lnTo>
                    <a:pt x="1100931" y="1811630"/>
                  </a:lnTo>
                  <a:lnTo>
                    <a:pt x="1097756" y="1808453"/>
                  </a:lnTo>
                  <a:lnTo>
                    <a:pt x="1094581" y="1806071"/>
                  </a:lnTo>
                  <a:lnTo>
                    <a:pt x="1090613" y="1804085"/>
                  </a:lnTo>
                  <a:lnTo>
                    <a:pt x="1086644" y="1802894"/>
                  </a:lnTo>
                  <a:lnTo>
                    <a:pt x="1081881" y="1802497"/>
                  </a:lnTo>
                  <a:lnTo>
                    <a:pt x="1077516" y="1802497"/>
                  </a:lnTo>
                  <a:lnTo>
                    <a:pt x="1073150" y="1803291"/>
                  </a:lnTo>
                  <a:lnTo>
                    <a:pt x="1058863" y="1810042"/>
                  </a:lnTo>
                  <a:lnTo>
                    <a:pt x="1044972" y="1815998"/>
                  </a:lnTo>
                  <a:lnTo>
                    <a:pt x="1029891" y="1821954"/>
                  </a:lnTo>
                  <a:lnTo>
                    <a:pt x="1015603" y="1828307"/>
                  </a:lnTo>
                  <a:lnTo>
                    <a:pt x="1000919" y="1833469"/>
                  </a:lnTo>
                  <a:lnTo>
                    <a:pt x="985838" y="1838631"/>
                  </a:lnTo>
                  <a:lnTo>
                    <a:pt x="971153" y="1843396"/>
                  </a:lnTo>
                  <a:lnTo>
                    <a:pt x="956469" y="1847764"/>
                  </a:lnTo>
                  <a:lnTo>
                    <a:pt x="940991" y="1851337"/>
                  </a:lnTo>
                  <a:lnTo>
                    <a:pt x="925909" y="1854911"/>
                  </a:lnTo>
                  <a:lnTo>
                    <a:pt x="910431" y="1857691"/>
                  </a:lnTo>
                  <a:lnTo>
                    <a:pt x="894953" y="1860470"/>
                  </a:lnTo>
                  <a:lnTo>
                    <a:pt x="879475" y="1863250"/>
                  </a:lnTo>
                  <a:lnTo>
                    <a:pt x="863997" y="1865235"/>
                  </a:lnTo>
                  <a:lnTo>
                    <a:pt x="848122" y="1867220"/>
                  </a:lnTo>
                  <a:lnTo>
                    <a:pt x="832644" y="1868412"/>
                  </a:lnTo>
                  <a:lnTo>
                    <a:pt x="828675" y="1870397"/>
                  </a:lnTo>
                  <a:lnTo>
                    <a:pt x="824706" y="1872382"/>
                  </a:lnTo>
                  <a:lnTo>
                    <a:pt x="821531" y="1875162"/>
                  </a:lnTo>
                  <a:lnTo>
                    <a:pt x="818753" y="1878339"/>
                  </a:lnTo>
                  <a:lnTo>
                    <a:pt x="816372" y="1881912"/>
                  </a:lnTo>
                  <a:lnTo>
                    <a:pt x="814388" y="1885883"/>
                  </a:lnTo>
                  <a:lnTo>
                    <a:pt x="813594" y="1889854"/>
                  </a:lnTo>
                  <a:lnTo>
                    <a:pt x="813197" y="1894222"/>
                  </a:lnTo>
                  <a:lnTo>
                    <a:pt x="810816" y="1920031"/>
                  </a:lnTo>
                  <a:lnTo>
                    <a:pt x="808038" y="1945444"/>
                  </a:lnTo>
                  <a:lnTo>
                    <a:pt x="804863" y="1970857"/>
                  </a:lnTo>
                  <a:lnTo>
                    <a:pt x="801688" y="1996270"/>
                  </a:lnTo>
                  <a:lnTo>
                    <a:pt x="801688" y="1998652"/>
                  </a:lnTo>
                  <a:lnTo>
                    <a:pt x="801291" y="2001035"/>
                  </a:lnTo>
                  <a:lnTo>
                    <a:pt x="800497" y="2003020"/>
                  </a:lnTo>
                  <a:lnTo>
                    <a:pt x="799703" y="2005005"/>
                  </a:lnTo>
                  <a:lnTo>
                    <a:pt x="798513" y="2007388"/>
                  </a:lnTo>
                  <a:lnTo>
                    <a:pt x="797322" y="2009373"/>
                  </a:lnTo>
                  <a:lnTo>
                    <a:pt x="793750" y="2012550"/>
                  </a:lnTo>
                  <a:lnTo>
                    <a:pt x="789384" y="2015329"/>
                  </a:lnTo>
                  <a:lnTo>
                    <a:pt x="784622" y="2017315"/>
                  </a:lnTo>
                  <a:lnTo>
                    <a:pt x="779463" y="2018903"/>
                  </a:lnTo>
                  <a:lnTo>
                    <a:pt x="773906" y="2019300"/>
                  </a:lnTo>
                  <a:lnTo>
                    <a:pt x="752078" y="2018506"/>
                  </a:lnTo>
                  <a:lnTo>
                    <a:pt x="731044" y="2017315"/>
                  </a:lnTo>
                  <a:lnTo>
                    <a:pt x="709613" y="2015727"/>
                  </a:lnTo>
                  <a:lnTo>
                    <a:pt x="688578" y="2013344"/>
                  </a:lnTo>
                  <a:lnTo>
                    <a:pt x="667147" y="2010167"/>
                  </a:lnTo>
                  <a:lnTo>
                    <a:pt x="646509" y="2006197"/>
                  </a:lnTo>
                  <a:lnTo>
                    <a:pt x="625475" y="2002226"/>
                  </a:lnTo>
                  <a:lnTo>
                    <a:pt x="604441" y="1997858"/>
                  </a:lnTo>
                  <a:lnTo>
                    <a:pt x="599281" y="1995873"/>
                  </a:lnTo>
                  <a:lnTo>
                    <a:pt x="594519" y="1993093"/>
                  </a:lnTo>
                  <a:lnTo>
                    <a:pt x="590550" y="1989917"/>
                  </a:lnTo>
                  <a:lnTo>
                    <a:pt x="586978" y="1986343"/>
                  </a:lnTo>
                  <a:lnTo>
                    <a:pt x="584597" y="1981975"/>
                  </a:lnTo>
                  <a:lnTo>
                    <a:pt x="583803" y="1979990"/>
                  </a:lnTo>
                  <a:lnTo>
                    <a:pt x="583009" y="1977607"/>
                  </a:lnTo>
                  <a:lnTo>
                    <a:pt x="583009" y="1975622"/>
                  </a:lnTo>
                  <a:lnTo>
                    <a:pt x="582612" y="1973239"/>
                  </a:lnTo>
                  <a:lnTo>
                    <a:pt x="583009" y="1970857"/>
                  </a:lnTo>
                  <a:lnTo>
                    <a:pt x="583406" y="1968872"/>
                  </a:lnTo>
                  <a:lnTo>
                    <a:pt x="586581" y="1943062"/>
                  </a:lnTo>
                  <a:lnTo>
                    <a:pt x="590153" y="1918046"/>
                  </a:lnTo>
                  <a:lnTo>
                    <a:pt x="598091" y="1866823"/>
                  </a:lnTo>
                  <a:lnTo>
                    <a:pt x="598884" y="1862456"/>
                  </a:lnTo>
                  <a:lnTo>
                    <a:pt x="598884" y="1858088"/>
                  </a:lnTo>
                  <a:lnTo>
                    <a:pt x="598487" y="1853720"/>
                  </a:lnTo>
                  <a:lnTo>
                    <a:pt x="596900" y="1849749"/>
                  </a:lnTo>
                  <a:lnTo>
                    <a:pt x="594916" y="1846175"/>
                  </a:lnTo>
                  <a:lnTo>
                    <a:pt x="592137" y="1842602"/>
                  </a:lnTo>
                  <a:lnTo>
                    <a:pt x="588962" y="1839822"/>
                  </a:lnTo>
                  <a:lnTo>
                    <a:pt x="585391" y="1837440"/>
                  </a:lnTo>
                  <a:lnTo>
                    <a:pt x="570309" y="1831881"/>
                  </a:lnTo>
                  <a:lnTo>
                    <a:pt x="556022" y="1826322"/>
                  </a:lnTo>
                  <a:lnTo>
                    <a:pt x="541734" y="1820366"/>
                  </a:lnTo>
                  <a:lnTo>
                    <a:pt x="527050" y="1814012"/>
                  </a:lnTo>
                  <a:lnTo>
                    <a:pt x="512762" y="1807659"/>
                  </a:lnTo>
                  <a:lnTo>
                    <a:pt x="498872" y="1800909"/>
                  </a:lnTo>
                  <a:lnTo>
                    <a:pt x="484584" y="1793762"/>
                  </a:lnTo>
                  <a:lnTo>
                    <a:pt x="471091" y="1786217"/>
                  </a:lnTo>
                  <a:lnTo>
                    <a:pt x="457597" y="1778276"/>
                  </a:lnTo>
                  <a:lnTo>
                    <a:pt x="444500" y="1769540"/>
                  </a:lnTo>
                  <a:lnTo>
                    <a:pt x="431006" y="1760804"/>
                  </a:lnTo>
                  <a:lnTo>
                    <a:pt x="418306" y="1752069"/>
                  </a:lnTo>
                  <a:lnTo>
                    <a:pt x="406003" y="1742936"/>
                  </a:lnTo>
                  <a:lnTo>
                    <a:pt x="392906" y="1733803"/>
                  </a:lnTo>
                  <a:lnTo>
                    <a:pt x="381000" y="1723479"/>
                  </a:lnTo>
                  <a:lnTo>
                    <a:pt x="369094" y="1713552"/>
                  </a:lnTo>
                  <a:lnTo>
                    <a:pt x="365125" y="1711567"/>
                  </a:lnTo>
                  <a:lnTo>
                    <a:pt x="360759" y="1710376"/>
                  </a:lnTo>
                  <a:lnTo>
                    <a:pt x="356791" y="1709979"/>
                  </a:lnTo>
                  <a:lnTo>
                    <a:pt x="352425" y="1709979"/>
                  </a:lnTo>
                  <a:lnTo>
                    <a:pt x="347662" y="1710773"/>
                  </a:lnTo>
                  <a:lnTo>
                    <a:pt x="343694" y="1712361"/>
                  </a:lnTo>
                  <a:lnTo>
                    <a:pt x="340122" y="1714744"/>
                  </a:lnTo>
                  <a:lnTo>
                    <a:pt x="336947" y="1717523"/>
                  </a:lnTo>
                  <a:lnTo>
                    <a:pt x="256778" y="1782246"/>
                  </a:lnTo>
                  <a:lnTo>
                    <a:pt x="254794" y="1783835"/>
                  </a:lnTo>
                  <a:lnTo>
                    <a:pt x="252809" y="1785026"/>
                  </a:lnTo>
                  <a:lnTo>
                    <a:pt x="250825" y="1786217"/>
                  </a:lnTo>
                  <a:lnTo>
                    <a:pt x="248840" y="1787011"/>
                  </a:lnTo>
                  <a:lnTo>
                    <a:pt x="246459" y="1787805"/>
                  </a:lnTo>
                  <a:lnTo>
                    <a:pt x="244475" y="1787805"/>
                  </a:lnTo>
                  <a:lnTo>
                    <a:pt x="239712" y="1788202"/>
                  </a:lnTo>
                  <a:lnTo>
                    <a:pt x="234553" y="1787011"/>
                  </a:lnTo>
                  <a:lnTo>
                    <a:pt x="229790" y="1785423"/>
                  </a:lnTo>
                  <a:lnTo>
                    <a:pt x="225028" y="1782643"/>
                  </a:lnTo>
                  <a:lnTo>
                    <a:pt x="222647" y="1780658"/>
                  </a:lnTo>
                  <a:lnTo>
                    <a:pt x="220662" y="1779070"/>
                  </a:lnTo>
                  <a:lnTo>
                    <a:pt x="205978" y="1762790"/>
                  </a:lnTo>
                  <a:lnTo>
                    <a:pt x="192087" y="1746907"/>
                  </a:lnTo>
                  <a:lnTo>
                    <a:pt x="178197" y="1731024"/>
                  </a:lnTo>
                  <a:lnTo>
                    <a:pt x="165100" y="1713949"/>
                  </a:lnTo>
                  <a:lnTo>
                    <a:pt x="152003" y="1696875"/>
                  </a:lnTo>
                  <a:lnTo>
                    <a:pt x="139700" y="1679404"/>
                  </a:lnTo>
                  <a:lnTo>
                    <a:pt x="127794" y="1661933"/>
                  </a:lnTo>
                  <a:lnTo>
                    <a:pt x="116284" y="1644064"/>
                  </a:lnTo>
                  <a:lnTo>
                    <a:pt x="113506" y="1638902"/>
                  </a:lnTo>
                  <a:lnTo>
                    <a:pt x="112315" y="1633343"/>
                  </a:lnTo>
                  <a:lnTo>
                    <a:pt x="111522" y="1628181"/>
                  </a:lnTo>
                  <a:lnTo>
                    <a:pt x="111919" y="1623019"/>
                  </a:lnTo>
                  <a:lnTo>
                    <a:pt x="113109" y="1618651"/>
                  </a:lnTo>
                  <a:lnTo>
                    <a:pt x="113903" y="1616269"/>
                  </a:lnTo>
                  <a:lnTo>
                    <a:pt x="115094" y="1614284"/>
                  </a:lnTo>
                  <a:lnTo>
                    <a:pt x="116284" y="1612695"/>
                  </a:lnTo>
                  <a:lnTo>
                    <a:pt x="117872" y="1610710"/>
                  </a:lnTo>
                  <a:lnTo>
                    <a:pt x="119856" y="1609519"/>
                  </a:lnTo>
                  <a:lnTo>
                    <a:pt x="121840" y="1608327"/>
                  </a:lnTo>
                  <a:lnTo>
                    <a:pt x="162322" y="1576958"/>
                  </a:lnTo>
                  <a:lnTo>
                    <a:pt x="183356" y="1561870"/>
                  </a:lnTo>
                  <a:lnTo>
                    <a:pt x="203994" y="1546781"/>
                  </a:lnTo>
                  <a:lnTo>
                    <a:pt x="207565" y="1544001"/>
                  </a:lnTo>
                  <a:lnTo>
                    <a:pt x="211137" y="1540825"/>
                  </a:lnTo>
                  <a:lnTo>
                    <a:pt x="213519" y="1537648"/>
                  </a:lnTo>
                  <a:lnTo>
                    <a:pt x="215503" y="1533677"/>
                  </a:lnTo>
                  <a:lnTo>
                    <a:pt x="216694" y="1529707"/>
                  </a:lnTo>
                  <a:lnTo>
                    <a:pt x="217090" y="1525339"/>
                  </a:lnTo>
                  <a:lnTo>
                    <a:pt x="217090" y="1520971"/>
                  </a:lnTo>
                  <a:lnTo>
                    <a:pt x="216297" y="1516603"/>
                  </a:lnTo>
                  <a:lnTo>
                    <a:pt x="209153" y="1502705"/>
                  </a:lnTo>
                  <a:lnTo>
                    <a:pt x="202803" y="1488014"/>
                  </a:lnTo>
                  <a:lnTo>
                    <a:pt x="196850" y="1473719"/>
                  </a:lnTo>
                  <a:lnTo>
                    <a:pt x="191294" y="1459027"/>
                  </a:lnTo>
                  <a:lnTo>
                    <a:pt x="186134" y="1444335"/>
                  </a:lnTo>
                  <a:lnTo>
                    <a:pt x="180975" y="1429644"/>
                  </a:lnTo>
                  <a:lnTo>
                    <a:pt x="176212" y="1414952"/>
                  </a:lnTo>
                  <a:lnTo>
                    <a:pt x="171847" y="1399466"/>
                  </a:lnTo>
                  <a:lnTo>
                    <a:pt x="167878" y="1384377"/>
                  </a:lnTo>
                  <a:lnTo>
                    <a:pt x="164703" y="1369288"/>
                  </a:lnTo>
                  <a:lnTo>
                    <a:pt x="161131" y="1353802"/>
                  </a:lnTo>
                  <a:lnTo>
                    <a:pt x="158353" y="1338713"/>
                  </a:lnTo>
                  <a:lnTo>
                    <a:pt x="155972" y="1323227"/>
                  </a:lnTo>
                  <a:lnTo>
                    <a:pt x="153987" y="1307344"/>
                  </a:lnTo>
                  <a:lnTo>
                    <a:pt x="152003" y="1291859"/>
                  </a:lnTo>
                  <a:lnTo>
                    <a:pt x="150812" y="1276373"/>
                  </a:lnTo>
                  <a:lnTo>
                    <a:pt x="149225" y="1272402"/>
                  </a:lnTo>
                  <a:lnTo>
                    <a:pt x="146844" y="1268034"/>
                  </a:lnTo>
                  <a:lnTo>
                    <a:pt x="144462" y="1264857"/>
                  </a:lnTo>
                  <a:lnTo>
                    <a:pt x="141287" y="1262078"/>
                  </a:lnTo>
                  <a:lnTo>
                    <a:pt x="137715" y="1259695"/>
                  </a:lnTo>
                  <a:lnTo>
                    <a:pt x="133747" y="1257710"/>
                  </a:lnTo>
                  <a:lnTo>
                    <a:pt x="129778" y="1256916"/>
                  </a:lnTo>
                  <a:lnTo>
                    <a:pt x="125015" y="1256519"/>
                  </a:lnTo>
                  <a:lnTo>
                    <a:pt x="99219" y="1254136"/>
                  </a:lnTo>
                  <a:lnTo>
                    <a:pt x="74215" y="1251357"/>
                  </a:lnTo>
                  <a:lnTo>
                    <a:pt x="22622" y="1245401"/>
                  </a:lnTo>
                  <a:lnTo>
                    <a:pt x="20240" y="1245401"/>
                  </a:lnTo>
                  <a:lnTo>
                    <a:pt x="18256" y="1245004"/>
                  </a:lnTo>
                  <a:lnTo>
                    <a:pt x="15875" y="1244209"/>
                  </a:lnTo>
                  <a:lnTo>
                    <a:pt x="13890" y="1243415"/>
                  </a:lnTo>
                  <a:lnTo>
                    <a:pt x="11906" y="1242224"/>
                  </a:lnTo>
                  <a:lnTo>
                    <a:pt x="9922" y="1241033"/>
                  </a:lnTo>
                  <a:lnTo>
                    <a:pt x="6747" y="1237459"/>
                  </a:lnTo>
                  <a:lnTo>
                    <a:pt x="3969" y="1233488"/>
                  </a:lnTo>
                  <a:lnTo>
                    <a:pt x="1984" y="1228724"/>
                  </a:lnTo>
                  <a:lnTo>
                    <a:pt x="397" y="1222767"/>
                  </a:lnTo>
                  <a:lnTo>
                    <a:pt x="0" y="1219988"/>
                  </a:lnTo>
                  <a:lnTo>
                    <a:pt x="0" y="1217208"/>
                  </a:lnTo>
                  <a:lnTo>
                    <a:pt x="794" y="1196163"/>
                  </a:lnTo>
                  <a:lnTo>
                    <a:pt x="1984" y="1174721"/>
                  </a:lnTo>
                  <a:lnTo>
                    <a:pt x="3572" y="1153676"/>
                  </a:lnTo>
                  <a:lnTo>
                    <a:pt x="6350" y="1132631"/>
                  </a:lnTo>
                  <a:lnTo>
                    <a:pt x="9128" y="1111189"/>
                  </a:lnTo>
                  <a:lnTo>
                    <a:pt x="12700" y="1090541"/>
                  </a:lnTo>
                  <a:lnTo>
                    <a:pt x="16669" y="1069099"/>
                  </a:lnTo>
                  <a:lnTo>
                    <a:pt x="21034" y="1048451"/>
                  </a:lnTo>
                  <a:lnTo>
                    <a:pt x="23019" y="1043289"/>
                  </a:lnTo>
                  <a:lnTo>
                    <a:pt x="25797" y="1038127"/>
                  </a:lnTo>
                  <a:lnTo>
                    <a:pt x="29369" y="1034157"/>
                  </a:lnTo>
                  <a:lnTo>
                    <a:pt x="32940" y="1030583"/>
                  </a:lnTo>
                  <a:lnTo>
                    <a:pt x="37306" y="1028201"/>
                  </a:lnTo>
                  <a:lnTo>
                    <a:pt x="39290" y="1027406"/>
                  </a:lnTo>
                  <a:lnTo>
                    <a:pt x="41672" y="1026612"/>
                  </a:lnTo>
                  <a:lnTo>
                    <a:pt x="44053" y="1026612"/>
                  </a:lnTo>
                  <a:lnTo>
                    <a:pt x="46037" y="1026215"/>
                  </a:lnTo>
                  <a:lnTo>
                    <a:pt x="48419" y="1026612"/>
                  </a:lnTo>
                  <a:lnTo>
                    <a:pt x="50800" y="1027009"/>
                  </a:lnTo>
                  <a:lnTo>
                    <a:pt x="101600" y="1033760"/>
                  </a:lnTo>
                  <a:lnTo>
                    <a:pt x="127000" y="1037730"/>
                  </a:lnTo>
                  <a:lnTo>
                    <a:pt x="152400" y="1042098"/>
                  </a:lnTo>
                  <a:lnTo>
                    <a:pt x="156765" y="1042892"/>
                  </a:lnTo>
                  <a:lnTo>
                    <a:pt x="161131" y="1042892"/>
                  </a:lnTo>
                  <a:lnTo>
                    <a:pt x="165497" y="1042495"/>
                  </a:lnTo>
                  <a:lnTo>
                    <a:pt x="169862" y="1040907"/>
                  </a:lnTo>
                  <a:lnTo>
                    <a:pt x="173434" y="1038525"/>
                  </a:lnTo>
                  <a:lnTo>
                    <a:pt x="177006" y="1035745"/>
                  </a:lnTo>
                  <a:lnTo>
                    <a:pt x="179784" y="1032568"/>
                  </a:lnTo>
                  <a:lnTo>
                    <a:pt x="182165" y="1028995"/>
                  </a:lnTo>
                  <a:lnTo>
                    <a:pt x="187325" y="1014303"/>
                  </a:lnTo>
                  <a:lnTo>
                    <a:pt x="192881" y="1000008"/>
                  </a:lnTo>
                  <a:lnTo>
                    <a:pt x="198834" y="985316"/>
                  </a:lnTo>
                  <a:lnTo>
                    <a:pt x="205184" y="971022"/>
                  </a:lnTo>
                  <a:lnTo>
                    <a:pt x="211931" y="957124"/>
                  </a:lnTo>
                  <a:lnTo>
                    <a:pt x="218678" y="942432"/>
                  </a:lnTo>
                  <a:lnTo>
                    <a:pt x="225822" y="928932"/>
                  </a:lnTo>
                  <a:lnTo>
                    <a:pt x="233362" y="915034"/>
                  </a:lnTo>
                  <a:lnTo>
                    <a:pt x="241300" y="901931"/>
                  </a:lnTo>
                  <a:lnTo>
                    <a:pt x="249634" y="888430"/>
                  </a:lnTo>
                  <a:lnTo>
                    <a:pt x="258762" y="875327"/>
                  </a:lnTo>
                  <a:lnTo>
                    <a:pt x="267494" y="862620"/>
                  </a:lnTo>
                  <a:lnTo>
                    <a:pt x="276622" y="849517"/>
                  </a:lnTo>
                  <a:lnTo>
                    <a:pt x="286147" y="837207"/>
                  </a:lnTo>
                  <a:lnTo>
                    <a:pt x="295672" y="825295"/>
                  </a:lnTo>
                  <a:lnTo>
                    <a:pt x="305990" y="812986"/>
                  </a:lnTo>
                  <a:lnTo>
                    <a:pt x="307975" y="809015"/>
                  </a:lnTo>
                  <a:lnTo>
                    <a:pt x="309165" y="804647"/>
                  </a:lnTo>
                  <a:lnTo>
                    <a:pt x="309562" y="800279"/>
                  </a:lnTo>
                  <a:lnTo>
                    <a:pt x="309562" y="796309"/>
                  </a:lnTo>
                  <a:lnTo>
                    <a:pt x="308769" y="791941"/>
                  </a:lnTo>
                  <a:lnTo>
                    <a:pt x="307181" y="787970"/>
                  </a:lnTo>
                  <a:lnTo>
                    <a:pt x="304800" y="784396"/>
                  </a:lnTo>
                  <a:lnTo>
                    <a:pt x="301625" y="780823"/>
                  </a:lnTo>
                  <a:lnTo>
                    <a:pt x="237331" y="700614"/>
                  </a:lnTo>
                  <a:lnTo>
                    <a:pt x="235744" y="699025"/>
                  </a:lnTo>
                  <a:lnTo>
                    <a:pt x="234553" y="697437"/>
                  </a:lnTo>
                  <a:lnTo>
                    <a:pt x="233362" y="695452"/>
                  </a:lnTo>
                  <a:lnTo>
                    <a:pt x="232569" y="693069"/>
                  </a:lnTo>
                  <a:lnTo>
                    <a:pt x="231775" y="691084"/>
                  </a:lnTo>
                  <a:lnTo>
                    <a:pt x="231775" y="688701"/>
                  </a:lnTo>
                  <a:lnTo>
                    <a:pt x="231775" y="683936"/>
                  </a:lnTo>
                  <a:lnTo>
                    <a:pt x="232569" y="678774"/>
                  </a:lnTo>
                  <a:lnTo>
                    <a:pt x="234156" y="674010"/>
                  </a:lnTo>
                  <a:lnTo>
                    <a:pt x="236934" y="668848"/>
                  </a:lnTo>
                  <a:lnTo>
                    <a:pt x="240506" y="664480"/>
                  </a:lnTo>
                  <a:lnTo>
                    <a:pt x="256778" y="650185"/>
                  </a:lnTo>
                  <a:lnTo>
                    <a:pt x="272653" y="636287"/>
                  </a:lnTo>
                  <a:lnTo>
                    <a:pt x="288925" y="622390"/>
                  </a:lnTo>
                  <a:lnTo>
                    <a:pt x="305594" y="609286"/>
                  </a:lnTo>
                  <a:lnTo>
                    <a:pt x="322659" y="596183"/>
                  </a:lnTo>
                  <a:lnTo>
                    <a:pt x="339725" y="583874"/>
                  </a:lnTo>
                  <a:lnTo>
                    <a:pt x="357584" y="571961"/>
                  </a:lnTo>
                  <a:lnTo>
                    <a:pt x="375841" y="560446"/>
                  </a:lnTo>
                  <a:lnTo>
                    <a:pt x="381000" y="558064"/>
                  </a:lnTo>
                  <a:lnTo>
                    <a:pt x="386159" y="556475"/>
                  </a:lnTo>
                  <a:lnTo>
                    <a:pt x="391319" y="556078"/>
                  </a:lnTo>
                  <a:lnTo>
                    <a:pt x="396478" y="556475"/>
                  </a:lnTo>
                  <a:lnTo>
                    <a:pt x="401241" y="557667"/>
                  </a:lnTo>
                  <a:lnTo>
                    <a:pt x="403225" y="558461"/>
                  </a:lnTo>
                  <a:lnTo>
                    <a:pt x="405606" y="559652"/>
                  </a:lnTo>
                  <a:lnTo>
                    <a:pt x="407194" y="560843"/>
                  </a:lnTo>
                  <a:lnTo>
                    <a:pt x="408781" y="562431"/>
                  </a:lnTo>
                  <a:lnTo>
                    <a:pt x="410369" y="564020"/>
                  </a:lnTo>
                  <a:lnTo>
                    <a:pt x="411559" y="566005"/>
                  </a:lnTo>
                  <a:lnTo>
                    <a:pt x="427037" y="586653"/>
                  </a:lnTo>
                  <a:lnTo>
                    <a:pt x="442912" y="606904"/>
                  </a:lnTo>
                  <a:lnTo>
                    <a:pt x="457994" y="627552"/>
                  </a:lnTo>
                  <a:lnTo>
                    <a:pt x="472678" y="648200"/>
                  </a:lnTo>
                  <a:lnTo>
                    <a:pt x="475456" y="652170"/>
                  </a:lnTo>
                  <a:lnTo>
                    <a:pt x="478234" y="654950"/>
                  </a:lnTo>
                  <a:lnTo>
                    <a:pt x="481806" y="657729"/>
                  </a:lnTo>
                  <a:lnTo>
                    <a:pt x="486172" y="659318"/>
                  </a:lnTo>
                  <a:lnTo>
                    <a:pt x="490141" y="660509"/>
                  </a:lnTo>
                  <a:lnTo>
                    <a:pt x="494506" y="661303"/>
                  </a:lnTo>
                  <a:lnTo>
                    <a:pt x="498872" y="660906"/>
                  </a:lnTo>
                  <a:lnTo>
                    <a:pt x="503237" y="660112"/>
                  </a:lnTo>
                  <a:lnTo>
                    <a:pt x="517128" y="653759"/>
                  </a:lnTo>
                  <a:lnTo>
                    <a:pt x="531416" y="647406"/>
                  </a:lnTo>
                  <a:lnTo>
                    <a:pt x="546100" y="641449"/>
                  </a:lnTo>
                  <a:lnTo>
                    <a:pt x="560387" y="635890"/>
                  </a:lnTo>
                  <a:lnTo>
                    <a:pt x="575072" y="630331"/>
                  </a:lnTo>
                  <a:lnTo>
                    <a:pt x="590153" y="625566"/>
                  </a:lnTo>
                  <a:lnTo>
                    <a:pt x="604837" y="620404"/>
                  </a:lnTo>
                  <a:lnTo>
                    <a:pt x="619919" y="615640"/>
                  </a:lnTo>
                  <a:lnTo>
                    <a:pt x="635397" y="612066"/>
                  </a:lnTo>
                  <a:lnTo>
                    <a:pt x="650478" y="608492"/>
                  </a:lnTo>
                  <a:lnTo>
                    <a:pt x="665956" y="605713"/>
                  </a:lnTo>
                  <a:lnTo>
                    <a:pt x="681434" y="602933"/>
                  </a:lnTo>
                  <a:lnTo>
                    <a:pt x="696913" y="600154"/>
                  </a:lnTo>
                  <a:lnTo>
                    <a:pt x="711994" y="598168"/>
                  </a:lnTo>
                  <a:lnTo>
                    <a:pt x="727869" y="596580"/>
                  </a:lnTo>
                  <a:lnTo>
                    <a:pt x="743347" y="594992"/>
                  </a:lnTo>
                  <a:lnTo>
                    <a:pt x="747713" y="593403"/>
                  </a:lnTo>
                  <a:lnTo>
                    <a:pt x="751284" y="591418"/>
                  </a:lnTo>
                  <a:lnTo>
                    <a:pt x="754856" y="588638"/>
                  </a:lnTo>
                  <a:lnTo>
                    <a:pt x="757634" y="585462"/>
                  </a:lnTo>
                  <a:lnTo>
                    <a:pt x="760016" y="582285"/>
                  </a:lnTo>
                  <a:lnTo>
                    <a:pt x="762397" y="577917"/>
                  </a:lnTo>
                  <a:lnTo>
                    <a:pt x="763191" y="573550"/>
                  </a:lnTo>
                  <a:lnTo>
                    <a:pt x="763588" y="569182"/>
                  </a:lnTo>
                  <a:lnTo>
                    <a:pt x="765969" y="543769"/>
                  </a:lnTo>
                  <a:lnTo>
                    <a:pt x="768747" y="517959"/>
                  </a:lnTo>
                  <a:lnTo>
                    <a:pt x="771525" y="492943"/>
                  </a:lnTo>
                  <a:lnTo>
                    <a:pt x="774700" y="467133"/>
                  </a:lnTo>
                  <a:lnTo>
                    <a:pt x="774700" y="464751"/>
                  </a:lnTo>
                  <a:lnTo>
                    <a:pt x="775097" y="462766"/>
                  </a:lnTo>
                  <a:lnTo>
                    <a:pt x="775891" y="460383"/>
                  </a:lnTo>
                  <a:lnTo>
                    <a:pt x="776684" y="458398"/>
                  </a:lnTo>
                  <a:lnTo>
                    <a:pt x="777875" y="456412"/>
                  </a:lnTo>
                  <a:lnTo>
                    <a:pt x="779066" y="454824"/>
                  </a:lnTo>
                  <a:lnTo>
                    <a:pt x="782638" y="451250"/>
                  </a:lnTo>
                  <a:lnTo>
                    <a:pt x="786606" y="448471"/>
                  </a:lnTo>
                  <a:lnTo>
                    <a:pt x="791369" y="446486"/>
                  </a:lnTo>
                  <a:lnTo>
                    <a:pt x="796925" y="444897"/>
                  </a:lnTo>
                  <a:lnTo>
                    <a:pt x="802481" y="444500"/>
                  </a:lnTo>
                  <a:close/>
                  <a:moveTo>
                    <a:pt x="1780579" y="266729"/>
                  </a:moveTo>
                  <a:lnTo>
                    <a:pt x="1770667" y="267126"/>
                  </a:lnTo>
                  <a:lnTo>
                    <a:pt x="1761944" y="267921"/>
                  </a:lnTo>
                  <a:lnTo>
                    <a:pt x="1752824" y="269113"/>
                  </a:lnTo>
                  <a:lnTo>
                    <a:pt x="1744101" y="270304"/>
                  </a:lnTo>
                  <a:lnTo>
                    <a:pt x="1735378" y="272688"/>
                  </a:lnTo>
                  <a:lnTo>
                    <a:pt x="1727052" y="275071"/>
                  </a:lnTo>
                  <a:lnTo>
                    <a:pt x="1718329" y="277852"/>
                  </a:lnTo>
                  <a:lnTo>
                    <a:pt x="1710399" y="281030"/>
                  </a:lnTo>
                  <a:lnTo>
                    <a:pt x="1702469" y="284605"/>
                  </a:lnTo>
                  <a:lnTo>
                    <a:pt x="1694539" y="288578"/>
                  </a:lnTo>
                  <a:lnTo>
                    <a:pt x="1687005" y="292550"/>
                  </a:lnTo>
                  <a:lnTo>
                    <a:pt x="1679472" y="297317"/>
                  </a:lnTo>
                  <a:lnTo>
                    <a:pt x="1672731" y="302482"/>
                  </a:lnTo>
                  <a:lnTo>
                    <a:pt x="1665991" y="308043"/>
                  </a:lnTo>
                  <a:lnTo>
                    <a:pt x="1659250" y="313605"/>
                  </a:lnTo>
                  <a:lnTo>
                    <a:pt x="1653303" y="319563"/>
                  </a:lnTo>
                  <a:lnTo>
                    <a:pt x="1647355" y="325919"/>
                  </a:lnTo>
                  <a:lnTo>
                    <a:pt x="1641804" y="332275"/>
                  </a:lnTo>
                  <a:lnTo>
                    <a:pt x="1636253" y="339029"/>
                  </a:lnTo>
                  <a:lnTo>
                    <a:pt x="1631098" y="346179"/>
                  </a:lnTo>
                  <a:lnTo>
                    <a:pt x="1626340" y="353727"/>
                  </a:lnTo>
                  <a:lnTo>
                    <a:pt x="1621979" y="361275"/>
                  </a:lnTo>
                  <a:lnTo>
                    <a:pt x="1618014" y="368822"/>
                  </a:lnTo>
                  <a:lnTo>
                    <a:pt x="1614445" y="376767"/>
                  </a:lnTo>
                  <a:lnTo>
                    <a:pt x="1611273" y="384712"/>
                  </a:lnTo>
                  <a:lnTo>
                    <a:pt x="1608498" y="393055"/>
                  </a:lnTo>
                  <a:lnTo>
                    <a:pt x="1606119" y="401794"/>
                  </a:lnTo>
                  <a:lnTo>
                    <a:pt x="1604136" y="410534"/>
                  </a:lnTo>
                  <a:lnTo>
                    <a:pt x="1602550" y="419273"/>
                  </a:lnTo>
                  <a:lnTo>
                    <a:pt x="1601361" y="428410"/>
                  </a:lnTo>
                  <a:lnTo>
                    <a:pt x="1600568" y="437547"/>
                  </a:lnTo>
                  <a:lnTo>
                    <a:pt x="1600171" y="447081"/>
                  </a:lnTo>
                  <a:lnTo>
                    <a:pt x="1600568" y="456218"/>
                  </a:lnTo>
                  <a:lnTo>
                    <a:pt x="1601361" y="465354"/>
                  </a:lnTo>
                  <a:lnTo>
                    <a:pt x="1602550" y="474094"/>
                  </a:lnTo>
                  <a:lnTo>
                    <a:pt x="1604136" y="482833"/>
                  </a:lnTo>
                  <a:lnTo>
                    <a:pt x="1606119" y="491970"/>
                  </a:lnTo>
                  <a:lnTo>
                    <a:pt x="1608498" y="500312"/>
                  </a:lnTo>
                  <a:lnTo>
                    <a:pt x="1611273" y="508655"/>
                  </a:lnTo>
                  <a:lnTo>
                    <a:pt x="1614445" y="516997"/>
                  </a:lnTo>
                  <a:lnTo>
                    <a:pt x="1618014" y="524545"/>
                  </a:lnTo>
                  <a:lnTo>
                    <a:pt x="1621979" y="532490"/>
                  </a:lnTo>
                  <a:lnTo>
                    <a:pt x="1626340" y="540435"/>
                  </a:lnTo>
                  <a:lnTo>
                    <a:pt x="1631098" y="547585"/>
                  </a:lnTo>
                  <a:lnTo>
                    <a:pt x="1636253" y="554338"/>
                  </a:lnTo>
                  <a:lnTo>
                    <a:pt x="1641804" y="561092"/>
                  </a:lnTo>
                  <a:lnTo>
                    <a:pt x="1647355" y="567845"/>
                  </a:lnTo>
                  <a:lnTo>
                    <a:pt x="1653303" y="573804"/>
                  </a:lnTo>
                  <a:lnTo>
                    <a:pt x="1659250" y="580160"/>
                  </a:lnTo>
                  <a:lnTo>
                    <a:pt x="1665991" y="585721"/>
                  </a:lnTo>
                  <a:lnTo>
                    <a:pt x="1672731" y="591283"/>
                  </a:lnTo>
                  <a:lnTo>
                    <a:pt x="1679472" y="596050"/>
                  </a:lnTo>
                  <a:lnTo>
                    <a:pt x="1687005" y="600817"/>
                  </a:lnTo>
                  <a:lnTo>
                    <a:pt x="1694539" y="605186"/>
                  </a:lnTo>
                  <a:lnTo>
                    <a:pt x="1702469" y="609159"/>
                  </a:lnTo>
                  <a:lnTo>
                    <a:pt x="1710399" y="612734"/>
                  </a:lnTo>
                  <a:lnTo>
                    <a:pt x="1718329" y="615912"/>
                  </a:lnTo>
                  <a:lnTo>
                    <a:pt x="1727052" y="618693"/>
                  </a:lnTo>
                  <a:lnTo>
                    <a:pt x="1735378" y="621076"/>
                  </a:lnTo>
                  <a:lnTo>
                    <a:pt x="1744101" y="623063"/>
                  </a:lnTo>
                  <a:lnTo>
                    <a:pt x="1752824" y="624652"/>
                  </a:lnTo>
                  <a:lnTo>
                    <a:pt x="1761944" y="626241"/>
                  </a:lnTo>
                  <a:lnTo>
                    <a:pt x="1770667" y="626638"/>
                  </a:lnTo>
                  <a:lnTo>
                    <a:pt x="1780579" y="627035"/>
                  </a:lnTo>
                  <a:lnTo>
                    <a:pt x="1789699" y="626638"/>
                  </a:lnTo>
                  <a:lnTo>
                    <a:pt x="1798819" y="626241"/>
                  </a:lnTo>
                  <a:lnTo>
                    <a:pt x="1807542" y="624652"/>
                  </a:lnTo>
                  <a:lnTo>
                    <a:pt x="1816265" y="623063"/>
                  </a:lnTo>
                  <a:lnTo>
                    <a:pt x="1825384" y="621076"/>
                  </a:lnTo>
                  <a:lnTo>
                    <a:pt x="1833711" y="618693"/>
                  </a:lnTo>
                  <a:lnTo>
                    <a:pt x="1842037" y="615912"/>
                  </a:lnTo>
                  <a:lnTo>
                    <a:pt x="1850364" y="612734"/>
                  </a:lnTo>
                  <a:lnTo>
                    <a:pt x="1858294" y="609159"/>
                  </a:lnTo>
                  <a:lnTo>
                    <a:pt x="1866224" y="605186"/>
                  </a:lnTo>
                  <a:lnTo>
                    <a:pt x="1873757" y="600817"/>
                  </a:lnTo>
                  <a:lnTo>
                    <a:pt x="1880894" y="596050"/>
                  </a:lnTo>
                  <a:lnTo>
                    <a:pt x="1888031" y="591283"/>
                  </a:lnTo>
                  <a:lnTo>
                    <a:pt x="1894772" y="585721"/>
                  </a:lnTo>
                  <a:lnTo>
                    <a:pt x="1901116" y="580160"/>
                  </a:lnTo>
                  <a:lnTo>
                    <a:pt x="1907460" y="573804"/>
                  </a:lnTo>
                  <a:lnTo>
                    <a:pt x="1913804" y="567845"/>
                  </a:lnTo>
                  <a:lnTo>
                    <a:pt x="1919355" y="561092"/>
                  </a:lnTo>
                  <a:lnTo>
                    <a:pt x="1924509" y="554338"/>
                  </a:lnTo>
                  <a:lnTo>
                    <a:pt x="1929664" y="547585"/>
                  </a:lnTo>
                  <a:lnTo>
                    <a:pt x="1934026" y="540435"/>
                  </a:lnTo>
                  <a:lnTo>
                    <a:pt x="1938387" y="532490"/>
                  </a:lnTo>
                  <a:lnTo>
                    <a:pt x="1942352" y="524545"/>
                  </a:lnTo>
                  <a:lnTo>
                    <a:pt x="1945921" y="516997"/>
                  </a:lnTo>
                  <a:lnTo>
                    <a:pt x="1949093" y="508655"/>
                  </a:lnTo>
                  <a:lnTo>
                    <a:pt x="1951868" y="500312"/>
                  </a:lnTo>
                  <a:lnTo>
                    <a:pt x="1954247" y="491970"/>
                  </a:lnTo>
                  <a:lnTo>
                    <a:pt x="1957023" y="482833"/>
                  </a:lnTo>
                  <a:lnTo>
                    <a:pt x="1958212" y="474094"/>
                  </a:lnTo>
                  <a:lnTo>
                    <a:pt x="1959402" y="465354"/>
                  </a:lnTo>
                  <a:lnTo>
                    <a:pt x="1960195" y="456218"/>
                  </a:lnTo>
                  <a:lnTo>
                    <a:pt x="1960591" y="447081"/>
                  </a:lnTo>
                  <a:lnTo>
                    <a:pt x="1960195" y="437547"/>
                  </a:lnTo>
                  <a:lnTo>
                    <a:pt x="1959402" y="428410"/>
                  </a:lnTo>
                  <a:lnTo>
                    <a:pt x="1958212" y="419273"/>
                  </a:lnTo>
                  <a:lnTo>
                    <a:pt x="1957023" y="410534"/>
                  </a:lnTo>
                  <a:lnTo>
                    <a:pt x="1954247" y="401794"/>
                  </a:lnTo>
                  <a:lnTo>
                    <a:pt x="1951868" y="393055"/>
                  </a:lnTo>
                  <a:lnTo>
                    <a:pt x="1949093" y="384712"/>
                  </a:lnTo>
                  <a:lnTo>
                    <a:pt x="1945921" y="376767"/>
                  </a:lnTo>
                  <a:lnTo>
                    <a:pt x="1942352" y="368822"/>
                  </a:lnTo>
                  <a:lnTo>
                    <a:pt x="1938387" y="361275"/>
                  </a:lnTo>
                  <a:lnTo>
                    <a:pt x="1934026" y="353727"/>
                  </a:lnTo>
                  <a:lnTo>
                    <a:pt x="1929664" y="346179"/>
                  </a:lnTo>
                  <a:lnTo>
                    <a:pt x="1924509" y="339029"/>
                  </a:lnTo>
                  <a:lnTo>
                    <a:pt x="1919355" y="332275"/>
                  </a:lnTo>
                  <a:lnTo>
                    <a:pt x="1913804" y="325919"/>
                  </a:lnTo>
                  <a:lnTo>
                    <a:pt x="1907460" y="319563"/>
                  </a:lnTo>
                  <a:lnTo>
                    <a:pt x="1901116" y="313605"/>
                  </a:lnTo>
                  <a:lnTo>
                    <a:pt x="1894772" y="308043"/>
                  </a:lnTo>
                  <a:lnTo>
                    <a:pt x="1888031" y="302482"/>
                  </a:lnTo>
                  <a:lnTo>
                    <a:pt x="1880894" y="297317"/>
                  </a:lnTo>
                  <a:lnTo>
                    <a:pt x="1873757" y="292550"/>
                  </a:lnTo>
                  <a:lnTo>
                    <a:pt x="1866224" y="288578"/>
                  </a:lnTo>
                  <a:lnTo>
                    <a:pt x="1858294" y="284605"/>
                  </a:lnTo>
                  <a:lnTo>
                    <a:pt x="1850364" y="281030"/>
                  </a:lnTo>
                  <a:lnTo>
                    <a:pt x="1842037" y="277852"/>
                  </a:lnTo>
                  <a:lnTo>
                    <a:pt x="1833711" y="275071"/>
                  </a:lnTo>
                  <a:lnTo>
                    <a:pt x="1825384" y="272688"/>
                  </a:lnTo>
                  <a:lnTo>
                    <a:pt x="1816265" y="270304"/>
                  </a:lnTo>
                  <a:lnTo>
                    <a:pt x="1807542" y="269113"/>
                  </a:lnTo>
                  <a:lnTo>
                    <a:pt x="1798819" y="267921"/>
                  </a:lnTo>
                  <a:lnTo>
                    <a:pt x="1789699" y="267126"/>
                  </a:lnTo>
                  <a:lnTo>
                    <a:pt x="1780579" y="266729"/>
                  </a:lnTo>
                  <a:close/>
                  <a:moveTo>
                    <a:pt x="1769477" y="236538"/>
                  </a:moveTo>
                  <a:lnTo>
                    <a:pt x="1780579" y="236538"/>
                  </a:lnTo>
                  <a:lnTo>
                    <a:pt x="1791285" y="236538"/>
                  </a:lnTo>
                  <a:lnTo>
                    <a:pt x="1801594" y="237333"/>
                  </a:lnTo>
                  <a:lnTo>
                    <a:pt x="1812300" y="238922"/>
                  </a:lnTo>
                  <a:lnTo>
                    <a:pt x="1823005" y="240511"/>
                  </a:lnTo>
                  <a:lnTo>
                    <a:pt x="1832918" y="242894"/>
                  </a:lnTo>
                  <a:lnTo>
                    <a:pt x="1842830" y="245675"/>
                  </a:lnTo>
                  <a:lnTo>
                    <a:pt x="1852346" y="248853"/>
                  </a:lnTo>
                  <a:lnTo>
                    <a:pt x="1861862" y="252825"/>
                  </a:lnTo>
                  <a:lnTo>
                    <a:pt x="1871775" y="256798"/>
                  </a:lnTo>
                  <a:lnTo>
                    <a:pt x="1880498" y="261962"/>
                  </a:lnTo>
                  <a:lnTo>
                    <a:pt x="1889221" y="267126"/>
                  </a:lnTo>
                  <a:lnTo>
                    <a:pt x="1897944" y="272291"/>
                  </a:lnTo>
                  <a:lnTo>
                    <a:pt x="1905874" y="278249"/>
                  </a:lnTo>
                  <a:lnTo>
                    <a:pt x="1914200" y="284208"/>
                  </a:lnTo>
                  <a:lnTo>
                    <a:pt x="1921734" y="290961"/>
                  </a:lnTo>
                  <a:lnTo>
                    <a:pt x="1929268" y="297715"/>
                  </a:lnTo>
                  <a:lnTo>
                    <a:pt x="1936008" y="305660"/>
                  </a:lnTo>
                  <a:lnTo>
                    <a:pt x="1942352" y="313207"/>
                  </a:lnTo>
                  <a:lnTo>
                    <a:pt x="1948696" y="320755"/>
                  </a:lnTo>
                  <a:lnTo>
                    <a:pt x="1954644" y="329097"/>
                  </a:lnTo>
                  <a:lnTo>
                    <a:pt x="1960195" y="337440"/>
                  </a:lnTo>
                  <a:lnTo>
                    <a:pt x="1965349" y="346179"/>
                  </a:lnTo>
                  <a:lnTo>
                    <a:pt x="1970107" y="355713"/>
                  </a:lnTo>
                  <a:lnTo>
                    <a:pt x="1974072" y="364850"/>
                  </a:lnTo>
                  <a:lnTo>
                    <a:pt x="1978037" y="374384"/>
                  </a:lnTo>
                  <a:lnTo>
                    <a:pt x="1981209" y="384315"/>
                  </a:lnTo>
                  <a:lnTo>
                    <a:pt x="1983985" y="393849"/>
                  </a:lnTo>
                  <a:lnTo>
                    <a:pt x="1986364" y="404575"/>
                  </a:lnTo>
                  <a:lnTo>
                    <a:pt x="1988346" y="414903"/>
                  </a:lnTo>
                  <a:lnTo>
                    <a:pt x="1989536" y="425232"/>
                  </a:lnTo>
                  <a:lnTo>
                    <a:pt x="1990329" y="435958"/>
                  </a:lnTo>
                  <a:lnTo>
                    <a:pt x="1990725" y="447081"/>
                  </a:lnTo>
                  <a:lnTo>
                    <a:pt x="1990329" y="457807"/>
                  </a:lnTo>
                  <a:lnTo>
                    <a:pt x="1989536" y="468135"/>
                  </a:lnTo>
                  <a:lnTo>
                    <a:pt x="1988346" y="478861"/>
                  </a:lnTo>
                  <a:lnTo>
                    <a:pt x="1986364" y="489587"/>
                  </a:lnTo>
                  <a:lnTo>
                    <a:pt x="1983985" y="499518"/>
                  </a:lnTo>
                  <a:lnTo>
                    <a:pt x="1981209" y="509449"/>
                  </a:lnTo>
                  <a:lnTo>
                    <a:pt x="1978037" y="518983"/>
                  </a:lnTo>
                  <a:lnTo>
                    <a:pt x="1974072" y="528517"/>
                  </a:lnTo>
                  <a:lnTo>
                    <a:pt x="1970107" y="538051"/>
                  </a:lnTo>
                  <a:lnTo>
                    <a:pt x="1965349" y="547188"/>
                  </a:lnTo>
                  <a:lnTo>
                    <a:pt x="1960195" y="555927"/>
                  </a:lnTo>
                  <a:lnTo>
                    <a:pt x="1954644" y="564270"/>
                  </a:lnTo>
                  <a:lnTo>
                    <a:pt x="1948696" y="572612"/>
                  </a:lnTo>
                  <a:lnTo>
                    <a:pt x="1942352" y="580954"/>
                  </a:lnTo>
                  <a:lnTo>
                    <a:pt x="1936008" y="588502"/>
                  </a:lnTo>
                  <a:lnTo>
                    <a:pt x="1929268" y="595652"/>
                  </a:lnTo>
                  <a:lnTo>
                    <a:pt x="1921734" y="602406"/>
                  </a:lnTo>
                  <a:lnTo>
                    <a:pt x="1914200" y="609159"/>
                  </a:lnTo>
                  <a:lnTo>
                    <a:pt x="1905874" y="615118"/>
                  </a:lnTo>
                  <a:lnTo>
                    <a:pt x="1897944" y="621076"/>
                  </a:lnTo>
                  <a:lnTo>
                    <a:pt x="1889221" y="627035"/>
                  </a:lnTo>
                  <a:lnTo>
                    <a:pt x="1880498" y="631802"/>
                  </a:lnTo>
                  <a:lnTo>
                    <a:pt x="1871775" y="636569"/>
                  </a:lnTo>
                  <a:lnTo>
                    <a:pt x="1861862" y="640542"/>
                  </a:lnTo>
                  <a:lnTo>
                    <a:pt x="1852346" y="644514"/>
                  </a:lnTo>
                  <a:lnTo>
                    <a:pt x="1842830" y="647692"/>
                  </a:lnTo>
                  <a:lnTo>
                    <a:pt x="1832918" y="650473"/>
                  </a:lnTo>
                  <a:lnTo>
                    <a:pt x="1823005" y="652856"/>
                  </a:lnTo>
                  <a:lnTo>
                    <a:pt x="1812300" y="654843"/>
                  </a:lnTo>
                  <a:lnTo>
                    <a:pt x="1801594" y="656034"/>
                  </a:lnTo>
                  <a:lnTo>
                    <a:pt x="1791285" y="656829"/>
                  </a:lnTo>
                  <a:lnTo>
                    <a:pt x="1780579" y="657226"/>
                  </a:lnTo>
                  <a:lnTo>
                    <a:pt x="1769477" y="656829"/>
                  </a:lnTo>
                  <a:lnTo>
                    <a:pt x="1758772" y="656034"/>
                  </a:lnTo>
                  <a:lnTo>
                    <a:pt x="1748463" y="654843"/>
                  </a:lnTo>
                  <a:lnTo>
                    <a:pt x="1738154" y="652856"/>
                  </a:lnTo>
                  <a:lnTo>
                    <a:pt x="1727845" y="650473"/>
                  </a:lnTo>
                  <a:lnTo>
                    <a:pt x="1717536" y="647692"/>
                  </a:lnTo>
                  <a:lnTo>
                    <a:pt x="1708020" y="644514"/>
                  </a:lnTo>
                  <a:lnTo>
                    <a:pt x="1698504" y="640542"/>
                  </a:lnTo>
                  <a:lnTo>
                    <a:pt x="1689384" y="636569"/>
                  </a:lnTo>
                  <a:lnTo>
                    <a:pt x="1680265" y="631802"/>
                  </a:lnTo>
                  <a:lnTo>
                    <a:pt x="1671145" y="627035"/>
                  </a:lnTo>
                  <a:lnTo>
                    <a:pt x="1662819" y="621076"/>
                  </a:lnTo>
                  <a:lnTo>
                    <a:pt x="1654492" y="615118"/>
                  </a:lnTo>
                  <a:lnTo>
                    <a:pt x="1646562" y="609159"/>
                  </a:lnTo>
                  <a:lnTo>
                    <a:pt x="1639028" y="602406"/>
                  </a:lnTo>
                  <a:lnTo>
                    <a:pt x="1631495" y="595652"/>
                  </a:lnTo>
                  <a:lnTo>
                    <a:pt x="1624358" y="588502"/>
                  </a:lnTo>
                  <a:lnTo>
                    <a:pt x="1618014" y="580954"/>
                  </a:lnTo>
                  <a:lnTo>
                    <a:pt x="1611670" y="572612"/>
                  </a:lnTo>
                  <a:lnTo>
                    <a:pt x="1606119" y="564270"/>
                  </a:lnTo>
                  <a:lnTo>
                    <a:pt x="1600568" y="555927"/>
                  </a:lnTo>
                  <a:lnTo>
                    <a:pt x="1595413" y="547188"/>
                  </a:lnTo>
                  <a:lnTo>
                    <a:pt x="1591052" y="538051"/>
                  </a:lnTo>
                  <a:lnTo>
                    <a:pt x="1586294" y="528517"/>
                  </a:lnTo>
                  <a:lnTo>
                    <a:pt x="1582725" y="518983"/>
                  </a:lnTo>
                  <a:lnTo>
                    <a:pt x="1579553" y="509449"/>
                  </a:lnTo>
                  <a:lnTo>
                    <a:pt x="1576381" y="499518"/>
                  </a:lnTo>
                  <a:lnTo>
                    <a:pt x="1574399" y="489587"/>
                  </a:lnTo>
                  <a:lnTo>
                    <a:pt x="1572416" y="478861"/>
                  </a:lnTo>
                  <a:lnTo>
                    <a:pt x="1571227" y="468135"/>
                  </a:lnTo>
                  <a:lnTo>
                    <a:pt x="1570434" y="457807"/>
                  </a:lnTo>
                  <a:lnTo>
                    <a:pt x="1570037" y="447081"/>
                  </a:lnTo>
                  <a:lnTo>
                    <a:pt x="1570434" y="435958"/>
                  </a:lnTo>
                  <a:lnTo>
                    <a:pt x="1571227" y="425232"/>
                  </a:lnTo>
                  <a:lnTo>
                    <a:pt x="1572416" y="414903"/>
                  </a:lnTo>
                  <a:lnTo>
                    <a:pt x="1574399" y="404575"/>
                  </a:lnTo>
                  <a:lnTo>
                    <a:pt x="1576381" y="393849"/>
                  </a:lnTo>
                  <a:lnTo>
                    <a:pt x="1579553" y="384315"/>
                  </a:lnTo>
                  <a:lnTo>
                    <a:pt x="1582725" y="374384"/>
                  </a:lnTo>
                  <a:lnTo>
                    <a:pt x="1586294" y="364850"/>
                  </a:lnTo>
                  <a:lnTo>
                    <a:pt x="1591052" y="355713"/>
                  </a:lnTo>
                  <a:lnTo>
                    <a:pt x="1595413" y="346179"/>
                  </a:lnTo>
                  <a:lnTo>
                    <a:pt x="1600568" y="337440"/>
                  </a:lnTo>
                  <a:lnTo>
                    <a:pt x="1606119" y="329097"/>
                  </a:lnTo>
                  <a:lnTo>
                    <a:pt x="1611670" y="320755"/>
                  </a:lnTo>
                  <a:lnTo>
                    <a:pt x="1618014" y="313207"/>
                  </a:lnTo>
                  <a:lnTo>
                    <a:pt x="1624358" y="305660"/>
                  </a:lnTo>
                  <a:lnTo>
                    <a:pt x="1631495" y="297715"/>
                  </a:lnTo>
                  <a:lnTo>
                    <a:pt x="1639028" y="290961"/>
                  </a:lnTo>
                  <a:lnTo>
                    <a:pt x="1646562" y="284208"/>
                  </a:lnTo>
                  <a:lnTo>
                    <a:pt x="1654492" y="278249"/>
                  </a:lnTo>
                  <a:lnTo>
                    <a:pt x="1662819" y="272291"/>
                  </a:lnTo>
                  <a:lnTo>
                    <a:pt x="1671145" y="267126"/>
                  </a:lnTo>
                  <a:lnTo>
                    <a:pt x="1680265" y="261962"/>
                  </a:lnTo>
                  <a:lnTo>
                    <a:pt x="1689384" y="256798"/>
                  </a:lnTo>
                  <a:lnTo>
                    <a:pt x="1698504" y="252825"/>
                  </a:lnTo>
                  <a:lnTo>
                    <a:pt x="1708020" y="248853"/>
                  </a:lnTo>
                  <a:lnTo>
                    <a:pt x="1717536" y="245675"/>
                  </a:lnTo>
                  <a:lnTo>
                    <a:pt x="1727845" y="242894"/>
                  </a:lnTo>
                  <a:lnTo>
                    <a:pt x="1738154" y="240511"/>
                  </a:lnTo>
                  <a:lnTo>
                    <a:pt x="1748463" y="238922"/>
                  </a:lnTo>
                  <a:lnTo>
                    <a:pt x="1758772" y="237333"/>
                  </a:lnTo>
                  <a:lnTo>
                    <a:pt x="1769477" y="236538"/>
                  </a:lnTo>
                  <a:close/>
                  <a:moveTo>
                    <a:pt x="1775815" y="217488"/>
                  </a:moveTo>
                  <a:lnTo>
                    <a:pt x="1764301" y="218281"/>
                  </a:lnTo>
                  <a:lnTo>
                    <a:pt x="1752786" y="219472"/>
                  </a:lnTo>
                  <a:lnTo>
                    <a:pt x="1741669" y="221059"/>
                  </a:lnTo>
                  <a:lnTo>
                    <a:pt x="1730154" y="223441"/>
                  </a:lnTo>
                  <a:lnTo>
                    <a:pt x="1718243" y="226219"/>
                  </a:lnTo>
                  <a:lnTo>
                    <a:pt x="1707125" y="229791"/>
                  </a:lnTo>
                  <a:lnTo>
                    <a:pt x="1696405" y="233759"/>
                  </a:lnTo>
                  <a:lnTo>
                    <a:pt x="1685684" y="238125"/>
                  </a:lnTo>
                  <a:lnTo>
                    <a:pt x="1674964" y="243285"/>
                  </a:lnTo>
                  <a:lnTo>
                    <a:pt x="1665038" y="248841"/>
                  </a:lnTo>
                  <a:lnTo>
                    <a:pt x="1655509" y="254794"/>
                  </a:lnTo>
                  <a:lnTo>
                    <a:pt x="1646376" y="261541"/>
                  </a:lnTo>
                  <a:lnTo>
                    <a:pt x="1637641" y="268288"/>
                  </a:lnTo>
                  <a:lnTo>
                    <a:pt x="1628906" y="275035"/>
                  </a:lnTo>
                  <a:lnTo>
                    <a:pt x="1620568" y="282575"/>
                  </a:lnTo>
                  <a:lnTo>
                    <a:pt x="1613024" y="290513"/>
                  </a:lnTo>
                  <a:lnTo>
                    <a:pt x="1605877" y="298847"/>
                  </a:lnTo>
                  <a:lnTo>
                    <a:pt x="1598730" y="307578"/>
                  </a:lnTo>
                  <a:lnTo>
                    <a:pt x="1592377" y="316707"/>
                  </a:lnTo>
                  <a:lnTo>
                    <a:pt x="1586025" y="325835"/>
                  </a:lnTo>
                  <a:lnTo>
                    <a:pt x="1580466" y="334963"/>
                  </a:lnTo>
                  <a:lnTo>
                    <a:pt x="1575304" y="344885"/>
                  </a:lnTo>
                  <a:lnTo>
                    <a:pt x="1570937" y="355203"/>
                  </a:lnTo>
                  <a:lnTo>
                    <a:pt x="1566569" y="365125"/>
                  </a:lnTo>
                  <a:lnTo>
                    <a:pt x="1562995" y="375444"/>
                  </a:lnTo>
                  <a:lnTo>
                    <a:pt x="1559819" y="385763"/>
                  </a:lnTo>
                  <a:lnTo>
                    <a:pt x="1557039" y="396875"/>
                  </a:lnTo>
                  <a:lnTo>
                    <a:pt x="1555054" y="407988"/>
                  </a:lnTo>
                  <a:lnTo>
                    <a:pt x="1553466" y="418703"/>
                  </a:lnTo>
                  <a:lnTo>
                    <a:pt x="1552275" y="429816"/>
                  </a:lnTo>
                  <a:lnTo>
                    <a:pt x="1551481" y="440929"/>
                  </a:lnTo>
                  <a:lnTo>
                    <a:pt x="1551481" y="452438"/>
                  </a:lnTo>
                  <a:lnTo>
                    <a:pt x="1552275" y="463947"/>
                  </a:lnTo>
                  <a:lnTo>
                    <a:pt x="1553466" y="475060"/>
                  </a:lnTo>
                  <a:lnTo>
                    <a:pt x="1555054" y="486569"/>
                  </a:lnTo>
                  <a:lnTo>
                    <a:pt x="1557437" y="498079"/>
                  </a:lnTo>
                  <a:lnTo>
                    <a:pt x="1560216" y="509588"/>
                  </a:lnTo>
                  <a:lnTo>
                    <a:pt x="1563789" y="520700"/>
                  </a:lnTo>
                  <a:lnTo>
                    <a:pt x="1567760" y="531416"/>
                  </a:lnTo>
                  <a:lnTo>
                    <a:pt x="1572525" y="542529"/>
                  </a:lnTo>
                  <a:lnTo>
                    <a:pt x="1577290" y="552847"/>
                  </a:lnTo>
                  <a:lnTo>
                    <a:pt x="1582848" y="562769"/>
                  </a:lnTo>
                  <a:lnTo>
                    <a:pt x="1589201" y="572294"/>
                  </a:lnTo>
                  <a:lnTo>
                    <a:pt x="1595554" y="581819"/>
                  </a:lnTo>
                  <a:lnTo>
                    <a:pt x="1602304" y="590550"/>
                  </a:lnTo>
                  <a:lnTo>
                    <a:pt x="1609451" y="598885"/>
                  </a:lnTo>
                  <a:lnTo>
                    <a:pt x="1616995" y="607219"/>
                  </a:lnTo>
                  <a:lnTo>
                    <a:pt x="1624936" y="614760"/>
                  </a:lnTo>
                  <a:lnTo>
                    <a:pt x="1632877" y="621904"/>
                  </a:lnTo>
                  <a:lnTo>
                    <a:pt x="1642009" y="629047"/>
                  </a:lnTo>
                  <a:lnTo>
                    <a:pt x="1650744" y="635794"/>
                  </a:lnTo>
                  <a:lnTo>
                    <a:pt x="1659876" y="641747"/>
                  </a:lnTo>
                  <a:lnTo>
                    <a:pt x="1669405" y="647304"/>
                  </a:lnTo>
                  <a:lnTo>
                    <a:pt x="1678935" y="652066"/>
                  </a:lnTo>
                  <a:lnTo>
                    <a:pt x="1689258" y="656829"/>
                  </a:lnTo>
                  <a:lnTo>
                    <a:pt x="1699581" y="661194"/>
                  </a:lnTo>
                  <a:lnTo>
                    <a:pt x="1709905" y="664766"/>
                  </a:lnTo>
                  <a:lnTo>
                    <a:pt x="1720228" y="667941"/>
                  </a:lnTo>
                  <a:lnTo>
                    <a:pt x="1731345" y="670719"/>
                  </a:lnTo>
                  <a:lnTo>
                    <a:pt x="1742066" y="673101"/>
                  </a:lnTo>
                  <a:lnTo>
                    <a:pt x="1753183" y="674688"/>
                  </a:lnTo>
                  <a:lnTo>
                    <a:pt x="1764301" y="675879"/>
                  </a:lnTo>
                  <a:lnTo>
                    <a:pt x="1775815" y="676276"/>
                  </a:lnTo>
                  <a:lnTo>
                    <a:pt x="1786932" y="676276"/>
                  </a:lnTo>
                  <a:lnTo>
                    <a:pt x="1798447" y="675879"/>
                  </a:lnTo>
                  <a:lnTo>
                    <a:pt x="1809564" y="674688"/>
                  </a:lnTo>
                  <a:lnTo>
                    <a:pt x="1821476" y="673101"/>
                  </a:lnTo>
                  <a:lnTo>
                    <a:pt x="1832593" y="670322"/>
                  </a:lnTo>
                  <a:lnTo>
                    <a:pt x="1844108" y="667544"/>
                  </a:lnTo>
                  <a:lnTo>
                    <a:pt x="1855225" y="663972"/>
                  </a:lnTo>
                  <a:lnTo>
                    <a:pt x="1866740" y="660004"/>
                  </a:lnTo>
                  <a:lnTo>
                    <a:pt x="1877063" y="655241"/>
                  </a:lnTo>
                  <a:lnTo>
                    <a:pt x="1887386" y="650479"/>
                  </a:lnTo>
                  <a:lnTo>
                    <a:pt x="1897313" y="644922"/>
                  </a:lnTo>
                  <a:lnTo>
                    <a:pt x="1906842" y="638969"/>
                  </a:lnTo>
                  <a:lnTo>
                    <a:pt x="1916371" y="632619"/>
                  </a:lnTo>
                  <a:lnTo>
                    <a:pt x="1925503" y="625872"/>
                  </a:lnTo>
                  <a:lnTo>
                    <a:pt x="1933841" y="618332"/>
                  </a:lnTo>
                  <a:lnTo>
                    <a:pt x="1941782" y="610791"/>
                  </a:lnTo>
                  <a:lnTo>
                    <a:pt x="1949723" y="603250"/>
                  </a:lnTo>
                  <a:lnTo>
                    <a:pt x="1957267" y="594916"/>
                  </a:lnTo>
                  <a:lnTo>
                    <a:pt x="1964017" y="586185"/>
                  </a:lnTo>
                  <a:lnTo>
                    <a:pt x="1970370" y="577057"/>
                  </a:lnTo>
                  <a:lnTo>
                    <a:pt x="1976326" y="567929"/>
                  </a:lnTo>
                  <a:lnTo>
                    <a:pt x="1981884" y="558404"/>
                  </a:lnTo>
                  <a:lnTo>
                    <a:pt x="1987046" y="548879"/>
                  </a:lnTo>
                  <a:lnTo>
                    <a:pt x="1991811" y="538957"/>
                  </a:lnTo>
                  <a:lnTo>
                    <a:pt x="1995781" y="528638"/>
                  </a:lnTo>
                  <a:lnTo>
                    <a:pt x="1999752" y="518319"/>
                  </a:lnTo>
                  <a:lnTo>
                    <a:pt x="2003325" y="507604"/>
                  </a:lnTo>
                  <a:lnTo>
                    <a:pt x="2005708" y="496888"/>
                  </a:lnTo>
                  <a:lnTo>
                    <a:pt x="2008090" y="485775"/>
                  </a:lnTo>
                  <a:lnTo>
                    <a:pt x="2009678" y="475060"/>
                  </a:lnTo>
                  <a:lnTo>
                    <a:pt x="2010869" y="463947"/>
                  </a:lnTo>
                  <a:lnTo>
                    <a:pt x="2011266" y="452835"/>
                  </a:lnTo>
                  <a:lnTo>
                    <a:pt x="2011266" y="441325"/>
                  </a:lnTo>
                  <a:lnTo>
                    <a:pt x="2010869" y="429816"/>
                  </a:lnTo>
                  <a:lnTo>
                    <a:pt x="2009678" y="418703"/>
                  </a:lnTo>
                  <a:lnTo>
                    <a:pt x="2007693" y="407194"/>
                  </a:lnTo>
                  <a:lnTo>
                    <a:pt x="2005311" y="395288"/>
                  </a:lnTo>
                  <a:lnTo>
                    <a:pt x="2002531" y="384175"/>
                  </a:lnTo>
                  <a:lnTo>
                    <a:pt x="1998561" y="373063"/>
                  </a:lnTo>
                  <a:lnTo>
                    <a:pt x="1994590" y="361950"/>
                  </a:lnTo>
                  <a:lnTo>
                    <a:pt x="1990223" y="351632"/>
                  </a:lnTo>
                  <a:lnTo>
                    <a:pt x="1985061" y="340916"/>
                  </a:lnTo>
                  <a:lnTo>
                    <a:pt x="1979899" y="330994"/>
                  </a:lnTo>
                  <a:lnTo>
                    <a:pt x="1973943" y="321469"/>
                  </a:lnTo>
                  <a:lnTo>
                    <a:pt x="1967591" y="312341"/>
                  </a:lnTo>
                  <a:lnTo>
                    <a:pt x="1960841" y="303213"/>
                  </a:lnTo>
                  <a:lnTo>
                    <a:pt x="1953297" y="294482"/>
                  </a:lnTo>
                  <a:lnTo>
                    <a:pt x="1945753" y="286544"/>
                  </a:lnTo>
                  <a:lnTo>
                    <a:pt x="1937812" y="279003"/>
                  </a:lnTo>
                  <a:lnTo>
                    <a:pt x="1929474" y="271860"/>
                  </a:lnTo>
                  <a:lnTo>
                    <a:pt x="1921136" y="264716"/>
                  </a:lnTo>
                  <a:lnTo>
                    <a:pt x="1912004" y="258366"/>
                  </a:lnTo>
                  <a:lnTo>
                    <a:pt x="1902474" y="252016"/>
                  </a:lnTo>
                  <a:lnTo>
                    <a:pt x="1893342" y="246460"/>
                  </a:lnTo>
                  <a:lnTo>
                    <a:pt x="1883416" y="241300"/>
                  </a:lnTo>
                  <a:lnTo>
                    <a:pt x="1873490" y="236935"/>
                  </a:lnTo>
                  <a:lnTo>
                    <a:pt x="1863166" y="232569"/>
                  </a:lnTo>
                  <a:lnTo>
                    <a:pt x="1852843" y="228997"/>
                  </a:lnTo>
                  <a:lnTo>
                    <a:pt x="1842123" y="225822"/>
                  </a:lnTo>
                  <a:lnTo>
                    <a:pt x="1831402" y="223044"/>
                  </a:lnTo>
                  <a:lnTo>
                    <a:pt x="1820682" y="221059"/>
                  </a:lnTo>
                  <a:lnTo>
                    <a:pt x="1809564" y="219472"/>
                  </a:lnTo>
                  <a:lnTo>
                    <a:pt x="1798447" y="218281"/>
                  </a:lnTo>
                  <a:lnTo>
                    <a:pt x="1787330" y="217488"/>
                  </a:lnTo>
                  <a:lnTo>
                    <a:pt x="1775815" y="217488"/>
                  </a:lnTo>
                  <a:close/>
                  <a:moveTo>
                    <a:pt x="1712287" y="0"/>
                  </a:moveTo>
                  <a:lnTo>
                    <a:pt x="1715860" y="0"/>
                  </a:lnTo>
                  <a:lnTo>
                    <a:pt x="1718640" y="397"/>
                  </a:lnTo>
                  <a:lnTo>
                    <a:pt x="1721816" y="1191"/>
                  </a:lnTo>
                  <a:lnTo>
                    <a:pt x="1724198" y="2778"/>
                  </a:lnTo>
                  <a:lnTo>
                    <a:pt x="1726978" y="4366"/>
                  </a:lnTo>
                  <a:lnTo>
                    <a:pt x="1728566" y="6350"/>
                  </a:lnTo>
                  <a:lnTo>
                    <a:pt x="1729757" y="8731"/>
                  </a:lnTo>
                  <a:lnTo>
                    <a:pt x="1730551" y="11112"/>
                  </a:lnTo>
                  <a:lnTo>
                    <a:pt x="1737698" y="39687"/>
                  </a:lnTo>
                  <a:lnTo>
                    <a:pt x="1744448" y="68262"/>
                  </a:lnTo>
                  <a:lnTo>
                    <a:pt x="1744845" y="70644"/>
                  </a:lnTo>
                  <a:lnTo>
                    <a:pt x="1746036" y="73025"/>
                  </a:lnTo>
                  <a:lnTo>
                    <a:pt x="1747227" y="75406"/>
                  </a:lnTo>
                  <a:lnTo>
                    <a:pt x="1748816" y="77391"/>
                  </a:lnTo>
                  <a:lnTo>
                    <a:pt x="1750801" y="78978"/>
                  </a:lnTo>
                  <a:lnTo>
                    <a:pt x="1752786" y="80169"/>
                  </a:lnTo>
                  <a:lnTo>
                    <a:pt x="1755168" y="80962"/>
                  </a:lnTo>
                  <a:lnTo>
                    <a:pt x="1757551" y="81756"/>
                  </a:lnTo>
                  <a:lnTo>
                    <a:pt x="1775815" y="80962"/>
                  </a:lnTo>
                  <a:lnTo>
                    <a:pt x="1793682" y="81359"/>
                  </a:lnTo>
                  <a:lnTo>
                    <a:pt x="1811550" y="82153"/>
                  </a:lnTo>
                  <a:lnTo>
                    <a:pt x="1829814" y="84137"/>
                  </a:lnTo>
                  <a:lnTo>
                    <a:pt x="1847284" y="86916"/>
                  </a:lnTo>
                  <a:lnTo>
                    <a:pt x="1865152" y="90487"/>
                  </a:lnTo>
                  <a:lnTo>
                    <a:pt x="1882225" y="94853"/>
                  </a:lnTo>
                  <a:lnTo>
                    <a:pt x="1899298" y="100012"/>
                  </a:lnTo>
                  <a:lnTo>
                    <a:pt x="1902077" y="100409"/>
                  </a:lnTo>
                  <a:lnTo>
                    <a:pt x="1904460" y="100012"/>
                  </a:lnTo>
                  <a:lnTo>
                    <a:pt x="1906842" y="99616"/>
                  </a:lnTo>
                  <a:lnTo>
                    <a:pt x="1908827" y="98425"/>
                  </a:lnTo>
                  <a:lnTo>
                    <a:pt x="1911606" y="97234"/>
                  </a:lnTo>
                  <a:lnTo>
                    <a:pt x="1913195" y="95250"/>
                  </a:lnTo>
                  <a:lnTo>
                    <a:pt x="1914783" y="93266"/>
                  </a:lnTo>
                  <a:lnTo>
                    <a:pt x="1915974" y="91281"/>
                  </a:lnTo>
                  <a:lnTo>
                    <a:pt x="1944165" y="39687"/>
                  </a:lnTo>
                  <a:lnTo>
                    <a:pt x="1945356" y="37306"/>
                  </a:lnTo>
                  <a:lnTo>
                    <a:pt x="1947341" y="35322"/>
                  </a:lnTo>
                  <a:lnTo>
                    <a:pt x="1949326" y="34131"/>
                  </a:lnTo>
                  <a:lnTo>
                    <a:pt x="1952106" y="32941"/>
                  </a:lnTo>
                  <a:lnTo>
                    <a:pt x="1954885" y="32147"/>
                  </a:lnTo>
                  <a:lnTo>
                    <a:pt x="1958061" y="32147"/>
                  </a:lnTo>
                  <a:lnTo>
                    <a:pt x="1961238" y="32544"/>
                  </a:lnTo>
                  <a:lnTo>
                    <a:pt x="1964414" y="33734"/>
                  </a:lnTo>
                  <a:lnTo>
                    <a:pt x="1975532" y="38894"/>
                  </a:lnTo>
                  <a:lnTo>
                    <a:pt x="1986252" y="44053"/>
                  </a:lnTo>
                  <a:lnTo>
                    <a:pt x="1996972" y="50006"/>
                  </a:lnTo>
                  <a:lnTo>
                    <a:pt x="2008090" y="55959"/>
                  </a:lnTo>
                  <a:lnTo>
                    <a:pt x="2018413" y="61912"/>
                  </a:lnTo>
                  <a:lnTo>
                    <a:pt x="2028737" y="68659"/>
                  </a:lnTo>
                  <a:lnTo>
                    <a:pt x="2039060" y="75803"/>
                  </a:lnTo>
                  <a:lnTo>
                    <a:pt x="2049383" y="82550"/>
                  </a:lnTo>
                  <a:lnTo>
                    <a:pt x="2051765" y="84931"/>
                  </a:lnTo>
                  <a:lnTo>
                    <a:pt x="2053751" y="87312"/>
                  </a:lnTo>
                  <a:lnTo>
                    <a:pt x="2054942" y="90091"/>
                  </a:lnTo>
                  <a:lnTo>
                    <a:pt x="2055736" y="92472"/>
                  </a:lnTo>
                  <a:lnTo>
                    <a:pt x="2056133" y="95250"/>
                  </a:lnTo>
                  <a:lnTo>
                    <a:pt x="2056133" y="98028"/>
                  </a:lnTo>
                  <a:lnTo>
                    <a:pt x="2055339" y="100409"/>
                  </a:lnTo>
                  <a:lnTo>
                    <a:pt x="2054148" y="102791"/>
                  </a:lnTo>
                  <a:lnTo>
                    <a:pt x="2038663" y="128191"/>
                  </a:lnTo>
                  <a:lnTo>
                    <a:pt x="2023575" y="153194"/>
                  </a:lnTo>
                  <a:lnTo>
                    <a:pt x="2021987" y="155178"/>
                  </a:lnTo>
                  <a:lnTo>
                    <a:pt x="2021193" y="157559"/>
                  </a:lnTo>
                  <a:lnTo>
                    <a:pt x="2020398" y="159941"/>
                  </a:lnTo>
                  <a:lnTo>
                    <a:pt x="2020398" y="162322"/>
                  </a:lnTo>
                  <a:lnTo>
                    <a:pt x="2020398" y="164703"/>
                  </a:lnTo>
                  <a:lnTo>
                    <a:pt x="2021193" y="167481"/>
                  </a:lnTo>
                  <a:lnTo>
                    <a:pt x="2022384" y="169863"/>
                  </a:lnTo>
                  <a:lnTo>
                    <a:pt x="2023575" y="171847"/>
                  </a:lnTo>
                  <a:lnTo>
                    <a:pt x="2036678" y="184150"/>
                  </a:lnTo>
                  <a:lnTo>
                    <a:pt x="2049383" y="196850"/>
                  </a:lnTo>
                  <a:lnTo>
                    <a:pt x="2061295" y="210344"/>
                  </a:lnTo>
                  <a:lnTo>
                    <a:pt x="2072809" y="224234"/>
                  </a:lnTo>
                  <a:lnTo>
                    <a:pt x="2083133" y="238919"/>
                  </a:lnTo>
                  <a:lnTo>
                    <a:pt x="2092662" y="253603"/>
                  </a:lnTo>
                  <a:lnTo>
                    <a:pt x="2102191" y="269478"/>
                  </a:lnTo>
                  <a:lnTo>
                    <a:pt x="2110529" y="284956"/>
                  </a:lnTo>
                  <a:lnTo>
                    <a:pt x="2112514" y="286941"/>
                  </a:lnTo>
                  <a:lnTo>
                    <a:pt x="2114102" y="288528"/>
                  </a:lnTo>
                  <a:lnTo>
                    <a:pt x="2116485" y="289719"/>
                  </a:lnTo>
                  <a:lnTo>
                    <a:pt x="2118867" y="290513"/>
                  </a:lnTo>
                  <a:lnTo>
                    <a:pt x="2121249" y="290910"/>
                  </a:lnTo>
                  <a:lnTo>
                    <a:pt x="2123632" y="291307"/>
                  </a:lnTo>
                  <a:lnTo>
                    <a:pt x="2126014" y="290910"/>
                  </a:lnTo>
                  <a:lnTo>
                    <a:pt x="2128396" y="290116"/>
                  </a:lnTo>
                  <a:lnTo>
                    <a:pt x="2156984" y="281781"/>
                  </a:lnTo>
                  <a:lnTo>
                    <a:pt x="2185572" y="273844"/>
                  </a:lnTo>
                  <a:lnTo>
                    <a:pt x="2187954" y="273447"/>
                  </a:lnTo>
                  <a:lnTo>
                    <a:pt x="2190733" y="273050"/>
                  </a:lnTo>
                  <a:lnTo>
                    <a:pt x="2193116" y="273844"/>
                  </a:lnTo>
                  <a:lnTo>
                    <a:pt x="2195498" y="274638"/>
                  </a:lnTo>
                  <a:lnTo>
                    <a:pt x="2197880" y="276225"/>
                  </a:lnTo>
                  <a:lnTo>
                    <a:pt x="2200263" y="278210"/>
                  </a:lnTo>
                  <a:lnTo>
                    <a:pt x="2202248" y="280988"/>
                  </a:lnTo>
                  <a:lnTo>
                    <a:pt x="2203439" y="283766"/>
                  </a:lnTo>
                  <a:lnTo>
                    <a:pt x="2207807" y="295275"/>
                  </a:lnTo>
                  <a:lnTo>
                    <a:pt x="2211777" y="307182"/>
                  </a:lnTo>
                  <a:lnTo>
                    <a:pt x="2215350" y="318691"/>
                  </a:lnTo>
                  <a:lnTo>
                    <a:pt x="2218527" y="330200"/>
                  </a:lnTo>
                  <a:lnTo>
                    <a:pt x="2221703" y="342107"/>
                  </a:lnTo>
                  <a:lnTo>
                    <a:pt x="2224086" y="354410"/>
                  </a:lnTo>
                  <a:lnTo>
                    <a:pt x="2226468" y="366316"/>
                  </a:lnTo>
                  <a:lnTo>
                    <a:pt x="2228850" y="378222"/>
                  </a:lnTo>
                  <a:lnTo>
                    <a:pt x="2228850" y="381397"/>
                  </a:lnTo>
                  <a:lnTo>
                    <a:pt x="2228453" y="384572"/>
                  </a:lnTo>
                  <a:lnTo>
                    <a:pt x="2227659" y="387350"/>
                  </a:lnTo>
                  <a:lnTo>
                    <a:pt x="2226468" y="390128"/>
                  </a:lnTo>
                  <a:lnTo>
                    <a:pt x="2224880" y="392113"/>
                  </a:lnTo>
                  <a:lnTo>
                    <a:pt x="2222894" y="393700"/>
                  </a:lnTo>
                  <a:lnTo>
                    <a:pt x="2220512" y="394891"/>
                  </a:lnTo>
                  <a:lnTo>
                    <a:pt x="2217733" y="396082"/>
                  </a:lnTo>
                  <a:lnTo>
                    <a:pt x="2189542" y="403225"/>
                  </a:lnTo>
                  <a:lnTo>
                    <a:pt x="2160557" y="409972"/>
                  </a:lnTo>
                  <a:lnTo>
                    <a:pt x="2158175" y="410766"/>
                  </a:lnTo>
                  <a:lnTo>
                    <a:pt x="2155793" y="411560"/>
                  </a:lnTo>
                  <a:lnTo>
                    <a:pt x="2153808" y="412750"/>
                  </a:lnTo>
                  <a:lnTo>
                    <a:pt x="2151822" y="414338"/>
                  </a:lnTo>
                  <a:lnTo>
                    <a:pt x="2150234" y="416322"/>
                  </a:lnTo>
                  <a:lnTo>
                    <a:pt x="2149043" y="418307"/>
                  </a:lnTo>
                  <a:lnTo>
                    <a:pt x="2148249" y="420688"/>
                  </a:lnTo>
                  <a:lnTo>
                    <a:pt x="2147852" y="423069"/>
                  </a:lnTo>
                  <a:lnTo>
                    <a:pt x="2148249" y="440929"/>
                  </a:lnTo>
                  <a:lnTo>
                    <a:pt x="2147852" y="459185"/>
                  </a:lnTo>
                  <a:lnTo>
                    <a:pt x="2147058" y="477044"/>
                  </a:lnTo>
                  <a:lnTo>
                    <a:pt x="2145072" y="494904"/>
                  </a:lnTo>
                  <a:lnTo>
                    <a:pt x="2142293" y="512763"/>
                  </a:lnTo>
                  <a:lnTo>
                    <a:pt x="2138323" y="530225"/>
                  </a:lnTo>
                  <a:lnTo>
                    <a:pt x="2133955" y="547688"/>
                  </a:lnTo>
                  <a:lnTo>
                    <a:pt x="2128793" y="564754"/>
                  </a:lnTo>
                  <a:lnTo>
                    <a:pt x="2128396" y="567135"/>
                  </a:lnTo>
                  <a:lnTo>
                    <a:pt x="2128793" y="569913"/>
                  </a:lnTo>
                  <a:lnTo>
                    <a:pt x="2129190" y="572294"/>
                  </a:lnTo>
                  <a:lnTo>
                    <a:pt x="2130382" y="574279"/>
                  </a:lnTo>
                  <a:lnTo>
                    <a:pt x="2131573" y="576263"/>
                  </a:lnTo>
                  <a:lnTo>
                    <a:pt x="2133558" y="578247"/>
                  </a:lnTo>
                  <a:lnTo>
                    <a:pt x="2135543" y="580232"/>
                  </a:lnTo>
                  <a:lnTo>
                    <a:pt x="2137926" y="581025"/>
                  </a:lnTo>
                  <a:lnTo>
                    <a:pt x="2189542" y="609600"/>
                  </a:lnTo>
                  <a:lnTo>
                    <a:pt x="2191924" y="610791"/>
                  </a:lnTo>
                  <a:lnTo>
                    <a:pt x="2193910" y="612379"/>
                  </a:lnTo>
                  <a:lnTo>
                    <a:pt x="2195498" y="614760"/>
                  </a:lnTo>
                  <a:lnTo>
                    <a:pt x="2196292" y="617141"/>
                  </a:lnTo>
                  <a:lnTo>
                    <a:pt x="2197086" y="619919"/>
                  </a:lnTo>
                  <a:lnTo>
                    <a:pt x="2197086" y="623094"/>
                  </a:lnTo>
                  <a:lnTo>
                    <a:pt x="2196689" y="626666"/>
                  </a:lnTo>
                  <a:lnTo>
                    <a:pt x="2195498" y="629841"/>
                  </a:lnTo>
                  <a:lnTo>
                    <a:pt x="2190336" y="640557"/>
                  </a:lnTo>
                  <a:lnTo>
                    <a:pt x="2184778" y="651669"/>
                  </a:lnTo>
                  <a:lnTo>
                    <a:pt x="2178822" y="662385"/>
                  </a:lnTo>
                  <a:lnTo>
                    <a:pt x="2173263" y="673101"/>
                  </a:lnTo>
                  <a:lnTo>
                    <a:pt x="2166910" y="683816"/>
                  </a:lnTo>
                  <a:lnTo>
                    <a:pt x="2160557" y="693738"/>
                  </a:lnTo>
                  <a:lnTo>
                    <a:pt x="2153808" y="704057"/>
                  </a:lnTo>
                  <a:lnTo>
                    <a:pt x="2146661" y="713979"/>
                  </a:lnTo>
                  <a:lnTo>
                    <a:pt x="2144278" y="716360"/>
                  </a:lnTo>
                  <a:lnTo>
                    <a:pt x="2141896" y="718741"/>
                  </a:lnTo>
                  <a:lnTo>
                    <a:pt x="2138720" y="719932"/>
                  </a:lnTo>
                  <a:lnTo>
                    <a:pt x="2136337" y="721122"/>
                  </a:lnTo>
                  <a:lnTo>
                    <a:pt x="2133558" y="721519"/>
                  </a:lnTo>
                  <a:lnTo>
                    <a:pt x="2130779" y="721122"/>
                  </a:lnTo>
                  <a:lnTo>
                    <a:pt x="2128396" y="720329"/>
                  </a:lnTo>
                  <a:lnTo>
                    <a:pt x="2126014" y="719138"/>
                  </a:lnTo>
                  <a:lnTo>
                    <a:pt x="2101000" y="703660"/>
                  </a:lnTo>
                  <a:lnTo>
                    <a:pt x="2075589" y="688579"/>
                  </a:lnTo>
                  <a:lnTo>
                    <a:pt x="2073603" y="686991"/>
                  </a:lnTo>
                  <a:lnTo>
                    <a:pt x="2071221" y="686197"/>
                  </a:lnTo>
                  <a:lnTo>
                    <a:pt x="2068839" y="685801"/>
                  </a:lnTo>
                  <a:lnTo>
                    <a:pt x="2066456" y="685404"/>
                  </a:lnTo>
                  <a:lnTo>
                    <a:pt x="2064074" y="685801"/>
                  </a:lnTo>
                  <a:lnTo>
                    <a:pt x="2061692" y="686197"/>
                  </a:lnTo>
                  <a:lnTo>
                    <a:pt x="2059309" y="687388"/>
                  </a:lnTo>
                  <a:lnTo>
                    <a:pt x="2057324" y="688579"/>
                  </a:lnTo>
                  <a:lnTo>
                    <a:pt x="2044619" y="701676"/>
                  </a:lnTo>
                  <a:lnTo>
                    <a:pt x="2031913" y="713979"/>
                  </a:lnTo>
                  <a:lnTo>
                    <a:pt x="2018413" y="726282"/>
                  </a:lnTo>
                  <a:lnTo>
                    <a:pt x="2004913" y="737791"/>
                  </a:lnTo>
                  <a:lnTo>
                    <a:pt x="1989826" y="748110"/>
                  </a:lnTo>
                  <a:lnTo>
                    <a:pt x="1974738" y="757635"/>
                  </a:lnTo>
                  <a:lnTo>
                    <a:pt x="1959650" y="767160"/>
                  </a:lnTo>
                  <a:lnTo>
                    <a:pt x="1943371" y="775494"/>
                  </a:lnTo>
                  <a:lnTo>
                    <a:pt x="1941385" y="777082"/>
                  </a:lnTo>
                  <a:lnTo>
                    <a:pt x="1939797" y="779066"/>
                  </a:lnTo>
                  <a:lnTo>
                    <a:pt x="1938606" y="781447"/>
                  </a:lnTo>
                  <a:lnTo>
                    <a:pt x="1937812" y="783432"/>
                  </a:lnTo>
                  <a:lnTo>
                    <a:pt x="1937415" y="785813"/>
                  </a:lnTo>
                  <a:lnTo>
                    <a:pt x="1937018" y="788591"/>
                  </a:lnTo>
                  <a:lnTo>
                    <a:pt x="1937415" y="790972"/>
                  </a:lnTo>
                  <a:lnTo>
                    <a:pt x="1938209" y="793354"/>
                  </a:lnTo>
                  <a:lnTo>
                    <a:pt x="1946547" y="821532"/>
                  </a:lnTo>
                  <a:lnTo>
                    <a:pt x="1954488" y="849710"/>
                  </a:lnTo>
                  <a:lnTo>
                    <a:pt x="1955282" y="852488"/>
                  </a:lnTo>
                  <a:lnTo>
                    <a:pt x="1955282" y="854869"/>
                  </a:lnTo>
                  <a:lnTo>
                    <a:pt x="1954885" y="858044"/>
                  </a:lnTo>
                  <a:lnTo>
                    <a:pt x="1953694" y="860426"/>
                  </a:lnTo>
                  <a:lnTo>
                    <a:pt x="1952106" y="862807"/>
                  </a:lnTo>
                  <a:lnTo>
                    <a:pt x="1950120" y="864791"/>
                  </a:lnTo>
                  <a:lnTo>
                    <a:pt x="1947341" y="866776"/>
                  </a:lnTo>
                  <a:lnTo>
                    <a:pt x="1944562" y="868363"/>
                  </a:lnTo>
                  <a:lnTo>
                    <a:pt x="1933047" y="872332"/>
                  </a:lnTo>
                  <a:lnTo>
                    <a:pt x="1921533" y="876301"/>
                  </a:lnTo>
                  <a:lnTo>
                    <a:pt x="1910018" y="879873"/>
                  </a:lnTo>
                  <a:lnTo>
                    <a:pt x="1898107" y="883444"/>
                  </a:lnTo>
                  <a:lnTo>
                    <a:pt x="1886195" y="886223"/>
                  </a:lnTo>
                  <a:lnTo>
                    <a:pt x="1874284" y="889001"/>
                  </a:lnTo>
                  <a:lnTo>
                    <a:pt x="1861975" y="891382"/>
                  </a:lnTo>
                  <a:lnTo>
                    <a:pt x="1850064" y="893366"/>
                  </a:lnTo>
                  <a:lnTo>
                    <a:pt x="1846887" y="893763"/>
                  </a:lnTo>
                  <a:lnTo>
                    <a:pt x="1843711" y="893366"/>
                  </a:lnTo>
                  <a:lnTo>
                    <a:pt x="1840931" y="892176"/>
                  </a:lnTo>
                  <a:lnTo>
                    <a:pt x="1838152" y="890985"/>
                  </a:lnTo>
                  <a:lnTo>
                    <a:pt x="1836167" y="889398"/>
                  </a:lnTo>
                  <a:lnTo>
                    <a:pt x="1834182" y="887413"/>
                  </a:lnTo>
                  <a:lnTo>
                    <a:pt x="1832990" y="885032"/>
                  </a:lnTo>
                  <a:lnTo>
                    <a:pt x="1832593" y="882651"/>
                  </a:lnTo>
                  <a:lnTo>
                    <a:pt x="1825049" y="853679"/>
                  </a:lnTo>
                  <a:lnTo>
                    <a:pt x="1818300" y="825501"/>
                  </a:lnTo>
                  <a:lnTo>
                    <a:pt x="1817902" y="823119"/>
                  </a:lnTo>
                  <a:lnTo>
                    <a:pt x="1816711" y="820738"/>
                  </a:lnTo>
                  <a:lnTo>
                    <a:pt x="1815520" y="818357"/>
                  </a:lnTo>
                  <a:lnTo>
                    <a:pt x="1813535" y="816769"/>
                  </a:lnTo>
                  <a:lnTo>
                    <a:pt x="1811947" y="815182"/>
                  </a:lnTo>
                  <a:lnTo>
                    <a:pt x="1809564" y="813991"/>
                  </a:lnTo>
                  <a:lnTo>
                    <a:pt x="1807182" y="812801"/>
                  </a:lnTo>
                  <a:lnTo>
                    <a:pt x="1804800" y="812404"/>
                  </a:lnTo>
                  <a:lnTo>
                    <a:pt x="1786932" y="813197"/>
                  </a:lnTo>
                  <a:lnTo>
                    <a:pt x="1769065" y="812801"/>
                  </a:lnTo>
                  <a:lnTo>
                    <a:pt x="1751198" y="812007"/>
                  </a:lnTo>
                  <a:lnTo>
                    <a:pt x="1733331" y="810022"/>
                  </a:lnTo>
                  <a:lnTo>
                    <a:pt x="1715463" y="806847"/>
                  </a:lnTo>
                  <a:lnTo>
                    <a:pt x="1697993" y="803276"/>
                  </a:lnTo>
                  <a:lnTo>
                    <a:pt x="1680523" y="798513"/>
                  </a:lnTo>
                  <a:lnTo>
                    <a:pt x="1663053" y="793354"/>
                  </a:lnTo>
                  <a:lnTo>
                    <a:pt x="1660670" y="793354"/>
                  </a:lnTo>
                  <a:lnTo>
                    <a:pt x="1658288" y="793751"/>
                  </a:lnTo>
                  <a:lnTo>
                    <a:pt x="1655906" y="794147"/>
                  </a:lnTo>
                  <a:lnTo>
                    <a:pt x="1653523" y="795338"/>
                  </a:lnTo>
                  <a:lnTo>
                    <a:pt x="1651538" y="796529"/>
                  </a:lnTo>
                  <a:lnTo>
                    <a:pt x="1649553" y="798116"/>
                  </a:lnTo>
                  <a:lnTo>
                    <a:pt x="1648362" y="800101"/>
                  </a:lnTo>
                  <a:lnTo>
                    <a:pt x="1647171" y="802482"/>
                  </a:lnTo>
                  <a:lnTo>
                    <a:pt x="1618186" y="854076"/>
                  </a:lnTo>
                  <a:lnTo>
                    <a:pt x="1616995" y="856854"/>
                  </a:lnTo>
                  <a:lnTo>
                    <a:pt x="1615406" y="858838"/>
                  </a:lnTo>
                  <a:lnTo>
                    <a:pt x="1613024" y="860029"/>
                  </a:lnTo>
                  <a:lnTo>
                    <a:pt x="1610642" y="861219"/>
                  </a:lnTo>
                  <a:lnTo>
                    <a:pt x="1607862" y="861616"/>
                  </a:lnTo>
                  <a:lnTo>
                    <a:pt x="1604686" y="861616"/>
                  </a:lnTo>
                  <a:lnTo>
                    <a:pt x="1601510" y="861219"/>
                  </a:lnTo>
                  <a:lnTo>
                    <a:pt x="1598333" y="860426"/>
                  </a:lnTo>
                  <a:lnTo>
                    <a:pt x="1587216" y="854869"/>
                  </a:lnTo>
                  <a:lnTo>
                    <a:pt x="1576098" y="849313"/>
                  </a:lnTo>
                  <a:lnTo>
                    <a:pt x="1565378" y="843757"/>
                  </a:lnTo>
                  <a:lnTo>
                    <a:pt x="1555054" y="837804"/>
                  </a:lnTo>
                  <a:lnTo>
                    <a:pt x="1544334" y="831454"/>
                  </a:lnTo>
                  <a:lnTo>
                    <a:pt x="1533613" y="825104"/>
                  </a:lnTo>
                  <a:lnTo>
                    <a:pt x="1523687" y="818357"/>
                  </a:lnTo>
                  <a:lnTo>
                    <a:pt x="1513761" y="811213"/>
                  </a:lnTo>
                  <a:lnTo>
                    <a:pt x="1511379" y="808832"/>
                  </a:lnTo>
                  <a:lnTo>
                    <a:pt x="1509393" y="806451"/>
                  </a:lnTo>
                  <a:lnTo>
                    <a:pt x="1507805" y="803672"/>
                  </a:lnTo>
                  <a:lnTo>
                    <a:pt x="1507011" y="800894"/>
                  </a:lnTo>
                  <a:lnTo>
                    <a:pt x="1506614" y="798116"/>
                  </a:lnTo>
                  <a:lnTo>
                    <a:pt x="1507011" y="795735"/>
                  </a:lnTo>
                  <a:lnTo>
                    <a:pt x="1507408" y="793354"/>
                  </a:lnTo>
                  <a:lnTo>
                    <a:pt x="1508996" y="790972"/>
                  </a:lnTo>
                  <a:lnTo>
                    <a:pt x="1523687" y="765969"/>
                  </a:lnTo>
                  <a:lnTo>
                    <a:pt x="1539172" y="740569"/>
                  </a:lnTo>
                  <a:lnTo>
                    <a:pt x="1540363" y="738585"/>
                  </a:lnTo>
                  <a:lnTo>
                    <a:pt x="1541554" y="736204"/>
                  </a:lnTo>
                  <a:lnTo>
                    <a:pt x="1542349" y="733822"/>
                  </a:lnTo>
                  <a:lnTo>
                    <a:pt x="1542746" y="731441"/>
                  </a:lnTo>
                  <a:lnTo>
                    <a:pt x="1542349" y="729060"/>
                  </a:lnTo>
                  <a:lnTo>
                    <a:pt x="1541554" y="726679"/>
                  </a:lnTo>
                  <a:lnTo>
                    <a:pt x="1540363" y="724297"/>
                  </a:lnTo>
                  <a:lnTo>
                    <a:pt x="1539172" y="722313"/>
                  </a:lnTo>
                  <a:lnTo>
                    <a:pt x="1526069" y="709613"/>
                  </a:lnTo>
                  <a:lnTo>
                    <a:pt x="1513364" y="696913"/>
                  </a:lnTo>
                  <a:lnTo>
                    <a:pt x="1501849" y="683419"/>
                  </a:lnTo>
                  <a:lnTo>
                    <a:pt x="1489938" y="669529"/>
                  </a:lnTo>
                  <a:lnTo>
                    <a:pt x="1479615" y="654844"/>
                  </a:lnTo>
                  <a:lnTo>
                    <a:pt x="1470085" y="640160"/>
                  </a:lnTo>
                  <a:lnTo>
                    <a:pt x="1460953" y="624285"/>
                  </a:lnTo>
                  <a:lnTo>
                    <a:pt x="1452218" y="608410"/>
                  </a:lnTo>
                  <a:lnTo>
                    <a:pt x="1450630" y="606822"/>
                  </a:lnTo>
                  <a:lnTo>
                    <a:pt x="1448247" y="605235"/>
                  </a:lnTo>
                  <a:lnTo>
                    <a:pt x="1446262" y="604044"/>
                  </a:lnTo>
                  <a:lnTo>
                    <a:pt x="1443880" y="602854"/>
                  </a:lnTo>
                  <a:lnTo>
                    <a:pt x="1441498" y="602457"/>
                  </a:lnTo>
                  <a:lnTo>
                    <a:pt x="1439115" y="602457"/>
                  </a:lnTo>
                  <a:lnTo>
                    <a:pt x="1436733" y="602854"/>
                  </a:lnTo>
                  <a:lnTo>
                    <a:pt x="1433954" y="603647"/>
                  </a:lnTo>
                  <a:lnTo>
                    <a:pt x="1406160" y="611982"/>
                  </a:lnTo>
                  <a:lnTo>
                    <a:pt x="1377572" y="619522"/>
                  </a:lnTo>
                  <a:lnTo>
                    <a:pt x="1375190" y="620316"/>
                  </a:lnTo>
                  <a:lnTo>
                    <a:pt x="1372411" y="620713"/>
                  </a:lnTo>
                  <a:lnTo>
                    <a:pt x="1369631" y="619919"/>
                  </a:lnTo>
                  <a:lnTo>
                    <a:pt x="1367249" y="619126"/>
                  </a:lnTo>
                  <a:lnTo>
                    <a:pt x="1364867" y="617538"/>
                  </a:lnTo>
                  <a:lnTo>
                    <a:pt x="1362882" y="615157"/>
                  </a:lnTo>
                  <a:lnTo>
                    <a:pt x="1360896" y="612775"/>
                  </a:lnTo>
                  <a:lnTo>
                    <a:pt x="1359308" y="609600"/>
                  </a:lnTo>
                  <a:lnTo>
                    <a:pt x="1354941" y="598488"/>
                  </a:lnTo>
                  <a:lnTo>
                    <a:pt x="1350970" y="586979"/>
                  </a:lnTo>
                  <a:lnTo>
                    <a:pt x="1347397" y="575072"/>
                  </a:lnTo>
                  <a:lnTo>
                    <a:pt x="1343823" y="563166"/>
                  </a:lnTo>
                  <a:lnTo>
                    <a:pt x="1341044" y="551657"/>
                  </a:lnTo>
                  <a:lnTo>
                    <a:pt x="1338264" y="539750"/>
                  </a:lnTo>
                  <a:lnTo>
                    <a:pt x="1335882" y="527447"/>
                  </a:lnTo>
                  <a:lnTo>
                    <a:pt x="1333897" y="515541"/>
                  </a:lnTo>
                  <a:lnTo>
                    <a:pt x="1333500" y="512366"/>
                  </a:lnTo>
                  <a:lnTo>
                    <a:pt x="1333897" y="509191"/>
                  </a:lnTo>
                  <a:lnTo>
                    <a:pt x="1335088" y="506413"/>
                  </a:lnTo>
                  <a:lnTo>
                    <a:pt x="1336279" y="503635"/>
                  </a:lnTo>
                  <a:lnTo>
                    <a:pt x="1337867" y="501650"/>
                  </a:lnTo>
                  <a:lnTo>
                    <a:pt x="1339853" y="499666"/>
                  </a:lnTo>
                  <a:lnTo>
                    <a:pt x="1342235" y="498475"/>
                  </a:lnTo>
                  <a:lnTo>
                    <a:pt x="1345014" y="498079"/>
                  </a:lnTo>
                  <a:lnTo>
                    <a:pt x="1373602" y="490538"/>
                  </a:lnTo>
                  <a:lnTo>
                    <a:pt x="1401793" y="483394"/>
                  </a:lnTo>
                  <a:lnTo>
                    <a:pt x="1404969" y="482997"/>
                  </a:lnTo>
                  <a:lnTo>
                    <a:pt x="1407351" y="482204"/>
                  </a:lnTo>
                  <a:lnTo>
                    <a:pt x="1409336" y="481013"/>
                  </a:lnTo>
                  <a:lnTo>
                    <a:pt x="1411322" y="479029"/>
                  </a:lnTo>
                  <a:lnTo>
                    <a:pt x="1412513" y="477441"/>
                  </a:lnTo>
                  <a:lnTo>
                    <a:pt x="1414101" y="475060"/>
                  </a:lnTo>
                  <a:lnTo>
                    <a:pt x="1414895" y="473075"/>
                  </a:lnTo>
                  <a:lnTo>
                    <a:pt x="1415292" y="470297"/>
                  </a:lnTo>
                  <a:lnTo>
                    <a:pt x="1414895" y="452835"/>
                  </a:lnTo>
                  <a:lnTo>
                    <a:pt x="1414895" y="434579"/>
                  </a:lnTo>
                  <a:lnTo>
                    <a:pt x="1416086" y="416719"/>
                  </a:lnTo>
                  <a:lnTo>
                    <a:pt x="1417675" y="398860"/>
                  </a:lnTo>
                  <a:lnTo>
                    <a:pt x="1420454" y="381000"/>
                  </a:lnTo>
                  <a:lnTo>
                    <a:pt x="1424424" y="363538"/>
                  </a:lnTo>
                  <a:lnTo>
                    <a:pt x="1428792" y="346075"/>
                  </a:lnTo>
                  <a:lnTo>
                    <a:pt x="1433954" y="329010"/>
                  </a:lnTo>
                  <a:lnTo>
                    <a:pt x="1434351" y="326232"/>
                  </a:lnTo>
                  <a:lnTo>
                    <a:pt x="1433954" y="323850"/>
                  </a:lnTo>
                  <a:lnTo>
                    <a:pt x="1433160" y="321469"/>
                  </a:lnTo>
                  <a:lnTo>
                    <a:pt x="1432365" y="319485"/>
                  </a:lnTo>
                  <a:lnTo>
                    <a:pt x="1430777" y="317103"/>
                  </a:lnTo>
                  <a:lnTo>
                    <a:pt x="1429189" y="315516"/>
                  </a:lnTo>
                  <a:lnTo>
                    <a:pt x="1427204" y="313928"/>
                  </a:lnTo>
                  <a:lnTo>
                    <a:pt x="1424821" y="312738"/>
                  </a:lnTo>
                  <a:lnTo>
                    <a:pt x="1373205" y="284163"/>
                  </a:lnTo>
                  <a:lnTo>
                    <a:pt x="1370823" y="282972"/>
                  </a:lnTo>
                  <a:lnTo>
                    <a:pt x="1369234" y="280988"/>
                  </a:lnTo>
                  <a:lnTo>
                    <a:pt x="1367646" y="279003"/>
                  </a:lnTo>
                  <a:lnTo>
                    <a:pt x="1366455" y="276225"/>
                  </a:lnTo>
                  <a:lnTo>
                    <a:pt x="1366058" y="273447"/>
                  </a:lnTo>
                  <a:lnTo>
                    <a:pt x="1366058" y="270669"/>
                  </a:lnTo>
                  <a:lnTo>
                    <a:pt x="1366455" y="267494"/>
                  </a:lnTo>
                  <a:lnTo>
                    <a:pt x="1367249" y="264319"/>
                  </a:lnTo>
                  <a:lnTo>
                    <a:pt x="1372411" y="252810"/>
                  </a:lnTo>
                  <a:lnTo>
                    <a:pt x="1377969" y="242094"/>
                  </a:lnTo>
                  <a:lnTo>
                    <a:pt x="1383528" y="231378"/>
                  </a:lnTo>
                  <a:lnTo>
                    <a:pt x="1389484" y="220663"/>
                  </a:lnTo>
                  <a:lnTo>
                    <a:pt x="1395837" y="209947"/>
                  </a:lnTo>
                  <a:lnTo>
                    <a:pt x="1402190" y="199628"/>
                  </a:lnTo>
                  <a:lnTo>
                    <a:pt x="1409336" y="189706"/>
                  </a:lnTo>
                  <a:lnTo>
                    <a:pt x="1416483" y="179784"/>
                  </a:lnTo>
                  <a:lnTo>
                    <a:pt x="1418469" y="177403"/>
                  </a:lnTo>
                  <a:lnTo>
                    <a:pt x="1421248" y="175419"/>
                  </a:lnTo>
                  <a:lnTo>
                    <a:pt x="1423630" y="173831"/>
                  </a:lnTo>
                  <a:lnTo>
                    <a:pt x="1426410" y="173038"/>
                  </a:lnTo>
                  <a:lnTo>
                    <a:pt x="1429189" y="172641"/>
                  </a:lnTo>
                  <a:lnTo>
                    <a:pt x="1431571" y="173038"/>
                  </a:lnTo>
                  <a:lnTo>
                    <a:pt x="1434351" y="173831"/>
                  </a:lnTo>
                  <a:lnTo>
                    <a:pt x="1436336" y="175022"/>
                  </a:lnTo>
                  <a:lnTo>
                    <a:pt x="1462144" y="189706"/>
                  </a:lnTo>
                  <a:lnTo>
                    <a:pt x="1486761" y="205184"/>
                  </a:lnTo>
                  <a:lnTo>
                    <a:pt x="1489144" y="206375"/>
                  </a:lnTo>
                  <a:lnTo>
                    <a:pt x="1491526" y="207566"/>
                  </a:lnTo>
                  <a:lnTo>
                    <a:pt x="1493908" y="207963"/>
                  </a:lnTo>
                  <a:lnTo>
                    <a:pt x="1496688" y="208359"/>
                  </a:lnTo>
                  <a:lnTo>
                    <a:pt x="1499070" y="207963"/>
                  </a:lnTo>
                  <a:lnTo>
                    <a:pt x="1501452" y="207169"/>
                  </a:lnTo>
                  <a:lnTo>
                    <a:pt x="1503835" y="206375"/>
                  </a:lnTo>
                  <a:lnTo>
                    <a:pt x="1505820" y="205184"/>
                  </a:lnTo>
                  <a:lnTo>
                    <a:pt x="1518128" y="192088"/>
                  </a:lnTo>
                  <a:lnTo>
                    <a:pt x="1530834" y="179784"/>
                  </a:lnTo>
                  <a:lnTo>
                    <a:pt x="1544731" y="167878"/>
                  </a:lnTo>
                  <a:lnTo>
                    <a:pt x="1558231" y="155972"/>
                  </a:lnTo>
                  <a:lnTo>
                    <a:pt x="1572922" y="145653"/>
                  </a:lnTo>
                  <a:lnTo>
                    <a:pt x="1587613" y="136128"/>
                  </a:lnTo>
                  <a:lnTo>
                    <a:pt x="1603495" y="127000"/>
                  </a:lnTo>
                  <a:lnTo>
                    <a:pt x="1619377" y="118269"/>
                  </a:lnTo>
                  <a:lnTo>
                    <a:pt x="1620965" y="116284"/>
                  </a:lnTo>
                  <a:lnTo>
                    <a:pt x="1622553" y="114300"/>
                  </a:lnTo>
                  <a:lnTo>
                    <a:pt x="1623745" y="112316"/>
                  </a:lnTo>
                  <a:lnTo>
                    <a:pt x="1624936" y="109934"/>
                  </a:lnTo>
                  <a:lnTo>
                    <a:pt x="1625333" y="107553"/>
                  </a:lnTo>
                  <a:lnTo>
                    <a:pt x="1625333" y="105172"/>
                  </a:lnTo>
                  <a:lnTo>
                    <a:pt x="1624936" y="102791"/>
                  </a:lnTo>
                  <a:lnTo>
                    <a:pt x="1624142" y="100409"/>
                  </a:lnTo>
                  <a:lnTo>
                    <a:pt x="1615803" y="71834"/>
                  </a:lnTo>
                  <a:lnTo>
                    <a:pt x="1608260" y="44053"/>
                  </a:lnTo>
                  <a:lnTo>
                    <a:pt x="1607465" y="41275"/>
                  </a:lnTo>
                  <a:lnTo>
                    <a:pt x="1607465" y="38894"/>
                  </a:lnTo>
                  <a:lnTo>
                    <a:pt x="1607862" y="36116"/>
                  </a:lnTo>
                  <a:lnTo>
                    <a:pt x="1609054" y="33734"/>
                  </a:lnTo>
                  <a:lnTo>
                    <a:pt x="1610245" y="31353"/>
                  </a:lnTo>
                  <a:lnTo>
                    <a:pt x="1612627" y="28972"/>
                  </a:lnTo>
                  <a:lnTo>
                    <a:pt x="1615009" y="26987"/>
                  </a:lnTo>
                  <a:lnTo>
                    <a:pt x="1617789" y="25400"/>
                  </a:lnTo>
                  <a:lnTo>
                    <a:pt x="1629303" y="21034"/>
                  </a:lnTo>
                  <a:lnTo>
                    <a:pt x="1641215" y="17066"/>
                  </a:lnTo>
                  <a:lnTo>
                    <a:pt x="1652729" y="13494"/>
                  </a:lnTo>
                  <a:lnTo>
                    <a:pt x="1664641" y="10319"/>
                  </a:lnTo>
                  <a:lnTo>
                    <a:pt x="1676155" y="7541"/>
                  </a:lnTo>
                  <a:lnTo>
                    <a:pt x="1688464" y="4762"/>
                  </a:lnTo>
                  <a:lnTo>
                    <a:pt x="1700375" y="2381"/>
                  </a:lnTo>
                  <a:lnTo>
                    <a:pt x="17122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8" name="MH_Other_1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7411119" y="4837868"/>
              <a:ext cx="348212" cy="343444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03678" y="1441071"/>
            <a:ext cx="5073295" cy="1022080"/>
            <a:chOff x="6003678" y="1441071"/>
            <a:chExt cx="5073295" cy="1022080"/>
          </a:xfrm>
        </p:grpSpPr>
        <p:sp>
          <p:nvSpPr>
            <p:cNvPr id="76" name="任意多边形 75"/>
            <p:cNvSpPr/>
            <p:nvPr/>
          </p:nvSpPr>
          <p:spPr>
            <a:xfrm flipH="1">
              <a:off x="6003678" y="1753999"/>
              <a:ext cx="1772319" cy="709152"/>
            </a:xfrm>
            <a:custGeom>
              <a:avLst/>
              <a:gdLst>
                <a:gd name="connsiteX0" fmla="*/ 1282700 w 1282700"/>
                <a:gd name="connsiteY0" fmla="*/ 609600 h 609600"/>
                <a:gd name="connsiteX1" fmla="*/ 838200 w 1282700"/>
                <a:gd name="connsiteY1" fmla="*/ 0 h 609600"/>
                <a:gd name="connsiteX2" fmla="*/ 0 w 128270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0" h="609600">
                  <a:moveTo>
                    <a:pt x="1282700" y="609600"/>
                  </a:moveTo>
                  <a:lnTo>
                    <a:pt x="8382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MH_Text_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013718" y="1441071"/>
              <a:ext cx="3063255" cy="57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此处添加详细文本描述，建议与标题相关并符合整体语言风格，语言描述尽量简洁生动。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1567" y="1895626"/>
            <a:ext cx="3637060" cy="1151024"/>
            <a:chOff x="591567" y="1895626"/>
            <a:chExt cx="3637060" cy="1151024"/>
          </a:xfrm>
        </p:grpSpPr>
        <p:sp>
          <p:nvSpPr>
            <p:cNvPr id="3" name="任意多边形 2"/>
            <p:cNvSpPr/>
            <p:nvPr/>
          </p:nvSpPr>
          <p:spPr>
            <a:xfrm>
              <a:off x="3655550" y="2272415"/>
              <a:ext cx="573077" cy="774235"/>
            </a:xfrm>
            <a:custGeom>
              <a:avLst/>
              <a:gdLst>
                <a:gd name="connsiteX0" fmla="*/ 1282700 w 1282700"/>
                <a:gd name="connsiteY0" fmla="*/ 609600 h 609600"/>
                <a:gd name="connsiteX1" fmla="*/ 838200 w 1282700"/>
                <a:gd name="connsiteY1" fmla="*/ 0 h 609600"/>
                <a:gd name="connsiteX2" fmla="*/ 0 w 128270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0" h="609600">
                  <a:moveTo>
                    <a:pt x="1282700" y="609600"/>
                  </a:moveTo>
                  <a:lnTo>
                    <a:pt x="8382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MH_Text_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91567" y="1895626"/>
              <a:ext cx="3063255" cy="57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5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此处添加详细文本描述，建议与标题相关并符合整体语言风格，语言描述尽量简洁生动。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6461" y="4941640"/>
            <a:ext cx="4307796" cy="769281"/>
            <a:chOff x="886461" y="4941640"/>
            <a:chExt cx="4307796" cy="769281"/>
          </a:xfrm>
        </p:grpSpPr>
        <p:sp>
          <p:nvSpPr>
            <p:cNvPr id="77" name="任意多边形 76"/>
            <p:cNvSpPr/>
            <p:nvPr/>
          </p:nvSpPr>
          <p:spPr>
            <a:xfrm flipV="1">
              <a:off x="4047773" y="4941640"/>
              <a:ext cx="1146484" cy="553021"/>
            </a:xfrm>
            <a:custGeom>
              <a:avLst/>
              <a:gdLst>
                <a:gd name="connsiteX0" fmla="*/ 1282700 w 1282700"/>
                <a:gd name="connsiteY0" fmla="*/ 609600 h 609600"/>
                <a:gd name="connsiteX1" fmla="*/ 838200 w 1282700"/>
                <a:gd name="connsiteY1" fmla="*/ 0 h 609600"/>
                <a:gd name="connsiteX2" fmla="*/ 0 w 128270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0" h="609600">
                  <a:moveTo>
                    <a:pt x="1282700" y="609600"/>
                  </a:moveTo>
                  <a:lnTo>
                    <a:pt x="8382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MH_Text_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86461" y="5137740"/>
              <a:ext cx="3063255" cy="57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5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此处添加详细文本描述，建议与标题相关并符合整体语言风格，语言描述尽量简洁生动。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28844" y="5137740"/>
            <a:ext cx="5009317" cy="982461"/>
            <a:chOff x="6328844" y="5137740"/>
            <a:chExt cx="5009317" cy="982461"/>
          </a:xfrm>
        </p:grpSpPr>
        <p:sp>
          <p:nvSpPr>
            <p:cNvPr id="78" name="任意多边形 77"/>
            <p:cNvSpPr/>
            <p:nvPr/>
          </p:nvSpPr>
          <p:spPr>
            <a:xfrm flipH="1" flipV="1">
              <a:off x="6328844" y="5137740"/>
              <a:ext cx="1772319" cy="818560"/>
            </a:xfrm>
            <a:custGeom>
              <a:avLst/>
              <a:gdLst>
                <a:gd name="connsiteX0" fmla="*/ 1282700 w 1282700"/>
                <a:gd name="connsiteY0" fmla="*/ 609600 h 609600"/>
                <a:gd name="connsiteX1" fmla="*/ 838200 w 1282700"/>
                <a:gd name="connsiteY1" fmla="*/ 0 h 609600"/>
                <a:gd name="connsiteX2" fmla="*/ 0 w 128270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0" h="609600">
                  <a:moveTo>
                    <a:pt x="1282700" y="609600"/>
                  </a:moveTo>
                  <a:lnTo>
                    <a:pt x="8382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MH_Text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274906" y="5547020"/>
              <a:ext cx="3063255" cy="57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此处添加详细文本描述，建议与标题相关并符合整体语言风格，语言描述尽量简洁生动。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2277419" y="3669664"/>
            <a:ext cx="8228655" cy="25463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850">
        <p15:prstTrans prst="pageCurlDouble"/>
      </p:transition>
    </mc:Choice>
    <mc:Fallback>
      <p:transition spd="slow" advTm="3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114\Desktop\Fotolia_48668758_Subscription_XL00.jpg"/>
          <p:cNvPicPr>
            <a:picLocks noChangeAspect="1" noChangeArrowheads="1"/>
          </p:cNvPicPr>
          <p:nvPr/>
        </p:nvPicPr>
        <p:blipFill>
          <a:blip r:embed="rId1"/>
          <a:srcRect t="5396" b="6453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6365389" y="2480554"/>
            <a:ext cx="4551250" cy="4033454"/>
            <a:chOff x="6365389" y="2480554"/>
            <a:chExt cx="4551250" cy="4033454"/>
          </a:xfrm>
        </p:grpSpPr>
        <p:sp>
          <p:nvSpPr>
            <p:cNvPr id="10" name="椭圆 9"/>
            <p:cNvSpPr/>
            <p:nvPr/>
          </p:nvSpPr>
          <p:spPr>
            <a:xfrm>
              <a:off x="6582461" y="2480554"/>
              <a:ext cx="4078084" cy="4033454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032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/>
            <p:nvPr/>
          </p:nvSpPr>
          <p:spPr bwMode="auto">
            <a:xfrm>
              <a:off x="7754446" y="3127492"/>
              <a:ext cx="2022764" cy="93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000" spc="100" dirty="0" smtClean="0">
                  <a:solidFill>
                    <a:schemeClr val="bg1"/>
                  </a:solidFill>
                  <a:latin typeface="微软雅黑" panose="020B0503020204020204" charset="-122"/>
                  <a:cs typeface="Lato Light" charset="0"/>
                  <a:sym typeface="Lato Light" charset="0"/>
                </a:rPr>
                <a:t>疑问？</a:t>
              </a:r>
              <a:endParaRPr lang="zh-CN" altLang="en-US" sz="4000" spc="100" dirty="0">
                <a:solidFill>
                  <a:schemeClr val="bg1"/>
                </a:solidFill>
                <a:latin typeface="微软雅黑" panose="020B0503020204020204" charset="-122"/>
                <a:cs typeface="Lato Light" charset="0"/>
                <a:sym typeface="Lato Light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 flipV="1">
              <a:off x="8037656" y="4229803"/>
              <a:ext cx="1191163" cy="29052"/>
              <a:chOff x="3060700" y="4766303"/>
              <a:chExt cx="5955507" cy="8882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3060700" y="4775185"/>
                <a:ext cx="5955507" cy="0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3060700" y="4766303"/>
                <a:ext cx="5955507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7"/>
            <p:cNvSpPr/>
            <p:nvPr/>
          </p:nvSpPr>
          <p:spPr bwMode="auto">
            <a:xfrm>
              <a:off x="6365389" y="4641331"/>
              <a:ext cx="4551250" cy="719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spc="100" dirty="0" smtClean="0">
                  <a:solidFill>
                    <a:schemeClr val="bg1"/>
                  </a:solidFill>
                  <a:latin typeface="微软雅黑" panose="020B0503020204020204" charset="-122"/>
                  <a:cs typeface="Lato Light" charset="0"/>
                  <a:sym typeface="Lato Light" charset="0"/>
                </a:rPr>
                <a:t>欢迎大家提问</a:t>
              </a:r>
              <a:endParaRPr lang="zh-CN" altLang="en-US" sz="3200" spc="100" dirty="0">
                <a:solidFill>
                  <a:schemeClr val="bg1"/>
                </a:solidFill>
                <a:latin typeface="微软雅黑" panose="020B0503020204020204" charset="-122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766">
        <p15:prstTrans prst="pageCurlDouble"/>
      </p:transition>
    </mc:Choice>
    <mc:Fallback>
      <p:transition spd="slow" advTm="1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4\Desktop\白领 IT.jpg"/>
          <p:cNvPicPr>
            <a:picLocks noChangeAspect="1" noChangeArrowheads="1"/>
          </p:cNvPicPr>
          <p:nvPr/>
        </p:nvPicPr>
        <p:blipFill>
          <a:blip r:embed="rId1"/>
          <a:srcRect b="35629"/>
          <a:stretch>
            <a:fillRect/>
          </a:stretch>
        </p:blipFill>
        <p:spPr bwMode="auto">
          <a:xfrm>
            <a:off x="0" y="-19050"/>
            <a:ext cx="12192000" cy="690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椭圆 2"/>
          <p:cNvSpPr/>
          <p:nvPr/>
        </p:nvSpPr>
        <p:spPr>
          <a:xfrm>
            <a:off x="1667561" y="613654"/>
            <a:ext cx="4078084" cy="40334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" name="Rectangle 7"/>
          <p:cNvSpPr/>
          <p:nvPr/>
        </p:nvSpPr>
        <p:spPr bwMode="auto">
          <a:xfrm>
            <a:off x="1450489" y="1260592"/>
            <a:ext cx="4551250" cy="126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spc="100" dirty="0" smtClean="0">
                <a:solidFill>
                  <a:schemeClr val="bg1"/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联系方式</a:t>
            </a:r>
            <a:endParaRPr lang="zh-CN" altLang="en-US" sz="4000" spc="100" dirty="0">
              <a:solidFill>
                <a:schemeClr val="bg1"/>
              </a:solidFill>
              <a:latin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6" name="文本框 4"/>
          <p:cNvSpPr txBox="1"/>
          <p:nvPr>
            <p:custDataLst>
              <p:tags r:id="rId2"/>
            </p:custDataLst>
          </p:nvPr>
        </p:nvSpPr>
        <p:spPr>
          <a:xfrm>
            <a:off x="2767273" y="2490096"/>
            <a:ext cx="2881344" cy="44796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微软雅黑" panose="020B0503020204020204" charset="-122"/>
                <a:cs typeface="Arial" panose="020B0604020202020204" pitchFamily="34" charset="0"/>
              </a:rPr>
              <a:t>XXXXXXXXXXX</a:t>
            </a:r>
            <a:endParaRPr lang="en-US" altLang="zh-CN" dirty="0">
              <a:solidFill>
                <a:schemeClr val="bg1"/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文本框 5"/>
          <p:cNvSpPr txBox="1"/>
          <p:nvPr>
            <p:custDataLst>
              <p:tags r:id="rId3"/>
            </p:custDataLst>
          </p:nvPr>
        </p:nvSpPr>
        <p:spPr>
          <a:xfrm>
            <a:off x="2778756" y="2910601"/>
            <a:ext cx="3223385" cy="44796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微软雅黑" panose="020B0503020204020204" charset="-122"/>
                <a:cs typeface="Arial" panose="020B0604020202020204" pitchFamily="34" charset="0"/>
              </a:rPr>
              <a:t>XXXXXXXXXXX</a:t>
            </a:r>
            <a:endParaRPr lang="zh-CN" altLang="en-US" dirty="0">
              <a:solidFill>
                <a:schemeClr val="bg1"/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文本框 6"/>
          <p:cNvSpPr txBox="1"/>
          <p:nvPr>
            <p:custDataLst>
              <p:tags r:id="rId4"/>
            </p:custDataLst>
          </p:nvPr>
        </p:nvSpPr>
        <p:spPr>
          <a:xfrm>
            <a:off x="2778757" y="3371386"/>
            <a:ext cx="3455206" cy="44796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微软雅黑" panose="020B0503020204020204" charset="-122"/>
                <a:cs typeface="Arial" panose="020B0604020202020204" pitchFamily="34" charset="0"/>
              </a:rPr>
              <a:t>XXXXXXXXXXX</a:t>
            </a:r>
            <a:endParaRPr lang="zh-CN" altLang="en-US" dirty="0">
              <a:solidFill>
                <a:schemeClr val="bg1"/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5"/>
            </p:custDataLst>
          </p:nvPr>
        </p:nvSpPr>
        <p:spPr>
          <a:xfrm>
            <a:off x="2409424" y="3048187"/>
            <a:ext cx="267976" cy="203036"/>
          </a:xfrm>
          <a:custGeom>
            <a:avLst/>
            <a:gdLst/>
            <a:ahLst/>
            <a:cxnLst/>
            <a:rect l="l" t="t" r="r" b="b"/>
            <a:pathLst>
              <a:path w="4974795" h="3320682">
                <a:moveTo>
                  <a:pt x="1897867" y="1805825"/>
                </a:moveTo>
                <a:lnTo>
                  <a:pt x="2485737" y="2315734"/>
                </a:lnTo>
                <a:lnTo>
                  <a:pt x="3073607" y="1805825"/>
                </a:lnTo>
                <a:lnTo>
                  <a:pt x="4820061" y="3320682"/>
                </a:lnTo>
                <a:lnTo>
                  <a:pt x="151413" y="3320682"/>
                </a:lnTo>
                <a:close/>
                <a:moveTo>
                  <a:pt x="0" y="159634"/>
                </a:moveTo>
                <a:lnTo>
                  <a:pt x="1788328" y="1710812"/>
                </a:lnTo>
                <a:lnTo>
                  <a:pt x="0" y="3261996"/>
                </a:lnTo>
                <a:close/>
                <a:moveTo>
                  <a:pt x="4974795" y="156753"/>
                </a:moveTo>
                <a:lnTo>
                  <a:pt x="4974795" y="3264872"/>
                </a:lnTo>
                <a:lnTo>
                  <a:pt x="3183146" y="1710812"/>
                </a:lnTo>
                <a:close/>
                <a:moveTo>
                  <a:pt x="35040" y="0"/>
                </a:moveTo>
                <a:lnTo>
                  <a:pt x="4936434" y="0"/>
                </a:lnTo>
                <a:lnTo>
                  <a:pt x="2485737" y="2125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KSO_Shape"/>
          <p:cNvSpPr/>
          <p:nvPr>
            <p:custDataLst>
              <p:tags r:id="rId6"/>
            </p:custDataLst>
          </p:nvPr>
        </p:nvSpPr>
        <p:spPr>
          <a:xfrm>
            <a:off x="2436158" y="2551796"/>
            <a:ext cx="214508" cy="287782"/>
          </a:xfrm>
          <a:custGeom>
            <a:avLst/>
            <a:gdLst/>
            <a:ahLst/>
            <a:cxnLst/>
            <a:rect l="l" t="t" r="r" b="b"/>
            <a:pathLst>
              <a:path w="396520" h="469210">
                <a:moveTo>
                  <a:pt x="327445" y="314600"/>
                </a:moveTo>
                <a:cubicBezTo>
                  <a:pt x="356349" y="319254"/>
                  <a:pt x="385797" y="360745"/>
                  <a:pt x="394054" y="381803"/>
                </a:cubicBezTo>
                <a:cubicBezTo>
                  <a:pt x="402312" y="402860"/>
                  <a:pt x="388098" y="427511"/>
                  <a:pt x="376990" y="440944"/>
                </a:cubicBezTo>
                <a:cubicBezTo>
                  <a:pt x="373700" y="421882"/>
                  <a:pt x="364955" y="401443"/>
                  <a:pt x="352485" y="383463"/>
                </a:cubicBezTo>
                <a:cubicBezTo>
                  <a:pt x="332676" y="354903"/>
                  <a:pt x="307287" y="337803"/>
                  <a:pt x="287162" y="338581"/>
                </a:cubicBezTo>
                <a:cubicBezTo>
                  <a:pt x="300917" y="326499"/>
                  <a:pt x="298542" y="309947"/>
                  <a:pt x="327445" y="314600"/>
                </a:cubicBezTo>
                <a:close/>
                <a:moveTo>
                  <a:pt x="44367" y="9445"/>
                </a:moveTo>
                <a:cubicBezTo>
                  <a:pt x="65307" y="7976"/>
                  <a:pt x="88582" y="48300"/>
                  <a:pt x="98716" y="103893"/>
                </a:cubicBezTo>
                <a:cubicBezTo>
                  <a:pt x="103023" y="127522"/>
                  <a:pt x="104507" y="151694"/>
                  <a:pt x="102812" y="172874"/>
                </a:cubicBezTo>
                <a:cubicBezTo>
                  <a:pt x="96419" y="177933"/>
                  <a:pt x="92462" y="183883"/>
                  <a:pt x="93679" y="191748"/>
                </a:cubicBezTo>
                <a:cubicBezTo>
                  <a:pt x="97962" y="219449"/>
                  <a:pt x="202914" y="329063"/>
                  <a:pt x="240363" y="349244"/>
                </a:cubicBezTo>
                <a:cubicBezTo>
                  <a:pt x="253454" y="356299"/>
                  <a:pt x="265280" y="353652"/>
                  <a:pt x="275564" y="347108"/>
                </a:cubicBezTo>
                <a:lnTo>
                  <a:pt x="275884" y="347663"/>
                </a:lnTo>
                <a:cubicBezTo>
                  <a:pt x="293996" y="337193"/>
                  <a:pt x="324545" y="354625"/>
                  <a:pt x="347507" y="388530"/>
                </a:cubicBezTo>
                <a:cubicBezTo>
                  <a:pt x="360303" y="407426"/>
                  <a:pt x="369015" y="429003"/>
                  <a:pt x="371399" y="448117"/>
                </a:cubicBezTo>
                <a:cubicBezTo>
                  <a:pt x="347296" y="472826"/>
                  <a:pt x="310581" y="469765"/>
                  <a:pt x="288158" y="468159"/>
                </a:cubicBezTo>
                <a:cubicBezTo>
                  <a:pt x="253182" y="465654"/>
                  <a:pt x="-15065" y="364036"/>
                  <a:pt x="664" y="89829"/>
                </a:cubicBezTo>
                <a:cubicBezTo>
                  <a:pt x="3125" y="70964"/>
                  <a:pt x="7079" y="53749"/>
                  <a:pt x="14299" y="39550"/>
                </a:cubicBezTo>
                <a:cubicBezTo>
                  <a:pt x="20978" y="26415"/>
                  <a:pt x="30453" y="15861"/>
                  <a:pt x="44367" y="9445"/>
                </a:cubicBezTo>
                <a:close/>
                <a:moveTo>
                  <a:pt x="85842" y="6"/>
                </a:moveTo>
                <a:cubicBezTo>
                  <a:pt x="147282" y="-938"/>
                  <a:pt x="156451" y="106342"/>
                  <a:pt x="147962" y="128156"/>
                </a:cubicBezTo>
                <a:cubicBezTo>
                  <a:pt x="140696" y="146825"/>
                  <a:pt x="125598" y="157194"/>
                  <a:pt x="109217" y="167957"/>
                </a:cubicBezTo>
                <a:cubicBezTo>
                  <a:pt x="111214" y="147002"/>
                  <a:pt x="109601" y="123749"/>
                  <a:pt x="105273" y="101024"/>
                </a:cubicBezTo>
                <a:cubicBezTo>
                  <a:pt x="95931" y="51971"/>
                  <a:pt x="75887" y="14560"/>
                  <a:pt x="55177" y="5105"/>
                </a:cubicBezTo>
                <a:cubicBezTo>
                  <a:pt x="63799" y="1769"/>
                  <a:pt x="73998" y="188"/>
                  <a:pt x="85842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KSO_Shape"/>
          <p:cNvSpPr/>
          <p:nvPr>
            <p:custDataLst>
              <p:tags r:id="rId7"/>
            </p:custDataLst>
          </p:nvPr>
        </p:nvSpPr>
        <p:spPr>
          <a:xfrm>
            <a:off x="2386091" y="3472009"/>
            <a:ext cx="314640" cy="268492"/>
          </a:xfrm>
          <a:custGeom>
            <a:avLst/>
            <a:gdLst/>
            <a:ahLst/>
            <a:cxnLst/>
            <a:rect l="l" t="t" r="r" b="b"/>
            <a:pathLst>
              <a:path w="648072" h="400516">
                <a:moveTo>
                  <a:pt x="324036" y="0"/>
                </a:moveTo>
                <a:lnTo>
                  <a:pt x="648072" y="216024"/>
                </a:lnTo>
                <a:lnTo>
                  <a:pt x="520183" y="216024"/>
                </a:lnTo>
                <a:cubicBezTo>
                  <a:pt x="521934" y="217353"/>
                  <a:pt x="522036" y="218913"/>
                  <a:pt x="522036" y="220497"/>
                </a:cubicBezTo>
                <a:lnTo>
                  <a:pt x="522036" y="364511"/>
                </a:lnTo>
                <a:cubicBezTo>
                  <a:pt x="522036" y="384396"/>
                  <a:pt x="505916" y="400516"/>
                  <a:pt x="486031" y="400516"/>
                </a:cubicBezTo>
                <a:lnTo>
                  <a:pt x="378042" y="400516"/>
                </a:lnTo>
                <a:lnTo>
                  <a:pt x="378042" y="256516"/>
                </a:lnTo>
                <a:lnTo>
                  <a:pt x="270030" y="256516"/>
                </a:lnTo>
                <a:lnTo>
                  <a:pt x="270030" y="400516"/>
                </a:lnTo>
                <a:lnTo>
                  <a:pt x="162041" y="400516"/>
                </a:lnTo>
                <a:cubicBezTo>
                  <a:pt x="142156" y="400516"/>
                  <a:pt x="126036" y="384396"/>
                  <a:pt x="126036" y="364511"/>
                </a:cubicBezTo>
                <a:lnTo>
                  <a:pt x="126036" y="220497"/>
                </a:lnTo>
                <a:lnTo>
                  <a:pt x="127889" y="216024"/>
                </a:lnTo>
                <a:lnTo>
                  <a:pt x="0" y="2160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 flipV="1">
            <a:off x="3122756" y="2261305"/>
            <a:ext cx="1191163" cy="29052"/>
            <a:chOff x="3060700" y="4766303"/>
            <a:chExt cx="5955507" cy="888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3060700" y="4775185"/>
              <a:ext cx="5955507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060700" y="4766303"/>
              <a:ext cx="595550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492">
        <p15:prstTrans prst="pageCurlDouble"/>
      </p:transition>
    </mc:Choice>
    <mc:Fallback>
      <p:transition spd="slow" advTm="3492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 p14:presetBounceEnd="5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6" grpId="0"/>
          <p:bldP spid="7" grpId="0"/>
          <p:bldP spid="8" grpId="0"/>
          <p:bldP spid="9" grpId="0" animBg="1"/>
          <p:bldP spid="10" grpId="0" animBg="1"/>
          <p:bldP spid="1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6" grpId="0"/>
          <p:bldP spid="7" grpId="0"/>
          <p:bldP spid="8" grpId="0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Picture_1"/>
          <p:cNvSpPr/>
          <p:nvPr>
            <p:custDataLst>
              <p:tags r:id="rId1"/>
            </p:custDataLst>
          </p:nvPr>
        </p:nvSpPr>
        <p:spPr>
          <a:xfrm>
            <a:off x="0" y="12699"/>
            <a:ext cx="12192000" cy="37592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917" b="-361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25500" y="4254196"/>
            <a:ext cx="10668000" cy="12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ts val="15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工作总结就是把一个时间段的工作进行一次全面系统的总检查、总评价、总分析、总研究，并分析成绩的不足，从而得出引以为戒的经验。总结是应用写作的一种，是对已经做过的工作进行理性的思考。总结与计划是相辅相成的，要以工作计划为依据，订计划总是在总结经验的基础上进行的。其间有一条规律：计划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——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实践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——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总结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——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再计划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——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再实践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——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  <a:sym typeface="Lato Light" charset="0"/>
              </a:rPr>
              <a:t>再总结。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cs typeface="Lato Light" charset="0"/>
              <a:sym typeface="Lato Light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850567"/>
            <a:ext cx="3746500" cy="1219200"/>
            <a:chOff x="0" y="1850567"/>
            <a:chExt cx="3746500" cy="1219200"/>
          </a:xfrm>
        </p:grpSpPr>
        <p:sp>
          <p:nvSpPr>
            <p:cNvPr id="4" name="MH_SubTitle_1"/>
            <p:cNvSpPr/>
            <p:nvPr>
              <p:custDataLst>
                <p:tags r:id="rId3"/>
              </p:custDataLst>
            </p:nvPr>
          </p:nvSpPr>
          <p:spPr>
            <a:xfrm>
              <a:off x="0" y="1850567"/>
              <a:ext cx="3746500" cy="1219200"/>
            </a:xfrm>
            <a:prstGeom prst="rect">
              <a:avLst/>
            </a:prstGeom>
            <a:solidFill>
              <a:schemeClr val="accent3">
                <a:alpha val="89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+mj-lt"/>
                <a:ea typeface="+mj-ea"/>
              </a:endParaRPr>
            </a:p>
          </p:txBody>
        </p:sp>
        <p:sp>
          <p:nvSpPr>
            <p:cNvPr id="5" name="文本框 25"/>
            <p:cNvSpPr txBox="1"/>
            <p:nvPr/>
          </p:nvSpPr>
          <p:spPr>
            <a:xfrm>
              <a:off x="1538556" y="2151838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rgbClr val="F7F7F7"/>
                  </a:solidFill>
                </a:rPr>
                <a:t>结束语</a:t>
              </a:r>
              <a:endParaRPr lang="zh-CN" altLang="en-US" sz="3600" dirty="0">
                <a:solidFill>
                  <a:srgbClr val="F7F7F7"/>
                </a:solidFill>
              </a:endParaRPr>
            </a:p>
          </p:txBody>
        </p:sp>
        <p:sp>
          <p:nvSpPr>
            <p:cNvPr id="8" name="KSO_Shape"/>
            <p:cNvSpPr/>
            <p:nvPr/>
          </p:nvSpPr>
          <p:spPr>
            <a:xfrm>
              <a:off x="896455" y="2185624"/>
              <a:ext cx="297096" cy="578758"/>
            </a:xfrm>
            <a:custGeom>
              <a:avLst/>
              <a:gdLst>
                <a:gd name="connsiteX0" fmla="*/ 788945 w 3886200"/>
                <a:gd name="connsiteY0" fmla="*/ 3994579 h 7565524"/>
                <a:gd name="connsiteX1" fmla="*/ 793367 w 3886200"/>
                <a:gd name="connsiteY1" fmla="*/ 4082152 h 7565524"/>
                <a:gd name="connsiteX2" fmla="*/ 1943100 w 3886200"/>
                <a:gd name="connsiteY2" fmla="*/ 5119688 h 7565524"/>
                <a:gd name="connsiteX3" fmla="*/ 3092833 w 3886200"/>
                <a:gd name="connsiteY3" fmla="*/ 4082152 h 7565524"/>
                <a:gd name="connsiteX4" fmla="*/ 3097256 w 3886200"/>
                <a:gd name="connsiteY4" fmla="*/ 3994579 h 7565524"/>
                <a:gd name="connsiteX5" fmla="*/ 3087777 w 3886200"/>
                <a:gd name="connsiteY5" fmla="*/ 4031441 h 7565524"/>
                <a:gd name="connsiteX6" fmla="*/ 1943100 w 3886200"/>
                <a:gd name="connsiteY6" fmla="*/ 4873587 h 7565524"/>
                <a:gd name="connsiteX7" fmla="*/ 798423 w 3886200"/>
                <a:gd name="connsiteY7" fmla="*/ 4031441 h 7565524"/>
                <a:gd name="connsiteX8" fmla="*/ 0 w 3886200"/>
                <a:gd name="connsiteY8" fmla="*/ 3009901 h 7565524"/>
                <a:gd name="connsiteX9" fmla="*/ 308086 w 3886200"/>
                <a:gd name="connsiteY9" fmla="*/ 3009901 h 7565524"/>
                <a:gd name="connsiteX10" fmla="*/ 308086 w 3886200"/>
                <a:gd name="connsiteY10" fmla="*/ 4175662 h 7565524"/>
                <a:gd name="connsiteX11" fmla="*/ 1943101 w 3886200"/>
                <a:gd name="connsiteY11" fmla="*/ 5810677 h 7565524"/>
                <a:gd name="connsiteX12" fmla="*/ 1943100 w 3886200"/>
                <a:gd name="connsiteY12" fmla="*/ 5810678 h 7565524"/>
                <a:gd name="connsiteX13" fmla="*/ 3578115 w 3886200"/>
                <a:gd name="connsiteY13" fmla="*/ 4175663 h 7565524"/>
                <a:gd name="connsiteX14" fmla="*/ 3578116 w 3886200"/>
                <a:gd name="connsiteY14" fmla="*/ 3009901 h 7565524"/>
                <a:gd name="connsiteX15" fmla="*/ 3886200 w 3886200"/>
                <a:gd name="connsiteY15" fmla="*/ 3009901 h 7565524"/>
                <a:gd name="connsiteX16" fmla="*/ 3886200 w 3886200"/>
                <a:gd name="connsiteY16" fmla="*/ 4235878 h 7565524"/>
                <a:gd name="connsiteX17" fmla="*/ 2520919 w 3886200"/>
                <a:gd name="connsiteY17" fmla="*/ 6091620 h 7565524"/>
                <a:gd name="connsiteX18" fmla="*/ 2336800 w 3886200"/>
                <a:gd name="connsiteY18" fmla="*/ 6138961 h 7565524"/>
                <a:gd name="connsiteX19" fmla="*/ 2336800 w 3886200"/>
                <a:gd name="connsiteY19" fmla="*/ 6591300 h 7565524"/>
                <a:gd name="connsiteX20" fmla="*/ 3062539 w 3886200"/>
                <a:gd name="connsiteY20" fmla="*/ 6591300 h 7565524"/>
                <a:gd name="connsiteX21" fmla="*/ 3549651 w 3886200"/>
                <a:gd name="connsiteY21" fmla="*/ 7078412 h 7565524"/>
                <a:gd name="connsiteX22" fmla="*/ 3549650 w 3886200"/>
                <a:gd name="connsiteY22" fmla="*/ 7078412 h 7565524"/>
                <a:gd name="connsiteX23" fmla="*/ 3062538 w 3886200"/>
                <a:gd name="connsiteY23" fmla="*/ 7565524 h 7565524"/>
                <a:gd name="connsiteX24" fmla="*/ 823662 w 3886200"/>
                <a:gd name="connsiteY24" fmla="*/ 7565523 h 7565524"/>
                <a:gd name="connsiteX25" fmla="*/ 346447 w 3886200"/>
                <a:gd name="connsiteY25" fmla="*/ 7176581 h 7565524"/>
                <a:gd name="connsiteX26" fmla="*/ 336550 w 3886200"/>
                <a:gd name="connsiteY26" fmla="*/ 7078412 h 7565524"/>
                <a:gd name="connsiteX27" fmla="*/ 346447 w 3886200"/>
                <a:gd name="connsiteY27" fmla="*/ 6980242 h 7565524"/>
                <a:gd name="connsiteX28" fmla="*/ 823662 w 3886200"/>
                <a:gd name="connsiteY28" fmla="*/ 6591300 h 7565524"/>
                <a:gd name="connsiteX29" fmla="*/ 1549400 w 3886200"/>
                <a:gd name="connsiteY29" fmla="*/ 6591300 h 7565524"/>
                <a:gd name="connsiteX30" fmla="*/ 1549400 w 3886200"/>
                <a:gd name="connsiteY30" fmla="*/ 6138961 h 7565524"/>
                <a:gd name="connsiteX31" fmla="*/ 1365282 w 3886200"/>
                <a:gd name="connsiteY31" fmla="*/ 6091620 h 7565524"/>
                <a:gd name="connsiteX32" fmla="*/ 0 w 3886200"/>
                <a:gd name="connsiteY32" fmla="*/ 4235878 h 7565524"/>
                <a:gd name="connsiteX33" fmla="*/ 622300 w 3886200"/>
                <a:gd name="connsiteY33" fmla="*/ 2818278 h 7565524"/>
                <a:gd name="connsiteX34" fmla="*/ 3263900 w 3886200"/>
                <a:gd name="connsiteY34" fmla="*/ 2818278 h 7565524"/>
                <a:gd name="connsiteX35" fmla="*/ 3263900 w 3886200"/>
                <a:gd name="connsiteY35" fmla="*/ 4152900 h 7565524"/>
                <a:gd name="connsiteX36" fmla="*/ 1943100 w 3886200"/>
                <a:gd name="connsiteY36" fmla="*/ 5473700 h 7565524"/>
                <a:gd name="connsiteX37" fmla="*/ 622300 w 3886200"/>
                <a:gd name="connsiteY37" fmla="*/ 4152900 h 7565524"/>
                <a:gd name="connsiteX38" fmla="*/ 622300 w 3886200"/>
                <a:gd name="connsiteY38" fmla="*/ 2432670 h 7565524"/>
                <a:gd name="connsiteX39" fmla="*/ 3263900 w 3886200"/>
                <a:gd name="connsiteY39" fmla="*/ 2432670 h 7565524"/>
                <a:gd name="connsiteX40" fmla="*/ 3263900 w 3886200"/>
                <a:gd name="connsiteY40" fmla="*/ 2655422 h 7565524"/>
                <a:gd name="connsiteX41" fmla="*/ 622300 w 3886200"/>
                <a:gd name="connsiteY41" fmla="*/ 2655422 h 7565524"/>
                <a:gd name="connsiteX42" fmla="*/ 622300 w 3886200"/>
                <a:gd name="connsiteY42" fmla="*/ 2047063 h 7565524"/>
                <a:gd name="connsiteX43" fmla="*/ 3263900 w 3886200"/>
                <a:gd name="connsiteY43" fmla="*/ 2047063 h 7565524"/>
                <a:gd name="connsiteX44" fmla="*/ 3263900 w 3886200"/>
                <a:gd name="connsiteY44" fmla="*/ 2269814 h 7565524"/>
                <a:gd name="connsiteX45" fmla="*/ 622300 w 3886200"/>
                <a:gd name="connsiteY45" fmla="*/ 2269814 h 7565524"/>
                <a:gd name="connsiteX46" fmla="*/ 622300 w 3886200"/>
                <a:gd name="connsiteY46" fmla="*/ 1661456 h 7565524"/>
                <a:gd name="connsiteX47" fmla="*/ 3263900 w 3886200"/>
                <a:gd name="connsiteY47" fmla="*/ 1661456 h 7565524"/>
                <a:gd name="connsiteX48" fmla="*/ 3263900 w 3886200"/>
                <a:gd name="connsiteY48" fmla="*/ 1884207 h 7565524"/>
                <a:gd name="connsiteX49" fmla="*/ 622300 w 3886200"/>
                <a:gd name="connsiteY49" fmla="*/ 1884207 h 7565524"/>
                <a:gd name="connsiteX50" fmla="*/ 1943100 w 3886200"/>
                <a:gd name="connsiteY50" fmla="*/ 0 h 7565524"/>
                <a:gd name="connsiteX51" fmla="*/ 3263900 w 3886200"/>
                <a:gd name="connsiteY51" fmla="*/ 1320800 h 7565524"/>
                <a:gd name="connsiteX52" fmla="*/ 3263900 w 3886200"/>
                <a:gd name="connsiteY52" fmla="*/ 1498600 h 7565524"/>
                <a:gd name="connsiteX53" fmla="*/ 622300 w 3886200"/>
                <a:gd name="connsiteY53" fmla="*/ 1498600 h 7565524"/>
                <a:gd name="connsiteX54" fmla="*/ 622300 w 3886200"/>
                <a:gd name="connsiteY54" fmla="*/ 1320800 h 7565524"/>
                <a:gd name="connsiteX55" fmla="*/ 1943100 w 3886200"/>
                <a:gd name="connsiteY55" fmla="*/ 0 h 756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886200" h="7565524">
                  <a:moveTo>
                    <a:pt x="788945" y="3994579"/>
                  </a:moveTo>
                  <a:lnTo>
                    <a:pt x="793367" y="4082152"/>
                  </a:lnTo>
                  <a:cubicBezTo>
                    <a:pt x="852550" y="4664920"/>
                    <a:pt x="1344717" y="5119688"/>
                    <a:pt x="1943100" y="5119688"/>
                  </a:cubicBezTo>
                  <a:cubicBezTo>
                    <a:pt x="2541483" y="5119688"/>
                    <a:pt x="3033650" y="4664920"/>
                    <a:pt x="3092833" y="4082152"/>
                  </a:cubicBezTo>
                  <a:lnTo>
                    <a:pt x="3097256" y="3994579"/>
                  </a:lnTo>
                  <a:lnTo>
                    <a:pt x="3087777" y="4031441"/>
                  </a:lnTo>
                  <a:cubicBezTo>
                    <a:pt x="2936026" y="4519338"/>
                    <a:pt x="2480933" y="4873587"/>
                    <a:pt x="1943100" y="4873587"/>
                  </a:cubicBezTo>
                  <a:cubicBezTo>
                    <a:pt x="1405268" y="4873587"/>
                    <a:pt x="950175" y="4519338"/>
                    <a:pt x="798423" y="4031441"/>
                  </a:cubicBezTo>
                  <a:close/>
                  <a:moveTo>
                    <a:pt x="0" y="3009901"/>
                  </a:moveTo>
                  <a:lnTo>
                    <a:pt x="308086" y="3009901"/>
                  </a:lnTo>
                  <a:lnTo>
                    <a:pt x="308086" y="4175662"/>
                  </a:lnTo>
                  <a:cubicBezTo>
                    <a:pt x="308086" y="5078656"/>
                    <a:pt x="1040107" y="5810677"/>
                    <a:pt x="1943101" y="5810677"/>
                  </a:cubicBezTo>
                  <a:lnTo>
                    <a:pt x="1943100" y="5810678"/>
                  </a:lnTo>
                  <a:cubicBezTo>
                    <a:pt x="2846094" y="5810678"/>
                    <a:pt x="3578115" y="5078657"/>
                    <a:pt x="3578115" y="4175663"/>
                  </a:cubicBezTo>
                  <a:lnTo>
                    <a:pt x="3578116" y="3009901"/>
                  </a:lnTo>
                  <a:lnTo>
                    <a:pt x="3886200" y="3009901"/>
                  </a:lnTo>
                  <a:lnTo>
                    <a:pt x="3886200" y="4235878"/>
                  </a:lnTo>
                  <a:cubicBezTo>
                    <a:pt x="3886200" y="5107807"/>
                    <a:pt x="3311893" y="5845601"/>
                    <a:pt x="2520919" y="6091620"/>
                  </a:cubicBezTo>
                  <a:lnTo>
                    <a:pt x="2336800" y="6138961"/>
                  </a:lnTo>
                  <a:lnTo>
                    <a:pt x="2336800" y="6591300"/>
                  </a:lnTo>
                  <a:lnTo>
                    <a:pt x="3062539" y="6591300"/>
                  </a:lnTo>
                  <a:cubicBezTo>
                    <a:pt x="3331564" y="6591300"/>
                    <a:pt x="3549651" y="6809387"/>
                    <a:pt x="3549651" y="7078412"/>
                  </a:cubicBezTo>
                  <a:lnTo>
                    <a:pt x="3549650" y="7078412"/>
                  </a:lnTo>
                  <a:cubicBezTo>
                    <a:pt x="3549650" y="7347437"/>
                    <a:pt x="3331563" y="7565524"/>
                    <a:pt x="3062538" y="7565524"/>
                  </a:cubicBezTo>
                  <a:lnTo>
                    <a:pt x="823662" y="7565523"/>
                  </a:lnTo>
                  <a:cubicBezTo>
                    <a:pt x="588265" y="7565523"/>
                    <a:pt x="391868" y="7398550"/>
                    <a:pt x="346447" y="7176581"/>
                  </a:cubicBezTo>
                  <a:lnTo>
                    <a:pt x="336550" y="7078412"/>
                  </a:lnTo>
                  <a:lnTo>
                    <a:pt x="346447" y="6980242"/>
                  </a:lnTo>
                  <a:cubicBezTo>
                    <a:pt x="391868" y="6758273"/>
                    <a:pt x="588265" y="6591300"/>
                    <a:pt x="823662" y="6591300"/>
                  </a:cubicBezTo>
                  <a:lnTo>
                    <a:pt x="1549400" y="6591300"/>
                  </a:lnTo>
                  <a:lnTo>
                    <a:pt x="1549400" y="6138961"/>
                  </a:lnTo>
                  <a:lnTo>
                    <a:pt x="1365282" y="6091620"/>
                  </a:lnTo>
                  <a:cubicBezTo>
                    <a:pt x="574307" y="5845601"/>
                    <a:pt x="0" y="5107807"/>
                    <a:pt x="0" y="4235878"/>
                  </a:cubicBezTo>
                  <a:close/>
                  <a:moveTo>
                    <a:pt x="622300" y="2818278"/>
                  </a:moveTo>
                  <a:lnTo>
                    <a:pt x="3263900" y="2818278"/>
                  </a:lnTo>
                  <a:lnTo>
                    <a:pt x="3263900" y="4152900"/>
                  </a:lnTo>
                  <a:cubicBezTo>
                    <a:pt x="3263900" y="4882358"/>
                    <a:pt x="2672558" y="5473700"/>
                    <a:pt x="1943100" y="5473700"/>
                  </a:cubicBezTo>
                  <a:cubicBezTo>
                    <a:pt x="1213642" y="5473700"/>
                    <a:pt x="622300" y="4882358"/>
                    <a:pt x="622300" y="4152900"/>
                  </a:cubicBezTo>
                  <a:close/>
                  <a:moveTo>
                    <a:pt x="622300" y="2432670"/>
                  </a:moveTo>
                  <a:lnTo>
                    <a:pt x="3263900" y="2432670"/>
                  </a:lnTo>
                  <a:lnTo>
                    <a:pt x="3263900" y="2655422"/>
                  </a:lnTo>
                  <a:lnTo>
                    <a:pt x="622300" y="2655422"/>
                  </a:lnTo>
                  <a:close/>
                  <a:moveTo>
                    <a:pt x="622300" y="2047063"/>
                  </a:moveTo>
                  <a:lnTo>
                    <a:pt x="3263900" y="2047063"/>
                  </a:lnTo>
                  <a:lnTo>
                    <a:pt x="3263900" y="2269814"/>
                  </a:lnTo>
                  <a:lnTo>
                    <a:pt x="622300" y="2269814"/>
                  </a:lnTo>
                  <a:close/>
                  <a:moveTo>
                    <a:pt x="622300" y="1661456"/>
                  </a:moveTo>
                  <a:lnTo>
                    <a:pt x="3263900" y="1661456"/>
                  </a:lnTo>
                  <a:lnTo>
                    <a:pt x="3263900" y="1884207"/>
                  </a:lnTo>
                  <a:lnTo>
                    <a:pt x="622300" y="1884207"/>
                  </a:lnTo>
                  <a:close/>
                  <a:moveTo>
                    <a:pt x="1943100" y="0"/>
                  </a:moveTo>
                  <a:cubicBezTo>
                    <a:pt x="2672558" y="0"/>
                    <a:pt x="3263900" y="591342"/>
                    <a:pt x="3263900" y="1320800"/>
                  </a:cubicBezTo>
                  <a:lnTo>
                    <a:pt x="3263900" y="1498600"/>
                  </a:lnTo>
                  <a:lnTo>
                    <a:pt x="622300" y="1498600"/>
                  </a:lnTo>
                  <a:lnTo>
                    <a:pt x="622300" y="1320800"/>
                  </a:lnTo>
                  <a:cubicBezTo>
                    <a:pt x="622300" y="591342"/>
                    <a:pt x="1213642" y="0"/>
                    <a:pt x="1943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879">
        <p15:prstTrans prst="pageCurlDouble"/>
      </p:transition>
    </mc:Choice>
    <mc:Fallback>
      <p:transition spd="slow" advTm="1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80201" y="1546167"/>
            <a:ext cx="1800343" cy="1800344"/>
            <a:chOff x="2380201" y="1546167"/>
            <a:chExt cx="1800343" cy="1800344"/>
          </a:xfrm>
        </p:grpSpPr>
        <p:sp>
          <p:nvSpPr>
            <p:cNvPr id="3" name="菱形 2"/>
            <p:cNvSpPr/>
            <p:nvPr>
              <p:custDataLst>
                <p:tags r:id="rId1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4" name="菱形 3"/>
            <p:cNvSpPr/>
            <p:nvPr>
              <p:custDataLst>
                <p:tags r:id="rId2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+mn-ea"/>
                </a:rPr>
                <a:t>谢</a:t>
              </a:r>
              <a:endParaRPr lang="zh-CN" altLang="en-US" sz="400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61190" y="1546167"/>
            <a:ext cx="1798163" cy="1800344"/>
            <a:chOff x="4261190" y="1546167"/>
            <a:chExt cx="1798163" cy="1800344"/>
          </a:xfrm>
        </p:grpSpPr>
        <p:sp>
          <p:nvSpPr>
            <p:cNvPr id="8" name="菱形 7"/>
            <p:cNvSpPr/>
            <p:nvPr>
              <p:custDataLst>
                <p:tags r:id="rId3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9" name="菱形 8"/>
            <p:cNvSpPr/>
            <p:nvPr>
              <p:custDataLst>
                <p:tags r:id="rId4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+mn-ea"/>
                </a:rPr>
                <a:t>谢</a:t>
              </a:r>
              <a:endParaRPr lang="zh-CN" altLang="en-US" sz="400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39997" y="1546167"/>
            <a:ext cx="1800343" cy="1800344"/>
            <a:chOff x="6139997" y="1546167"/>
            <a:chExt cx="1800343" cy="1800344"/>
          </a:xfrm>
        </p:grpSpPr>
        <p:sp>
          <p:nvSpPr>
            <p:cNvPr id="12" name="菱形 11"/>
            <p:cNvSpPr/>
            <p:nvPr>
              <p:custDataLst>
                <p:tags r:id="rId5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3" name="菱形 12"/>
            <p:cNvSpPr/>
            <p:nvPr>
              <p:custDataLst>
                <p:tags r:id="rId6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+mn-ea"/>
                </a:rPr>
                <a:t>聆</a:t>
              </a:r>
              <a:endParaRPr lang="zh-CN" altLang="en-US" sz="400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020984" y="1546167"/>
            <a:ext cx="1800343" cy="1800344"/>
            <a:chOff x="8020984" y="1546167"/>
            <a:chExt cx="1800343" cy="1800344"/>
          </a:xfrm>
        </p:grpSpPr>
        <p:sp>
          <p:nvSpPr>
            <p:cNvPr id="16" name="菱形 15"/>
            <p:cNvSpPr/>
            <p:nvPr>
              <p:custDataLst>
                <p:tags r:id="rId7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7" name="菱形 16"/>
            <p:cNvSpPr/>
            <p:nvPr>
              <p:custDataLst>
                <p:tags r:id="rId8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+mn-ea"/>
                </a:rPr>
                <a:t>听</a:t>
              </a:r>
              <a:endParaRPr lang="zh-CN" altLang="en-US" sz="400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5097464" y="3862070"/>
            <a:ext cx="2147887" cy="452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作者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：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XXX</a:t>
            </a:r>
            <a:endParaRPr lang="en-US" altLang="zh-CN" sz="1600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0"/>
            </p:custDataLst>
          </p:nvPr>
        </p:nvSpPr>
        <p:spPr>
          <a:xfrm>
            <a:off x="4592638" y="4245306"/>
            <a:ext cx="3157538" cy="33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单击此处添加您的公司名称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71787" y="4107022"/>
            <a:ext cx="1641701" cy="45719"/>
            <a:chOff x="3060700" y="4724400"/>
            <a:chExt cx="5955507" cy="3143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6929325" y="4088289"/>
            <a:ext cx="1641701" cy="45719"/>
            <a:chOff x="3060700" y="4724400"/>
            <a:chExt cx="5955507" cy="31432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4593837" y="4622069"/>
            <a:ext cx="3157538" cy="33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20XX-XX-XX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99">
        <p:blinds dir="vert"/>
      </p:transition>
    </mc:Choice>
    <mc:Fallback>
      <p:transition spd="slow" advTm="5099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33" grpId="0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33" grpId="0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4933412" y="3283662"/>
            <a:ext cx="431472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452184" y="2173124"/>
            <a:ext cx="2449676" cy="2449676"/>
            <a:chOff x="1959919" y="2023759"/>
            <a:chExt cx="2773806" cy="2773806"/>
          </a:xfrm>
        </p:grpSpPr>
        <p:grpSp>
          <p:nvGrpSpPr>
            <p:cNvPr id="7" name="组合 6"/>
            <p:cNvGrpSpPr/>
            <p:nvPr/>
          </p:nvGrpSpPr>
          <p:grpSpPr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0"/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3074142" y="2865303"/>
              <a:ext cx="545358" cy="109071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33412" y="249281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solidFill>
                  <a:schemeClr val="accent1"/>
                </a:solidFill>
                <a:latin typeface="+mn-ea"/>
              </a:rPr>
              <a:t>年度工作概述</a:t>
            </a:r>
            <a:endParaRPr lang="zh-CN" altLang="en-US" sz="4400" dirty="0">
              <a:solidFill>
                <a:schemeClr val="accen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010" y="3469769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团队成员介绍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52710" y="344836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年度工作概述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1010" y="3887870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重点工作回顾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52710" y="3866463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团队建设情况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575">
        <p15:prstTrans prst="peelOff"/>
      </p:transition>
    </mc:Choice>
    <mc:Fallback>
      <p:transition spd="slow" advTm="4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团队成员介绍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800864" y="1704063"/>
            <a:ext cx="2663914" cy="2663914"/>
            <a:chOff x="926446" y="1741376"/>
            <a:chExt cx="2701946" cy="2701946"/>
          </a:xfrm>
        </p:grpSpPr>
        <p:sp>
          <p:nvSpPr>
            <p:cNvPr id="4" name="椭圆 3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54000" dist="254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444790" y="2259720"/>
              <a:ext cx="1665258" cy="1665258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圆角矩形 6"/>
          <p:cNvSpPr/>
          <p:nvPr/>
        </p:nvSpPr>
        <p:spPr>
          <a:xfrm>
            <a:off x="4914571" y="2049816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914571" y="2049816"/>
            <a:ext cx="1553611" cy="2286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12700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914571" y="2684208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914571" y="2684208"/>
            <a:ext cx="2514100" cy="2286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12700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914571" y="3318600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914571" y="3318600"/>
            <a:ext cx="1918925" cy="2286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12700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914571" y="3952993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914571" y="3952993"/>
            <a:ext cx="3447908" cy="2286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12700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9024566" y="201338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</a:rPr>
              <a:t>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cs typeface="Lato Light" charset="0"/>
            </a:endParaRPr>
          </a:p>
        </p:txBody>
      </p:sp>
      <p:sp>
        <p:nvSpPr>
          <p:cNvPr id="16" name="TextBox 32"/>
          <p:cNvSpPr txBox="1"/>
          <p:nvPr/>
        </p:nvSpPr>
        <p:spPr>
          <a:xfrm>
            <a:off x="9024566" y="26477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</a:rPr>
              <a:t>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cs typeface="Lato Light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9024566" y="328216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</a:rPr>
              <a:t>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cs typeface="Lato Light" charset="0"/>
            </a:endParaRPr>
          </a:p>
        </p:txBody>
      </p:sp>
      <p:sp>
        <p:nvSpPr>
          <p:cNvPr id="18" name="TextBox 34"/>
          <p:cNvSpPr txBox="1"/>
          <p:nvPr/>
        </p:nvSpPr>
        <p:spPr>
          <a:xfrm>
            <a:off x="9024566" y="391656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cs typeface="Lato Light" charset="0"/>
              </a:rPr>
              <a:t>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cs typeface="Lato Light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89713" y="4776876"/>
            <a:ext cx="59218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Gill Sans" charset="0"/>
              </a:rPr>
              <a:t>200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Gill Sans" charset="0"/>
              </a:rPr>
              <a:t>5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Gill Sans" charset="0"/>
              </a:rPr>
              <a:t>分钟之内。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sym typeface="Gill Sans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367197" y="4582279"/>
            <a:ext cx="1702648" cy="404014"/>
            <a:chOff x="2367197" y="4582279"/>
            <a:chExt cx="1702648" cy="404014"/>
          </a:xfrm>
        </p:grpSpPr>
        <p:sp>
          <p:nvSpPr>
            <p:cNvPr id="20" name="圆角矩形 19"/>
            <p:cNvSpPr/>
            <p:nvPr/>
          </p:nvSpPr>
          <p:spPr>
            <a:xfrm>
              <a:off x="2367197" y="4582279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270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39123" y="45996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添加姓名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311912" y="5136726"/>
            <a:ext cx="1813218" cy="711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Lato Light" charset="0"/>
              </a:rPr>
              <a:t>公司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Lato Light" charset="0"/>
              </a:rPr>
              <a:t>总经理</a:t>
            </a:r>
            <a:endParaRPr lang="en-US" altLang="zh-CN" sz="14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sym typeface="Lato Light" charset="0"/>
            </a:endParaRPr>
          </a:p>
          <a:p>
            <a:pPr algn="ctr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Lato Light" charset="0"/>
              </a:rPr>
              <a:t>本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sym typeface="Lato Light" charset="0"/>
              </a:rPr>
              <a:t>项目团队负责人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charset="-122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350">
        <p15:prstTrans prst="pageCurlDouble"/>
      </p:transition>
    </mc:Choice>
    <mc:Fallback>
      <p:transition spd="slow" advTm="5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8303312" y="1516623"/>
            <a:ext cx="2701946" cy="2701946"/>
            <a:chOff x="9108433" y="1447489"/>
            <a:chExt cx="2701946" cy="2701946"/>
          </a:xfrm>
        </p:grpSpPr>
        <p:sp>
          <p:nvSpPr>
            <p:cNvPr id="35" name="椭圆 34"/>
            <p:cNvSpPr/>
            <p:nvPr/>
          </p:nvSpPr>
          <p:spPr>
            <a:xfrm>
              <a:off x="9108433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9460039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screen"/>
            <a:srcRect l="8013" t="-8281" r="8013" b="9431"/>
            <a:stretch>
              <a:fillRect/>
            </a:stretch>
          </p:blipFill>
          <p:spPr>
            <a:xfrm>
              <a:off x="9638645" y="1955558"/>
              <a:ext cx="1632964" cy="1632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43" name="组合 42"/>
          <p:cNvGrpSpPr/>
          <p:nvPr/>
        </p:nvGrpSpPr>
        <p:grpSpPr>
          <a:xfrm>
            <a:off x="5921814" y="1516623"/>
            <a:ext cx="2701946" cy="2701946"/>
            <a:chOff x="5739856" y="1447489"/>
            <a:chExt cx="2701946" cy="2701946"/>
          </a:xfrm>
        </p:grpSpPr>
        <p:sp>
          <p:nvSpPr>
            <p:cNvPr id="30" name="椭圆 29"/>
            <p:cNvSpPr/>
            <p:nvPr/>
          </p:nvSpPr>
          <p:spPr>
            <a:xfrm>
              <a:off x="5739856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091462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243325" y="1955558"/>
              <a:ext cx="1685808" cy="168580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540317" y="1516623"/>
            <a:ext cx="2701946" cy="2701946"/>
            <a:chOff x="1735432" y="1544478"/>
            <a:chExt cx="2701946" cy="2701946"/>
          </a:xfrm>
        </p:grpSpPr>
        <p:sp>
          <p:nvSpPr>
            <p:cNvPr id="25" name="椭圆 24"/>
            <p:cNvSpPr/>
            <p:nvPr/>
          </p:nvSpPr>
          <p:spPr>
            <a:xfrm>
              <a:off x="1735432" y="1544478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087038" y="1896084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243501" y="2052547"/>
              <a:ext cx="1685808" cy="1685808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团队成员介绍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158820" y="1463127"/>
            <a:ext cx="2701946" cy="2701946"/>
            <a:chOff x="926446" y="1741376"/>
            <a:chExt cx="2701946" cy="2701946"/>
          </a:xfrm>
        </p:grpSpPr>
        <p:sp>
          <p:nvSpPr>
            <p:cNvPr id="6" name="椭圆 5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444790" y="2259720"/>
              <a:ext cx="1665258" cy="166525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93812" y="4421987"/>
            <a:ext cx="1702648" cy="404014"/>
            <a:chOff x="1793812" y="4421987"/>
            <a:chExt cx="1702648" cy="404014"/>
          </a:xfrm>
        </p:grpSpPr>
        <p:sp>
          <p:nvSpPr>
            <p:cNvPr id="45" name="圆角矩形 44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065738" y="443932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添加姓名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28769" y="4421987"/>
            <a:ext cx="1702648" cy="404014"/>
            <a:chOff x="4128769" y="4421987"/>
            <a:chExt cx="1702648" cy="404014"/>
          </a:xfrm>
        </p:grpSpPr>
        <p:sp>
          <p:nvSpPr>
            <p:cNvPr id="47" name="圆角矩形 46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426095" y="443932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添加姓名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63726" y="4421987"/>
            <a:ext cx="1702648" cy="404014"/>
            <a:chOff x="6463726" y="4421987"/>
            <a:chExt cx="1702648" cy="404014"/>
          </a:xfrm>
        </p:grpSpPr>
        <p:sp>
          <p:nvSpPr>
            <p:cNvPr id="46" name="圆角矩形 45"/>
            <p:cNvSpPr/>
            <p:nvPr/>
          </p:nvSpPr>
          <p:spPr>
            <a:xfrm>
              <a:off x="6463726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761052" y="443932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添加姓名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798682" y="4421987"/>
            <a:ext cx="1702648" cy="404014"/>
            <a:chOff x="8798682" y="4421987"/>
            <a:chExt cx="1702648" cy="404014"/>
          </a:xfrm>
        </p:grpSpPr>
        <p:sp>
          <p:nvSpPr>
            <p:cNvPr id="48" name="圆角矩形 47"/>
            <p:cNvSpPr/>
            <p:nvPr/>
          </p:nvSpPr>
          <p:spPr>
            <a:xfrm flipH="1">
              <a:off x="879868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9096008" y="443932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添加姓名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1480392" y="5068074"/>
            <a:ext cx="2218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dirty="0"/>
          </a:p>
        </p:txBody>
      </p:sp>
      <p:sp>
        <p:nvSpPr>
          <p:cNvPr id="54" name="矩形 53"/>
          <p:cNvSpPr/>
          <p:nvPr/>
        </p:nvSpPr>
        <p:spPr>
          <a:xfrm>
            <a:off x="3857281" y="5068074"/>
            <a:ext cx="2218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dirty="0"/>
          </a:p>
        </p:txBody>
      </p:sp>
      <p:sp>
        <p:nvSpPr>
          <p:cNvPr id="55" name="矩形 54"/>
          <p:cNvSpPr/>
          <p:nvPr/>
        </p:nvSpPr>
        <p:spPr>
          <a:xfrm>
            <a:off x="6234170" y="5068074"/>
            <a:ext cx="2218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8611060" y="5068074"/>
            <a:ext cx="2218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造字工房悦黑（非商用）常规体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659">
        <p15:prstTrans prst="pageCurlDouble"/>
      </p:transition>
    </mc:Choice>
    <mc:Fallback>
      <p:transition spd="slow" advTm="3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 33"/>
          <p:cNvSpPr/>
          <p:nvPr/>
        </p:nvSpPr>
        <p:spPr>
          <a:xfrm rot="19335404">
            <a:off x="1374053" y="1549724"/>
            <a:ext cx="4779369" cy="4714030"/>
          </a:xfrm>
          <a:custGeom>
            <a:avLst/>
            <a:gdLst>
              <a:gd name="connsiteX0" fmla="*/ 4538432 w 4779369"/>
              <a:gd name="connsiteY0" fmla="*/ 949730 h 4714030"/>
              <a:gd name="connsiteX1" fmla="*/ 4649383 w 4779369"/>
              <a:gd name="connsiteY1" fmla="*/ 1821057 h 4714030"/>
              <a:gd name="connsiteX2" fmla="*/ 3778057 w 4779369"/>
              <a:gd name="connsiteY2" fmla="*/ 1932008 h 4714030"/>
              <a:gd name="connsiteX3" fmla="*/ 3686799 w 4779369"/>
              <a:gd name="connsiteY3" fmla="*/ 1845408 h 4714030"/>
              <a:gd name="connsiteX4" fmla="*/ 3658543 w 4779369"/>
              <a:gd name="connsiteY4" fmla="*/ 1805072 h 4714030"/>
              <a:gd name="connsiteX5" fmla="*/ 3658543 w 4779369"/>
              <a:gd name="connsiteY5" fmla="*/ 1811336 h 4714030"/>
              <a:gd name="connsiteX6" fmla="*/ 3606598 w 4779369"/>
              <a:gd name="connsiteY6" fmla="*/ 1770199 h 4714030"/>
              <a:gd name="connsiteX7" fmla="*/ 3336570 w 4779369"/>
              <a:gd name="connsiteY7" fmla="*/ 1691032 h 4714030"/>
              <a:gd name="connsiteX8" fmla="*/ 3192952 w 4779369"/>
              <a:gd name="connsiteY8" fmla="*/ 1711872 h 4714030"/>
              <a:gd name="connsiteX9" fmla="*/ 3137695 w 4779369"/>
              <a:gd name="connsiteY9" fmla="*/ 1732769 h 4714030"/>
              <a:gd name="connsiteX10" fmla="*/ 3126960 w 4779369"/>
              <a:gd name="connsiteY10" fmla="*/ 1827523 h 4714030"/>
              <a:gd name="connsiteX11" fmla="*/ 3048503 w 4779369"/>
              <a:gd name="connsiteY11" fmla="*/ 2123573 h 4714030"/>
              <a:gd name="connsiteX12" fmla="*/ 2992344 w 4779369"/>
              <a:gd name="connsiteY12" fmla="*/ 2253828 h 4714030"/>
              <a:gd name="connsiteX13" fmla="*/ 2997806 w 4779369"/>
              <a:gd name="connsiteY13" fmla="*/ 2275931 h 4714030"/>
              <a:gd name="connsiteX14" fmla="*/ 3162873 w 4779369"/>
              <a:gd name="connsiteY14" fmla="*/ 2503824 h 4714030"/>
              <a:gd name="connsiteX15" fmla="*/ 3356427 w 4779369"/>
              <a:gd name="connsiteY15" fmla="*/ 2595846 h 4714030"/>
              <a:gd name="connsiteX16" fmla="*/ 3414277 w 4779369"/>
              <a:gd name="connsiteY16" fmla="*/ 2604863 h 4714030"/>
              <a:gd name="connsiteX17" fmla="*/ 3454240 w 4779369"/>
              <a:gd name="connsiteY17" fmla="*/ 2587267 h 4714030"/>
              <a:gd name="connsiteX18" fmla="*/ 4029121 w 4779369"/>
              <a:gd name="connsiteY18" fmla="*/ 2685987 h 4714030"/>
              <a:gd name="connsiteX19" fmla="*/ 4140072 w 4779369"/>
              <a:gd name="connsiteY19" fmla="*/ 3557314 h 4714030"/>
              <a:gd name="connsiteX20" fmla="*/ 3268745 w 4779369"/>
              <a:gd name="connsiteY20" fmla="*/ 3668264 h 4714030"/>
              <a:gd name="connsiteX21" fmla="*/ 3029106 w 4779369"/>
              <a:gd name="connsiteY21" fmla="*/ 3136468 h 4714030"/>
              <a:gd name="connsiteX22" fmla="*/ 3040867 w 4779369"/>
              <a:gd name="connsiteY22" fmla="*/ 3064259 h 4714030"/>
              <a:gd name="connsiteX23" fmla="*/ 3024015 w 4779369"/>
              <a:gd name="connsiteY23" fmla="*/ 3025265 h 4714030"/>
              <a:gd name="connsiteX24" fmla="*/ 2886424 w 4779369"/>
              <a:gd name="connsiteY24" fmla="*/ 2860950 h 4714030"/>
              <a:gd name="connsiteX25" fmla="*/ 2624436 w 4779369"/>
              <a:gd name="connsiteY25" fmla="*/ 2758262 h 4714030"/>
              <a:gd name="connsiteX26" fmla="*/ 2608775 w 4779369"/>
              <a:gd name="connsiteY26" fmla="*/ 2758435 h 4714030"/>
              <a:gd name="connsiteX27" fmla="*/ 2598603 w 4779369"/>
              <a:gd name="connsiteY27" fmla="*/ 2768115 h 4714030"/>
              <a:gd name="connsiteX28" fmla="*/ 2138389 w 4779369"/>
              <a:gd name="connsiteY28" fmla="*/ 3042691 h 4714030"/>
              <a:gd name="connsiteX29" fmla="*/ 2080005 w 4779369"/>
              <a:gd name="connsiteY29" fmla="*/ 3062295 h 4714030"/>
              <a:gd name="connsiteX30" fmla="*/ 2075740 w 4779369"/>
              <a:gd name="connsiteY30" fmla="*/ 3101544 h 4714030"/>
              <a:gd name="connsiteX31" fmla="*/ 2091557 w 4779369"/>
              <a:gd name="connsiteY31" fmla="*/ 3245802 h 4714030"/>
              <a:gd name="connsiteX32" fmla="*/ 2235869 w 4779369"/>
              <a:gd name="connsiteY32" fmla="*/ 3487372 h 4714030"/>
              <a:gd name="connsiteX33" fmla="*/ 2246040 w 4779369"/>
              <a:gd name="connsiteY33" fmla="*/ 3495068 h 4714030"/>
              <a:gd name="connsiteX34" fmla="*/ 2353186 w 4779369"/>
              <a:gd name="connsiteY34" fmla="*/ 3535124 h 4714030"/>
              <a:gd name="connsiteX35" fmla="*/ 2459892 w 4779369"/>
              <a:gd name="connsiteY35" fmla="*/ 3601767 h 4714030"/>
              <a:gd name="connsiteX36" fmla="*/ 2570842 w 4779369"/>
              <a:gd name="connsiteY36" fmla="*/ 4473093 h 4714030"/>
              <a:gd name="connsiteX37" fmla="*/ 1699516 w 4779369"/>
              <a:gd name="connsiteY37" fmla="*/ 4584044 h 4714030"/>
              <a:gd name="connsiteX38" fmla="*/ 1588565 w 4779369"/>
              <a:gd name="connsiteY38" fmla="*/ 3712718 h 4714030"/>
              <a:gd name="connsiteX39" fmla="*/ 1634920 w 4779369"/>
              <a:gd name="connsiteY39" fmla="*/ 3663870 h 4714030"/>
              <a:gd name="connsiteX40" fmla="*/ 1645376 w 4779369"/>
              <a:gd name="connsiteY40" fmla="*/ 3640232 h 4714030"/>
              <a:gd name="connsiteX41" fmla="*/ 1654346 w 4779369"/>
              <a:gd name="connsiteY41" fmla="*/ 3358982 h 4714030"/>
              <a:gd name="connsiteX42" fmla="*/ 1557620 w 4779369"/>
              <a:gd name="connsiteY42" fmla="*/ 3167736 h 4714030"/>
              <a:gd name="connsiteX43" fmla="*/ 1536748 w 4779369"/>
              <a:gd name="connsiteY43" fmla="*/ 3145662 h 4714030"/>
              <a:gd name="connsiteX44" fmla="*/ 1489568 w 4779369"/>
              <a:gd name="connsiteY44" fmla="*/ 3145159 h 4714030"/>
              <a:gd name="connsiteX45" fmla="*/ 610434 w 4779369"/>
              <a:gd name="connsiteY45" fmla="*/ 2818009 h 4714030"/>
              <a:gd name="connsiteX46" fmla="*/ 329331 w 4779369"/>
              <a:gd name="connsiteY46" fmla="*/ 610434 h 4714030"/>
              <a:gd name="connsiteX47" fmla="*/ 2536907 w 4779369"/>
              <a:gd name="connsiteY47" fmla="*/ 329331 h 4714030"/>
              <a:gd name="connsiteX48" fmla="*/ 3068123 w 4779369"/>
              <a:gd name="connsiteY48" fmla="*/ 1080399 h 4714030"/>
              <a:gd name="connsiteX49" fmla="*/ 3094483 w 4779369"/>
              <a:gd name="connsiteY49" fmla="*/ 1175656 h 4714030"/>
              <a:gd name="connsiteX50" fmla="*/ 3127186 w 4779369"/>
              <a:gd name="connsiteY50" fmla="*/ 1193698 h 4714030"/>
              <a:gd name="connsiteX51" fmla="*/ 3336570 w 4779369"/>
              <a:gd name="connsiteY51" fmla="*/ 1239409 h 4714030"/>
              <a:gd name="connsiteX52" fmla="*/ 3545953 w 4779369"/>
              <a:gd name="connsiteY52" fmla="*/ 1193698 h 4714030"/>
              <a:gd name="connsiteX53" fmla="*/ 3604045 w 4779369"/>
              <a:gd name="connsiteY53" fmla="*/ 1161650 h 4714030"/>
              <a:gd name="connsiteX54" fmla="*/ 3667106 w 4779369"/>
              <a:gd name="connsiteY54" fmla="*/ 1060681 h 4714030"/>
              <a:gd name="connsiteX55" fmla="*/ 4538432 w 4779369"/>
              <a:gd name="connsiteY55" fmla="*/ 949730 h 4714030"/>
              <a:gd name="connsiteX0-1" fmla="*/ 4538432 w 4779369"/>
              <a:gd name="connsiteY0-2" fmla="*/ 949730 h 4714030"/>
              <a:gd name="connsiteX1-3" fmla="*/ 4649383 w 4779369"/>
              <a:gd name="connsiteY1-4" fmla="*/ 1821057 h 4714030"/>
              <a:gd name="connsiteX2-5" fmla="*/ 3778057 w 4779369"/>
              <a:gd name="connsiteY2-6" fmla="*/ 1932008 h 4714030"/>
              <a:gd name="connsiteX3-7" fmla="*/ 3686799 w 4779369"/>
              <a:gd name="connsiteY3-8" fmla="*/ 1845408 h 4714030"/>
              <a:gd name="connsiteX4-9" fmla="*/ 3658543 w 4779369"/>
              <a:gd name="connsiteY4-10" fmla="*/ 1805072 h 4714030"/>
              <a:gd name="connsiteX5-11" fmla="*/ 3658543 w 4779369"/>
              <a:gd name="connsiteY5-12" fmla="*/ 1811336 h 4714030"/>
              <a:gd name="connsiteX6-13" fmla="*/ 3606598 w 4779369"/>
              <a:gd name="connsiteY6-14" fmla="*/ 1770199 h 4714030"/>
              <a:gd name="connsiteX7-15" fmla="*/ 3336570 w 4779369"/>
              <a:gd name="connsiteY7-16" fmla="*/ 1691032 h 4714030"/>
              <a:gd name="connsiteX8-17" fmla="*/ 3192952 w 4779369"/>
              <a:gd name="connsiteY8-18" fmla="*/ 1711872 h 4714030"/>
              <a:gd name="connsiteX9-19" fmla="*/ 3137695 w 4779369"/>
              <a:gd name="connsiteY9-20" fmla="*/ 1732769 h 4714030"/>
              <a:gd name="connsiteX10-21" fmla="*/ 3126960 w 4779369"/>
              <a:gd name="connsiteY10-22" fmla="*/ 1827523 h 4714030"/>
              <a:gd name="connsiteX11-23" fmla="*/ 3048503 w 4779369"/>
              <a:gd name="connsiteY11-24" fmla="*/ 2123573 h 4714030"/>
              <a:gd name="connsiteX12-25" fmla="*/ 2992344 w 4779369"/>
              <a:gd name="connsiteY12-26" fmla="*/ 2253828 h 4714030"/>
              <a:gd name="connsiteX13-27" fmla="*/ 2997806 w 4779369"/>
              <a:gd name="connsiteY13-28" fmla="*/ 2275931 h 4714030"/>
              <a:gd name="connsiteX14-29" fmla="*/ 3162873 w 4779369"/>
              <a:gd name="connsiteY14-30" fmla="*/ 2503824 h 4714030"/>
              <a:gd name="connsiteX15-31" fmla="*/ 3356427 w 4779369"/>
              <a:gd name="connsiteY15-32" fmla="*/ 2595846 h 4714030"/>
              <a:gd name="connsiteX16-33" fmla="*/ 3414277 w 4779369"/>
              <a:gd name="connsiteY16-34" fmla="*/ 2604863 h 4714030"/>
              <a:gd name="connsiteX17-35" fmla="*/ 3454240 w 4779369"/>
              <a:gd name="connsiteY17-36" fmla="*/ 2587267 h 4714030"/>
              <a:gd name="connsiteX18-37" fmla="*/ 4029121 w 4779369"/>
              <a:gd name="connsiteY18-38" fmla="*/ 2685987 h 4714030"/>
              <a:gd name="connsiteX19-39" fmla="*/ 4140072 w 4779369"/>
              <a:gd name="connsiteY19-40" fmla="*/ 3557314 h 4714030"/>
              <a:gd name="connsiteX20-41" fmla="*/ 3268745 w 4779369"/>
              <a:gd name="connsiteY20-42" fmla="*/ 3668264 h 4714030"/>
              <a:gd name="connsiteX21-43" fmla="*/ 3029106 w 4779369"/>
              <a:gd name="connsiteY21-44" fmla="*/ 3136468 h 4714030"/>
              <a:gd name="connsiteX22-45" fmla="*/ 3040867 w 4779369"/>
              <a:gd name="connsiteY22-46" fmla="*/ 3064259 h 4714030"/>
              <a:gd name="connsiteX23-47" fmla="*/ 3024015 w 4779369"/>
              <a:gd name="connsiteY23-48" fmla="*/ 3025265 h 4714030"/>
              <a:gd name="connsiteX24-49" fmla="*/ 2886424 w 4779369"/>
              <a:gd name="connsiteY24-50" fmla="*/ 2860950 h 4714030"/>
              <a:gd name="connsiteX25-51" fmla="*/ 2624436 w 4779369"/>
              <a:gd name="connsiteY25-52" fmla="*/ 2758262 h 4714030"/>
              <a:gd name="connsiteX26-53" fmla="*/ 2608775 w 4779369"/>
              <a:gd name="connsiteY26-54" fmla="*/ 2758435 h 4714030"/>
              <a:gd name="connsiteX27-55" fmla="*/ 2598603 w 4779369"/>
              <a:gd name="connsiteY27-56" fmla="*/ 2768115 h 4714030"/>
              <a:gd name="connsiteX28-57" fmla="*/ 2138389 w 4779369"/>
              <a:gd name="connsiteY28-58" fmla="*/ 3042691 h 4714030"/>
              <a:gd name="connsiteX29-59" fmla="*/ 2080005 w 4779369"/>
              <a:gd name="connsiteY29-60" fmla="*/ 3062295 h 4714030"/>
              <a:gd name="connsiteX30-61" fmla="*/ 2075740 w 4779369"/>
              <a:gd name="connsiteY30-62" fmla="*/ 3101544 h 4714030"/>
              <a:gd name="connsiteX31-63" fmla="*/ 2091557 w 4779369"/>
              <a:gd name="connsiteY31-64" fmla="*/ 3245802 h 4714030"/>
              <a:gd name="connsiteX32-65" fmla="*/ 2235869 w 4779369"/>
              <a:gd name="connsiteY32-66" fmla="*/ 3487372 h 4714030"/>
              <a:gd name="connsiteX33-67" fmla="*/ 2246040 w 4779369"/>
              <a:gd name="connsiteY33-68" fmla="*/ 3495068 h 4714030"/>
              <a:gd name="connsiteX34-69" fmla="*/ 2353186 w 4779369"/>
              <a:gd name="connsiteY34-70" fmla="*/ 3535124 h 4714030"/>
              <a:gd name="connsiteX35-71" fmla="*/ 2459892 w 4779369"/>
              <a:gd name="connsiteY35-72" fmla="*/ 3601767 h 4714030"/>
              <a:gd name="connsiteX36-73" fmla="*/ 2570842 w 4779369"/>
              <a:gd name="connsiteY36-74" fmla="*/ 4473093 h 4714030"/>
              <a:gd name="connsiteX37-75" fmla="*/ 1699516 w 4779369"/>
              <a:gd name="connsiteY37-76" fmla="*/ 4584044 h 4714030"/>
              <a:gd name="connsiteX38-77" fmla="*/ 1588565 w 4779369"/>
              <a:gd name="connsiteY38-78" fmla="*/ 3712718 h 4714030"/>
              <a:gd name="connsiteX39-79" fmla="*/ 1634920 w 4779369"/>
              <a:gd name="connsiteY39-80" fmla="*/ 3663870 h 4714030"/>
              <a:gd name="connsiteX40-81" fmla="*/ 1645376 w 4779369"/>
              <a:gd name="connsiteY40-82" fmla="*/ 3640232 h 4714030"/>
              <a:gd name="connsiteX41-83" fmla="*/ 1654346 w 4779369"/>
              <a:gd name="connsiteY41-84" fmla="*/ 3358982 h 4714030"/>
              <a:gd name="connsiteX42-85" fmla="*/ 1557620 w 4779369"/>
              <a:gd name="connsiteY42-86" fmla="*/ 3167736 h 4714030"/>
              <a:gd name="connsiteX43-87" fmla="*/ 1536748 w 4779369"/>
              <a:gd name="connsiteY43-88" fmla="*/ 3145662 h 4714030"/>
              <a:gd name="connsiteX44-89" fmla="*/ 1489568 w 4779369"/>
              <a:gd name="connsiteY44-90" fmla="*/ 3145159 h 4714030"/>
              <a:gd name="connsiteX45-91" fmla="*/ 610434 w 4779369"/>
              <a:gd name="connsiteY45-92" fmla="*/ 2818009 h 4714030"/>
              <a:gd name="connsiteX46-93" fmla="*/ 329331 w 4779369"/>
              <a:gd name="connsiteY46-94" fmla="*/ 610434 h 4714030"/>
              <a:gd name="connsiteX47-95" fmla="*/ 2536907 w 4779369"/>
              <a:gd name="connsiteY47-96" fmla="*/ 329331 h 4714030"/>
              <a:gd name="connsiteX48-97" fmla="*/ 3068123 w 4779369"/>
              <a:gd name="connsiteY48-98" fmla="*/ 1080399 h 4714030"/>
              <a:gd name="connsiteX49-99" fmla="*/ 3127186 w 4779369"/>
              <a:gd name="connsiteY49-100" fmla="*/ 1193698 h 4714030"/>
              <a:gd name="connsiteX50-101" fmla="*/ 3336570 w 4779369"/>
              <a:gd name="connsiteY50-102" fmla="*/ 1239409 h 4714030"/>
              <a:gd name="connsiteX51-103" fmla="*/ 3545953 w 4779369"/>
              <a:gd name="connsiteY51-104" fmla="*/ 1193698 h 4714030"/>
              <a:gd name="connsiteX52-105" fmla="*/ 3604045 w 4779369"/>
              <a:gd name="connsiteY52-106" fmla="*/ 1161650 h 4714030"/>
              <a:gd name="connsiteX53-107" fmla="*/ 3667106 w 4779369"/>
              <a:gd name="connsiteY53-108" fmla="*/ 1060681 h 4714030"/>
              <a:gd name="connsiteX54-109" fmla="*/ 4538432 w 4779369"/>
              <a:gd name="connsiteY54-110" fmla="*/ 949730 h 4714030"/>
              <a:gd name="connsiteX0-111" fmla="*/ 4538432 w 4779369"/>
              <a:gd name="connsiteY0-112" fmla="*/ 949730 h 4714030"/>
              <a:gd name="connsiteX1-113" fmla="*/ 4649383 w 4779369"/>
              <a:gd name="connsiteY1-114" fmla="*/ 1821057 h 4714030"/>
              <a:gd name="connsiteX2-115" fmla="*/ 3778057 w 4779369"/>
              <a:gd name="connsiteY2-116" fmla="*/ 1932008 h 4714030"/>
              <a:gd name="connsiteX3-117" fmla="*/ 3686799 w 4779369"/>
              <a:gd name="connsiteY3-118" fmla="*/ 1845408 h 4714030"/>
              <a:gd name="connsiteX4-119" fmla="*/ 3658543 w 4779369"/>
              <a:gd name="connsiteY4-120" fmla="*/ 1805072 h 4714030"/>
              <a:gd name="connsiteX5-121" fmla="*/ 3658543 w 4779369"/>
              <a:gd name="connsiteY5-122" fmla="*/ 1811336 h 4714030"/>
              <a:gd name="connsiteX6-123" fmla="*/ 3606598 w 4779369"/>
              <a:gd name="connsiteY6-124" fmla="*/ 1770199 h 4714030"/>
              <a:gd name="connsiteX7-125" fmla="*/ 3336570 w 4779369"/>
              <a:gd name="connsiteY7-126" fmla="*/ 1691032 h 4714030"/>
              <a:gd name="connsiteX8-127" fmla="*/ 3192952 w 4779369"/>
              <a:gd name="connsiteY8-128" fmla="*/ 1711872 h 4714030"/>
              <a:gd name="connsiteX9-129" fmla="*/ 3126960 w 4779369"/>
              <a:gd name="connsiteY9-130" fmla="*/ 1827523 h 4714030"/>
              <a:gd name="connsiteX10-131" fmla="*/ 3048503 w 4779369"/>
              <a:gd name="connsiteY10-132" fmla="*/ 2123573 h 4714030"/>
              <a:gd name="connsiteX11-133" fmla="*/ 2992344 w 4779369"/>
              <a:gd name="connsiteY11-134" fmla="*/ 2253828 h 4714030"/>
              <a:gd name="connsiteX12-135" fmla="*/ 2997806 w 4779369"/>
              <a:gd name="connsiteY12-136" fmla="*/ 2275931 h 4714030"/>
              <a:gd name="connsiteX13-137" fmla="*/ 3162873 w 4779369"/>
              <a:gd name="connsiteY13-138" fmla="*/ 2503824 h 4714030"/>
              <a:gd name="connsiteX14-139" fmla="*/ 3356427 w 4779369"/>
              <a:gd name="connsiteY14-140" fmla="*/ 2595846 h 4714030"/>
              <a:gd name="connsiteX15-141" fmla="*/ 3414277 w 4779369"/>
              <a:gd name="connsiteY15-142" fmla="*/ 2604863 h 4714030"/>
              <a:gd name="connsiteX16-143" fmla="*/ 3454240 w 4779369"/>
              <a:gd name="connsiteY16-144" fmla="*/ 2587267 h 4714030"/>
              <a:gd name="connsiteX17-145" fmla="*/ 4029121 w 4779369"/>
              <a:gd name="connsiteY17-146" fmla="*/ 2685987 h 4714030"/>
              <a:gd name="connsiteX18-147" fmla="*/ 4140072 w 4779369"/>
              <a:gd name="connsiteY18-148" fmla="*/ 3557314 h 4714030"/>
              <a:gd name="connsiteX19-149" fmla="*/ 3268745 w 4779369"/>
              <a:gd name="connsiteY19-150" fmla="*/ 3668264 h 4714030"/>
              <a:gd name="connsiteX20-151" fmla="*/ 3029106 w 4779369"/>
              <a:gd name="connsiteY20-152" fmla="*/ 3136468 h 4714030"/>
              <a:gd name="connsiteX21-153" fmla="*/ 3040867 w 4779369"/>
              <a:gd name="connsiteY21-154" fmla="*/ 3064259 h 4714030"/>
              <a:gd name="connsiteX22-155" fmla="*/ 3024015 w 4779369"/>
              <a:gd name="connsiteY22-156" fmla="*/ 3025265 h 4714030"/>
              <a:gd name="connsiteX23-157" fmla="*/ 2886424 w 4779369"/>
              <a:gd name="connsiteY23-158" fmla="*/ 2860950 h 4714030"/>
              <a:gd name="connsiteX24-159" fmla="*/ 2624436 w 4779369"/>
              <a:gd name="connsiteY24-160" fmla="*/ 2758262 h 4714030"/>
              <a:gd name="connsiteX25-161" fmla="*/ 2608775 w 4779369"/>
              <a:gd name="connsiteY25-162" fmla="*/ 2758435 h 4714030"/>
              <a:gd name="connsiteX26-163" fmla="*/ 2598603 w 4779369"/>
              <a:gd name="connsiteY26-164" fmla="*/ 2768115 h 4714030"/>
              <a:gd name="connsiteX27-165" fmla="*/ 2138389 w 4779369"/>
              <a:gd name="connsiteY27-166" fmla="*/ 3042691 h 4714030"/>
              <a:gd name="connsiteX28-167" fmla="*/ 2080005 w 4779369"/>
              <a:gd name="connsiteY28-168" fmla="*/ 3062295 h 4714030"/>
              <a:gd name="connsiteX29-169" fmla="*/ 2075740 w 4779369"/>
              <a:gd name="connsiteY29-170" fmla="*/ 3101544 h 4714030"/>
              <a:gd name="connsiteX30-171" fmla="*/ 2091557 w 4779369"/>
              <a:gd name="connsiteY30-172" fmla="*/ 3245802 h 4714030"/>
              <a:gd name="connsiteX31-173" fmla="*/ 2235869 w 4779369"/>
              <a:gd name="connsiteY31-174" fmla="*/ 3487372 h 4714030"/>
              <a:gd name="connsiteX32-175" fmla="*/ 2246040 w 4779369"/>
              <a:gd name="connsiteY32-176" fmla="*/ 3495068 h 4714030"/>
              <a:gd name="connsiteX33-177" fmla="*/ 2353186 w 4779369"/>
              <a:gd name="connsiteY33-178" fmla="*/ 3535124 h 4714030"/>
              <a:gd name="connsiteX34-179" fmla="*/ 2459892 w 4779369"/>
              <a:gd name="connsiteY34-180" fmla="*/ 3601767 h 4714030"/>
              <a:gd name="connsiteX35-181" fmla="*/ 2570842 w 4779369"/>
              <a:gd name="connsiteY35-182" fmla="*/ 4473093 h 4714030"/>
              <a:gd name="connsiteX36-183" fmla="*/ 1699516 w 4779369"/>
              <a:gd name="connsiteY36-184" fmla="*/ 4584044 h 4714030"/>
              <a:gd name="connsiteX37-185" fmla="*/ 1588565 w 4779369"/>
              <a:gd name="connsiteY37-186" fmla="*/ 3712718 h 4714030"/>
              <a:gd name="connsiteX38-187" fmla="*/ 1634920 w 4779369"/>
              <a:gd name="connsiteY38-188" fmla="*/ 3663870 h 4714030"/>
              <a:gd name="connsiteX39-189" fmla="*/ 1645376 w 4779369"/>
              <a:gd name="connsiteY39-190" fmla="*/ 3640232 h 4714030"/>
              <a:gd name="connsiteX40-191" fmla="*/ 1654346 w 4779369"/>
              <a:gd name="connsiteY40-192" fmla="*/ 3358982 h 4714030"/>
              <a:gd name="connsiteX41-193" fmla="*/ 1557620 w 4779369"/>
              <a:gd name="connsiteY41-194" fmla="*/ 3167736 h 4714030"/>
              <a:gd name="connsiteX42-195" fmla="*/ 1536748 w 4779369"/>
              <a:gd name="connsiteY42-196" fmla="*/ 3145662 h 4714030"/>
              <a:gd name="connsiteX43-197" fmla="*/ 1489568 w 4779369"/>
              <a:gd name="connsiteY43-198" fmla="*/ 3145159 h 4714030"/>
              <a:gd name="connsiteX44-199" fmla="*/ 610434 w 4779369"/>
              <a:gd name="connsiteY44-200" fmla="*/ 2818009 h 4714030"/>
              <a:gd name="connsiteX45-201" fmla="*/ 329331 w 4779369"/>
              <a:gd name="connsiteY45-202" fmla="*/ 610434 h 4714030"/>
              <a:gd name="connsiteX46-203" fmla="*/ 2536907 w 4779369"/>
              <a:gd name="connsiteY46-204" fmla="*/ 329331 h 4714030"/>
              <a:gd name="connsiteX47-205" fmla="*/ 3068123 w 4779369"/>
              <a:gd name="connsiteY47-206" fmla="*/ 1080399 h 4714030"/>
              <a:gd name="connsiteX48-207" fmla="*/ 3127186 w 4779369"/>
              <a:gd name="connsiteY48-208" fmla="*/ 1193698 h 4714030"/>
              <a:gd name="connsiteX49-209" fmla="*/ 3336570 w 4779369"/>
              <a:gd name="connsiteY49-210" fmla="*/ 1239409 h 4714030"/>
              <a:gd name="connsiteX50-211" fmla="*/ 3545953 w 4779369"/>
              <a:gd name="connsiteY50-212" fmla="*/ 1193698 h 4714030"/>
              <a:gd name="connsiteX51-213" fmla="*/ 3604045 w 4779369"/>
              <a:gd name="connsiteY51-214" fmla="*/ 1161650 h 4714030"/>
              <a:gd name="connsiteX52-215" fmla="*/ 3667106 w 4779369"/>
              <a:gd name="connsiteY52-216" fmla="*/ 1060681 h 4714030"/>
              <a:gd name="connsiteX53-217" fmla="*/ 4538432 w 4779369"/>
              <a:gd name="connsiteY53-218" fmla="*/ 949730 h 4714030"/>
              <a:gd name="connsiteX0-219" fmla="*/ 4538432 w 4779369"/>
              <a:gd name="connsiteY0-220" fmla="*/ 949730 h 4714030"/>
              <a:gd name="connsiteX1-221" fmla="*/ 4649383 w 4779369"/>
              <a:gd name="connsiteY1-222" fmla="*/ 1821057 h 4714030"/>
              <a:gd name="connsiteX2-223" fmla="*/ 3778057 w 4779369"/>
              <a:gd name="connsiteY2-224" fmla="*/ 1932008 h 4714030"/>
              <a:gd name="connsiteX3-225" fmla="*/ 3686799 w 4779369"/>
              <a:gd name="connsiteY3-226" fmla="*/ 1845408 h 4714030"/>
              <a:gd name="connsiteX4-227" fmla="*/ 3658543 w 4779369"/>
              <a:gd name="connsiteY4-228" fmla="*/ 1805072 h 4714030"/>
              <a:gd name="connsiteX5-229" fmla="*/ 3606598 w 4779369"/>
              <a:gd name="connsiteY5-230" fmla="*/ 1770199 h 4714030"/>
              <a:gd name="connsiteX6-231" fmla="*/ 3336570 w 4779369"/>
              <a:gd name="connsiteY6-232" fmla="*/ 1691032 h 4714030"/>
              <a:gd name="connsiteX7-233" fmla="*/ 3192952 w 4779369"/>
              <a:gd name="connsiteY7-234" fmla="*/ 1711872 h 4714030"/>
              <a:gd name="connsiteX8-235" fmla="*/ 3126960 w 4779369"/>
              <a:gd name="connsiteY8-236" fmla="*/ 1827523 h 4714030"/>
              <a:gd name="connsiteX9-237" fmla="*/ 3048503 w 4779369"/>
              <a:gd name="connsiteY9-238" fmla="*/ 2123573 h 4714030"/>
              <a:gd name="connsiteX10-239" fmla="*/ 2992344 w 4779369"/>
              <a:gd name="connsiteY10-240" fmla="*/ 2253828 h 4714030"/>
              <a:gd name="connsiteX11-241" fmla="*/ 2997806 w 4779369"/>
              <a:gd name="connsiteY11-242" fmla="*/ 2275931 h 4714030"/>
              <a:gd name="connsiteX12-243" fmla="*/ 3162873 w 4779369"/>
              <a:gd name="connsiteY12-244" fmla="*/ 2503824 h 4714030"/>
              <a:gd name="connsiteX13-245" fmla="*/ 3356427 w 4779369"/>
              <a:gd name="connsiteY13-246" fmla="*/ 2595846 h 4714030"/>
              <a:gd name="connsiteX14-247" fmla="*/ 3414277 w 4779369"/>
              <a:gd name="connsiteY14-248" fmla="*/ 2604863 h 4714030"/>
              <a:gd name="connsiteX15-249" fmla="*/ 3454240 w 4779369"/>
              <a:gd name="connsiteY15-250" fmla="*/ 2587267 h 4714030"/>
              <a:gd name="connsiteX16-251" fmla="*/ 4029121 w 4779369"/>
              <a:gd name="connsiteY16-252" fmla="*/ 2685987 h 4714030"/>
              <a:gd name="connsiteX17-253" fmla="*/ 4140072 w 4779369"/>
              <a:gd name="connsiteY17-254" fmla="*/ 3557314 h 4714030"/>
              <a:gd name="connsiteX18-255" fmla="*/ 3268745 w 4779369"/>
              <a:gd name="connsiteY18-256" fmla="*/ 3668264 h 4714030"/>
              <a:gd name="connsiteX19-257" fmla="*/ 3029106 w 4779369"/>
              <a:gd name="connsiteY19-258" fmla="*/ 3136468 h 4714030"/>
              <a:gd name="connsiteX20-259" fmla="*/ 3040867 w 4779369"/>
              <a:gd name="connsiteY20-260" fmla="*/ 3064259 h 4714030"/>
              <a:gd name="connsiteX21-261" fmla="*/ 3024015 w 4779369"/>
              <a:gd name="connsiteY21-262" fmla="*/ 3025265 h 4714030"/>
              <a:gd name="connsiteX22-263" fmla="*/ 2886424 w 4779369"/>
              <a:gd name="connsiteY22-264" fmla="*/ 2860950 h 4714030"/>
              <a:gd name="connsiteX23-265" fmla="*/ 2624436 w 4779369"/>
              <a:gd name="connsiteY23-266" fmla="*/ 2758262 h 4714030"/>
              <a:gd name="connsiteX24-267" fmla="*/ 2608775 w 4779369"/>
              <a:gd name="connsiteY24-268" fmla="*/ 2758435 h 4714030"/>
              <a:gd name="connsiteX25-269" fmla="*/ 2598603 w 4779369"/>
              <a:gd name="connsiteY25-270" fmla="*/ 2768115 h 4714030"/>
              <a:gd name="connsiteX26-271" fmla="*/ 2138389 w 4779369"/>
              <a:gd name="connsiteY26-272" fmla="*/ 3042691 h 4714030"/>
              <a:gd name="connsiteX27-273" fmla="*/ 2080005 w 4779369"/>
              <a:gd name="connsiteY27-274" fmla="*/ 3062295 h 4714030"/>
              <a:gd name="connsiteX28-275" fmla="*/ 2075740 w 4779369"/>
              <a:gd name="connsiteY28-276" fmla="*/ 3101544 h 4714030"/>
              <a:gd name="connsiteX29-277" fmla="*/ 2091557 w 4779369"/>
              <a:gd name="connsiteY29-278" fmla="*/ 3245802 h 4714030"/>
              <a:gd name="connsiteX30-279" fmla="*/ 2235869 w 4779369"/>
              <a:gd name="connsiteY30-280" fmla="*/ 3487372 h 4714030"/>
              <a:gd name="connsiteX31-281" fmla="*/ 2246040 w 4779369"/>
              <a:gd name="connsiteY31-282" fmla="*/ 3495068 h 4714030"/>
              <a:gd name="connsiteX32-283" fmla="*/ 2353186 w 4779369"/>
              <a:gd name="connsiteY32-284" fmla="*/ 3535124 h 4714030"/>
              <a:gd name="connsiteX33-285" fmla="*/ 2459892 w 4779369"/>
              <a:gd name="connsiteY33-286" fmla="*/ 3601767 h 4714030"/>
              <a:gd name="connsiteX34-287" fmla="*/ 2570842 w 4779369"/>
              <a:gd name="connsiteY34-288" fmla="*/ 4473093 h 4714030"/>
              <a:gd name="connsiteX35-289" fmla="*/ 1699516 w 4779369"/>
              <a:gd name="connsiteY35-290" fmla="*/ 4584044 h 4714030"/>
              <a:gd name="connsiteX36-291" fmla="*/ 1588565 w 4779369"/>
              <a:gd name="connsiteY36-292" fmla="*/ 3712718 h 4714030"/>
              <a:gd name="connsiteX37-293" fmla="*/ 1634920 w 4779369"/>
              <a:gd name="connsiteY37-294" fmla="*/ 3663870 h 4714030"/>
              <a:gd name="connsiteX38-295" fmla="*/ 1645376 w 4779369"/>
              <a:gd name="connsiteY38-296" fmla="*/ 3640232 h 4714030"/>
              <a:gd name="connsiteX39-297" fmla="*/ 1654346 w 4779369"/>
              <a:gd name="connsiteY39-298" fmla="*/ 3358982 h 4714030"/>
              <a:gd name="connsiteX40-299" fmla="*/ 1557620 w 4779369"/>
              <a:gd name="connsiteY40-300" fmla="*/ 3167736 h 4714030"/>
              <a:gd name="connsiteX41-301" fmla="*/ 1536748 w 4779369"/>
              <a:gd name="connsiteY41-302" fmla="*/ 3145662 h 4714030"/>
              <a:gd name="connsiteX42-303" fmla="*/ 1489568 w 4779369"/>
              <a:gd name="connsiteY42-304" fmla="*/ 3145159 h 4714030"/>
              <a:gd name="connsiteX43-305" fmla="*/ 610434 w 4779369"/>
              <a:gd name="connsiteY43-306" fmla="*/ 2818009 h 4714030"/>
              <a:gd name="connsiteX44-307" fmla="*/ 329331 w 4779369"/>
              <a:gd name="connsiteY44-308" fmla="*/ 610434 h 4714030"/>
              <a:gd name="connsiteX45-309" fmla="*/ 2536907 w 4779369"/>
              <a:gd name="connsiteY45-310" fmla="*/ 329331 h 4714030"/>
              <a:gd name="connsiteX46-311" fmla="*/ 3068123 w 4779369"/>
              <a:gd name="connsiteY46-312" fmla="*/ 1080399 h 4714030"/>
              <a:gd name="connsiteX47-313" fmla="*/ 3127186 w 4779369"/>
              <a:gd name="connsiteY47-314" fmla="*/ 1193698 h 4714030"/>
              <a:gd name="connsiteX48-315" fmla="*/ 3336570 w 4779369"/>
              <a:gd name="connsiteY48-316" fmla="*/ 1239409 h 4714030"/>
              <a:gd name="connsiteX49-317" fmla="*/ 3545953 w 4779369"/>
              <a:gd name="connsiteY49-318" fmla="*/ 1193698 h 4714030"/>
              <a:gd name="connsiteX50-319" fmla="*/ 3604045 w 4779369"/>
              <a:gd name="connsiteY50-320" fmla="*/ 1161650 h 4714030"/>
              <a:gd name="connsiteX51-321" fmla="*/ 3667106 w 4779369"/>
              <a:gd name="connsiteY51-322" fmla="*/ 1060681 h 4714030"/>
              <a:gd name="connsiteX52-323" fmla="*/ 4538432 w 4779369"/>
              <a:gd name="connsiteY52-324" fmla="*/ 949730 h 4714030"/>
              <a:gd name="connsiteX0-325" fmla="*/ 4538432 w 4779369"/>
              <a:gd name="connsiteY0-326" fmla="*/ 949730 h 4714030"/>
              <a:gd name="connsiteX1-327" fmla="*/ 4649383 w 4779369"/>
              <a:gd name="connsiteY1-328" fmla="*/ 1821057 h 4714030"/>
              <a:gd name="connsiteX2-329" fmla="*/ 3778057 w 4779369"/>
              <a:gd name="connsiteY2-330" fmla="*/ 1932008 h 4714030"/>
              <a:gd name="connsiteX3-331" fmla="*/ 3686799 w 4779369"/>
              <a:gd name="connsiteY3-332" fmla="*/ 1845408 h 4714030"/>
              <a:gd name="connsiteX4-333" fmla="*/ 3606598 w 4779369"/>
              <a:gd name="connsiteY4-334" fmla="*/ 1770199 h 4714030"/>
              <a:gd name="connsiteX5-335" fmla="*/ 3336570 w 4779369"/>
              <a:gd name="connsiteY5-336" fmla="*/ 1691032 h 4714030"/>
              <a:gd name="connsiteX6-337" fmla="*/ 3192952 w 4779369"/>
              <a:gd name="connsiteY6-338" fmla="*/ 1711872 h 4714030"/>
              <a:gd name="connsiteX7-339" fmla="*/ 3126960 w 4779369"/>
              <a:gd name="connsiteY7-340" fmla="*/ 1827523 h 4714030"/>
              <a:gd name="connsiteX8-341" fmla="*/ 3048503 w 4779369"/>
              <a:gd name="connsiteY8-342" fmla="*/ 2123573 h 4714030"/>
              <a:gd name="connsiteX9-343" fmla="*/ 2992344 w 4779369"/>
              <a:gd name="connsiteY9-344" fmla="*/ 2253828 h 4714030"/>
              <a:gd name="connsiteX10-345" fmla="*/ 2997806 w 4779369"/>
              <a:gd name="connsiteY10-346" fmla="*/ 2275931 h 4714030"/>
              <a:gd name="connsiteX11-347" fmla="*/ 3162873 w 4779369"/>
              <a:gd name="connsiteY11-348" fmla="*/ 2503824 h 4714030"/>
              <a:gd name="connsiteX12-349" fmla="*/ 3356427 w 4779369"/>
              <a:gd name="connsiteY12-350" fmla="*/ 2595846 h 4714030"/>
              <a:gd name="connsiteX13-351" fmla="*/ 3414277 w 4779369"/>
              <a:gd name="connsiteY13-352" fmla="*/ 2604863 h 4714030"/>
              <a:gd name="connsiteX14-353" fmla="*/ 3454240 w 4779369"/>
              <a:gd name="connsiteY14-354" fmla="*/ 2587267 h 4714030"/>
              <a:gd name="connsiteX15-355" fmla="*/ 4029121 w 4779369"/>
              <a:gd name="connsiteY15-356" fmla="*/ 2685987 h 4714030"/>
              <a:gd name="connsiteX16-357" fmla="*/ 4140072 w 4779369"/>
              <a:gd name="connsiteY16-358" fmla="*/ 3557314 h 4714030"/>
              <a:gd name="connsiteX17-359" fmla="*/ 3268745 w 4779369"/>
              <a:gd name="connsiteY17-360" fmla="*/ 3668264 h 4714030"/>
              <a:gd name="connsiteX18-361" fmla="*/ 3029106 w 4779369"/>
              <a:gd name="connsiteY18-362" fmla="*/ 3136468 h 4714030"/>
              <a:gd name="connsiteX19-363" fmla="*/ 3040867 w 4779369"/>
              <a:gd name="connsiteY19-364" fmla="*/ 3064259 h 4714030"/>
              <a:gd name="connsiteX20-365" fmla="*/ 3024015 w 4779369"/>
              <a:gd name="connsiteY20-366" fmla="*/ 3025265 h 4714030"/>
              <a:gd name="connsiteX21-367" fmla="*/ 2886424 w 4779369"/>
              <a:gd name="connsiteY21-368" fmla="*/ 2860950 h 4714030"/>
              <a:gd name="connsiteX22-369" fmla="*/ 2624436 w 4779369"/>
              <a:gd name="connsiteY22-370" fmla="*/ 2758262 h 4714030"/>
              <a:gd name="connsiteX23-371" fmla="*/ 2608775 w 4779369"/>
              <a:gd name="connsiteY23-372" fmla="*/ 2758435 h 4714030"/>
              <a:gd name="connsiteX24-373" fmla="*/ 2598603 w 4779369"/>
              <a:gd name="connsiteY24-374" fmla="*/ 2768115 h 4714030"/>
              <a:gd name="connsiteX25-375" fmla="*/ 2138389 w 4779369"/>
              <a:gd name="connsiteY25-376" fmla="*/ 3042691 h 4714030"/>
              <a:gd name="connsiteX26-377" fmla="*/ 2080005 w 4779369"/>
              <a:gd name="connsiteY26-378" fmla="*/ 3062295 h 4714030"/>
              <a:gd name="connsiteX27-379" fmla="*/ 2075740 w 4779369"/>
              <a:gd name="connsiteY27-380" fmla="*/ 3101544 h 4714030"/>
              <a:gd name="connsiteX28-381" fmla="*/ 2091557 w 4779369"/>
              <a:gd name="connsiteY28-382" fmla="*/ 3245802 h 4714030"/>
              <a:gd name="connsiteX29-383" fmla="*/ 2235869 w 4779369"/>
              <a:gd name="connsiteY29-384" fmla="*/ 3487372 h 4714030"/>
              <a:gd name="connsiteX30-385" fmla="*/ 2246040 w 4779369"/>
              <a:gd name="connsiteY30-386" fmla="*/ 3495068 h 4714030"/>
              <a:gd name="connsiteX31-387" fmla="*/ 2353186 w 4779369"/>
              <a:gd name="connsiteY31-388" fmla="*/ 3535124 h 4714030"/>
              <a:gd name="connsiteX32-389" fmla="*/ 2459892 w 4779369"/>
              <a:gd name="connsiteY32-390" fmla="*/ 3601767 h 4714030"/>
              <a:gd name="connsiteX33-391" fmla="*/ 2570842 w 4779369"/>
              <a:gd name="connsiteY33-392" fmla="*/ 4473093 h 4714030"/>
              <a:gd name="connsiteX34-393" fmla="*/ 1699516 w 4779369"/>
              <a:gd name="connsiteY34-394" fmla="*/ 4584044 h 4714030"/>
              <a:gd name="connsiteX35-395" fmla="*/ 1588565 w 4779369"/>
              <a:gd name="connsiteY35-396" fmla="*/ 3712718 h 4714030"/>
              <a:gd name="connsiteX36-397" fmla="*/ 1634920 w 4779369"/>
              <a:gd name="connsiteY36-398" fmla="*/ 3663870 h 4714030"/>
              <a:gd name="connsiteX37-399" fmla="*/ 1645376 w 4779369"/>
              <a:gd name="connsiteY37-400" fmla="*/ 3640232 h 4714030"/>
              <a:gd name="connsiteX38-401" fmla="*/ 1654346 w 4779369"/>
              <a:gd name="connsiteY38-402" fmla="*/ 3358982 h 4714030"/>
              <a:gd name="connsiteX39-403" fmla="*/ 1557620 w 4779369"/>
              <a:gd name="connsiteY39-404" fmla="*/ 3167736 h 4714030"/>
              <a:gd name="connsiteX40-405" fmla="*/ 1536748 w 4779369"/>
              <a:gd name="connsiteY40-406" fmla="*/ 3145662 h 4714030"/>
              <a:gd name="connsiteX41-407" fmla="*/ 1489568 w 4779369"/>
              <a:gd name="connsiteY41-408" fmla="*/ 3145159 h 4714030"/>
              <a:gd name="connsiteX42-409" fmla="*/ 610434 w 4779369"/>
              <a:gd name="connsiteY42-410" fmla="*/ 2818009 h 4714030"/>
              <a:gd name="connsiteX43-411" fmla="*/ 329331 w 4779369"/>
              <a:gd name="connsiteY43-412" fmla="*/ 610434 h 4714030"/>
              <a:gd name="connsiteX44-413" fmla="*/ 2536907 w 4779369"/>
              <a:gd name="connsiteY44-414" fmla="*/ 329331 h 4714030"/>
              <a:gd name="connsiteX45-415" fmla="*/ 3068123 w 4779369"/>
              <a:gd name="connsiteY45-416" fmla="*/ 1080399 h 4714030"/>
              <a:gd name="connsiteX46-417" fmla="*/ 3127186 w 4779369"/>
              <a:gd name="connsiteY46-418" fmla="*/ 1193698 h 4714030"/>
              <a:gd name="connsiteX47-419" fmla="*/ 3336570 w 4779369"/>
              <a:gd name="connsiteY47-420" fmla="*/ 1239409 h 4714030"/>
              <a:gd name="connsiteX48-421" fmla="*/ 3545953 w 4779369"/>
              <a:gd name="connsiteY48-422" fmla="*/ 1193698 h 4714030"/>
              <a:gd name="connsiteX49-423" fmla="*/ 3604045 w 4779369"/>
              <a:gd name="connsiteY49-424" fmla="*/ 1161650 h 4714030"/>
              <a:gd name="connsiteX50-425" fmla="*/ 3667106 w 4779369"/>
              <a:gd name="connsiteY50-426" fmla="*/ 1060681 h 4714030"/>
              <a:gd name="connsiteX51-427" fmla="*/ 4538432 w 4779369"/>
              <a:gd name="connsiteY51-428" fmla="*/ 949730 h 4714030"/>
              <a:gd name="connsiteX0-429" fmla="*/ 4538432 w 4779369"/>
              <a:gd name="connsiteY0-430" fmla="*/ 949730 h 4714030"/>
              <a:gd name="connsiteX1-431" fmla="*/ 4649383 w 4779369"/>
              <a:gd name="connsiteY1-432" fmla="*/ 1821057 h 4714030"/>
              <a:gd name="connsiteX2-433" fmla="*/ 3778057 w 4779369"/>
              <a:gd name="connsiteY2-434" fmla="*/ 1932008 h 4714030"/>
              <a:gd name="connsiteX3-435" fmla="*/ 3686799 w 4779369"/>
              <a:gd name="connsiteY3-436" fmla="*/ 1845408 h 4714030"/>
              <a:gd name="connsiteX4-437" fmla="*/ 3606598 w 4779369"/>
              <a:gd name="connsiteY4-438" fmla="*/ 1770199 h 4714030"/>
              <a:gd name="connsiteX5-439" fmla="*/ 3336570 w 4779369"/>
              <a:gd name="connsiteY5-440" fmla="*/ 1691032 h 4714030"/>
              <a:gd name="connsiteX6-441" fmla="*/ 3192952 w 4779369"/>
              <a:gd name="connsiteY6-442" fmla="*/ 1711872 h 4714030"/>
              <a:gd name="connsiteX7-443" fmla="*/ 3126960 w 4779369"/>
              <a:gd name="connsiteY7-444" fmla="*/ 1827523 h 4714030"/>
              <a:gd name="connsiteX8-445" fmla="*/ 3048503 w 4779369"/>
              <a:gd name="connsiteY8-446" fmla="*/ 2123573 h 4714030"/>
              <a:gd name="connsiteX9-447" fmla="*/ 2992344 w 4779369"/>
              <a:gd name="connsiteY9-448" fmla="*/ 2253828 h 4714030"/>
              <a:gd name="connsiteX10-449" fmla="*/ 2997806 w 4779369"/>
              <a:gd name="connsiteY10-450" fmla="*/ 2275931 h 4714030"/>
              <a:gd name="connsiteX11-451" fmla="*/ 3162873 w 4779369"/>
              <a:gd name="connsiteY11-452" fmla="*/ 2503824 h 4714030"/>
              <a:gd name="connsiteX12-453" fmla="*/ 3356427 w 4779369"/>
              <a:gd name="connsiteY12-454" fmla="*/ 2595846 h 4714030"/>
              <a:gd name="connsiteX13-455" fmla="*/ 3414277 w 4779369"/>
              <a:gd name="connsiteY13-456" fmla="*/ 2604863 h 4714030"/>
              <a:gd name="connsiteX14-457" fmla="*/ 3454240 w 4779369"/>
              <a:gd name="connsiteY14-458" fmla="*/ 2587267 h 4714030"/>
              <a:gd name="connsiteX15-459" fmla="*/ 4029121 w 4779369"/>
              <a:gd name="connsiteY15-460" fmla="*/ 2685987 h 4714030"/>
              <a:gd name="connsiteX16-461" fmla="*/ 4140072 w 4779369"/>
              <a:gd name="connsiteY16-462" fmla="*/ 3557314 h 4714030"/>
              <a:gd name="connsiteX17-463" fmla="*/ 3268745 w 4779369"/>
              <a:gd name="connsiteY17-464" fmla="*/ 3668264 h 4714030"/>
              <a:gd name="connsiteX18-465" fmla="*/ 3029106 w 4779369"/>
              <a:gd name="connsiteY18-466" fmla="*/ 3136468 h 4714030"/>
              <a:gd name="connsiteX19-467" fmla="*/ 3040867 w 4779369"/>
              <a:gd name="connsiteY19-468" fmla="*/ 3064259 h 4714030"/>
              <a:gd name="connsiteX20-469" fmla="*/ 3024015 w 4779369"/>
              <a:gd name="connsiteY20-470" fmla="*/ 3025265 h 4714030"/>
              <a:gd name="connsiteX21-471" fmla="*/ 2886424 w 4779369"/>
              <a:gd name="connsiteY21-472" fmla="*/ 2860950 h 4714030"/>
              <a:gd name="connsiteX22-473" fmla="*/ 2624436 w 4779369"/>
              <a:gd name="connsiteY22-474" fmla="*/ 2758262 h 4714030"/>
              <a:gd name="connsiteX23-475" fmla="*/ 2608775 w 4779369"/>
              <a:gd name="connsiteY23-476" fmla="*/ 2758435 h 4714030"/>
              <a:gd name="connsiteX24-477" fmla="*/ 2598603 w 4779369"/>
              <a:gd name="connsiteY24-478" fmla="*/ 2768115 h 4714030"/>
              <a:gd name="connsiteX25-479" fmla="*/ 2138389 w 4779369"/>
              <a:gd name="connsiteY25-480" fmla="*/ 3042691 h 4714030"/>
              <a:gd name="connsiteX26-481" fmla="*/ 2080005 w 4779369"/>
              <a:gd name="connsiteY26-482" fmla="*/ 3062295 h 4714030"/>
              <a:gd name="connsiteX27-483" fmla="*/ 2075740 w 4779369"/>
              <a:gd name="connsiteY27-484" fmla="*/ 3101544 h 4714030"/>
              <a:gd name="connsiteX28-485" fmla="*/ 2091557 w 4779369"/>
              <a:gd name="connsiteY28-486" fmla="*/ 3245802 h 4714030"/>
              <a:gd name="connsiteX29-487" fmla="*/ 2235869 w 4779369"/>
              <a:gd name="connsiteY29-488" fmla="*/ 3487372 h 4714030"/>
              <a:gd name="connsiteX30-489" fmla="*/ 2246040 w 4779369"/>
              <a:gd name="connsiteY30-490" fmla="*/ 3495068 h 4714030"/>
              <a:gd name="connsiteX31-491" fmla="*/ 2353186 w 4779369"/>
              <a:gd name="connsiteY31-492" fmla="*/ 3535124 h 4714030"/>
              <a:gd name="connsiteX32-493" fmla="*/ 2459892 w 4779369"/>
              <a:gd name="connsiteY32-494" fmla="*/ 3601767 h 4714030"/>
              <a:gd name="connsiteX33-495" fmla="*/ 2570842 w 4779369"/>
              <a:gd name="connsiteY33-496" fmla="*/ 4473093 h 4714030"/>
              <a:gd name="connsiteX34-497" fmla="*/ 1699516 w 4779369"/>
              <a:gd name="connsiteY34-498" fmla="*/ 4584044 h 4714030"/>
              <a:gd name="connsiteX35-499" fmla="*/ 1588565 w 4779369"/>
              <a:gd name="connsiteY35-500" fmla="*/ 3712718 h 4714030"/>
              <a:gd name="connsiteX36-501" fmla="*/ 1634920 w 4779369"/>
              <a:gd name="connsiteY36-502" fmla="*/ 3663870 h 4714030"/>
              <a:gd name="connsiteX37-503" fmla="*/ 1645376 w 4779369"/>
              <a:gd name="connsiteY37-504" fmla="*/ 3640232 h 4714030"/>
              <a:gd name="connsiteX38-505" fmla="*/ 1654346 w 4779369"/>
              <a:gd name="connsiteY38-506" fmla="*/ 3358982 h 4714030"/>
              <a:gd name="connsiteX39-507" fmla="*/ 1557620 w 4779369"/>
              <a:gd name="connsiteY39-508" fmla="*/ 3167736 h 4714030"/>
              <a:gd name="connsiteX40-509" fmla="*/ 1536748 w 4779369"/>
              <a:gd name="connsiteY40-510" fmla="*/ 3145662 h 4714030"/>
              <a:gd name="connsiteX41-511" fmla="*/ 1489568 w 4779369"/>
              <a:gd name="connsiteY41-512" fmla="*/ 3145159 h 4714030"/>
              <a:gd name="connsiteX42-513" fmla="*/ 610434 w 4779369"/>
              <a:gd name="connsiteY42-514" fmla="*/ 2818009 h 4714030"/>
              <a:gd name="connsiteX43-515" fmla="*/ 329331 w 4779369"/>
              <a:gd name="connsiteY43-516" fmla="*/ 610434 h 4714030"/>
              <a:gd name="connsiteX44-517" fmla="*/ 2536907 w 4779369"/>
              <a:gd name="connsiteY44-518" fmla="*/ 329331 h 4714030"/>
              <a:gd name="connsiteX45-519" fmla="*/ 3068123 w 4779369"/>
              <a:gd name="connsiteY45-520" fmla="*/ 1080399 h 4714030"/>
              <a:gd name="connsiteX46-521" fmla="*/ 3127186 w 4779369"/>
              <a:gd name="connsiteY46-522" fmla="*/ 1193698 h 4714030"/>
              <a:gd name="connsiteX47-523" fmla="*/ 3336570 w 4779369"/>
              <a:gd name="connsiteY47-524" fmla="*/ 1239409 h 4714030"/>
              <a:gd name="connsiteX48-525" fmla="*/ 3545953 w 4779369"/>
              <a:gd name="connsiteY48-526" fmla="*/ 1193698 h 4714030"/>
              <a:gd name="connsiteX49-527" fmla="*/ 3667106 w 4779369"/>
              <a:gd name="connsiteY49-528" fmla="*/ 1060681 h 4714030"/>
              <a:gd name="connsiteX50-529" fmla="*/ 4538432 w 4779369"/>
              <a:gd name="connsiteY50-530" fmla="*/ 949730 h 4714030"/>
              <a:gd name="connsiteX0-531" fmla="*/ 4538432 w 4779369"/>
              <a:gd name="connsiteY0-532" fmla="*/ 949730 h 4714030"/>
              <a:gd name="connsiteX1-533" fmla="*/ 4649383 w 4779369"/>
              <a:gd name="connsiteY1-534" fmla="*/ 1821057 h 4714030"/>
              <a:gd name="connsiteX2-535" fmla="*/ 3778057 w 4779369"/>
              <a:gd name="connsiteY2-536" fmla="*/ 1932008 h 4714030"/>
              <a:gd name="connsiteX3-537" fmla="*/ 3686799 w 4779369"/>
              <a:gd name="connsiteY3-538" fmla="*/ 1845408 h 4714030"/>
              <a:gd name="connsiteX4-539" fmla="*/ 3606598 w 4779369"/>
              <a:gd name="connsiteY4-540" fmla="*/ 1770199 h 4714030"/>
              <a:gd name="connsiteX5-541" fmla="*/ 3336570 w 4779369"/>
              <a:gd name="connsiteY5-542" fmla="*/ 1691032 h 4714030"/>
              <a:gd name="connsiteX6-543" fmla="*/ 3192952 w 4779369"/>
              <a:gd name="connsiteY6-544" fmla="*/ 1711872 h 4714030"/>
              <a:gd name="connsiteX7-545" fmla="*/ 3126960 w 4779369"/>
              <a:gd name="connsiteY7-546" fmla="*/ 1827523 h 4714030"/>
              <a:gd name="connsiteX8-547" fmla="*/ 3048503 w 4779369"/>
              <a:gd name="connsiteY8-548" fmla="*/ 2123573 h 4714030"/>
              <a:gd name="connsiteX9-549" fmla="*/ 2992344 w 4779369"/>
              <a:gd name="connsiteY9-550" fmla="*/ 2253828 h 4714030"/>
              <a:gd name="connsiteX10-551" fmla="*/ 2997806 w 4779369"/>
              <a:gd name="connsiteY10-552" fmla="*/ 2275931 h 4714030"/>
              <a:gd name="connsiteX11-553" fmla="*/ 3162873 w 4779369"/>
              <a:gd name="connsiteY11-554" fmla="*/ 2503824 h 4714030"/>
              <a:gd name="connsiteX12-555" fmla="*/ 3356427 w 4779369"/>
              <a:gd name="connsiteY12-556" fmla="*/ 2595846 h 4714030"/>
              <a:gd name="connsiteX13-557" fmla="*/ 3414277 w 4779369"/>
              <a:gd name="connsiteY13-558" fmla="*/ 2604863 h 4714030"/>
              <a:gd name="connsiteX14-559" fmla="*/ 3454240 w 4779369"/>
              <a:gd name="connsiteY14-560" fmla="*/ 2587267 h 4714030"/>
              <a:gd name="connsiteX15-561" fmla="*/ 4029121 w 4779369"/>
              <a:gd name="connsiteY15-562" fmla="*/ 2685987 h 4714030"/>
              <a:gd name="connsiteX16-563" fmla="*/ 4140072 w 4779369"/>
              <a:gd name="connsiteY16-564" fmla="*/ 3557314 h 4714030"/>
              <a:gd name="connsiteX17-565" fmla="*/ 3268745 w 4779369"/>
              <a:gd name="connsiteY17-566" fmla="*/ 3668264 h 4714030"/>
              <a:gd name="connsiteX18-567" fmla="*/ 3029106 w 4779369"/>
              <a:gd name="connsiteY18-568" fmla="*/ 3136468 h 4714030"/>
              <a:gd name="connsiteX19-569" fmla="*/ 3024015 w 4779369"/>
              <a:gd name="connsiteY19-570" fmla="*/ 3025265 h 4714030"/>
              <a:gd name="connsiteX20-571" fmla="*/ 2886424 w 4779369"/>
              <a:gd name="connsiteY20-572" fmla="*/ 2860950 h 4714030"/>
              <a:gd name="connsiteX21-573" fmla="*/ 2624436 w 4779369"/>
              <a:gd name="connsiteY21-574" fmla="*/ 2758262 h 4714030"/>
              <a:gd name="connsiteX22-575" fmla="*/ 2608775 w 4779369"/>
              <a:gd name="connsiteY22-576" fmla="*/ 2758435 h 4714030"/>
              <a:gd name="connsiteX23-577" fmla="*/ 2598603 w 4779369"/>
              <a:gd name="connsiteY23-578" fmla="*/ 2768115 h 4714030"/>
              <a:gd name="connsiteX24-579" fmla="*/ 2138389 w 4779369"/>
              <a:gd name="connsiteY24-580" fmla="*/ 3042691 h 4714030"/>
              <a:gd name="connsiteX25-581" fmla="*/ 2080005 w 4779369"/>
              <a:gd name="connsiteY25-582" fmla="*/ 3062295 h 4714030"/>
              <a:gd name="connsiteX26-583" fmla="*/ 2075740 w 4779369"/>
              <a:gd name="connsiteY26-584" fmla="*/ 3101544 h 4714030"/>
              <a:gd name="connsiteX27-585" fmla="*/ 2091557 w 4779369"/>
              <a:gd name="connsiteY27-586" fmla="*/ 3245802 h 4714030"/>
              <a:gd name="connsiteX28-587" fmla="*/ 2235869 w 4779369"/>
              <a:gd name="connsiteY28-588" fmla="*/ 3487372 h 4714030"/>
              <a:gd name="connsiteX29-589" fmla="*/ 2246040 w 4779369"/>
              <a:gd name="connsiteY29-590" fmla="*/ 3495068 h 4714030"/>
              <a:gd name="connsiteX30-591" fmla="*/ 2353186 w 4779369"/>
              <a:gd name="connsiteY30-592" fmla="*/ 3535124 h 4714030"/>
              <a:gd name="connsiteX31-593" fmla="*/ 2459892 w 4779369"/>
              <a:gd name="connsiteY31-594" fmla="*/ 3601767 h 4714030"/>
              <a:gd name="connsiteX32-595" fmla="*/ 2570842 w 4779369"/>
              <a:gd name="connsiteY32-596" fmla="*/ 4473093 h 4714030"/>
              <a:gd name="connsiteX33-597" fmla="*/ 1699516 w 4779369"/>
              <a:gd name="connsiteY33-598" fmla="*/ 4584044 h 4714030"/>
              <a:gd name="connsiteX34-599" fmla="*/ 1588565 w 4779369"/>
              <a:gd name="connsiteY34-600" fmla="*/ 3712718 h 4714030"/>
              <a:gd name="connsiteX35-601" fmla="*/ 1634920 w 4779369"/>
              <a:gd name="connsiteY35-602" fmla="*/ 3663870 h 4714030"/>
              <a:gd name="connsiteX36-603" fmla="*/ 1645376 w 4779369"/>
              <a:gd name="connsiteY36-604" fmla="*/ 3640232 h 4714030"/>
              <a:gd name="connsiteX37-605" fmla="*/ 1654346 w 4779369"/>
              <a:gd name="connsiteY37-606" fmla="*/ 3358982 h 4714030"/>
              <a:gd name="connsiteX38-607" fmla="*/ 1557620 w 4779369"/>
              <a:gd name="connsiteY38-608" fmla="*/ 3167736 h 4714030"/>
              <a:gd name="connsiteX39-609" fmla="*/ 1536748 w 4779369"/>
              <a:gd name="connsiteY39-610" fmla="*/ 3145662 h 4714030"/>
              <a:gd name="connsiteX40-611" fmla="*/ 1489568 w 4779369"/>
              <a:gd name="connsiteY40-612" fmla="*/ 3145159 h 4714030"/>
              <a:gd name="connsiteX41-613" fmla="*/ 610434 w 4779369"/>
              <a:gd name="connsiteY41-614" fmla="*/ 2818009 h 4714030"/>
              <a:gd name="connsiteX42-615" fmla="*/ 329331 w 4779369"/>
              <a:gd name="connsiteY42-616" fmla="*/ 610434 h 4714030"/>
              <a:gd name="connsiteX43-617" fmla="*/ 2536907 w 4779369"/>
              <a:gd name="connsiteY43-618" fmla="*/ 329331 h 4714030"/>
              <a:gd name="connsiteX44-619" fmla="*/ 3068123 w 4779369"/>
              <a:gd name="connsiteY44-620" fmla="*/ 1080399 h 4714030"/>
              <a:gd name="connsiteX45-621" fmla="*/ 3127186 w 4779369"/>
              <a:gd name="connsiteY45-622" fmla="*/ 1193698 h 4714030"/>
              <a:gd name="connsiteX46-623" fmla="*/ 3336570 w 4779369"/>
              <a:gd name="connsiteY46-624" fmla="*/ 1239409 h 4714030"/>
              <a:gd name="connsiteX47-625" fmla="*/ 3545953 w 4779369"/>
              <a:gd name="connsiteY47-626" fmla="*/ 1193698 h 4714030"/>
              <a:gd name="connsiteX48-627" fmla="*/ 3667106 w 4779369"/>
              <a:gd name="connsiteY48-628" fmla="*/ 1060681 h 4714030"/>
              <a:gd name="connsiteX49-629" fmla="*/ 4538432 w 4779369"/>
              <a:gd name="connsiteY49-630" fmla="*/ 949730 h 4714030"/>
              <a:gd name="connsiteX0-631" fmla="*/ 4538432 w 4779369"/>
              <a:gd name="connsiteY0-632" fmla="*/ 949730 h 4714030"/>
              <a:gd name="connsiteX1-633" fmla="*/ 4649383 w 4779369"/>
              <a:gd name="connsiteY1-634" fmla="*/ 1821057 h 4714030"/>
              <a:gd name="connsiteX2-635" fmla="*/ 3778057 w 4779369"/>
              <a:gd name="connsiteY2-636" fmla="*/ 1932008 h 4714030"/>
              <a:gd name="connsiteX3-637" fmla="*/ 3686799 w 4779369"/>
              <a:gd name="connsiteY3-638" fmla="*/ 1845408 h 4714030"/>
              <a:gd name="connsiteX4-639" fmla="*/ 3606598 w 4779369"/>
              <a:gd name="connsiteY4-640" fmla="*/ 1770199 h 4714030"/>
              <a:gd name="connsiteX5-641" fmla="*/ 3336570 w 4779369"/>
              <a:gd name="connsiteY5-642" fmla="*/ 1691032 h 4714030"/>
              <a:gd name="connsiteX6-643" fmla="*/ 3192952 w 4779369"/>
              <a:gd name="connsiteY6-644" fmla="*/ 1711872 h 4714030"/>
              <a:gd name="connsiteX7-645" fmla="*/ 3126960 w 4779369"/>
              <a:gd name="connsiteY7-646" fmla="*/ 1827523 h 4714030"/>
              <a:gd name="connsiteX8-647" fmla="*/ 3048503 w 4779369"/>
              <a:gd name="connsiteY8-648" fmla="*/ 2123573 h 4714030"/>
              <a:gd name="connsiteX9-649" fmla="*/ 2992344 w 4779369"/>
              <a:gd name="connsiteY9-650" fmla="*/ 2253828 h 4714030"/>
              <a:gd name="connsiteX10-651" fmla="*/ 2997806 w 4779369"/>
              <a:gd name="connsiteY10-652" fmla="*/ 2275931 h 4714030"/>
              <a:gd name="connsiteX11-653" fmla="*/ 3162873 w 4779369"/>
              <a:gd name="connsiteY11-654" fmla="*/ 2503824 h 4714030"/>
              <a:gd name="connsiteX12-655" fmla="*/ 3356427 w 4779369"/>
              <a:gd name="connsiteY12-656" fmla="*/ 2595846 h 4714030"/>
              <a:gd name="connsiteX13-657" fmla="*/ 3454240 w 4779369"/>
              <a:gd name="connsiteY13-658" fmla="*/ 2587267 h 4714030"/>
              <a:gd name="connsiteX14-659" fmla="*/ 4029121 w 4779369"/>
              <a:gd name="connsiteY14-660" fmla="*/ 2685987 h 4714030"/>
              <a:gd name="connsiteX15-661" fmla="*/ 4140072 w 4779369"/>
              <a:gd name="connsiteY15-662" fmla="*/ 3557314 h 4714030"/>
              <a:gd name="connsiteX16-663" fmla="*/ 3268745 w 4779369"/>
              <a:gd name="connsiteY16-664" fmla="*/ 3668264 h 4714030"/>
              <a:gd name="connsiteX17-665" fmla="*/ 3029106 w 4779369"/>
              <a:gd name="connsiteY17-666" fmla="*/ 3136468 h 4714030"/>
              <a:gd name="connsiteX18-667" fmla="*/ 3024015 w 4779369"/>
              <a:gd name="connsiteY18-668" fmla="*/ 3025265 h 4714030"/>
              <a:gd name="connsiteX19-669" fmla="*/ 2886424 w 4779369"/>
              <a:gd name="connsiteY19-670" fmla="*/ 2860950 h 4714030"/>
              <a:gd name="connsiteX20-671" fmla="*/ 2624436 w 4779369"/>
              <a:gd name="connsiteY20-672" fmla="*/ 2758262 h 4714030"/>
              <a:gd name="connsiteX21-673" fmla="*/ 2608775 w 4779369"/>
              <a:gd name="connsiteY21-674" fmla="*/ 2758435 h 4714030"/>
              <a:gd name="connsiteX22-675" fmla="*/ 2598603 w 4779369"/>
              <a:gd name="connsiteY22-676" fmla="*/ 2768115 h 4714030"/>
              <a:gd name="connsiteX23-677" fmla="*/ 2138389 w 4779369"/>
              <a:gd name="connsiteY23-678" fmla="*/ 3042691 h 4714030"/>
              <a:gd name="connsiteX24-679" fmla="*/ 2080005 w 4779369"/>
              <a:gd name="connsiteY24-680" fmla="*/ 3062295 h 4714030"/>
              <a:gd name="connsiteX25-681" fmla="*/ 2075740 w 4779369"/>
              <a:gd name="connsiteY25-682" fmla="*/ 3101544 h 4714030"/>
              <a:gd name="connsiteX26-683" fmla="*/ 2091557 w 4779369"/>
              <a:gd name="connsiteY26-684" fmla="*/ 3245802 h 4714030"/>
              <a:gd name="connsiteX27-685" fmla="*/ 2235869 w 4779369"/>
              <a:gd name="connsiteY27-686" fmla="*/ 3487372 h 4714030"/>
              <a:gd name="connsiteX28-687" fmla="*/ 2246040 w 4779369"/>
              <a:gd name="connsiteY28-688" fmla="*/ 3495068 h 4714030"/>
              <a:gd name="connsiteX29-689" fmla="*/ 2353186 w 4779369"/>
              <a:gd name="connsiteY29-690" fmla="*/ 3535124 h 4714030"/>
              <a:gd name="connsiteX30-691" fmla="*/ 2459892 w 4779369"/>
              <a:gd name="connsiteY30-692" fmla="*/ 3601767 h 4714030"/>
              <a:gd name="connsiteX31-693" fmla="*/ 2570842 w 4779369"/>
              <a:gd name="connsiteY31-694" fmla="*/ 4473093 h 4714030"/>
              <a:gd name="connsiteX32-695" fmla="*/ 1699516 w 4779369"/>
              <a:gd name="connsiteY32-696" fmla="*/ 4584044 h 4714030"/>
              <a:gd name="connsiteX33-697" fmla="*/ 1588565 w 4779369"/>
              <a:gd name="connsiteY33-698" fmla="*/ 3712718 h 4714030"/>
              <a:gd name="connsiteX34-699" fmla="*/ 1634920 w 4779369"/>
              <a:gd name="connsiteY34-700" fmla="*/ 3663870 h 4714030"/>
              <a:gd name="connsiteX35-701" fmla="*/ 1645376 w 4779369"/>
              <a:gd name="connsiteY35-702" fmla="*/ 3640232 h 4714030"/>
              <a:gd name="connsiteX36-703" fmla="*/ 1654346 w 4779369"/>
              <a:gd name="connsiteY36-704" fmla="*/ 3358982 h 4714030"/>
              <a:gd name="connsiteX37-705" fmla="*/ 1557620 w 4779369"/>
              <a:gd name="connsiteY37-706" fmla="*/ 3167736 h 4714030"/>
              <a:gd name="connsiteX38-707" fmla="*/ 1536748 w 4779369"/>
              <a:gd name="connsiteY38-708" fmla="*/ 3145662 h 4714030"/>
              <a:gd name="connsiteX39-709" fmla="*/ 1489568 w 4779369"/>
              <a:gd name="connsiteY39-710" fmla="*/ 3145159 h 4714030"/>
              <a:gd name="connsiteX40-711" fmla="*/ 610434 w 4779369"/>
              <a:gd name="connsiteY40-712" fmla="*/ 2818009 h 4714030"/>
              <a:gd name="connsiteX41-713" fmla="*/ 329331 w 4779369"/>
              <a:gd name="connsiteY41-714" fmla="*/ 610434 h 4714030"/>
              <a:gd name="connsiteX42-715" fmla="*/ 2536907 w 4779369"/>
              <a:gd name="connsiteY42-716" fmla="*/ 329331 h 4714030"/>
              <a:gd name="connsiteX43-717" fmla="*/ 3068123 w 4779369"/>
              <a:gd name="connsiteY43-718" fmla="*/ 1080399 h 4714030"/>
              <a:gd name="connsiteX44-719" fmla="*/ 3127186 w 4779369"/>
              <a:gd name="connsiteY44-720" fmla="*/ 1193698 h 4714030"/>
              <a:gd name="connsiteX45-721" fmla="*/ 3336570 w 4779369"/>
              <a:gd name="connsiteY45-722" fmla="*/ 1239409 h 4714030"/>
              <a:gd name="connsiteX46-723" fmla="*/ 3545953 w 4779369"/>
              <a:gd name="connsiteY46-724" fmla="*/ 1193698 h 4714030"/>
              <a:gd name="connsiteX47-725" fmla="*/ 3667106 w 4779369"/>
              <a:gd name="connsiteY47-726" fmla="*/ 1060681 h 4714030"/>
              <a:gd name="connsiteX48-727" fmla="*/ 4538432 w 4779369"/>
              <a:gd name="connsiteY48-728" fmla="*/ 949730 h 4714030"/>
              <a:gd name="connsiteX0-729" fmla="*/ 4538432 w 4779369"/>
              <a:gd name="connsiteY0-730" fmla="*/ 949730 h 4714030"/>
              <a:gd name="connsiteX1-731" fmla="*/ 4649383 w 4779369"/>
              <a:gd name="connsiteY1-732" fmla="*/ 1821057 h 4714030"/>
              <a:gd name="connsiteX2-733" fmla="*/ 3778057 w 4779369"/>
              <a:gd name="connsiteY2-734" fmla="*/ 1932008 h 4714030"/>
              <a:gd name="connsiteX3-735" fmla="*/ 3686799 w 4779369"/>
              <a:gd name="connsiteY3-736" fmla="*/ 1845408 h 4714030"/>
              <a:gd name="connsiteX4-737" fmla="*/ 3606598 w 4779369"/>
              <a:gd name="connsiteY4-738" fmla="*/ 1770199 h 4714030"/>
              <a:gd name="connsiteX5-739" fmla="*/ 3336570 w 4779369"/>
              <a:gd name="connsiteY5-740" fmla="*/ 1691032 h 4714030"/>
              <a:gd name="connsiteX6-741" fmla="*/ 3192952 w 4779369"/>
              <a:gd name="connsiteY6-742" fmla="*/ 1711872 h 4714030"/>
              <a:gd name="connsiteX7-743" fmla="*/ 3126960 w 4779369"/>
              <a:gd name="connsiteY7-744" fmla="*/ 1827523 h 4714030"/>
              <a:gd name="connsiteX8-745" fmla="*/ 3048503 w 4779369"/>
              <a:gd name="connsiteY8-746" fmla="*/ 2123573 h 4714030"/>
              <a:gd name="connsiteX9-747" fmla="*/ 2997806 w 4779369"/>
              <a:gd name="connsiteY9-748" fmla="*/ 2275931 h 4714030"/>
              <a:gd name="connsiteX10-749" fmla="*/ 3162873 w 4779369"/>
              <a:gd name="connsiteY10-750" fmla="*/ 2503824 h 4714030"/>
              <a:gd name="connsiteX11-751" fmla="*/ 3356427 w 4779369"/>
              <a:gd name="connsiteY11-752" fmla="*/ 2595846 h 4714030"/>
              <a:gd name="connsiteX12-753" fmla="*/ 3454240 w 4779369"/>
              <a:gd name="connsiteY12-754" fmla="*/ 2587267 h 4714030"/>
              <a:gd name="connsiteX13-755" fmla="*/ 4029121 w 4779369"/>
              <a:gd name="connsiteY13-756" fmla="*/ 2685987 h 4714030"/>
              <a:gd name="connsiteX14-757" fmla="*/ 4140072 w 4779369"/>
              <a:gd name="connsiteY14-758" fmla="*/ 3557314 h 4714030"/>
              <a:gd name="connsiteX15-759" fmla="*/ 3268745 w 4779369"/>
              <a:gd name="connsiteY15-760" fmla="*/ 3668264 h 4714030"/>
              <a:gd name="connsiteX16-761" fmla="*/ 3029106 w 4779369"/>
              <a:gd name="connsiteY16-762" fmla="*/ 3136468 h 4714030"/>
              <a:gd name="connsiteX17-763" fmla="*/ 3024015 w 4779369"/>
              <a:gd name="connsiteY17-764" fmla="*/ 3025265 h 4714030"/>
              <a:gd name="connsiteX18-765" fmla="*/ 2886424 w 4779369"/>
              <a:gd name="connsiteY18-766" fmla="*/ 2860950 h 4714030"/>
              <a:gd name="connsiteX19-767" fmla="*/ 2624436 w 4779369"/>
              <a:gd name="connsiteY19-768" fmla="*/ 2758262 h 4714030"/>
              <a:gd name="connsiteX20-769" fmla="*/ 2608775 w 4779369"/>
              <a:gd name="connsiteY20-770" fmla="*/ 2758435 h 4714030"/>
              <a:gd name="connsiteX21-771" fmla="*/ 2598603 w 4779369"/>
              <a:gd name="connsiteY21-772" fmla="*/ 2768115 h 4714030"/>
              <a:gd name="connsiteX22-773" fmla="*/ 2138389 w 4779369"/>
              <a:gd name="connsiteY22-774" fmla="*/ 3042691 h 4714030"/>
              <a:gd name="connsiteX23-775" fmla="*/ 2080005 w 4779369"/>
              <a:gd name="connsiteY23-776" fmla="*/ 3062295 h 4714030"/>
              <a:gd name="connsiteX24-777" fmla="*/ 2075740 w 4779369"/>
              <a:gd name="connsiteY24-778" fmla="*/ 3101544 h 4714030"/>
              <a:gd name="connsiteX25-779" fmla="*/ 2091557 w 4779369"/>
              <a:gd name="connsiteY25-780" fmla="*/ 3245802 h 4714030"/>
              <a:gd name="connsiteX26-781" fmla="*/ 2235869 w 4779369"/>
              <a:gd name="connsiteY26-782" fmla="*/ 3487372 h 4714030"/>
              <a:gd name="connsiteX27-783" fmla="*/ 2246040 w 4779369"/>
              <a:gd name="connsiteY27-784" fmla="*/ 3495068 h 4714030"/>
              <a:gd name="connsiteX28-785" fmla="*/ 2353186 w 4779369"/>
              <a:gd name="connsiteY28-786" fmla="*/ 3535124 h 4714030"/>
              <a:gd name="connsiteX29-787" fmla="*/ 2459892 w 4779369"/>
              <a:gd name="connsiteY29-788" fmla="*/ 3601767 h 4714030"/>
              <a:gd name="connsiteX30-789" fmla="*/ 2570842 w 4779369"/>
              <a:gd name="connsiteY30-790" fmla="*/ 4473093 h 4714030"/>
              <a:gd name="connsiteX31-791" fmla="*/ 1699516 w 4779369"/>
              <a:gd name="connsiteY31-792" fmla="*/ 4584044 h 4714030"/>
              <a:gd name="connsiteX32-793" fmla="*/ 1588565 w 4779369"/>
              <a:gd name="connsiteY32-794" fmla="*/ 3712718 h 4714030"/>
              <a:gd name="connsiteX33-795" fmla="*/ 1634920 w 4779369"/>
              <a:gd name="connsiteY33-796" fmla="*/ 3663870 h 4714030"/>
              <a:gd name="connsiteX34-797" fmla="*/ 1645376 w 4779369"/>
              <a:gd name="connsiteY34-798" fmla="*/ 3640232 h 4714030"/>
              <a:gd name="connsiteX35-799" fmla="*/ 1654346 w 4779369"/>
              <a:gd name="connsiteY35-800" fmla="*/ 3358982 h 4714030"/>
              <a:gd name="connsiteX36-801" fmla="*/ 1557620 w 4779369"/>
              <a:gd name="connsiteY36-802" fmla="*/ 3167736 h 4714030"/>
              <a:gd name="connsiteX37-803" fmla="*/ 1536748 w 4779369"/>
              <a:gd name="connsiteY37-804" fmla="*/ 3145662 h 4714030"/>
              <a:gd name="connsiteX38-805" fmla="*/ 1489568 w 4779369"/>
              <a:gd name="connsiteY38-806" fmla="*/ 3145159 h 4714030"/>
              <a:gd name="connsiteX39-807" fmla="*/ 610434 w 4779369"/>
              <a:gd name="connsiteY39-808" fmla="*/ 2818009 h 4714030"/>
              <a:gd name="connsiteX40-809" fmla="*/ 329331 w 4779369"/>
              <a:gd name="connsiteY40-810" fmla="*/ 610434 h 4714030"/>
              <a:gd name="connsiteX41-811" fmla="*/ 2536907 w 4779369"/>
              <a:gd name="connsiteY41-812" fmla="*/ 329331 h 4714030"/>
              <a:gd name="connsiteX42-813" fmla="*/ 3068123 w 4779369"/>
              <a:gd name="connsiteY42-814" fmla="*/ 1080399 h 4714030"/>
              <a:gd name="connsiteX43-815" fmla="*/ 3127186 w 4779369"/>
              <a:gd name="connsiteY43-816" fmla="*/ 1193698 h 4714030"/>
              <a:gd name="connsiteX44-817" fmla="*/ 3336570 w 4779369"/>
              <a:gd name="connsiteY44-818" fmla="*/ 1239409 h 4714030"/>
              <a:gd name="connsiteX45-819" fmla="*/ 3545953 w 4779369"/>
              <a:gd name="connsiteY45-820" fmla="*/ 1193698 h 4714030"/>
              <a:gd name="connsiteX46-821" fmla="*/ 3667106 w 4779369"/>
              <a:gd name="connsiteY46-822" fmla="*/ 1060681 h 4714030"/>
              <a:gd name="connsiteX47-823" fmla="*/ 4538432 w 4779369"/>
              <a:gd name="connsiteY47-824" fmla="*/ 949730 h 4714030"/>
              <a:gd name="connsiteX0-825" fmla="*/ 4538432 w 4779369"/>
              <a:gd name="connsiteY0-826" fmla="*/ 949730 h 4714030"/>
              <a:gd name="connsiteX1-827" fmla="*/ 4649383 w 4779369"/>
              <a:gd name="connsiteY1-828" fmla="*/ 1821057 h 4714030"/>
              <a:gd name="connsiteX2-829" fmla="*/ 3778057 w 4779369"/>
              <a:gd name="connsiteY2-830" fmla="*/ 1932008 h 4714030"/>
              <a:gd name="connsiteX3-831" fmla="*/ 3686799 w 4779369"/>
              <a:gd name="connsiteY3-832" fmla="*/ 1845408 h 4714030"/>
              <a:gd name="connsiteX4-833" fmla="*/ 3606598 w 4779369"/>
              <a:gd name="connsiteY4-834" fmla="*/ 1770199 h 4714030"/>
              <a:gd name="connsiteX5-835" fmla="*/ 3336570 w 4779369"/>
              <a:gd name="connsiteY5-836" fmla="*/ 1691032 h 4714030"/>
              <a:gd name="connsiteX6-837" fmla="*/ 3192952 w 4779369"/>
              <a:gd name="connsiteY6-838" fmla="*/ 1711872 h 4714030"/>
              <a:gd name="connsiteX7-839" fmla="*/ 3126960 w 4779369"/>
              <a:gd name="connsiteY7-840" fmla="*/ 1827523 h 4714030"/>
              <a:gd name="connsiteX8-841" fmla="*/ 3048503 w 4779369"/>
              <a:gd name="connsiteY8-842" fmla="*/ 2123573 h 4714030"/>
              <a:gd name="connsiteX9-843" fmla="*/ 2997806 w 4779369"/>
              <a:gd name="connsiteY9-844" fmla="*/ 2275931 h 4714030"/>
              <a:gd name="connsiteX10-845" fmla="*/ 3162873 w 4779369"/>
              <a:gd name="connsiteY10-846" fmla="*/ 2503824 h 4714030"/>
              <a:gd name="connsiteX11-847" fmla="*/ 3356427 w 4779369"/>
              <a:gd name="connsiteY11-848" fmla="*/ 2595846 h 4714030"/>
              <a:gd name="connsiteX12-849" fmla="*/ 3454240 w 4779369"/>
              <a:gd name="connsiteY12-850" fmla="*/ 2587267 h 4714030"/>
              <a:gd name="connsiteX13-851" fmla="*/ 4029121 w 4779369"/>
              <a:gd name="connsiteY13-852" fmla="*/ 2685987 h 4714030"/>
              <a:gd name="connsiteX14-853" fmla="*/ 4140072 w 4779369"/>
              <a:gd name="connsiteY14-854" fmla="*/ 3557314 h 4714030"/>
              <a:gd name="connsiteX15-855" fmla="*/ 3268745 w 4779369"/>
              <a:gd name="connsiteY15-856" fmla="*/ 3668264 h 4714030"/>
              <a:gd name="connsiteX16-857" fmla="*/ 3029106 w 4779369"/>
              <a:gd name="connsiteY16-858" fmla="*/ 3136468 h 4714030"/>
              <a:gd name="connsiteX17-859" fmla="*/ 3024015 w 4779369"/>
              <a:gd name="connsiteY17-860" fmla="*/ 3025265 h 4714030"/>
              <a:gd name="connsiteX18-861" fmla="*/ 2886424 w 4779369"/>
              <a:gd name="connsiteY18-862" fmla="*/ 2860950 h 4714030"/>
              <a:gd name="connsiteX19-863" fmla="*/ 2624436 w 4779369"/>
              <a:gd name="connsiteY19-864" fmla="*/ 2758262 h 4714030"/>
              <a:gd name="connsiteX20-865" fmla="*/ 2598603 w 4779369"/>
              <a:gd name="connsiteY20-866" fmla="*/ 2768115 h 4714030"/>
              <a:gd name="connsiteX21-867" fmla="*/ 2138389 w 4779369"/>
              <a:gd name="connsiteY21-868" fmla="*/ 3042691 h 4714030"/>
              <a:gd name="connsiteX22-869" fmla="*/ 2080005 w 4779369"/>
              <a:gd name="connsiteY22-870" fmla="*/ 3062295 h 4714030"/>
              <a:gd name="connsiteX23-871" fmla="*/ 2075740 w 4779369"/>
              <a:gd name="connsiteY23-872" fmla="*/ 3101544 h 4714030"/>
              <a:gd name="connsiteX24-873" fmla="*/ 2091557 w 4779369"/>
              <a:gd name="connsiteY24-874" fmla="*/ 3245802 h 4714030"/>
              <a:gd name="connsiteX25-875" fmla="*/ 2235869 w 4779369"/>
              <a:gd name="connsiteY25-876" fmla="*/ 3487372 h 4714030"/>
              <a:gd name="connsiteX26-877" fmla="*/ 2246040 w 4779369"/>
              <a:gd name="connsiteY26-878" fmla="*/ 3495068 h 4714030"/>
              <a:gd name="connsiteX27-879" fmla="*/ 2353186 w 4779369"/>
              <a:gd name="connsiteY27-880" fmla="*/ 3535124 h 4714030"/>
              <a:gd name="connsiteX28-881" fmla="*/ 2459892 w 4779369"/>
              <a:gd name="connsiteY28-882" fmla="*/ 3601767 h 4714030"/>
              <a:gd name="connsiteX29-883" fmla="*/ 2570842 w 4779369"/>
              <a:gd name="connsiteY29-884" fmla="*/ 4473093 h 4714030"/>
              <a:gd name="connsiteX30-885" fmla="*/ 1699516 w 4779369"/>
              <a:gd name="connsiteY30-886" fmla="*/ 4584044 h 4714030"/>
              <a:gd name="connsiteX31-887" fmla="*/ 1588565 w 4779369"/>
              <a:gd name="connsiteY31-888" fmla="*/ 3712718 h 4714030"/>
              <a:gd name="connsiteX32-889" fmla="*/ 1634920 w 4779369"/>
              <a:gd name="connsiteY32-890" fmla="*/ 3663870 h 4714030"/>
              <a:gd name="connsiteX33-891" fmla="*/ 1645376 w 4779369"/>
              <a:gd name="connsiteY33-892" fmla="*/ 3640232 h 4714030"/>
              <a:gd name="connsiteX34-893" fmla="*/ 1654346 w 4779369"/>
              <a:gd name="connsiteY34-894" fmla="*/ 3358982 h 4714030"/>
              <a:gd name="connsiteX35-895" fmla="*/ 1557620 w 4779369"/>
              <a:gd name="connsiteY35-896" fmla="*/ 3167736 h 4714030"/>
              <a:gd name="connsiteX36-897" fmla="*/ 1536748 w 4779369"/>
              <a:gd name="connsiteY36-898" fmla="*/ 3145662 h 4714030"/>
              <a:gd name="connsiteX37-899" fmla="*/ 1489568 w 4779369"/>
              <a:gd name="connsiteY37-900" fmla="*/ 3145159 h 4714030"/>
              <a:gd name="connsiteX38-901" fmla="*/ 610434 w 4779369"/>
              <a:gd name="connsiteY38-902" fmla="*/ 2818009 h 4714030"/>
              <a:gd name="connsiteX39-903" fmla="*/ 329331 w 4779369"/>
              <a:gd name="connsiteY39-904" fmla="*/ 610434 h 4714030"/>
              <a:gd name="connsiteX40-905" fmla="*/ 2536907 w 4779369"/>
              <a:gd name="connsiteY40-906" fmla="*/ 329331 h 4714030"/>
              <a:gd name="connsiteX41-907" fmla="*/ 3068123 w 4779369"/>
              <a:gd name="connsiteY41-908" fmla="*/ 1080399 h 4714030"/>
              <a:gd name="connsiteX42-909" fmla="*/ 3127186 w 4779369"/>
              <a:gd name="connsiteY42-910" fmla="*/ 1193698 h 4714030"/>
              <a:gd name="connsiteX43-911" fmla="*/ 3336570 w 4779369"/>
              <a:gd name="connsiteY43-912" fmla="*/ 1239409 h 4714030"/>
              <a:gd name="connsiteX44-913" fmla="*/ 3545953 w 4779369"/>
              <a:gd name="connsiteY44-914" fmla="*/ 1193698 h 4714030"/>
              <a:gd name="connsiteX45-915" fmla="*/ 3667106 w 4779369"/>
              <a:gd name="connsiteY45-916" fmla="*/ 1060681 h 4714030"/>
              <a:gd name="connsiteX46-917" fmla="*/ 4538432 w 4779369"/>
              <a:gd name="connsiteY46-918" fmla="*/ 949730 h 4714030"/>
              <a:gd name="connsiteX0-919" fmla="*/ 4538432 w 4779369"/>
              <a:gd name="connsiteY0-920" fmla="*/ 949730 h 4714030"/>
              <a:gd name="connsiteX1-921" fmla="*/ 4649383 w 4779369"/>
              <a:gd name="connsiteY1-922" fmla="*/ 1821057 h 4714030"/>
              <a:gd name="connsiteX2-923" fmla="*/ 3778057 w 4779369"/>
              <a:gd name="connsiteY2-924" fmla="*/ 1932008 h 4714030"/>
              <a:gd name="connsiteX3-925" fmla="*/ 3686799 w 4779369"/>
              <a:gd name="connsiteY3-926" fmla="*/ 1845408 h 4714030"/>
              <a:gd name="connsiteX4-927" fmla="*/ 3606598 w 4779369"/>
              <a:gd name="connsiteY4-928" fmla="*/ 1770199 h 4714030"/>
              <a:gd name="connsiteX5-929" fmla="*/ 3336570 w 4779369"/>
              <a:gd name="connsiteY5-930" fmla="*/ 1691032 h 4714030"/>
              <a:gd name="connsiteX6-931" fmla="*/ 3192952 w 4779369"/>
              <a:gd name="connsiteY6-932" fmla="*/ 1711872 h 4714030"/>
              <a:gd name="connsiteX7-933" fmla="*/ 3126960 w 4779369"/>
              <a:gd name="connsiteY7-934" fmla="*/ 1827523 h 4714030"/>
              <a:gd name="connsiteX8-935" fmla="*/ 3048503 w 4779369"/>
              <a:gd name="connsiteY8-936" fmla="*/ 2123573 h 4714030"/>
              <a:gd name="connsiteX9-937" fmla="*/ 2997806 w 4779369"/>
              <a:gd name="connsiteY9-938" fmla="*/ 2275931 h 4714030"/>
              <a:gd name="connsiteX10-939" fmla="*/ 3162873 w 4779369"/>
              <a:gd name="connsiteY10-940" fmla="*/ 2503824 h 4714030"/>
              <a:gd name="connsiteX11-941" fmla="*/ 3356427 w 4779369"/>
              <a:gd name="connsiteY11-942" fmla="*/ 2595846 h 4714030"/>
              <a:gd name="connsiteX12-943" fmla="*/ 3454240 w 4779369"/>
              <a:gd name="connsiteY12-944" fmla="*/ 2587267 h 4714030"/>
              <a:gd name="connsiteX13-945" fmla="*/ 4029121 w 4779369"/>
              <a:gd name="connsiteY13-946" fmla="*/ 2685987 h 4714030"/>
              <a:gd name="connsiteX14-947" fmla="*/ 4140072 w 4779369"/>
              <a:gd name="connsiteY14-948" fmla="*/ 3557314 h 4714030"/>
              <a:gd name="connsiteX15-949" fmla="*/ 3268745 w 4779369"/>
              <a:gd name="connsiteY15-950" fmla="*/ 3668264 h 4714030"/>
              <a:gd name="connsiteX16-951" fmla="*/ 3029106 w 4779369"/>
              <a:gd name="connsiteY16-952" fmla="*/ 3136468 h 4714030"/>
              <a:gd name="connsiteX17-953" fmla="*/ 3024015 w 4779369"/>
              <a:gd name="connsiteY17-954" fmla="*/ 3025265 h 4714030"/>
              <a:gd name="connsiteX18-955" fmla="*/ 2886424 w 4779369"/>
              <a:gd name="connsiteY18-956" fmla="*/ 2860950 h 4714030"/>
              <a:gd name="connsiteX19-957" fmla="*/ 2598603 w 4779369"/>
              <a:gd name="connsiteY19-958" fmla="*/ 2768115 h 4714030"/>
              <a:gd name="connsiteX20-959" fmla="*/ 2138389 w 4779369"/>
              <a:gd name="connsiteY20-960" fmla="*/ 3042691 h 4714030"/>
              <a:gd name="connsiteX21-961" fmla="*/ 2080005 w 4779369"/>
              <a:gd name="connsiteY21-962" fmla="*/ 3062295 h 4714030"/>
              <a:gd name="connsiteX22-963" fmla="*/ 2075740 w 4779369"/>
              <a:gd name="connsiteY22-964" fmla="*/ 3101544 h 4714030"/>
              <a:gd name="connsiteX23-965" fmla="*/ 2091557 w 4779369"/>
              <a:gd name="connsiteY23-966" fmla="*/ 3245802 h 4714030"/>
              <a:gd name="connsiteX24-967" fmla="*/ 2235869 w 4779369"/>
              <a:gd name="connsiteY24-968" fmla="*/ 3487372 h 4714030"/>
              <a:gd name="connsiteX25-969" fmla="*/ 2246040 w 4779369"/>
              <a:gd name="connsiteY25-970" fmla="*/ 3495068 h 4714030"/>
              <a:gd name="connsiteX26-971" fmla="*/ 2353186 w 4779369"/>
              <a:gd name="connsiteY26-972" fmla="*/ 3535124 h 4714030"/>
              <a:gd name="connsiteX27-973" fmla="*/ 2459892 w 4779369"/>
              <a:gd name="connsiteY27-974" fmla="*/ 3601767 h 4714030"/>
              <a:gd name="connsiteX28-975" fmla="*/ 2570842 w 4779369"/>
              <a:gd name="connsiteY28-976" fmla="*/ 4473093 h 4714030"/>
              <a:gd name="connsiteX29-977" fmla="*/ 1699516 w 4779369"/>
              <a:gd name="connsiteY29-978" fmla="*/ 4584044 h 4714030"/>
              <a:gd name="connsiteX30-979" fmla="*/ 1588565 w 4779369"/>
              <a:gd name="connsiteY30-980" fmla="*/ 3712718 h 4714030"/>
              <a:gd name="connsiteX31-981" fmla="*/ 1634920 w 4779369"/>
              <a:gd name="connsiteY31-982" fmla="*/ 3663870 h 4714030"/>
              <a:gd name="connsiteX32-983" fmla="*/ 1645376 w 4779369"/>
              <a:gd name="connsiteY32-984" fmla="*/ 3640232 h 4714030"/>
              <a:gd name="connsiteX33-985" fmla="*/ 1654346 w 4779369"/>
              <a:gd name="connsiteY33-986" fmla="*/ 3358982 h 4714030"/>
              <a:gd name="connsiteX34-987" fmla="*/ 1557620 w 4779369"/>
              <a:gd name="connsiteY34-988" fmla="*/ 3167736 h 4714030"/>
              <a:gd name="connsiteX35-989" fmla="*/ 1536748 w 4779369"/>
              <a:gd name="connsiteY35-990" fmla="*/ 3145662 h 4714030"/>
              <a:gd name="connsiteX36-991" fmla="*/ 1489568 w 4779369"/>
              <a:gd name="connsiteY36-992" fmla="*/ 3145159 h 4714030"/>
              <a:gd name="connsiteX37-993" fmla="*/ 610434 w 4779369"/>
              <a:gd name="connsiteY37-994" fmla="*/ 2818009 h 4714030"/>
              <a:gd name="connsiteX38-995" fmla="*/ 329331 w 4779369"/>
              <a:gd name="connsiteY38-996" fmla="*/ 610434 h 4714030"/>
              <a:gd name="connsiteX39-997" fmla="*/ 2536907 w 4779369"/>
              <a:gd name="connsiteY39-998" fmla="*/ 329331 h 4714030"/>
              <a:gd name="connsiteX40-999" fmla="*/ 3068123 w 4779369"/>
              <a:gd name="connsiteY40-1000" fmla="*/ 1080399 h 4714030"/>
              <a:gd name="connsiteX41-1001" fmla="*/ 3127186 w 4779369"/>
              <a:gd name="connsiteY41-1002" fmla="*/ 1193698 h 4714030"/>
              <a:gd name="connsiteX42-1003" fmla="*/ 3336570 w 4779369"/>
              <a:gd name="connsiteY42-1004" fmla="*/ 1239409 h 4714030"/>
              <a:gd name="connsiteX43-1005" fmla="*/ 3545953 w 4779369"/>
              <a:gd name="connsiteY43-1006" fmla="*/ 1193698 h 4714030"/>
              <a:gd name="connsiteX44-1007" fmla="*/ 3667106 w 4779369"/>
              <a:gd name="connsiteY44-1008" fmla="*/ 1060681 h 4714030"/>
              <a:gd name="connsiteX45-1009" fmla="*/ 4538432 w 4779369"/>
              <a:gd name="connsiteY45-1010" fmla="*/ 949730 h 4714030"/>
              <a:gd name="connsiteX0-1011" fmla="*/ 4538432 w 4779369"/>
              <a:gd name="connsiteY0-1012" fmla="*/ 949730 h 4714030"/>
              <a:gd name="connsiteX1-1013" fmla="*/ 4649383 w 4779369"/>
              <a:gd name="connsiteY1-1014" fmla="*/ 1821057 h 4714030"/>
              <a:gd name="connsiteX2-1015" fmla="*/ 3778057 w 4779369"/>
              <a:gd name="connsiteY2-1016" fmla="*/ 1932008 h 4714030"/>
              <a:gd name="connsiteX3-1017" fmla="*/ 3686799 w 4779369"/>
              <a:gd name="connsiteY3-1018" fmla="*/ 1845408 h 4714030"/>
              <a:gd name="connsiteX4-1019" fmla="*/ 3606598 w 4779369"/>
              <a:gd name="connsiteY4-1020" fmla="*/ 1770199 h 4714030"/>
              <a:gd name="connsiteX5-1021" fmla="*/ 3336570 w 4779369"/>
              <a:gd name="connsiteY5-1022" fmla="*/ 1691032 h 4714030"/>
              <a:gd name="connsiteX6-1023" fmla="*/ 3192952 w 4779369"/>
              <a:gd name="connsiteY6-1024" fmla="*/ 1711872 h 4714030"/>
              <a:gd name="connsiteX7-1025" fmla="*/ 3126960 w 4779369"/>
              <a:gd name="connsiteY7-1026" fmla="*/ 1827523 h 4714030"/>
              <a:gd name="connsiteX8-1027" fmla="*/ 3048503 w 4779369"/>
              <a:gd name="connsiteY8-1028" fmla="*/ 2123573 h 4714030"/>
              <a:gd name="connsiteX9-1029" fmla="*/ 2997806 w 4779369"/>
              <a:gd name="connsiteY9-1030" fmla="*/ 2275931 h 4714030"/>
              <a:gd name="connsiteX10-1031" fmla="*/ 3162873 w 4779369"/>
              <a:gd name="connsiteY10-1032" fmla="*/ 2503824 h 4714030"/>
              <a:gd name="connsiteX11-1033" fmla="*/ 3356427 w 4779369"/>
              <a:gd name="connsiteY11-1034" fmla="*/ 2595846 h 4714030"/>
              <a:gd name="connsiteX12-1035" fmla="*/ 3454240 w 4779369"/>
              <a:gd name="connsiteY12-1036" fmla="*/ 2587267 h 4714030"/>
              <a:gd name="connsiteX13-1037" fmla="*/ 4029121 w 4779369"/>
              <a:gd name="connsiteY13-1038" fmla="*/ 2685987 h 4714030"/>
              <a:gd name="connsiteX14-1039" fmla="*/ 4140072 w 4779369"/>
              <a:gd name="connsiteY14-1040" fmla="*/ 3557314 h 4714030"/>
              <a:gd name="connsiteX15-1041" fmla="*/ 3268745 w 4779369"/>
              <a:gd name="connsiteY15-1042" fmla="*/ 3668264 h 4714030"/>
              <a:gd name="connsiteX16-1043" fmla="*/ 3029106 w 4779369"/>
              <a:gd name="connsiteY16-1044" fmla="*/ 3136468 h 4714030"/>
              <a:gd name="connsiteX17-1045" fmla="*/ 3024015 w 4779369"/>
              <a:gd name="connsiteY17-1046" fmla="*/ 3025265 h 4714030"/>
              <a:gd name="connsiteX18-1047" fmla="*/ 2886424 w 4779369"/>
              <a:gd name="connsiteY18-1048" fmla="*/ 2860950 h 4714030"/>
              <a:gd name="connsiteX19-1049" fmla="*/ 2598603 w 4779369"/>
              <a:gd name="connsiteY19-1050" fmla="*/ 2768115 h 4714030"/>
              <a:gd name="connsiteX20-1051" fmla="*/ 2138389 w 4779369"/>
              <a:gd name="connsiteY20-1052" fmla="*/ 3042691 h 4714030"/>
              <a:gd name="connsiteX21-1053" fmla="*/ 2075740 w 4779369"/>
              <a:gd name="connsiteY21-1054" fmla="*/ 3101544 h 4714030"/>
              <a:gd name="connsiteX22-1055" fmla="*/ 2091557 w 4779369"/>
              <a:gd name="connsiteY22-1056" fmla="*/ 3245802 h 4714030"/>
              <a:gd name="connsiteX23-1057" fmla="*/ 2235869 w 4779369"/>
              <a:gd name="connsiteY23-1058" fmla="*/ 3487372 h 4714030"/>
              <a:gd name="connsiteX24-1059" fmla="*/ 2246040 w 4779369"/>
              <a:gd name="connsiteY24-1060" fmla="*/ 3495068 h 4714030"/>
              <a:gd name="connsiteX25-1061" fmla="*/ 2353186 w 4779369"/>
              <a:gd name="connsiteY25-1062" fmla="*/ 3535124 h 4714030"/>
              <a:gd name="connsiteX26-1063" fmla="*/ 2459892 w 4779369"/>
              <a:gd name="connsiteY26-1064" fmla="*/ 3601767 h 4714030"/>
              <a:gd name="connsiteX27-1065" fmla="*/ 2570842 w 4779369"/>
              <a:gd name="connsiteY27-1066" fmla="*/ 4473093 h 4714030"/>
              <a:gd name="connsiteX28-1067" fmla="*/ 1699516 w 4779369"/>
              <a:gd name="connsiteY28-1068" fmla="*/ 4584044 h 4714030"/>
              <a:gd name="connsiteX29-1069" fmla="*/ 1588565 w 4779369"/>
              <a:gd name="connsiteY29-1070" fmla="*/ 3712718 h 4714030"/>
              <a:gd name="connsiteX30-1071" fmla="*/ 1634920 w 4779369"/>
              <a:gd name="connsiteY30-1072" fmla="*/ 3663870 h 4714030"/>
              <a:gd name="connsiteX31-1073" fmla="*/ 1645376 w 4779369"/>
              <a:gd name="connsiteY31-1074" fmla="*/ 3640232 h 4714030"/>
              <a:gd name="connsiteX32-1075" fmla="*/ 1654346 w 4779369"/>
              <a:gd name="connsiteY32-1076" fmla="*/ 3358982 h 4714030"/>
              <a:gd name="connsiteX33-1077" fmla="*/ 1557620 w 4779369"/>
              <a:gd name="connsiteY33-1078" fmla="*/ 3167736 h 4714030"/>
              <a:gd name="connsiteX34-1079" fmla="*/ 1536748 w 4779369"/>
              <a:gd name="connsiteY34-1080" fmla="*/ 3145662 h 4714030"/>
              <a:gd name="connsiteX35-1081" fmla="*/ 1489568 w 4779369"/>
              <a:gd name="connsiteY35-1082" fmla="*/ 3145159 h 4714030"/>
              <a:gd name="connsiteX36-1083" fmla="*/ 610434 w 4779369"/>
              <a:gd name="connsiteY36-1084" fmla="*/ 2818009 h 4714030"/>
              <a:gd name="connsiteX37-1085" fmla="*/ 329331 w 4779369"/>
              <a:gd name="connsiteY37-1086" fmla="*/ 610434 h 4714030"/>
              <a:gd name="connsiteX38-1087" fmla="*/ 2536907 w 4779369"/>
              <a:gd name="connsiteY38-1088" fmla="*/ 329331 h 4714030"/>
              <a:gd name="connsiteX39-1089" fmla="*/ 3068123 w 4779369"/>
              <a:gd name="connsiteY39-1090" fmla="*/ 1080399 h 4714030"/>
              <a:gd name="connsiteX40-1091" fmla="*/ 3127186 w 4779369"/>
              <a:gd name="connsiteY40-1092" fmla="*/ 1193698 h 4714030"/>
              <a:gd name="connsiteX41-1093" fmla="*/ 3336570 w 4779369"/>
              <a:gd name="connsiteY41-1094" fmla="*/ 1239409 h 4714030"/>
              <a:gd name="connsiteX42-1095" fmla="*/ 3545953 w 4779369"/>
              <a:gd name="connsiteY42-1096" fmla="*/ 1193698 h 4714030"/>
              <a:gd name="connsiteX43-1097" fmla="*/ 3667106 w 4779369"/>
              <a:gd name="connsiteY43-1098" fmla="*/ 1060681 h 4714030"/>
              <a:gd name="connsiteX44-1099" fmla="*/ 4538432 w 4779369"/>
              <a:gd name="connsiteY44-1100" fmla="*/ 949730 h 4714030"/>
              <a:gd name="connsiteX0-1101" fmla="*/ 4538432 w 4779369"/>
              <a:gd name="connsiteY0-1102" fmla="*/ 949730 h 4714030"/>
              <a:gd name="connsiteX1-1103" fmla="*/ 4649383 w 4779369"/>
              <a:gd name="connsiteY1-1104" fmla="*/ 1821057 h 4714030"/>
              <a:gd name="connsiteX2-1105" fmla="*/ 3778057 w 4779369"/>
              <a:gd name="connsiteY2-1106" fmla="*/ 1932008 h 4714030"/>
              <a:gd name="connsiteX3-1107" fmla="*/ 3686799 w 4779369"/>
              <a:gd name="connsiteY3-1108" fmla="*/ 1845408 h 4714030"/>
              <a:gd name="connsiteX4-1109" fmla="*/ 3606598 w 4779369"/>
              <a:gd name="connsiteY4-1110" fmla="*/ 1770199 h 4714030"/>
              <a:gd name="connsiteX5-1111" fmla="*/ 3336570 w 4779369"/>
              <a:gd name="connsiteY5-1112" fmla="*/ 1691032 h 4714030"/>
              <a:gd name="connsiteX6-1113" fmla="*/ 3192952 w 4779369"/>
              <a:gd name="connsiteY6-1114" fmla="*/ 1711872 h 4714030"/>
              <a:gd name="connsiteX7-1115" fmla="*/ 3126960 w 4779369"/>
              <a:gd name="connsiteY7-1116" fmla="*/ 1827523 h 4714030"/>
              <a:gd name="connsiteX8-1117" fmla="*/ 3048503 w 4779369"/>
              <a:gd name="connsiteY8-1118" fmla="*/ 2123573 h 4714030"/>
              <a:gd name="connsiteX9-1119" fmla="*/ 2997806 w 4779369"/>
              <a:gd name="connsiteY9-1120" fmla="*/ 2275931 h 4714030"/>
              <a:gd name="connsiteX10-1121" fmla="*/ 3162873 w 4779369"/>
              <a:gd name="connsiteY10-1122" fmla="*/ 2503824 h 4714030"/>
              <a:gd name="connsiteX11-1123" fmla="*/ 3356427 w 4779369"/>
              <a:gd name="connsiteY11-1124" fmla="*/ 2595846 h 4714030"/>
              <a:gd name="connsiteX12-1125" fmla="*/ 3454240 w 4779369"/>
              <a:gd name="connsiteY12-1126" fmla="*/ 2587267 h 4714030"/>
              <a:gd name="connsiteX13-1127" fmla="*/ 4029121 w 4779369"/>
              <a:gd name="connsiteY13-1128" fmla="*/ 2685987 h 4714030"/>
              <a:gd name="connsiteX14-1129" fmla="*/ 4140072 w 4779369"/>
              <a:gd name="connsiteY14-1130" fmla="*/ 3557314 h 4714030"/>
              <a:gd name="connsiteX15-1131" fmla="*/ 3268745 w 4779369"/>
              <a:gd name="connsiteY15-1132" fmla="*/ 3668264 h 4714030"/>
              <a:gd name="connsiteX16-1133" fmla="*/ 3029106 w 4779369"/>
              <a:gd name="connsiteY16-1134" fmla="*/ 3136468 h 4714030"/>
              <a:gd name="connsiteX17-1135" fmla="*/ 3024015 w 4779369"/>
              <a:gd name="connsiteY17-1136" fmla="*/ 3025265 h 4714030"/>
              <a:gd name="connsiteX18-1137" fmla="*/ 2886424 w 4779369"/>
              <a:gd name="connsiteY18-1138" fmla="*/ 2860950 h 4714030"/>
              <a:gd name="connsiteX19-1139" fmla="*/ 2598603 w 4779369"/>
              <a:gd name="connsiteY19-1140" fmla="*/ 2768115 h 4714030"/>
              <a:gd name="connsiteX20-1141" fmla="*/ 2138389 w 4779369"/>
              <a:gd name="connsiteY20-1142" fmla="*/ 3042691 h 4714030"/>
              <a:gd name="connsiteX21-1143" fmla="*/ 2075740 w 4779369"/>
              <a:gd name="connsiteY21-1144" fmla="*/ 3101544 h 4714030"/>
              <a:gd name="connsiteX22-1145" fmla="*/ 2091557 w 4779369"/>
              <a:gd name="connsiteY22-1146" fmla="*/ 3245802 h 4714030"/>
              <a:gd name="connsiteX23-1147" fmla="*/ 2235869 w 4779369"/>
              <a:gd name="connsiteY23-1148" fmla="*/ 3487372 h 4714030"/>
              <a:gd name="connsiteX24-1149" fmla="*/ 2246040 w 4779369"/>
              <a:gd name="connsiteY24-1150" fmla="*/ 3495068 h 4714030"/>
              <a:gd name="connsiteX25-1151" fmla="*/ 2353186 w 4779369"/>
              <a:gd name="connsiteY25-1152" fmla="*/ 3535124 h 4714030"/>
              <a:gd name="connsiteX26-1153" fmla="*/ 2459892 w 4779369"/>
              <a:gd name="connsiteY26-1154" fmla="*/ 3601767 h 4714030"/>
              <a:gd name="connsiteX27-1155" fmla="*/ 2570842 w 4779369"/>
              <a:gd name="connsiteY27-1156" fmla="*/ 4473093 h 4714030"/>
              <a:gd name="connsiteX28-1157" fmla="*/ 1699516 w 4779369"/>
              <a:gd name="connsiteY28-1158" fmla="*/ 4584044 h 4714030"/>
              <a:gd name="connsiteX29-1159" fmla="*/ 1588565 w 4779369"/>
              <a:gd name="connsiteY29-1160" fmla="*/ 3712718 h 4714030"/>
              <a:gd name="connsiteX30-1161" fmla="*/ 1634920 w 4779369"/>
              <a:gd name="connsiteY30-1162" fmla="*/ 3663870 h 4714030"/>
              <a:gd name="connsiteX31-1163" fmla="*/ 1645376 w 4779369"/>
              <a:gd name="connsiteY31-1164" fmla="*/ 3640232 h 4714030"/>
              <a:gd name="connsiteX32-1165" fmla="*/ 1654346 w 4779369"/>
              <a:gd name="connsiteY32-1166" fmla="*/ 3358982 h 4714030"/>
              <a:gd name="connsiteX33-1167" fmla="*/ 1557620 w 4779369"/>
              <a:gd name="connsiteY33-1168" fmla="*/ 3167736 h 4714030"/>
              <a:gd name="connsiteX34-1169" fmla="*/ 1489568 w 4779369"/>
              <a:gd name="connsiteY34-1170" fmla="*/ 3145159 h 4714030"/>
              <a:gd name="connsiteX35-1171" fmla="*/ 610434 w 4779369"/>
              <a:gd name="connsiteY35-1172" fmla="*/ 2818009 h 4714030"/>
              <a:gd name="connsiteX36-1173" fmla="*/ 329331 w 4779369"/>
              <a:gd name="connsiteY36-1174" fmla="*/ 610434 h 4714030"/>
              <a:gd name="connsiteX37-1175" fmla="*/ 2536907 w 4779369"/>
              <a:gd name="connsiteY37-1176" fmla="*/ 329331 h 4714030"/>
              <a:gd name="connsiteX38-1177" fmla="*/ 3068123 w 4779369"/>
              <a:gd name="connsiteY38-1178" fmla="*/ 1080399 h 4714030"/>
              <a:gd name="connsiteX39-1179" fmla="*/ 3127186 w 4779369"/>
              <a:gd name="connsiteY39-1180" fmla="*/ 1193698 h 4714030"/>
              <a:gd name="connsiteX40-1181" fmla="*/ 3336570 w 4779369"/>
              <a:gd name="connsiteY40-1182" fmla="*/ 1239409 h 4714030"/>
              <a:gd name="connsiteX41-1183" fmla="*/ 3545953 w 4779369"/>
              <a:gd name="connsiteY41-1184" fmla="*/ 1193698 h 4714030"/>
              <a:gd name="connsiteX42-1185" fmla="*/ 3667106 w 4779369"/>
              <a:gd name="connsiteY42-1186" fmla="*/ 1060681 h 4714030"/>
              <a:gd name="connsiteX43-1187" fmla="*/ 4538432 w 4779369"/>
              <a:gd name="connsiteY43-1188" fmla="*/ 949730 h 4714030"/>
              <a:gd name="connsiteX0-1189" fmla="*/ 4538432 w 4779369"/>
              <a:gd name="connsiteY0-1190" fmla="*/ 949730 h 4714030"/>
              <a:gd name="connsiteX1-1191" fmla="*/ 4649383 w 4779369"/>
              <a:gd name="connsiteY1-1192" fmla="*/ 1821057 h 4714030"/>
              <a:gd name="connsiteX2-1193" fmla="*/ 3778057 w 4779369"/>
              <a:gd name="connsiteY2-1194" fmla="*/ 1932008 h 4714030"/>
              <a:gd name="connsiteX3-1195" fmla="*/ 3686799 w 4779369"/>
              <a:gd name="connsiteY3-1196" fmla="*/ 1845408 h 4714030"/>
              <a:gd name="connsiteX4-1197" fmla="*/ 3606598 w 4779369"/>
              <a:gd name="connsiteY4-1198" fmla="*/ 1770199 h 4714030"/>
              <a:gd name="connsiteX5-1199" fmla="*/ 3336570 w 4779369"/>
              <a:gd name="connsiteY5-1200" fmla="*/ 1691032 h 4714030"/>
              <a:gd name="connsiteX6-1201" fmla="*/ 3192952 w 4779369"/>
              <a:gd name="connsiteY6-1202" fmla="*/ 1711872 h 4714030"/>
              <a:gd name="connsiteX7-1203" fmla="*/ 3126960 w 4779369"/>
              <a:gd name="connsiteY7-1204" fmla="*/ 1827523 h 4714030"/>
              <a:gd name="connsiteX8-1205" fmla="*/ 3048503 w 4779369"/>
              <a:gd name="connsiteY8-1206" fmla="*/ 2123573 h 4714030"/>
              <a:gd name="connsiteX9-1207" fmla="*/ 2997806 w 4779369"/>
              <a:gd name="connsiteY9-1208" fmla="*/ 2275931 h 4714030"/>
              <a:gd name="connsiteX10-1209" fmla="*/ 3162873 w 4779369"/>
              <a:gd name="connsiteY10-1210" fmla="*/ 2503824 h 4714030"/>
              <a:gd name="connsiteX11-1211" fmla="*/ 3356427 w 4779369"/>
              <a:gd name="connsiteY11-1212" fmla="*/ 2595846 h 4714030"/>
              <a:gd name="connsiteX12-1213" fmla="*/ 3454240 w 4779369"/>
              <a:gd name="connsiteY12-1214" fmla="*/ 2587267 h 4714030"/>
              <a:gd name="connsiteX13-1215" fmla="*/ 4029121 w 4779369"/>
              <a:gd name="connsiteY13-1216" fmla="*/ 2685987 h 4714030"/>
              <a:gd name="connsiteX14-1217" fmla="*/ 4140072 w 4779369"/>
              <a:gd name="connsiteY14-1218" fmla="*/ 3557314 h 4714030"/>
              <a:gd name="connsiteX15-1219" fmla="*/ 3268745 w 4779369"/>
              <a:gd name="connsiteY15-1220" fmla="*/ 3668264 h 4714030"/>
              <a:gd name="connsiteX16-1221" fmla="*/ 3029106 w 4779369"/>
              <a:gd name="connsiteY16-1222" fmla="*/ 3136468 h 4714030"/>
              <a:gd name="connsiteX17-1223" fmla="*/ 3024015 w 4779369"/>
              <a:gd name="connsiteY17-1224" fmla="*/ 3025265 h 4714030"/>
              <a:gd name="connsiteX18-1225" fmla="*/ 2886424 w 4779369"/>
              <a:gd name="connsiteY18-1226" fmla="*/ 2860950 h 4714030"/>
              <a:gd name="connsiteX19-1227" fmla="*/ 2598603 w 4779369"/>
              <a:gd name="connsiteY19-1228" fmla="*/ 2768115 h 4714030"/>
              <a:gd name="connsiteX20-1229" fmla="*/ 2138389 w 4779369"/>
              <a:gd name="connsiteY20-1230" fmla="*/ 3042691 h 4714030"/>
              <a:gd name="connsiteX21-1231" fmla="*/ 2075740 w 4779369"/>
              <a:gd name="connsiteY21-1232" fmla="*/ 3101544 h 4714030"/>
              <a:gd name="connsiteX22-1233" fmla="*/ 2091557 w 4779369"/>
              <a:gd name="connsiteY22-1234" fmla="*/ 3245802 h 4714030"/>
              <a:gd name="connsiteX23-1235" fmla="*/ 2235869 w 4779369"/>
              <a:gd name="connsiteY23-1236" fmla="*/ 3487372 h 4714030"/>
              <a:gd name="connsiteX24-1237" fmla="*/ 2246040 w 4779369"/>
              <a:gd name="connsiteY24-1238" fmla="*/ 3495068 h 4714030"/>
              <a:gd name="connsiteX25-1239" fmla="*/ 2353186 w 4779369"/>
              <a:gd name="connsiteY25-1240" fmla="*/ 3535124 h 4714030"/>
              <a:gd name="connsiteX26-1241" fmla="*/ 2459892 w 4779369"/>
              <a:gd name="connsiteY26-1242" fmla="*/ 3601767 h 4714030"/>
              <a:gd name="connsiteX27-1243" fmla="*/ 2570842 w 4779369"/>
              <a:gd name="connsiteY27-1244" fmla="*/ 4473093 h 4714030"/>
              <a:gd name="connsiteX28-1245" fmla="*/ 1699516 w 4779369"/>
              <a:gd name="connsiteY28-1246" fmla="*/ 4584044 h 4714030"/>
              <a:gd name="connsiteX29-1247" fmla="*/ 1588565 w 4779369"/>
              <a:gd name="connsiteY29-1248" fmla="*/ 3712718 h 4714030"/>
              <a:gd name="connsiteX30-1249" fmla="*/ 1645376 w 4779369"/>
              <a:gd name="connsiteY30-1250" fmla="*/ 3640232 h 4714030"/>
              <a:gd name="connsiteX31-1251" fmla="*/ 1654346 w 4779369"/>
              <a:gd name="connsiteY31-1252" fmla="*/ 3358982 h 4714030"/>
              <a:gd name="connsiteX32-1253" fmla="*/ 1557620 w 4779369"/>
              <a:gd name="connsiteY32-1254" fmla="*/ 3167736 h 4714030"/>
              <a:gd name="connsiteX33-1255" fmla="*/ 1489568 w 4779369"/>
              <a:gd name="connsiteY33-1256" fmla="*/ 3145159 h 4714030"/>
              <a:gd name="connsiteX34-1257" fmla="*/ 610434 w 4779369"/>
              <a:gd name="connsiteY34-1258" fmla="*/ 2818009 h 4714030"/>
              <a:gd name="connsiteX35-1259" fmla="*/ 329331 w 4779369"/>
              <a:gd name="connsiteY35-1260" fmla="*/ 610434 h 4714030"/>
              <a:gd name="connsiteX36-1261" fmla="*/ 2536907 w 4779369"/>
              <a:gd name="connsiteY36-1262" fmla="*/ 329331 h 4714030"/>
              <a:gd name="connsiteX37-1263" fmla="*/ 3068123 w 4779369"/>
              <a:gd name="connsiteY37-1264" fmla="*/ 1080399 h 4714030"/>
              <a:gd name="connsiteX38-1265" fmla="*/ 3127186 w 4779369"/>
              <a:gd name="connsiteY38-1266" fmla="*/ 1193698 h 4714030"/>
              <a:gd name="connsiteX39-1267" fmla="*/ 3336570 w 4779369"/>
              <a:gd name="connsiteY39-1268" fmla="*/ 1239409 h 4714030"/>
              <a:gd name="connsiteX40-1269" fmla="*/ 3545953 w 4779369"/>
              <a:gd name="connsiteY40-1270" fmla="*/ 1193698 h 4714030"/>
              <a:gd name="connsiteX41-1271" fmla="*/ 3667106 w 4779369"/>
              <a:gd name="connsiteY41-1272" fmla="*/ 1060681 h 4714030"/>
              <a:gd name="connsiteX42-1273" fmla="*/ 4538432 w 4779369"/>
              <a:gd name="connsiteY42-1274" fmla="*/ 949730 h 4714030"/>
              <a:gd name="connsiteX0-1275" fmla="*/ 4538432 w 4779369"/>
              <a:gd name="connsiteY0-1276" fmla="*/ 949730 h 4714030"/>
              <a:gd name="connsiteX1-1277" fmla="*/ 4649383 w 4779369"/>
              <a:gd name="connsiteY1-1278" fmla="*/ 1821057 h 4714030"/>
              <a:gd name="connsiteX2-1279" fmla="*/ 3778057 w 4779369"/>
              <a:gd name="connsiteY2-1280" fmla="*/ 1932008 h 4714030"/>
              <a:gd name="connsiteX3-1281" fmla="*/ 3686799 w 4779369"/>
              <a:gd name="connsiteY3-1282" fmla="*/ 1845408 h 4714030"/>
              <a:gd name="connsiteX4-1283" fmla="*/ 3606598 w 4779369"/>
              <a:gd name="connsiteY4-1284" fmla="*/ 1770199 h 4714030"/>
              <a:gd name="connsiteX5-1285" fmla="*/ 3336570 w 4779369"/>
              <a:gd name="connsiteY5-1286" fmla="*/ 1691032 h 4714030"/>
              <a:gd name="connsiteX6-1287" fmla="*/ 3192952 w 4779369"/>
              <a:gd name="connsiteY6-1288" fmla="*/ 1711872 h 4714030"/>
              <a:gd name="connsiteX7-1289" fmla="*/ 3126960 w 4779369"/>
              <a:gd name="connsiteY7-1290" fmla="*/ 1827523 h 4714030"/>
              <a:gd name="connsiteX8-1291" fmla="*/ 3048503 w 4779369"/>
              <a:gd name="connsiteY8-1292" fmla="*/ 2123573 h 4714030"/>
              <a:gd name="connsiteX9-1293" fmla="*/ 2997806 w 4779369"/>
              <a:gd name="connsiteY9-1294" fmla="*/ 2275931 h 4714030"/>
              <a:gd name="connsiteX10-1295" fmla="*/ 3162873 w 4779369"/>
              <a:gd name="connsiteY10-1296" fmla="*/ 2503824 h 4714030"/>
              <a:gd name="connsiteX11-1297" fmla="*/ 3356427 w 4779369"/>
              <a:gd name="connsiteY11-1298" fmla="*/ 2595846 h 4714030"/>
              <a:gd name="connsiteX12-1299" fmla="*/ 3454240 w 4779369"/>
              <a:gd name="connsiteY12-1300" fmla="*/ 2587267 h 4714030"/>
              <a:gd name="connsiteX13-1301" fmla="*/ 4029121 w 4779369"/>
              <a:gd name="connsiteY13-1302" fmla="*/ 2685987 h 4714030"/>
              <a:gd name="connsiteX14-1303" fmla="*/ 4140072 w 4779369"/>
              <a:gd name="connsiteY14-1304" fmla="*/ 3557314 h 4714030"/>
              <a:gd name="connsiteX15-1305" fmla="*/ 3268745 w 4779369"/>
              <a:gd name="connsiteY15-1306" fmla="*/ 3668264 h 4714030"/>
              <a:gd name="connsiteX16-1307" fmla="*/ 3029106 w 4779369"/>
              <a:gd name="connsiteY16-1308" fmla="*/ 3136468 h 4714030"/>
              <a:gd name="connsiteX17-1309" fmla="*/ 3024015 w 4779369"/>
              <a:gd name="connsiteY17-1310" fmla="*/ 3025265 h 4714030"/>
              <a:gd name="connsiteX18-1311" fmla="*/ 2886424 w 4779369"/>
              <a:gd name="connsiteY18-1312" fmla="*/ 2860950 h 4714030"/>
              <a:gd name="connsiteX19-1313" fmla="*/ 2598603 w 4779369"/>
              <a:gd name="connsiteY19-1314" fmla="*/ 2768115 h 4714030"/>
              <a:gd name="connsiteX20-1315" fmla="*/ 2138389 w 4779369"/>
              <a:gd name="connsiteY20-1316" fmla="*/ 3042691 h 4714030"/>
              <a:gd name="connsiteX21-1317" fmla="*/ 2075740 w 4779369"/>
              <a:gd name="connsiteY21-1318" fmla="*/ 3101544 h 4714030"/>
              <a:gd name="connsiteX22-1319" fmla="*/ 2091557 w 4779369"/>
              <a:gd name="connsiteY22-1320" fmla="*/ 3245802 h 4714030"/>
              <a:gd name="connsiteX23-1321" fmla="*/ 2235869 w 4779369"/>
              <a:gd name="connsiteY23-1322" fmla="*/ 3487372 h 4714030"/>
              <a:gd name="connsiteX24-1323" fmla="*/ 2353186 w 4779369"/>
              <a:gd name="connsiteY24-1324" fmla="*/ 3535124 h 4714030"/>
              <a:gd name="connsiteX25-1325" fmla="*/ 2459892 w 4779369"/>
              <a:gd name="connsiteY25-1326" fmla="*/ 3601767 h 4714030"/>
              <a:gd name="connsiteX26-1327" fmla="*/ 2570842 w 4779369"/>
              <a:gd name="connsiteY26-1328" fmla="*/ 4473093 h 4714030"/>
              <a:gd name="connsiteX27-1329" fmla="*/ 1699516 w 4779369"/>
              <a:gd name="connsiteY27-1330" fmla="*/ 4584044 h 4714030"/>
              <a:gd name="connsiteX28-1331" fmla="*/ 1588565 w 4779369"/>
              <a:gd name="connsiteY28-1332" fmla="*/ 3712718 h 4714030"/>
              <a:gd name="connsiteX29-1333" fmla="*/ 1645376 w 4779369"/>
              <a:gd name="connsiteY29-1334" fmla="*/ 3640232 h 4714030"/>
              <a:gd name="connsiteX30-1335" fmla="*/ 1654346 w 4779369"/>
              <a:gd name="connsiteY30-1336" fmla="*/ 3358982 h 4714030"/>
              <a:gd name="connsiteX31-1337" fmla="*/ 1557620 w 4779369"/>
              <a:gd name="connsiteY31-1338" fmla="*/ 3167736 h 4714030"/>
              <a:gd name="connsiteX32-1339" fmla="*/ 1489568 w 4779369"/>
              <a:gd name="connsiteY32-1340" fmla="*/ 3145159 h 4714030"/>
              <a:gd name="connsiteX33-1341" fmla="*/ 610434 w 4779369"/>
              <a:gd name="connsiteY33-1342" fmla="*/ 2818009 h 4714030"/>
              <a:gd name="connsiteX34-1343" fmla="*/ 329331 w 4779369"/>
              <a:gd name="connsiteY34-1344" fmla="*/ 610434 h 4714030"/>
              <a:gd name="connsiteX35-1345" fmla="*/ 2536907 w 4779369"/>
              <a:gd name="connsiteY35-1346" fmla="*/ 329331 h 4714030"/>
              <a:gd name="connsiteX36-1347" fmla="*/ 3068123 w 4779369"/>
              <a:gd name="connsiteY36-1348" fmla="*/ 1080399 h 4714030"/>
              <a:gd name="connsiteX37-1349" fmla="*/ 3127186 w 4779369"/>
              <a:gd name="connsiteY37-1350" fmla="*/ 1193698 h 4714030"/>
              <a:gd name="connsiteX38-1351" fmla="*/ 3336570 w 4779369"/>
              <a:gd name="connsiteY38-1352" fmla="*/ 1239409 h 4714030"/>
              <a:gd name="connsiteX39-1353" fmla="*/ 3545953 w 4779369"/>
              <a:gd name="connsiteY39-1354" fmla="*/ 1193698 h 4714030"/>
              <a:gd name="connsiteX40-1355" fmla="*/ 3667106 w 4779369"/>
              <a:gd name="connsiteY40-1356" fmla="*/ 1060681 h 4714030"/>
              <a:gd name="connsiteX41-1357" fmla="*/ 4538432 w 4779369"/>
              <a:gd name="connsiteY41-1358" fmla="*/ 949730 h 4714030"/>
              <a:gd name="connsiteX0-1359" fmla="*/ 4538432 w 4779369"/>
              <a:gd name="connsiteY0-1360" fmla="*/ 949730 h 4714030"/>
              <a:gd name="connsiteX1-1361" fmla="*/ 4649383 w 4779369"/>
              <a:gd name="connsiteY1-1362" fmla="*/ 1821057 h 4714030"/>
              <a:gd name="connsiteX2-1363" fmla="*/ 3778057 w 4779369"/>
              <a:gd name="connsiteY2-1364" fmla="*/ 1932008 h 4714030"/>
              <a:gd name="connsiteX3-1365" fmla="*/ 3686799 w 4779369"/>
              <a:gd name="connsiteY3-1366" fmla="*/ 1845408 h 4714030"/>
              <a:gd name="connsiteX4-1367" fmla="*/ 3606598 w 4779369"/>
              <a:gd name="connsiteY4-1368" fmla="*/ 1770199 h 4714030"/>
              <a:gd name="connsiteX5-1369" fmla="*/ 3336570 w 4779369"/>
              <a:gd name="connsiteY5-1370" fmla="*/ 1691032 h 4714030"/>
              <a:gd name="connsiteX6-1371" fmla="*/ 3192952 w 4779369"/>
              <a:gd name="connsiteY6-1372" fmla="*/ 1711872 h 4714030"/>
              <a:gd name="connsiteX7-1373" fmla="*/ 3126960 w 4779369"/>
              <a:gd name="connsiteY7-1374" fmla="*/ 1827523 h 4714030"/>
              <a:gd name="connsiteX8-1375" fmla="*/ 3048503 w 4779369"/>
              <a:gd name="connsiteY8-1376" fmla="*/ 2123573 h 4714030"/>
              <a:gd name="connsiteX9-1377" fmla="*/ 2997806 w 4779369"/>
              <a:gd name="connsiteY9-1378" fmla="*/ 2275931 h 4714030"/>
              <a:gd name="connsiteX10-1379" fmla="*/ 3162873 w 4779369"/>
              <a:gd name="connsiteY10-1380" fmla="*/ 2503824 h 4714030"/>
              <a:gd name="connsiteX11-1381" fmla="*/ 3356427 w 4779369"/>
              <a:gd name="connsiteY11-1382" fmla="*/ 2595846 h 4714030"/>
              <a:gd name="connsiteX12-1383" fmla="*/ 3454240 w 4779369"/>
              <a:gd name="connsiteY12-1384" fmla="*/ 2587267 h 4714030"/>
              <a:gd name="connsiteX13-1385" fmla="*/ 4029121 w 4779369"/>
              <a:gd name="connsiteY13-1386" fmla="*/ 2685987 h 4714030"/>
              <a:gd name="connsiteX14-1387" fmla="*/ 4140072 w 4779369"/>
              <a:gd name="connsiteY14-1388" fmla="*/ 3557314 h 4714030"/>
              <a:gd name="connsiteX15-1389" fmla="*/ 3268745 w 4779369"/>
              <a:gd name="connsiteY15-1390" fmla="*/ 3668264 h 4714030"/>
              <a:gd name="connsiteX16-1391" fmla="*/ 3029106 w 4779369"/>
              <a:gd name="connsiteY16-1392" fmla="*/ 3136468 h 4714030"/>
              <a:gd name="connsiteX17-1393" fmla="*/ 3024015 w 4779369"/>
              <a:gd name="connsiteY17-1394" fmla="*/ 3025265 h 4714030"/>
              <a:gd name="connsiteX18-1395" fmla="*/ 2886424 w 4779369"/>
              <a:gd name="connsiteY18-1396" fmla="*/ 2860950 h 4714030"/>
              <a:gd name="connsiteX19-1397" fmla="*/ 2598603 w 4779369"/>
              <a:gd name="connsiteY19-1398" fmla="*/ 2768115 h 4714030"/>
              <a:gd name="connsiteX20-1399" fmla="*/ 2138389 w 4779369"/>
              <a:gd name="connsiteY20-1400" fmla="*/ 3042691 h 4714030"/>
              <a:gd name="connsiteX21-1401" fmla="*/ 2091557 w 4779369"/>
              <a:gd name="connsiteY21-1402" fmla="*/ 3245802 h 4714030"/>
              <a:gd name="connsiteX22-1403" fmla="*/ 2235869 w 4779369"/>
              <a:gd name="connsiteY22-1404" fmla="*/ 3487372 h 4714030"/>
              <a:gd name="connsiteX23-1405" fmla="*/ 2353186 w 4779369"/>
              <a:gd name="connsiteY23-1406" fmla="*/ 3535124 h 4714030"/>
              <a:gd name="connsiteX24-1407" fmla="*/ 2459892 w 4779369"/>
              <a:gd name="connsiteY24-1408" fmla="*/ 3601767 h 4714030"/>
              <a:gd name="connsiteX25-1409" fmla="*/ 2570842 w 4779369"/>
              <a:gd name="connsiteY25-1410" fmla="*/ 4473093 h 4714030"/>
              <a:gd name="connsiteX26-1411" fmla="*/ 1699516 w 4779369"/>
              <a:gd name="connsiteY26-1412" fmla="*/ 4584044 h 4714030"/>
              <a:gd name="connsiteX27-1413" fmla="*/ 1588565 w 4779369"/>
              <a:gd name="connsiteY27-1414" fmla="*/ 3712718 h 4714030"/>
              <a:gd name="connsiteX28-1415" fmla="*/ 1645376 w 4779369"/>
              <a:gd name="connsiteY28-1416" fmla="*/ 3640232 h 4714030"/>
              <a:gd name="connsiteX29-1417" fmla="*/ 1654346 w 4779369"/>
              <a:gd name="connsiteY29-1418" fmla="*/ 3358982 h 4714030"/>
              <a:gd name="connsiteX30-1419" fmla="*/ 1557620 w 4779369"/>
              <a:gd name="connsiteY30-1420" fmla="*/ 3167736 h 4714030"/>
              <a:gd name="connsiteX31-1421" fmla="*/ 1489568 w 4779369"/>
              <a:gd name="connsiteY31-1422" fmla="*/ 3145159 h 4714030"/>
              <a:gd name="connsiteX32-1423" fmla="*/ 610434 w 4779369"/>
              <a:gd name="connsiteY32-1424" fmla="*/ 2818009 h 4714030"/>
              <a:gd name="connsiteX33-1425" fmla="*/ 329331 w 4779369"/>
              <a:gd name="connsiteY33-1426" fmla="*/ 610434 h 4714030"/>
              <a:gd name="connsiteX34-1427" fmla="*/ 2536907 w 4779369"/>
              <a:gd name="connsiteY34-1428" fmla="*/ 329331 h 4714030"/>
              <a:gd name="connsiteX35-1429" fmla="*/ 3068123 w 4779369"/>
              <a:gd name="connsiteY35-1430" fmla="*/ 1080399 h 4714030"/>
              <a:gd name="connsiteX36-1431" fmla="*/ 3127186 w 4779369"/>
              <a:gd name="connsiteY36-1432" fmla="*/ 1193698 h 4714030"/>
              <a:gd name="connsiteX37-1433" fmla="*/ 3336570 w 4779369"/>
              <a:gd name="connsiteY37-1434" fmla="*/ 1239409 h 4714030"/>
              <a:gd name="connsiteX38-1435" fmla="*/ 3545953 w 4779369"/>
              <a:gd name="connsiteY38-1436" fmla="*/ 1193698 h 4714030"/>
              <a:gd name="connsiteX39-1437" fmla="*/ 3667106 w 4779369"/>
              <a:gd name="connsiteY39-1438" fmla="*/ 1060681 h 4714030"/>
              <a:gd name="connsiteX40-1439" fmla="*/ 4538432 w 4779369"/>
              <a:gd name="connsiteY40-1440" fmla="*/ 949730 h 4714030"/>
              <a:gd name="connsiteX0-1441" fmla="*/ 4538432 w 4779369"/>
              <a:gd name="connsiteY0-1442" fmla="*/ 949730 h 4714030"/>
              <a:gd name="connsiteX1-1443" fmla="*/ 4649383 w 4779369"/>
              <a:gd name="connsiteY1-1444" fmla="*/ 1821057 h 4714030"/>
              <a:gd name="connsiteX2-1445" fmla="*/ 3778057 w 4779369"/>
              <a:gd name="connsiteY2-1446" fmla="*/ 1932008 h 4714030"/>
              <a:gd name="connsiteX3-1447" fmla="*/ 3686799 w 4779369"/>
              <a:gd name="connsiteY3-1448" fmla="*/ 1845408 h 4714030"/>
              <a:gd name="connsiteX4-1449" fmla="*/ 3606598 w 4779369"/>
              <a:gd name="connsiteY4-1450" fmla="*/ 1770199 h 4714030"/>
              <a:gd name="connsiteX5-1451" fmla="*/ 3336570 w 4779369"/>
              <a:gd name="connsiteY5-1452" fmla="*/ 1691032 h 4714030"/>
              <a:gd name="connsiteX6-1453" fmla="*/ 3192952 w 4779369"/>
              <a:gd name="connsiteY6-1454" fmla="*/ 1711872 h 4714030"/>
              <a:gd name="connsiteX7-1455" fmla="*/ 3126960 w 4779369"/>
              <a:gd name="connsiteY7-1456" fmla="*/ 1827523 h 4714030"/>
              <a:gd name="connsiteX8-1457" fmla="*/ 3048503 w 4779369"/>
              <a:gd name="connsiteY8-1458" fmla="*/ 2123573 h 4714030"/>
              <a:gd name="connsiteX9-1459" fmla="*/ 2997806 w 4779369"/>
              <a:gd name="connsiteY9-1460" fmla="*/ 2275931 h 4714030"/>
              <a:gd name="connsiteX10-1461" fmla="*/ 3162873 w 4779369"/>
              <a:gd name="connsiteY10-1462" fmla="*/ 2503824 h 4714030"/>
              <a:gd name="connsiteX11-1463" fmla="*/ 3356427 w 4779369"/>
              <a:gd name="connsiteY11-1464" fmla="*/ 2595846 h 4714030"/>
              <a:gd name="connsiteX12-1465" fmla="*/ 3454240 w 4779369"/>
              <a:gd name="connsiteY12-1466" fmla="*/ 2587267 h 4714030"/>
              <a:gd name="connsiteX13-1467" fmla="*/ 4029121 w 4779369"/>
              <a:gd name="connsiteY13-1468" fmla="*/ 2685987 h 4714030"/>
              <a:gd name="connsiteX14-1469" fmla="*/ 4140072 w 4779369"/>
              <a:gd name="connsiteY14-1470" fmla="*/ 3557314 h 4714030"/>
              <a:gd name="connsiteX15-1471" fmla="*/ 3268745 w 4779369"/>
              <a:gd name="connsiteY15-1472" fmla="*/ 3668264 h 4714030"/>
              <a:gd name="connsiteX16-1473" fmla="*/ 3029106 w 4779369"/>
              <a:gd name="connsiteY16-1474" fmla="*/ 3136468 h 4714030"/>
              <a:gd name="connsiteX17-1475" fmla="*/ 3024015 w 4779369"/>
              <a:gd name="connsiteY17-1476" fmla="*/ 3025265 h 4714030"/>
              <a:gd name="connsiteX18-1477" fmla="*/ 2886424 w 4779369"/>
              <a:gd name="connsiteY18-1478" fmla="*/ 2860950 h 4714030"/>
              <a:gd name="connsiteX19-1479" fmla="*/ 2598603 w 4779369"/>
              <a:gd name="connsiteY19-1480" fmla="*/ 2768115 h 4714030"/>
              <a:gd name="connsiteX20-1481" fmla="*/ 2138389 w 4779369"/>
              <a:gd name="connsiteY20-1482" fmla="*/ 3042691 h 4714030"/>
              <a:gd name="connsiteX21-1483" fmla="*/ 2091557 w 4779369"/>
              <a:gd name="connsiteY21-1484" fmla="*/ 3245802 h 4714030"/>
              <a:gd name="connsiteX22-1485" fmla="*/ 2235869 w 4779369"/>
              <a:gd name="connsiteY22-1486" fmla="*/ 3487372 h 4714030"/>
              <a:gd name="connsiteX23-1487" fmla="*/ 2353186 w 4779369"/>
              <a:gd name="connsiteY23-1488" fmla="*/ 3535124 h 4714030"/>
              <a:gd name="connsiteX24-1489" fmla="*/ 2459892 w 4779369"/>
              <a:gd name="connsiteY24-1490" fmla="*/ 3601767 h 4714030"/>
              <a:gd name="connsiteX25-1491" fmla="*/ 2570842 w 4779369"/>
              <a:gd name="connsiteY25-1492" fmla="*/ 4473093 h 4714030"/>
              <a:gd name="connsiteX26-1493" fmla="*/ 1699516 w 4779369"/>
              <a:gd name="connsiteY26-1494" fmla="*/ 4584044 h 4714030"/>
              <a:gd name="connsiteX27-1495" fmla="*/ 1588565 w 4779369"/>
              <a:gd name="connsiteY27-1496" fmla="*/ 3712718 h 4714030"/>
              <a:gd name="connsiteX28-1497" fmla="*/ 1645376 w 4779369"/>
              <a:gd name="connsiteY28-1498" fmla="*/ 3640232 h 4714030"/>
              <a:gd name="connsiteX29-1499" fmla="*/ 1654346 w 4779369"/>
              <a:gd name="connsiteY29-1500" fmla="*/ 3358982 h 4714030"/>
              <a:gd name="connsiteX30-1501" fmla="*/ 1557620 w 4779369"/>
              <a:gd name="connsiteY30-1502" fmla="*/ 3167736 h 4714030"/>
              <a:gd name="connsiteX31-1503" fmla="*/ 1489568 w 4779369"/>
              <a:gd name="connsiteY31-1504" fmla="*/ 3145159 h 4714030"/>
              <a:gd name="connsiteX32-1505" fmla="*/ 610434 w 4779369"/>
              <a:gd name="connsiteY32-1506" fmla="*/ 2818009 h 4714030"/>
              <a:gd name="connsiteX33-1507" fmla="*/ 329331 w 4779369"/>
              <a:gd name="connsiteY33-1508" fmla="*/ 610434 h 4714030"/>
              <a:gd name="connsiteX34-1509" fmla="*/ 2536907 w 4779369"/>
              <a:gd name="connsiteY34-1510" fmla="*/ 329331 h 4714030"/>
              <a:gd name="connsiteX35-1511" fmla="*/ 3068123 w 4779369"/>
              <a:gd name="connsiteY35-1512" fmla="*/ 1080399 h 4714030"/>
              <a:gd name="connsiteX36-1513" fmla="*/ 3127186 w 4779369"/>
              <a:gd name="connsiteY36-1514" fmla="*/ 1193698 h 4714030"/>
              <a:gd name="connsiteX37-1515" fmla="*/ 3336570 w 4779369"/>
              <a:gd name="connsiteY37-1516" fmla="*/ 1239409 h 4714030"/>
              <a:gd name="connsiteX38-1517" fmla="*/ 3545953 w 4779369"/>
              <a:gd name="connsiteY38-1518" fmla="*/ 1193698 h 4714030"/>
              <a:gd name="connsiteX39-1519" fmla="*/ 3667106 w 4779369"/>
              <a:gd name="connsiteY39-1520" fmla="*/ 1060681 h 4714030"/>
              <a:gd name="connsiteX40-1521" fmla="*/ 4538432 w 4779369"/>
              <a:gd name="connsiteY40-1522" fmla="*/ 949730 h 4714030"/>
              <a:gd name="connsiteX0-1523" fmla="*/ 4538432 w 4779369"/>
              <a:gd name="connsiteY0-1524" fmla="*/ 949730 h 4714030"/>
              <a:gd name="connsiteX1-1525" fmla="*/ 4649383 w 4779369"/>
              <a:gd name="connsiteY1-1526" fmla="*/ 1821057 h 4714030"/>
              <a:gd name="connsiteX2-1527" fmla="*/ 3778057 w 4779369"/>
              <a:gd name="connsiteY2-1528" fmla="*/ 1932008 h 4714030"/>
              <a:gd name="connsiteX3-1529" fmla="*/ 3686799 w 4779369"/>
              <a:gd name="connsiteY3-1530" fmla="*/ 1845408 h 4714030"/>
              <a:gd name="connsiteX4-1531" fmla="*/ 3606598 w 4779369"/>
              <a:gd name="connsiteY4-1532" fmla="*/ 1770199 h 4714030"/>
              <a:gd name="connsiteX5-1533" fmla="*/ 3336570 w 4779369"/>
              <a:gd name="connsiteY5-1534" fmla="*/ 1691032 h 4714030"/>
              <a:gd name="connsiteX6-1535" fmla="*/ 3192952 w 4779369"/>
              <a:gd name="connsiteY6-1536" fmla="*/ 1711872 h 4714030"/>
              <a:gd name="connsiteX7-1537" fmla="*/ 3126960 w 4779369"/>
              <a:gd name="connsiteY7-1538" fmla="*/ 1827523 h 4714030"/>
              <a:gd name="connsiteX8-1539" fmla="*/ 3048503 w 4779369"/>
              <a:gd name="connsiteY8-1540" fmla="*/ 2123573 h 4714030"/>
              <a:gd name="connsiteX9-1541" fmla="*/ 2997806 w 4779369"/>
              <a:gd name="connsiteY9-1542" fmla="*/ 2275931 h 4714030"/>
              <a:gd name="connsiteX10-1543" fmla="*/ 3162873 w 4779369"/>
              <a:gd name="connsiteY10-1544" fmla="*/ 2503824 h 4714030"/>
              <a:gd name="connsiteX11-1545" fmla="*/ 3356427 w 4779369"/>
              <a:gd name="connsiteY11-1546" fmla="*/ 2595846 h 4714030"/>
              <a:gd name="connsiteX12-1547" fmla="*/ 3454240 w 4779369"/>
              <a:gd name="connsiteY12-1548" fmla="*/ 2587267 h 4714030"/>
              <a:gd name="connsiteX13-1549" fmla="*/ 4029121 w 4779369"/>
              <a:gd name="connsiteY13-1550" fmla="*/ 2685987 h 4714030"/>
              <a:gd name="connsiteX14-1551" fmla="*/ 4140072 w 4779369"/>
              <a:gd name="connsiteY14-1552" fmla="*/ 3557314 h 4714030"/>
              <a:gd name="connsiteX15-1553" fmla="*/ 3268745 w 4779369"/>
              <a:gd name="connsiteY15-1554" fmla="*/ 3668264 h 4714030"/>
              <a:gd name="connsiteX16-1555" fmla="*/ 3029106 w 4779369"/>
              <a:gd name="connsiteY16-1556" fmla="*/ 3136468 h 4714030"/>
              <a:gd name="connsiteX17-1557" fmla="*/ 3024015 w 4779369"/>
              <a:gd name="connsiteY17-1558" fmla="*/ 3025265 h 4714030"/>
              <a:gd name="connsiteX18-1559" fmla="*/ 2886424 w 4779369"/>
              <a:gd name="connsiteY18-1560" fmla="*/ 2860950 h 4714030"/>
              <a:gd name="connsiteX19-1561" fmla="*/ 2598603 w 4779369"/>
              <a:gd name="connsiteY19-1562" fmla="*/ 2768115 h 4714030"/>
              <a:gd name="connsiteX20-1563" fmla="*/ 2138389 w 4779369"/>
              <a:gd name="connsiteY20-1564" fmla="*/ 3042691 h 4714030"/>
              <a:gd name="connsiteX21-1565" fmla="*/ 2091557 w 4779369"/>
              <a:gd name="connsiteY21-1566" fmla="*/ 3245802 h 4714030"/>
              <a:gd name="connsiteX22-1567" fmla="*/ 2235869 w 4779369"/>
              <a:gd name="connsiteY22-1568" fmla="*/ 3487372 h 4714030"/>
              <a:gd name="connsiteX23-1569" fmla="*/ 2353186 w 4779369"/>
              <a:gd name="connsiteY23-1570" fmla="*/ 3535124 h 4714030"/>
              <a:gd name="connsiteX24-1571" fmla="*/ 2459892 w 4779369"/>
              <a:gd name="connsiteY24-1572" fmla="*/ 3601767 h 4714030"/>
              <a:gd name="connsiteX25-1573" fmla="*/ 2570842 w 4779369"/>
              <a:gd name="connsiteY25-1574" fmla="*/ 4473093 h 4714030"/>
              <a:gd name="connsiteX26-1575" fmla="*/ 1699516 w 4779369"/>
              <a:gd name="connsiteY26-1576" fmla="*/ 4584044 h 4714030"/>
              <a:gd name="connsiteX27-1577" fmla="*/ 1588565 w 4779369"/>
              <a:gd name="connsiteY27-1578" fmla="*/ 3712718 h 4714030"/>
              <a:gd name="connsiteX28-1579" fmla="*/ 1645376 w 4779369"/>
              <a:gd name="connsiteY28-1580" fmla="*/ 3640232 h 4714030"/>
              <a:gd name="connsiteX29-1581" fmla="*/ 1654346 w 4779369"/>
              <a:gd name="connsiteY29-1582" fmla="*/ 3358982 h 4714030"/>
              <a:gd name="connsiteX30-1583" fmla="*/ 1557620 w 4779369"/>
              <a:gd name="connsiteY30-1584" fmla="*/ 3167736 h 4714030"/>
              <a:gd name="connsiteX31-1585" fmla="*/ 1489568 w 4779369"/>
              <a:gd name="connsiteY31-1586" fmla="*/ 3145159 h 4714030"/>
              <a:gd name="connsiteX32-1587" fmla="*/ 610434 w 4779369"/>
              <a:gd name="connsiteY32-1588" fmla="*/ 2818009 h 4714030"/>
              <a:gd name="connsiteX33-1589" fmla="*/ 329331 w 4779369"/>
              <a:gd name="connsiteY33-1590" fmla="*/ 610434 h 4714030"/>
              <a:gd name="connsiteX34-1591" fmla="*/ 2536907 w 4779369"/>
              <a:gd name="connsiteY34-1592" fmla="*/ 329331 h 4714030"/>
              <a:gd name="connsiteX35-1593" fmla="*/ 3068123 w 4779369"/>
              <a:gd name="connsiteY35-1594" fmla="*/ 1080399 h 4714030"/>
              <a:gd name="connsiteX36-1595" fmla="*/ 3127186 w 4779369"/>
              <a:gd name="connsiteY36-1596" fmla="*/ 1193698 h 4714030"/>
              <a:gd name="connsiteX37-1597" fmla="*/ 3336570 w 4779369"/>
              <a:gd name="connsiteY37-1598" fmla="*/ 1239409 h 4714030"/>
              <a:gd name="connsiteX38-1599" fmla="*/ 3545953 w 4779369"/>
              <a:gd name="connsiteY38-1600" fmla="*/ 1193698 h 4714030"/>
              <a:gd name="connsiteX39-1601" fmla="*/ 3667106 w 4779369"/>
              <a:gd name="connsiteY39-1602" fmla="*/ 1060681 h 4714030"/>
              <a:gd name="connsiteX40-1603" fmla="*/ 4538432 w 4779369"/>
              <a:gd name="connsiteY40-1604" fmla="*/ 949730 h 47140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779369" h="4714030">
                <a:moveTo>
                  <a:pt x="4538432" y="949730"/>
                </a:moveTo>
                <a:cubicBezTo>
                  <a:pt x="4809681" y="1159702"/>
                  <a:pt x="4859355" y="1549808"/>
                  <a:pt x="4649383" y="1821057"/>
                </a:cubicBezTo>
                <a:cubicBezTo>
                  <a:pt x="4439411" y="2092305"/>
                  <a:pt x="4049305" y="2141980"/>
                  <a:pt x="3778057" y="1932008"/>
                </a:cubicBezTo>
                <a:cubicBezTo>
                  <a:pt x="3744150" y="1905761"/>
                  <a:pt x="3713707" y="1876700"/>
                  <a:pt x="3686799" y="1845408"/>
                </a:cubicBezTo>
                <a:lnTo>
                  <a:pt x="3606598" y="1770199"/>
                </a:lnTo>
                <a:cubicBezTo>
                  <a:pt x="3529516" y="1720217"/>
                  <a:pt x="3436594" y="1691032"/>
                  <a:pt x="3336570" y="1691032"/>
                </a:cubicBezTo>
                <a:cubicBezTo>
                  <a:pt x="3286557" y="1691032"/>
                  <a:pt x="3238321" y="1698329"/>
                  <a:pt x="3192952" y="1711872"/>
                </a:cubicBezTo>
                <a:lnTo>
                  <a:pt x="3126960" y="1827523"/>
                </a:lnTo>
                <a:cubicBezTo>
                  <a:pt x="3110678" y="1927706"/>
                  <a:pt x="3084589" y="2026882"/>
                  <a:pt x="3048503" y="2123573"/>
                </a:cubicBezTo>
                <a:lnTo>
                  <a:pt x="2997806" y="2275931"/>
                </a:lnTo>
                <a:cubicBezTo>
                  <a:pt x="3028163" y="2362638"/>
                  <a:pt x="3083778" y="2442597"/>
                  <a:pt x="3162873" y="2503824"/>
                </a:cubicBezTo>
                <a:cubicBezTo>
                  <a:pt x="3222195" y="2549745"/>
                  <a:pt x="3288407" y="2580238"/>
                  <a:pt x="3356427" y="2595846"/>
                </a:cubicBezTo>
                <a:lnTo>
                  <a:pt x="3454240" y="2587267"/>
                </a:lnTo>
                <a:cubicBezTo>
                  <a:pt x="3643632" y="2524946"/>
                  <a:pt x="3859590" y="2554754"/>
                  <a:pt x="4029121" y="2685987"/>
                </a:cubicBezTo>
                <a:cubicBezTo>
                  <a:pt x="4300370" y="2895959"/>
                  <a:pt x="4350044" y="3286065"/>
                  <a:pt x="4140072" y="3557314"/>
                </a:cubicBezTo>
                <a:cubicBezTo>
                  <a:pt x="3930100" y="3828562"/>
                  <a:pt x="3539994" y="3878237"/>
                  <a:pt x="3268745" y="3668264"/>
                </a:cubicBezTo>
                <a:cubicBezTo>
                  <a:pt x="3099214" y="3537032"/>
                  <a:pt x="3016237" y="3335435"/>
                  <a:pt x="3029106" y="3136468"/>
                </a:cubicBezTo>
                <a:lnTo>
                  <a:pt x="3024015" y="3025265"/>
                </a:lnTo>
                <a:cubicBezTo>
                  <a:pt x="2991859" y="2963328"/>
                  <a:pt x="2957326" y="2903808"/>
                  <a:pt x="2886424" y="2860950"/>
                </a:cubicBezTo>
                <a:cubicBezTo>
                  <a:pt x="2815522" y="2818092"/>
                  <a:pt x="2723276" y="2737825"/>
                  <a:pt x="2598603" y="2768115"/>
                </a:cubicBezTo>
                <a:cubicBezTo>
                  <a:pt x="2459863" y="2887416"/>
                  <a:pt x="2303815" y="2979278"/>
                  <a:pt x="2138389" y="3042691"/>
                </a:cubicBezTo>
                <a:cubicBezTo>
                  <a:pt x="2028027" y="3139434"/>
                  <a:pt x="2074124" y="3158542"/>
                  <a:pt x="2091557" y="3245802"/>
                </a:cubicBezTo>
                <a:cubicBezTo>
                  <a:pt x="2111153" y="3343888"/>
                  <a:pt x="2168165" y="3425277"/>
                  <a:pt x="2235869" y="3487372"/>
                </a:cubicBezTo>
                <a:lnTo>
                  <a:pt x="2353186" y="3535124"/>
                </a:lnTo>
                <a:cubicBezTo>
                  <a:pt x="2390222" y="3553331"/>
                  <a:pt x="2425986" y="3575521"/>
                  <a:pt x="2459892" y="3601767"/>
                </a:cubicBezTo>
                <a:cubicBezTo>
                  <a:pt x="2731140" y="3811739"/>
                  <a:pt x="2780815" y="4201845"/>
                  <a:pt x="2570842" y="4473093"/>
                </a:cubicBezTo>
                <a:cubicBezTo>
                  <a:pt x="2360870" y="4744342"/>
                  <a:pt x="1970764" y="4794016"/>
                  <a:pt x="1699516" y="4584044"/>
                </a:cubicBezTo>
                <a:cubicBezTo>
                  <a:pt x="1428267" y="4374072"/>
                  <a:pt x="1378593" y="3983966"/>
                  <a:pt x="1588565" y="3712718"/>
                </a:cubicBezTo>
                <a:lnTo>
                  <a:pt x="1645376" y="3640232"/>
                </a:lnTo>
                <a:cubicBezTo>
                  <a:pt x="1674446" y="3553085"/>
                  <a:pt x="1679412" y="3455814"/>
                  <a:pt x="1654346" y="3358982"/>
                </a:cubicBezTo>
                <a:cubicBezTo>
                  <a:pt x="1635545" y="3286357"/>
                  <a:pt x="1601854" y="3221714"/>
                  <a:pt x="1557620" y="3167736"/>
                </a:cubicBezTo>
                <a:lnTo>
                  <a:pt x="1489568" y="3145159"/>
                </a:lnTo>
                <a:cubicBezTo>
                  <a:pt x="1180724" y="3128904"/>
                  <a:pt x="873514" y="3021658"/>
                  <a:pt x="610434" y="2818009"/>
                </a:cubicBezTo>
                <a:cubicBezTo>
                  <a:pt x="-76796" y="2286029"/>
                  <a:pt x="-202649" y="1297663"/>
                  <a:pt x="329331" y="610434"/>
                </a:cubicBezTo>
                <a:cubicBezTo>
                  <a:pt x="861312" y="-76796"/>
                  <a:pt x="1849677" y="-202650"/>
                  <a:pt x="2536907" y="329331"/>
                </a:cubicBezTo>
                <a:cubicBezTo>
                  <a:pt x="2794618" y="528824"/>
                  <a:pt x="2973385" y="792496"/>
                  <a:pt x="3068123" y="1080399"/>
                </a:cubicBezTo>
                <a:lnTo>
                  <a:pt x="3127186" y="1193698"/>
                </a:lnTo>
                <a:cubicBezTo>
                  <a:pt x="3190528" y="1222992"/>
                  <a:pt x="3261551" y="1239409"/>
                  <a:pt x="3336570" y="1239409"/>
                </a:cubicBezTo>
                <a:cubicBezTo>
                  <a:pt x="3411588" y="1239409"/>
                  <a:pt x="3482611" y="1222992"/>
                  <a:pt x="3545953" y="1193698"/>
                </a:cubicBezTo>
                <a:lnTo>
                  <a:pt x="3667106" y="1060681"/>
                </a:lnTo>
                <a:cubicBezTo>
                  <a:pt x="3877078" y="789432"/>
                  <a:pt x="4267184" y="739758"/>
                  <a:pt x="4538432" y="94973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年度工作概述</a:t>
            </a:r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1253900" y="2408919"/>
            <a:ext cx="2761482" cy="2761482"/>
            <a:chOff x="1689963" y="2421800"/>
            <a:chExt cx="2642282" cy="2642282"/>
          </a:xfrm>
        </p:grpSpPr>
        <p:sp>
          <p:nvSpPr>
            <p:cNvPr id="5" name="椭圆 4"/>
            <p:cNvSpPr/>
            <p:nvPr/>
          </p:nvSpPr>
          <p:spPr>
            <a:xfrm>
              <a:off x="1689963" y="242180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5188" r="5188"/>
            <a:stretch>
              <a:fillRect/>
            </a:stretch>
          </p:blipFill>
          <p:spPr>
            <a:xfrm>
              <a:off x="1897883" y="2629720"/>
              <a:ext cx="2226441" cy="2226442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5233132" y="1615633"/>
            <a:ext cx="5385477" cy="1198080"/>
            <a:chOff x="5233132" y="1615633"/>
            <a:chExt cx="5385477" cy="1198080"/>
          </a:xfrm>
        </p:grpSpPr>
        <p:grpSp>
          <p:nvGrpSpPr>
            <p:cNvPr id="48" name="组合 47"/>
            <p:cNvGrpSpPr/>
            <p:nvPr/>
          </p:nvGrpSpPr>
          <p:grpSpPr>
            <a:xfrm>
              <a:off x="5442041" y="1615633"/>
              <a:ext cx="5176568" cy="1198080"/>
              <a:chOff x="5841004" y="1447486"/>
              <a:chExt cx="5176568" cy="1198080"/>
            </a:xfrm>
          </p:grpSpPr>
          <p:sp>
            <p:nvSpPr>
              <p:cNvPr id="40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2236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4"/>
                    </a:solidFill>
                  </a:rPr>
                  <a:t>总体目标顺利完成</a:t>
                </a:r>
                <a:endParaRPr lang="zh-CN" alt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41" name="Rectangle 5"/>
              <p:cNvSpPr/>
              <p:nvPr/>
            </p:nvSpPr>
            <p:spPr bwMode="auto">
              <a:xfrm>
                <a:off x="5980703" y="1833058"/>
                <a:ext cx="5036869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 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51" name="直接连接符 50"/>
            <p:cNvCxnSpPr/>
            <p:nvPr/>
          </p:nvCxnSpPr>
          <p:spPr>
            <a:xfrm>
              <a:off x="5233132" y="1985192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5907805" y="3279600"/>
            <a:ext cx="5200030" cy="1224827"/>
            <a:chOff x="5907805" y="3279600"/>
            <a:chExt cx="5200030" cy="1224827"/>
          </a:xfrm>
        </p:grpSpPr>
        <p:grpSp>
          <p:nvGrpSpPr>
            <p:cNvPr id="47" name="组合 46"/>
            <p:cNvGrpSpPr/>
            <p:nvPr/>
          </p:nvGrpSpPr>
          <p:grpSpPr>
            <a:xfrm>
              <a:off x="5931266" y="3279600"/>
              <a:ext cx="5176569" cy="1224827"/>
              <a:chOff x="5841004" y="2711041"/>
              <a:chExt cx="5176569" cy="1224827"/>
            </a:xfrm>
          </p:grpSpPr>
          <p:sp>
            <p:nvSpPr>
              <p:cNvPr id="42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2711041"/>
                <a:ext cx="2236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</a:rPr>
                  <a:t>思想认识不断提高</a:t>
                </a:r>
                <a:endParaRPr lang="zh-CN" alt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43" name="Rectangle 5"/>
              <p:cNvSpPr/>
              <p:nvPr/>
            </p:nvSpPr>
            <p:spPr bwMode="auto">
              <a:xfrm>
                <a:off x="5980705" y="3123360"/>
                <a:ext cx="5036868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 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56" name="直接连接符 55"/>
            <p:cNvCxnSpPr/>
            <p:nvPr/>
          </p:nvCxnSpPr>
          <p:spPr>
            <a:xfrm>
              <a:off x="5907805" y="3669060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5210272" y="5020042"/>
            <a:ext cx="5268637" cy="1259973"/>
            <a:chOff x="5210272" y="5020042"/>
            <a:chExt cx="5268637" cy="1259973"/>
          </a:xfrm>
        </p:grpSpPr>
        <p:grpSp>
          <p:nvGrpSpPr>
            <p:cNvPr id="46" name="组合 45"/>
            <p:cNvGrpSpPr/>
            <p:nvPr/>
          </p:nvGrpSpPr>
          <p:grpSpPr>
            <a:xfrm>
              <a:off x="5302340" y="5020042"/>
              <a:ext cx="5176569" cy="1259973"/>
              <a:chOff x="5678803" y="4973323"/>
              <a:chExt cx="5176569" cy="1259973"/>
            </a:xfrm>
          </p:grpSpPr>
          <p:sp>
            <p:nvSpPr>
              <p:cNvPr id="44" name="MH_SubTitle_1"/>
              <p:cNvSpPr>
                <a:spLocks noChangeArrowheads="1"/>
              </p:cNvSpPr>
              <p:nvPr/>
            </p:nvSpPr>
            <p:spPr bwMode="auto">
              <a:xfrm flipH="1">
                <a:off x="5678803" y="4973323"/>
                <a:ext cx="2236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3"/>
                    </a:solidFill>
                  </a:rPr>
                  <a:t>部门管理逐渐强化</a:t>
                </a:r>
                <a:endParaRPr lang="zh-CN" altLang="en-US" sz="20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5" name="Rectangle 5"/>
              <p:cNvSpPr/>
              <p:nvPr/>
            </p:nvSpPr>
            <p:spPr bwMode="auto">
              <a:xfrm>
                <a:off x="5818504" y="5420788"/>
                <a:ext cx="5036868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 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59" name="直接连接符 58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4116949" y="1605269"/>
            <a:ext cx="965576" cy="965576"/>
            <a:chOff x="4116949" y="1605269"/>
            <a:chExt cx="965576" cy="965576"/>
          </a:xfrm>
        </p:grpSpPr>
        <p:sp>
          <p:nvSpPr>
            <p:cNvPr id="37" name="椭圆 36"/>
            <p:cNvSpPr/>
            <p:nvPr/>
          </p:nvSpPr>
          <p:spPr>
            <a:xfrm>
              <a:off x="4116949" y="1605269"/>
              <a:ext cx="965576" cy="96557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4365794" y="1854116"/>
              <a:ext cx="467886" cy="467882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777349" y="3306872"/>
            <a:ext cx="965576" cy="965576"/>
            <a:chOff x="4777349" y="3344972"/>
            <a:chExt cx="965576" cy="965576"/>
          </a:xfrm>
        </p:grpSpPr>
        <p:sp>
          <p:nvSpPr>
            <p:cNvPr id="38" name="椭圆 37"/>
            <p:cNvSpPr/>
            <p:nvPr/>
          </p:nvSpPr>
          <p:spPr>
            <a:xfrm>
              <a:off x="4777349" y="3344972"/>
              <a:ext cx="965576" cy="965576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KSO_Shape"/>
            <p:cNvSpPr/>
            <p:nvPr/>
          </p:nvSpPr>
          <p:spPr bwMode="auto">
            <a:xfrm>
              <a:off x="4974429" y="3534853"/>
              <a:ext cx="546016" cy="509614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097899" y="4979900"/>
            <a:ext cx="965576" cy="965576"/>
            <a:chOff x="4097899" y="4979900"/>
            <a:chExt cx="965576" cy="965576"/>
          </a:xfrm>
        </p:grpSpPr>
        <p:sp>
          <p:nvSpPr>
            <p:cNvPr id="39" name="椭圆 38"/>
            <p:cNvSpPr/>
            <p:nvPr/>
          </p:nvSpPr>
          <p:spPr>
            <a:xfrm>
              <a:off x="4097899" y="4979900"/>
              <a:ext cx="965576" cy="965576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KSO_Shape"/>
            <p:cNvSpPr/>
            <p:nvPr/>
          </p:nvSpPr>
          <p:spPr bwMode="auto">
            <a:xfrm>
              <a:off x="4349773" y="5169775"/>
              <a:ext cx="461828" cy="58582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889">
        <p15:prstTrans prst="pageCurlDouble"/>
      </p:transition>
    </mc:Choice>
    <mc:Fallback>
      <p:transition spd="slow" advTm="5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重点工作回顾</a:t>
            </a:r>
            <a:endParaRPr lang="zh-CN" altLang="en-US" dirty="0" smtClean="0"/>
          </a:p>
        </p:txBody>
      </p:sp>
      <p:sp>
        <p:nvSpPr>
          <p:cNvPr id="8" name="MH_Other_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712491" y="3064022"/>
            <a:ext cx="2752183" cy="2752184"/>
          </a:xfrm>
          <a:custGeom>
            <a:avLst/>
            <a:gdLst>
              <a:gd name="T0" fmla="*/ 556 w 1252"/>
              <a:gd name="T1" fmla="*/ 1248 h 1252"/>
              <a:gd name="T2" fmla="*/ 375 w 1252"/>
              <a:gd name="T3" fmla="*/ 1200 h 1252"/>
              <a:gd name="T4" fmla="*/ 255 w 1252"/>
              <a:gd name="T5" fmla="*/ 1130 h 1252"/>
              <a:gd name="T6" fmla="*/ 122 w 1252"/>
              <a:gd name="T7" fmla="*/ 998 h 1252"/>
              <a:gd name="T8" fmla="*/ 52 w 1252"/>
              <a:gd name="T9" fmla="*/ 877 h 1252"/>
              <a:gd name="T10" fmla="*/ 4 w 1252"/>
              <a:gd name="T11" fmla="*/ 696 h 1252"/>
              <a:gd name="T12" fmla="*/ 4 w 1252"/>
              <a:gd name="T13" fmla="*/ 560 h 1252"/>
              <a:gd name="T14" fmla="*/ 137 w 1252"/>
              <a:gd name="T15" fmla="*/ 458 h 1252"/>
              <a:gd name="T16" fmla="*/ 120 w 1252"/>
              <a:gd name="T17" fmla="*/ 257 h 1252"/>
              <a:gd name="T18" fmla="*/ 287 w 1252"/>
              <a:gd name="T19" fmla="*/ 236 h 1252"/>
              <a:gd name="T20" fmla="*/ 372 w 1252"/>
              <a:gd name="T21" fmla="*/ 54 h 1252"/>
              <a:gd name="T22" fmla="*/ 528 w 1252"/>
              <a:gd name="T23" fmla="*/ 119 h 1252"/>
              <a:gd name="T24" fmla="*/ 626 w 1252"/>
              <a:gd name="T25" fmla="*/ 0 h 1252"/>
              <a:gd name="T26" fmla="*/ 724 w 1252"/>
              <a:gd name="T27" fmla="*/ 119 h 1252"/>
              <a:gd name="T28" fmla="*/ 879 w 1252"/>
              <a:gd name="T29" fmla="*/ 54 h 1252"/>
              <a:gd name="T30" fmla="*/ 965 w 1252"/>
              <a:gd name="T31" fmla="*/ 236 h 1252"/>
              <a:gd name="T32" fmla="*/ 1132 w 1252"/>
              <a:gd name="T33" fmla="*/ 257 h 1252"/>
              <a:gd name="T34" fmla="*/ 1115 w 1252"/>
              <a:gd name="T35" fmla="*/ 458 h 1252"/>
              <a:gd name="T36" fmla="*/ 1248 w 1252"/>
              <a:gd name="T37" fmla="*/ 560 h 1252"/>
              <a:gd name="T38" fmla="*/ 1248 w 1252"/>
              <a:gd name="T39" fmla="*/ 696 h 1252"/>
              <a:gd name="T40" fmla="*/ 1200 w 1252"/>
              <a:gd name="T41" fmla="*/ 877 h 1252"/>
              <a:gd name="T42" fmla="*/ 1130 w 1252"/>
              <a:gd name="T43" fmla="*/ 998 h 1252"/>
              <a:gd name="T44" fmla="*/ 997 w 1252"/>
              <a:gd name="T45" fmla="*/ 1130 h 1252"/>
              <a:gd name="T46" fmla="*/ 877 w 1252"/>
              <a:gd name="T47" fmla="*/ 1200 h 1252"/>
              <a:gd name="T48" fmla="*/ 696 w 1252"/>
              <a:gd name="T49" fmla="*/ 1248 h 1252"/>
              <a:gd name="T50" fmla="*/ 563 w 1252"/>
              <a:gd name="T51" fmla="*/ 1241 h 1252"/>
              <a:gd name="T52" fmla="*/ 717 w 1252"/>
              <a:gd name="T53" fmla="*/ 1126 h 1252"/>
              <a:gd name="T54" fmla="*/ 797 w 1252"/>
              <a:gd name="T55" fmla="*/ 1105 h 1252"/>
              <a:gd name="T56" fmla="*/ 955 w 1252"/>
              <a:gd name="T57" fmla="*/ 1014 h 1252"/>
              <a:gd name="T58" fmla="*/ 1013 w 1252"/>
              <a:gd name="T59" fmla="*/ 955 h 1252"/>
              <a:gd name="T60" fmla="*/ 1105 w 1252"/>
              <a:gd name="T61" fmla="*/ 797 h 1252"/>
              <a:gd name="T62" fmla="*/ 1126 w 1252"/>
              <a:gd name="T63" fmla="*/ 718 h 1252"/>
              <a:gd name="T64" fmla="*/ 1240 w 1252"/>
              <a:gd name="T65" fmla="*/ 563 h 1252"/>
              <a:gd name="T66" fmla="*/ 1106 w 1252"/>
              <a:gd name="T67" fmla="*/ 458 h 1252"/>
              <a:gd name="T68" fmla="*/ 1127 w 1252"/>
              <a:gd name="T69" fmla="*/ 265 h 1252"/>
              <a:gd name="T70" fmla="*/ 957 w 1252"/>
              <a:gd name="T71" fmla="*/ 241 h 1252"/>
              <a:gd name="T72" fmla="*/ 879 w 1252"/>
              <a:gd name="T73" fmla="*/ 63 h 1252"/>
              <a:gd name="T74" fmla="*/ 720 w 1252"/>
              <a:gd name="T75" fmla="*/ 127 h 1252"/>
              <a:gd name="T76" fmla="*/ 626 w 1252"/>
              <a:gd name="T77" fmla="*/ 9 h 1252"/>
              <a:gd name="T78" fmla="*/ 532 w 1252"/>
              <a:gd name="T79" fmla="*/ 127 h 1252"/>
              <a:gd name="T80" fmla="*/ 373 w 1252"/>
              <a:gd name="T81" fmla="*/ 63 h 1252"/>
              <a:gd name="T82" fmla="*/ 295 w 1252"/>
              <a:gd name="T83" fmla="*/ 241 h 1252"/>
              <a:gd name="T84" fmla="*/ 125 w 1252"/>
              <a:gd name="T85" fmla="*/ 265 h 1252"/>
              <a:gd name="T86" fmla="*/ 146 w 1252"/>
              <a:gd name="T87" fmla="*/ 458 h 1252"/>
              <a:gd name="T88" fmla="*/ 12 w 1252"/>
              <a:gd name="T89" fmla="*/ 563 h 1252"/>
              <a:gd name="T90" fmla="*/ 126 w 1252"/>
              <a:gd name="T91" fmla="*/ 718 h 1252"/>
              <a:gd name="T92" fmla="*/ 147 w 1252"/>
              <a:gd name="T93" fmla="*/ 797 h 1252"/>
              <a:gd name="T94" fmla="*/ 239 w 1252"/>
              <a:gd name="T95" fmla="*/ 955 h 1252"/>
              <a:gd name="T96" fmla="*/ 297 w 1252"/>
              <a:gd name="T97" fmla="*/ 1014 h 1252"/>
              <a:gd name="T98" fmla="*/ 455 w 1252"/>
              <a:gd name="T99" fmla="*/ 1105 h 1252"/>
              <a:gd name="T100" fmla="*/ 535 w 1252"/>
              <a:gd name="T101" fmla="*/ 1126 h 1252"/>
              <a:gd name="T102" fmla="*/ 288 w 1252"/>
              <a:gd name="T103" fmla="*/ 964 h 1252"/>
              <a:gd name="T104" fmla="*/ 626 w 1252"/>
              <a:gd name="T105" fmla="*/ 148 h 1252"/>
              <a:gd name="T106" fmla="*/ 964 w 1252"/>
              <a:gd name="T107" fmla="*/ 964 h 1252"/>
              <a:gd name="T108" fmla="*/ 157 w 1252"/>
              <a:gd name="T109" fmla="*/ 626 h 1252"/>
              <a:gd name="T110" fmla="*/ 626 w 1252"/>
              <a:gd name="T111" fmla="*/ 157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2" h="1252">
                <a:moveTo>
                  <a:pt x="626" y="1252"/>
                </a:moveTo>
                <a:cubicBezTo>
                  <a:pt x="604" y="1252"/>
                  <a:pt x="581" y="1251"/>
                  <a:pt x="559" y="1249"/>
                </a:cubicBezTo>
                <a:cubicBezTo>
                  <a:pt x="556" y="1248"/>
                  <a:pt x="556" y="1248"/>
                  <a:pt x="556" y="1248"/>
                </a:cubicBezTo>
                <a:cubicBezTo>
                  <a:pt x="528" y="1134"/>
                  <a:pt x="528" y="1134"/>
                  <a:pt x="528" y="1134"/>
                </a:cubicBezTo>
                <a:cubicBezTo>
                  <a:pt x="504" y="1129"/>
                  <a:pt x="480" y="1123"/>
                  <a:pt x="458" y="1115"/>
                </a:cubicBezTo>
                <a:cubicBezTo>
                  <a:pt x="375" y="1200"/>
                  <a:pt x="375" y="1200"/>
                  <a:pt x="375" y="1200"/>
                </a:cubicBezTo>
                <a:cubicBezTo>
                  <a:pt x="372" y="1199"/>
                  <a:pt x="372" y="1199"/>
                  <a:pt x="372" y="1199"/>
                </a:cubicBezTo>
                <a:cubicBezTo>
                  <a:pt x="332" y="1181"/>
                  <a:pt x="293" y="1158"/>
                  <a:pt x="257" y="1132"/>
                </a:cubicBezTo>
                <a:cubicBezTo>
                  <a:pt x="255" y="1130"/>
                  <a:pt x="255" y="1130"/>
                  <a:pt x="255" y="1130"/>
                </a:cubicBezTo>
                <a:cubicBezTo>
                  <a:pt x="287" y="1016"/>
                  <a:pt x="287" y="1016"/>
                  <a:pt x="287" y="1016"/>
                </a:cubicBezTo>
                <a:cubicBezTo>
                  <a:pt x="269" y="1001"/>
                  <a:pt x="252" y="983"/>
                  <a:pt x="236" y="965"/>
                </a:cubicBezTo>
                <a:cubicBezTo>
                  <a:pt x="122" y="998"/>
                  <a:pt x="122" y="998"/>
                  <a:pt x="122" y="998"/>
                </a:cubicBezTo>
                <a:cubicBezTo>
                  <a:pt x="120" y="995"/>
                  <a:pt x="120" y="995"/>
                  <a:pt x="120" y="995"/>
                </a:cubicBezTo>
                <a:cubicBezTo>
                  <a:pt x="94" y="959"/>
                  <a:pt x="72" y="921"/>
                  <a:pt x="54" y="880"/>
                </a:cubicBezTo>
                <a:cubicBezTo>
                  <a:pt x="52" y="877"/>
                  <a:pt x="52" y="877"/>
                  <a:pt x="52" y="877"/>
                </a:cubicBezTo>
                <a:cubicBezTo>
                  <a:pt x="137" y="795"/>
                  <a:pt x="137" y="795"/>
                  <a:pt x="137" y="795"/>
                </a:cubicBezTo>
                <a:cubicBezTo>
                  <a:pt x="130" y="772"/>
                  <a:pt x="123" y="748"/>
                  <a:pt x="119" y="725"/>
                </a:cubicBezTo>
                <a:cubicBezTo>
                  <a:pt x="4" y="696"/>
                  <a:pt x="4" y="696"/>
                  <a:pt x="4" y="696"/>
                </a:cubicBezTo>
                <a:cubicBezTo>
                  <a:pt x="4" y="693"/>
                  <a:pt x="4" y="693"/>
                  <a:pt x="4" y="693"/>
                </a:cubicBezTo>
                <a:cubicBezTo>
                  <a:pt x="1" y="671"/>
                  <a:pt x="0" y="648"/>
                  <a:pt x="0" y="626"/>
                </a:cubicBezTo>
                <a:cubicBezTo>
                  <a:pt x="0" y="604"/>
                  <a:pt x="1" y="582"/>
                  <a:pt x="4" y="560"/>
                </a:cubicBezTo>
                <a:cubicBezTo>
                  <a:pt x="4" y="557"/>
                  <a:pt x="4" y="557"/>
                  <a:pt x="4" y="557"/>
                </a:cubicBezTo>
                <a:cubicBezTo>
                  <a:pt x="119" y="528"/>
                  <a:pt x="119" y="528"/>
                  <a:pt x="119" y="528"/>
                </a:cubicBezTo>
                <a:cubicBezTo>
                  <a:pt x="123" y="504"/>
                  <a:pt x="130" y="481"/>
                  <a:pt x="137" y="458"/>
                </a:cubicBezTo>
                <a:cubicBezTo>
                  <a:pt x="52" y="376"/>
                  <a:pt x="52" y="376"/>
                  <a:pt x="52" y="376"/>
                </a:cubicBezTo>
                <a:cubicBezTo>
                  <a:pt x="54" y="373"/>
                  <a:pt x="54" y="373"/>
                  <a:pt x="54" y="373"/>
                </a:cubicBezTo>
                <a:cubicBezTo>
                  <a:pt x="72" y="332"/>
                  <a:pt x="94" y="293"/>
                  <a:pt x="120" y="257"/>
                </a:cubicBezTo>
                <a:cubicBezTo>
                  <a:pt x="122" y="255"/>
                  <a:pt x="122" y="255"/>
                  <a:pt x="122" y="255"/>
                </a:cubicBezTo>
                <a:cubicBezTo>
                  <a:pt x="236" y="287"/>
                  <a:pt x="236" y="287"/>
                  <a:pt x="236" y="287"/>
                </a:cubicBezTo>
                <a:cubicBezTo>
                  <a:pt x="252" y="269"/>
                  <a:pt x="269" y="252"/>
                  <a:pt x="287" y="236"/>
                </a:cubicBezTo>
                <a:cubicBezTo>
                  <a:pt x="255" y="122"/>
                  <a:pt x="255" y="122"/>
                  <a:pt x="255" y="122"/>
                </a:cubicBezTo>
                <a:cubicBezTo>
                  <a:pt x="257" y="121"/>
                  <a:pt x="257" y="121"/>
                  <a:pt x="257" y="121"/>
                </a:cubicBezTo>
                <a:cubicBezTo>
                  <a:pt x="293" y="94"/>
                  <a:pt x="332" y="72"/>
                  <a:pt x="372" y="54"/>
                </a:cubicBezTo>
                <a:cubicBezTo>
                  <a:pt x="375" y="53"/>
                  <a:pt x="375" y="53"/>
                  <a:pt x="375" y="53"/>
                </a:cubicBezTo>
                <a:cubicBezTo>
                  <a:pt x="458" y="138"/>
                  <a:pt x="458" y="138"/>
                  <a:pt x="458" y="138"/>
                </a:cubicBezTo>
                <a:cubicBezTo>
                  <a:pt x="480" y="130"/>
                  <a:pt x="504" y="123"/>
                  <a:pt x="528" y="119"/>
                </a:cubicBezTo>
                <a:cubicBezTo>
                  <a:pt x="556" y="4"/>
                  <a:pt x="556" y="4"/>
                  <a:pt x="556" y="4"/>
                </a:cubicBezTo>
                <a:cubicBezTo>
                  <a:pt x="559" y="4"/>
                  <a:pt x="559" y="4"/>
                  <a:pt x="559" y="4"/>
                </a:cubicBezTo>
                <a:cubicBezTo>
                  <a:pt x="581" y="2"/>
                  <a:pt x="604" y="0"/>
                  <a:pt x="626" y="0"/>
                </a:cubicBezTo>
                <a:cubicBezTo>
                  <a:pt x="648" y="0"/>
                  <a:pt x="671" y="2"/>
                  <a:pt x="693" y="4"/>
                </a:cubicBezTo>
                <a:cubicBezTo>
                  <a:pt x="696" y="4"/>
                  <a:pt x="696" y="4"/>
                  <a:pt x="696" y="4"/>
                </a:cubicBezTo>
                <a:cubicBezTo>
                  <a:pt x="724" y="119"/>
                  <a:pt x="724" y="119"/>
                  <a:pt x="724" y="119"/>
                </a:cubicBezTo>
                <a:cubicBezTo>
                  <a:pt x="748" y="123"/>
                  <a:pt x="772" y="130"/>
                  <a:pt x="794" y="138"/>
                </a:cubicBezTo>
                <a:cubicBezTo>
                  <a:pt x="877" y="53"/>
                  <a:pt x="877" y="53"/>
                  <a:pt x="877" y="53"/>
                </a:cubicBezTo>
                <a:cubicBezTo>
                  <a:pt x="879" y="54"/>
                  <a:pt x="879" y="54"/>
                  <a:pt x="879" y="54"/>
                </a:cubicBezTo>
                <a:cubicBezTo>
                  <a:pt x="920" y="72"/>
                  <a:pt x="959" y="94"/>
                  <a:pt x="995" y="121"/>
                </a:cubicBezTo>
                <a:cubicBezTo>
                  <a:pt x="997" y="122"/>
                  <a:pt x="997" y="122"/>
                  <a:pt x="997" y="122"/>
                </a:cubicBezTo>
                <a:cubicBezTo>
                  <a:pt x="965" y="236"/>
                  <a:pt x="965" y="236"/>
                  <a:pt x="965" y="236"/>
                </a:cubicBezTo>
                <a:cubicBezTo>
                  <a:pt x="983" y="252"/>
                  <a:pt x="1000" y="269"/>
                  <a:pt x="1016" y="287"/>
                </a:cubicBezTo>
                <a:cubicBezTo>
                  <a:pt x="1130" y="255"/>
                  <a:pt x="1130" y="255"/>
                  <a:pt x="1130" y="255"/>
                </a:cubicBezTo>
                <a:cubicBezTo>
                  <a:pt x="1132" y="257"/>
                  <a:pt x="1132" y="257"/>
                  <a:pt x="1132" y="257"/>
                </a:cubicBezTo>
                <a:cubicBezTo>
                  <a:pt x="1158" y="293"/>
                  <a:pt x="1180" y="332"/>
                  <a:pt x="1198" y="373"/>
                </a:cubicBezTo>
                <a:cubicBezTo>
                  <a:pt x="1200" y="376"/>
                  <a:pt x="1200" y="376"/>
                  <a:pt x="1200" y="376"/>
                </a:cubicBezTo>
                <a:cubicBezTo>
                  <a:pt x="1115" y="458"/>
                  <a:pt x="1115" y="458"/>
                  <a:pt x="1115" y="458"/>
                </a:cubicBezTo>
                <a:cubicBezTo>
                  <a:pt x="1123" y="481"/>
                  <a:pt x="1129" y="504"/>
                  <a:pt x="1133" y="528"/>
                </a:cubicBezTo>
                <a:cubicBezTo>
                  <a:pt x="1248" y="557"/>
                  <a:pt x="1248" y="557"/>
                  <a:pt x="1248" y="557"/>
                </a:cubicBezTo>
                <a:cubicBezTo>
                  <a:pt x="1248" y="560"/>
                  <a:pt x="1248" y="560"/>
                  <a:pt x="1248" y="560"/>
                </a:cubicBezTo>
                <a:cubicBezTo>
                  <a:pt x="1251" y="582"/>
                  <a:pt x="1252" y="604"/>
                  <a:pt x="1252" y="626"/>
                </a:cubicBezTo>
                <a:cubicBezTo>
                  <a:pt x="1252" y="649"/>
                  <a:pt x="1251" y="671"/>
                  <a:pt x="1248" y="693"/>
                </a:cubicBezTo>
                <a:cubicBezTo>
                  <a:pt x="1248" y="696"/>
                  <a:pt x="1248" y="696"/>
                  <a:pt x="1248" y="696"/>
                </a:cubicBezTo>
                <a:cubicBezTo>
                  <a:pt x="1133" y="725"/>
                  <a:pt x="1133" y="725"/>
                  <a:pt x="1133" y="725"/>
                </a:cubicBezTo>
                <a:cubicBezTo>
                  <a:pt x="1129" y="748"/>
                  <a:pt x="1122" y="772"/>
                  <a:pt x="1115" y="795"/>
                </a:cubicBezTo>
                <a:cubicBezTo>
                  <a:pt x="1200" y="877"/>
                  <a:pt x="1200" y="877"/>
                  <a:pt x="1200" y="877"/>
                </a:cubicBezTo>
                <a:cubicBezTo>
                  <a:pt x="1198" y="880"/>
                  <a:pt x="1198" y="880"/>
                  <a:pt x="1198" y="880"/>
                </a:cubicBezTo>
                <a:cubicBezTo>
                  <a:pt x="1180" y="920"/>
                  <a:pt x="1158" y="959"/>
                  <a:pt x="1132" y="995"/>
                </a:cubicBezTo>
                <a:cubicBezTo>
                  <a:pt x="1130" y="998"/>
                  <a:pt x="1130" y="998"/>
                  <a:pt x="1130" y="998"/>
                </a:cubicBezTo>
                <a:cubicBezTo>
                  <a:pt x="1016" y="965"/>
                  <a:pt x="1016" y="965"/>
                  <a:pt x="1016" y="965"/>
                </a:cubicBezTo>
                <a:cubicBezTo>
                  <a:pt x="1000" y="983"/>
                  <a:pt x="983" y="1001"/>
                  <a:pt x="965" y="1016"/>
                </a:cubicBezTo>
                <a:cubicBezTo>
                  <a:pt x="997" y="1130"/>
                  <a:pt x="997" y="1130"/>
                  <a:pt x="997" y="1130"/>
                </a:cubicBezTo>
                <a:cubicBezTo>
                  <a:pt x="995" y="1132"/>
                  <a:pt x="995" y="1132"/>
                  <a:pt x="995" y="1132"/>
                </a:cubicBezTo>
                <a:cubicBezTo>
                  <a:pt x="959" y="1158"/>
                  <a:pt x="920" y="1181"/>
                  <a:pt x="879" y="119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94" y="1115"/>
                  <a:pt x="794" y="1115"/>
                  <a:pt x="794" y="1115"/>
                </a:cubicBezTo>
                <a:cubicBezTo>
                  <a:pt x="772" y="1123"/>
                  <a:pt x="748" y="1129"/>
                  <a:pt x="724" y="1134"/>
                </a:cubicBezTo>
                <a:cubicBezTo>
                  <a:pt x="696" y="1248"/>
                  <a:pt x="696" y="1248"/>
                  <a:pt x="696" y="1248"/>
                </a:cubicBezTo>
                <a:cubicBezTo>
                  <a:pt x="693" y="1249"/>
                  <a:pt x="693" y="1249"/>
                  <a:pt x="693" y="1249"/>
                </a:cubicBezTo>
                <a:cubicBezTo>
                  <a:pt x="671" y="1251"/>
                  <a:pt x="648" y="1252"/>
                  <a:pt x="626" y="1252"/>
                </a:cubicBezTo>
                <a:close/>
                <a:moveTo>
                  <a:pt x="563" y="1241"/>
                </a:moveTo>
                <a:cubicBezTo>
                  <a:pt x="584" y="1243"/>
                  <a:pt x="605" y="1244"/>
                  <a:pt x="626" y="1244"/>
                </a:cubicBezTo>
                <a:cubicBezTo>
                  <a:pt x="647" y="1244"/>
                  <a:pt x="668" y="1243"/>
                  <a:pt x="689" y="1241"/>
                </a:cubicBezTo>
                <a:cubicBezTo>
                  <a:pt x="717" y="1126"/>
                  <a:pt x="717" y="1126"/>
                  <a:pt x="717" y="1126"/>
                </a:cubicBezTo>
                <a:cubicBezTo>
                  <a:pt x="720" y="1126"/>
                  <a:pt x="720" y="1126"/>
                  <a:pt x="720" y="1126"/>
                </a:cubicBezTo>
                <a:cubicBezTo>
                  <a:pt x="745" y="1121"/>
                  <a:pt x="770" y="1114"/>
                  <a:pt x="794" y="1106"/>
                </a:cubicBezTo>
                <a:cubicBezTo>
                  <a:pt x="797" y="1105"/>
                  <a:pt x="797" y="1105"/>
                  <a:pt x="797" y="1105"/>
                </a:cubicBezTo>
                <a:cubicBezTo>
                  <a:pt x="879" y="1190"/>
                  <a:pt x="879" y="1190"/>
                  <a:pt x="879" y="1190"/>
                </a:cubicBezTo>
                <a:cubicBezTo>
                  <a:pt x="917" y="1173"/>
                  <a:pt x="953" y="1151"/>
                  <a:pt x="988" y="1127"/>
                </a:cubicBezTo>
                <a:cubicBezTo>
                  <a:pt x="955" y="1014"/>
                  <a:pt x="955" y="1014"/>
                  <a:pt x="955" y="1014"/>
                </a:cubicBezTo>
                <a:cubicBezTo>
                  <a:pt x="957" y="1012"/>
                  <a:pt x="957" y="1012"/>
                  <a:pt x="957" y="1012"/>
                </a:cubicBezTo>
                <a:cubicBezTo>
                  <a:pt x="977" y="995"/>
                  <a:pt x="995" y="977"/>
                  <a:pt x="1011" y="958"/>
                </a:cubicBezTo>
                <a:cubicBezTo>
                  <a:pt x="1013" y="955"/>
                  <a:pt x="1013" y="955"/>
                  <a:pt x="1013" y="955"/>
                </a:cubicBezTo>
                <a:cubicBezTo>
                  <a:pt x="1127" y="988"/>
                  <a:pt x="1127" y="988"/>
                  <a:pt x="1127" y="988"/>
                </a:cubicBezTo>
                <a:cubicBezTo>
                  <a:pt x="1151" y="954"/>
                  <a:pt x="1172" y="917"/>
                  <a:pt x="1189" y="879"/>
                </a:cubicBezTo>
                <a:cubicBezTo>
                  <a:pt x="1105" y="797"/>
                  <a:pt x="1105" y="797"/>
                  <a:pt x="1105" y="797"/>
                </a:cubicBezTo>
                <a:cubicBezTo>
                  <a:pt x="1106" y="795"/>
                  <a:pt x="1106" y="795"/>
                  <a:pt x="1106" y="795"/>
                </a:cubicBezTo>
                <a:cubicBezTo>
                  <a:pt x="1114" y="771"/>
                  <a:pt x="1121" y="746"/>
                  <a:pt x="1125" y="720"/>
                </a:cubicBezTo>
                <a:cubicBezTo>
                  <a:pt x="1126" y="718"/>
                  <a:pt x="1126" y="718"/>
                  <a:pt x="1126" y="718"/>
                </a:cubicBezTo>
                <a:cubicBezTo>
                  <a:pt x="1240" y="689"/>
                  <a:pt x="1240" y="689"/>
                  <a:pt x="1240" y="689"/>
                </a:cubicBezTo>
                <a:cubicBezTo>
                  <a:pt x="1242" y="668"/>
                  <a:pt x="1243" y="647"/>
                  <a:pt x="1243" y="626"/>
                </a:cubicBezTo>
                <a:cubicBezTo>
                  <a:pt x="1243" y="605"/>
                  <a:pt x="1242" y="584"/>
                  <a:pt x="1240" y="563"/>
                </a:cubicBezTo>
                <a:cubicBezTo>
                  <a:pt x="1126" y="535"/>
                  <a:pt x="1126" y="535"/>
                  <a:pt x="1126" y="535"/>
                </a:cubicBezTo>
                <a:cubicBezTo>
                  <a:pt x="1125" y="532"/>
                  <a:pt x="1125" y="532"/>
                  <a:pt x="1125" y="532"/>
                </a:cubicBezTo>
                <a:cubicBezTo>
                  <a:pt x="1121" y="507"/>
                  <a:pt x="1114" y="482"/>
                  <a:pt x="1106" y="458"/>
                </a:cubicBezTo>
                <a:cubicBezTo>
                  <a:pt x="1105" y="455"/>
                  <a:pt x="1105" y="455"/>
                  <a:pt x="1105" y="455"/>
                </a:cubicBezTo>
                <a:cubicBezTo>
                  <a:pt x="1189" y="374"/>
                  <a:pt x="1189" y="374"/>
                  <a:pt x="1189" y="374"/>
                </a:cubicBezTo>
                <a:cubicBezTo>
                  <a:pt x="1172" y="335"/>
                  <a:pt x="1151" y="299"/>
                  <a:pt x="1127" y="265"/>
                </a:cubicBezTo>
                <a:cubicBezTo>
                  <a:pt x="1013" y="297"/>
                  <a:pt x="1013" y="297"/>
                  <a:pt x="1013" y="297"/>
                </a:cubicBezTo>
                <a:cubicBezTo>
                  <a:pt x="1011" y="295"/>
                  <a:pt x="1011" y="295"/>
                  <a:pt x="1011" y="295"/>
                </a:cubicBezTo>
                <a:cubicBezTo>
                  <a:pt x="995" y="276"/>
                  <a:pt x="977" y="257"/>
                  <a:pt x="957" y="241"/>
                </a:cubicBezTo>
                <a:cubicBezTo>
                  <a:pt x="955" y="239"/>
                  <a:pt x="955" y="239"/>
                  <a:pt x="955" y="239"/>
                </a:cubicBezTo>
                <a:cubicBezTo>
                  <a:pt x="988" y="126"/>
                  <a:pt x="988" y="126"/>
                  <a:pt x="988" y="126"/>
                </a:cubicBezTo>
                <a:cubicBezTo>
                  <a:pt x="953" y="101"/>
                  <a:pt x="917" y="80"/>
                  <a:pt x="879" y="63"/>
                </a:cubicBezTo>
                <a:cubicBezTo>
                  <a:pt x="797" y="148"/>
                  <a:pt x="797" y="148"/>
                  <a:pt x="797" y="148"/>
                </a:cubicBezTo>
                <a:cubicBezTo>
                  <a:pt x="794" y="147"/>
                  <a:pt x="794" y="147"/>
                  <a:pt x="794" y="147"/>
                </a:cubicBezTo>
                <a:cubicBezTo>
                  <a:pt x="770" y="138"/>
                  <a:pt x="745" y="131"/>
                  <a:pt x="720" y="127"/>
                </a:cubicBezTo>
                <a:cubicBezTo>
                  <a:pt x="717" y="126"/>
                  <a:pt x="717" y="126"/>
                  <a:pt x="717" y="126"/>
                </a:cubicBezTo>
                <a:cubicBezTo>
                  <a:pt x="689" y="12"/>
                  <a:pt x="689" y="12"/>
                  <a:pt x="689" y="12"/>
                </a:cubicBezTo>
                <a:cubicBezTo>
                  <a:pt x="668" y="10"/>
                  <a:pt x="647" y="9"/>
                  <a:pt x="626" y="9"/>
                </a:cubicBezTo>
                <a:cubicBezTo>
                  <a:pt x="605" y="9"/>
                  <a:pt x="584" y="10"/>
                  <a:pt x="563" y="12"/>
                </a:cubicBezTo>
                <a:cubicBezTo>
                  <a:pt x="535" y="126"/>
                  <a:pt x="535" y="126"/>
                  <a:pt x="535" y="126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07" y="131"/>
                  <a:pt x="482" y="138"/>
                  <a:pt x="458" y="147"/>
                </a:cubicBezTo>
                <a:cubicBezTo>
                  <a:pt x="455" y="148"/>
                  <a:pt x="455" y="148"/>
                  <a:pt x="455" y="148"/>
                </a:cubicBezTo>
                <a:cubicBezTo>
                  <a:pt x="373" y="63"/>
                  <a:pt x="373" y="63"/>
                  <a:pt x="373" y="63"/>
                </a:cubicBezTo>
                <a:cubicBezTo>
                  <a:pt x="335" y="80"/>
                  <a:pt x="298" y="101"/>
                  <a:pt x="264" y="126"/>
                </a:cubicBezTo>
                <a:cubicBezTo>
                  <a:pt x="297" y="239"/>
                  <a:pt x="297" y="239"/>
                  <a:pt x="297" y="239"/>
                </a:cubicBezTo>
                <a:cubicBezTo>
                  <a:pt x="295" y="241"/>
                  <a:pt x="295" y="241"/>
                  <a:pt x="295" y="241"/>
                </a:cubicBezTo>
                <a:cubicBezTo>
                  <a:pt x="275" y="257"/>
                  <a:pt x="257" y="276"/>
                  <a:pt x="241" y="295"/>
                </a:cubicBezTo>
                <a:cubicBezTo>
                  <a:pt x="239" y="297"/>
                  <a:pt x="239" y="297"/>
                  <a:pt x="239" y="297"/>
                </a:cubicBezTo>
                <a:cubicBezTo>
                  <a:pt x="125" y="265"/>
                  <a:pt x="125" y="265"/>
                  <a:pt x="125" y="265"/>
                </a:cubicBezTo>
                <a:cubicBezTo>
                  <a:pt x="101" y="299"/>
                  <a:pt x="80" y="335"/>
                  <a:pt x="63" y="374"/>
                </a:cubicBezTo>
                <a:cubicBezTo>
                  <a:pt x="147" y="455"/>
                  <a:pt x="147" y="455"/>
                  <a:pt x="147" y="455"/>
                </a:cubicBezTo>
                <a:cubicBezTo>
                  <a:pt x="146" y="458"/>
                  <a:pt x="146" y="458"/>
                  <a:pt x="146" y="458"/>
                </a:cubicBezTo>
                <a:cubicBezTo>
                  <a:pt x="138" y="482"/>
                  <a:pt x="131" y="507"/>
                  <a:pt x="127" y="532"/>
                </a:cubicBezTo>
                <a:cubicBezTo>
                  <a:pt x="126" y="535"/>
                  <a:pt x="126" y="535"/>
                  <a:pt x="126" y="535"/>
                </a:cubicBezTo>
                <a:cubicBezTo>
                  <a:pt x="12" y="563"/>
                  <a:pt x="12" y="563"/>
                  <a:pt x="12" y="563"/>
                </a:cubicBezTo>
                <a:cubicBezTo>
                  <a:pt x="10" y="584"/>
                  <a:pt x="9" y="606"/>
                  <a:pt x="9" y="626"/>
                </a:cubicBezTo>
                <a:cubicBezTo>
                  <a:pt x="9" y="647"/>
                  <a:pt x="10" y="668"/>
                  <a:pt x="12" y="689"/>
                </a:cubicBezTo>
                <a:cubicBezTo>
                  <a:pt x="126" y="718"/>
                  <a:pt x="126" y="718"/>
                  <a:pt x="126" y="718"/>
                </a:cubicBezTo>
                <a:cubicBezTo>
                  <a:pt x="127" y="720"/>
                  <a:pt x="127" y="720"/>
                  <a:pt x="127" y="720"/>
                </a:cubicBezTo>
                <a:cubicBezTo>
                  <a:pt x="131" y="746"/>
                  <a:pt x="138" y="771"/>
                  <a:pt x="146" y="795"/>
                </a:cubicBezTo>
                <a:cubicBezTo>
                  <a:pt x="147" y="797"/>
                  <a:pt x="147" y="797"/>
                  <a:pt x="147" y="797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80" y="917"/>
                  <a:pt x="101" y="954"/>
                  <a:pt x="125" y="988"/>
                </a:cubicBezTo>
                <a:cubicBezTo>
                  <a:pt x="239" y="955"/>
                  <a:pt x="239" y="955"/>
                  <a:pt x="239" y="955"/>
                </a:cubicBezTo>
                <a:cubicBezTo>
                  <a:pt x="241" y="958"/>
                  <a:pt x="241" y="958"/>
                  <a:pt x="241" y="958"/>
                </a:cubicBezTo>
                <a:cubicBezTo>
                  <a:pt x="257" y="977"/>
                  <a:pt x="275" y="995"/>
                  <a:pt x="295" y="1012"/>
                </a:cubicBezTo>
                <a:cubicBezTo>
                  <a:pt x="297" y="1014"/>
                  <a:pt x="297" y="1014"/>
                  <a:pt x="297" y="1014"/>
                </a:cubicBezTo>
                <a:cubicBezTo>
                  <a:pt x="264" y="1127"/>
                  <a:pt x="264" y="1127"/>
                  <a:pt x="264" y="1127"/>
                </a:cubicBezTo>
                <a:cubicBezTo>
                  <a:pt x="298" y="1151"/>
                  <a:pt x="335" y="1173"/>
                  <a:pt x="373" y="1190"/>
                </a:cubicBezTo>
                <a:cubicBezTo>
                  <a:pt x="455" y="1105"/>
                  <a:pt x="455" y="1105"/>
                  <a:pt x="455" y="1105"/>
                </a:cubicBezTo>
                <a:cubicBezTo>
                  <a:pt x="458" y="1106"/>
                  <a:pt x="458" y="1106"/>
                  <a:pt x="458" y="1106"/>
                </a:cubicBezTo>
                <a:cubicBezTo>
                  <a:pt x="482" y="1114"/>
                  <a:pt x="507" y="1121"/>
                  <a:pt x="532" y="1126"/>
                </a:cubicBezTo>
                <a:cubicBezTo>
                  <a:pt x="535" y="1126"/>
                  <a:pt x="535" y="1126"/>
                  <a:pt x="535" y="1126"/>
                </a:cubicBezTo>
                <a:lnTo>
                  <a:pt x="563" y="1241"/>
                </a:lnTo>
                <a:close/>
                <a:moveTo>
                  <a:pt x="626" y="1104"/>
                </a:moveTo>
                <a:cubicBezTo>
                  <a:pt x="498" y="1104"/>
                  <a:pt x="378" y="1055"/>
                  <a:pt x="288" y="964"/>
                </a:cubicBezTo>
                <a:cubicBezTo>
                  <a:pt x="198" y="874"/>
                  <a:pt x="148" y="754"/>
                  <a:pt x="148" y="626"/>
                </a:cubicBezTo>
                <a:cubicBezTo>
                  <a:pt x="148" y="499"/>
                  <a:pt x="198" y="379"/>
                  <a:pt x="288" y="288"/>
                </a:cubicBezTo>
                <a:cubicBezTo>
                  <a:pt x="378" y="198"/>
                  <a:pt x="498" y="148"/>
                  <a:pt x="626" y="148"/>
                </a:cubicBezTo>
                <a:cubicBezTo>
                  <a:pt x="754" y="148"/>
                  <a:pt x="874" y="198"/>
                  <a:pt x="964" y="288"/>
                </a:cubicBezTo>
                <a:cubicBezTo>
                  <a:pt x="1054" y="379"/>
                  <a:pt x="1104" y="499"/>
                  <a:pt x="1104" y="626"/>
                </a:cubicBezTo>
                <a:cubicBezTo>
                  <a:pt x="1104" y="754"/>
                  <a:pt x="1054" y="874"/>
                  <a:pt x="964" y="964"/>
                </a:cubicBezTo>
                <a:cubicBezTo>
                  <a:pt x="874" y="1055"/>
                  <a:pt x="754" y="1104"/>
                  <a:pt x="626" y="1104"/>
                </a:cubicBezTo>
                <a:close/>
                <a:moveTo>
                  <a:pt x="626" y="157"/>
                </a:moveTo>
                <a:cubicBezTo>
                  <a:pt x="367" y="157"/>
                  <a:pt x="157" y="367"/>
                  <a:pt x="157" y="626"/>
                </a:cubicBezTo>
                <a:cubicBezTo>
                  <a:pt x="157" y="885"/>
                  <a:pt x="367" y="1096"/>
                  <a:pt x="626" y="1096"/>
                </a:cubicBezTo>
                <a:cubicBezTo>
                  <a:pt x="885" y="1096"/>
                  <a:pt x="1095" y="885"/>
                  <a:pt x="1095" y="626"/>
                </a:cubicBezTo>
                <a:cubicBezTo>
                  <a:pt x="1095" y="367"/>
                  <a:pt x="885" y="157"/>
                  <a:pt x="626" y="1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057" name="MH_Other_7"/>
          <p:cNvSpPr/>
          <p:nvPr>
            <p:custDataLst>
              <p:tags r:id="rId3"/>
            </p:custDataLst>
          </p:nvPr>
        </p:nvSpPr>
        <p:spPr bwMode="auto">
          <a:xfrm>
            <a:off x="5168654" y="3489774"/>
            <a:ext cx="1852298" cy="2883503"/>
          </a:xfrm>
          <a:custGeom>
            <a:avLst/>
            <a:gdLst>
              <a:gd name="T0" fmla="*/ 2147483646 w 842"/>
              <a:gd name="T1" fmla="*/ 2147483646 h 1312"/>
              <a:gd name="T2" fmla="*/ 2147483646 w 842"/>
              <a:gd name="T3" fmla="*/ 2147483646 h 1312"/>
              <a:gd name="T4" fmla="*/ 2147483646 w 842"/>
              <a:gd name="T5" fmla="*/ 2147483646 h 1312"/>
              <a:gd name="T6" fmla="*/ 2147483646 w 842"/>
              <a:gd name="T7" fmla="*/ 2147483646 h 1312"/>
              <a:gd name="T8" fmla="*/ 2147483646 w 842"/>
              <a:gd name="T9" fmla="*/ 2147483646 h 1312"/>
              <a:gd name="T10" fmla="*/ 2147483646 w 842"/>
              <a:gd name="T11" fmla="*/ 2147483646 h 1312"/>
              <a:gd name="T12" fmla="*/ 2147483646 w 842"/>
              <a:gd name="T13" fmla="*/ 2147483646 h 1312"/>
              <a:gd name="T14" fmla="*/ 2147483646 w 842"/>
              <a:gd name="T15" fmla="*/ 2147483646 h 1312"/>
              <a:gd name="T16" fmla="*/ 2147483646 w 842"/>
              <a:gd name="T17" fmla="*/ 2147483646 h 1312"/>
              <a:gd name="T18" fmla="*/ 2147483646 w 842"/>
              <a:gd name="T19" fmla="*/ 2147483646 h 1312"/>
              <a:gd name="T20" fmla="*/ 2147483646 w 842"/>
              <a:gd name="T21" fmla="*/ 2147483646 h 1312"/>
              <a:gd name="T22" fmla="*/ 2147483646 w 842"/>
              <a:gd name="T23" fmla="*/ 2147483646 h 1312"/>
              <a:gd name="T24" fmla="*/ 2147483646 w 842"/>
              <a:gd name="T25" fmla="*/ 2147483646 h 1312"/>
              <a:gd name="T26" fmla="*/ 2147483646 w 842"/>
              <a:gd name="T27" fmla="*/ 2147483646 h 1312"/>
              <a:gd name="T28" fmla="*/ 2147483646 w 842"/>
              <a:gd name="T29" fmla="*/ 2147483646 h 1312"/>
              <a:gd name="T30" fmla="*/ 2147483646 w 842"/>
              <a:gd name="T31" fmla="*/ 2147483646 h 1312"/>
              <a:gd name="T32" fmla="*/ 2147483646 w 842"/>
              <a:gd name="T33" fmla="*/ 2147483646 h 1312"/>
              <a:gd name="T34" fmla="*/ 0 w 842"/>
              <a:gd name="T35" fmla="*/ 2147483646 h 1312"/>
              <a:gd name="T36" fmla="*/ 2147483646 w 842"/>
              <a:gd name="T37" fmla="*/ 0 h 1312"/>
              <a:gd name="T38" fmla="*/ 2147483646 w 842"/>
              <a:gd name="T39" fmla="*/ 0 h 1312"/>
              <a:gd name="T40" fmla="*/ 2147483646 w 842"/>
              <a:gd name="T41" fmla="*/ 2147483646 h 1312"/>
              <a:gd name="T42" fmla="*/ 2147483646 w 842"/>
              <a:gd name="T43" fmla="*/ 2147483646 h 1312"/>
              <a:gd name="T44" fmla="*/ 2147483646 w 842"/>
              <a:gd name="T45" fmla="*/ 2147483646 h 1312"/>
              <a:gd name="T46" fmla="*/ 2147483646 w 842"/>
              <a:gd name="T47" fmla="*/ 2147483646 h 1312"/>
              <a:gd name="T48" fmla="*/ 2147483646 w 842"/>
              <a:gd name="T49" fmla="*/ 2147483646 h 1312"/>
              <a:gd name="T50" fmla="*/ 2147483646 w 842"/>
              <a:gd name="T51" fmla="*/ 2147483646 h 1312"/>
              <a:gd name="T52" fmla="*/ 2147483646 w 842"/>
              <a:gd name="T53" fmla="*/ 2147483646 h 1312"/>
              <a:gd name="T54" fmla="*/ 2147483646 w 842"/>
              <a:gd name="T55" fmla="*/ 2147483646 h 1312"/>
              <a:gd name="T56" fmla="*/ 2147483646 w 842"/>
              <a:gd name="T57" fmla="*/ 2147483646 h 1312"/>
              <a:gd name="T58" fmla="*/ 2147483646 w 842"/>
              <a:gd name="T59" fmla="*/ 2147483646 h 1312"/>
              <a:gd name="T60" fmla="*/ 2147483646 w 842"/>
              <a:gd name="T61" fmla="*/ 2147483646 h 1312"/>
              <a:gd name="T62" fmla="*/ 2147483646 w 842"/>
              <a:gd name="T63" fmla="*/ 2147483646 h 1312"/>
              <a:gd name="T64" fmla="*/ 2147483646 w 842"/>
              <a:gd name="T65" fmla="*/ 2147483646 h 1312"/>
              <a:gd name="T66" fmla="*/ 2147483646 w 842"/>
              <a:gd name="T67" fmla="*/ 2147483646 h 13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2" h="1312">
                <a:moveTo>
                  <a:pt x="388" y="1312"/>
                </a:moveTo>
                <a:cubicBezTo>
                  <a:pt x="362" y="1312"/>
                  <a:pt x="340" y="1291"/>
                  <a:pt x="340" y="1265"/>
                </a:cubicBezTo>
                <a:cubicBezTo>
                  <a:pt x="340" y="1259"/>
                  <a:pt x="341" y="1254"/>
                  <a:pt x="343" y="1249"/>
                </a:cubicBezTo>
                <a:cubicBezTo>
                  <a:pt x="278" y="1249"/>
                  <a:pt x="278" y="1249"/>
                  <a:pt x="278" y="1249"/>
                </a:cubicBezTo>
                <a:cubicBezTo>
                  <a:pt x="250" y="1249"/>
                  <a:pt x="228" y="1226"/>
                  <a:pt x="228" y="1199"/>
                </a:cubicBezTo>
                <a:cubicBezTo>
                  <a:pt x="228" y="1186"/>
                  <a:pt x="233" y="1173"/>
                  <a:pt x="241" y="1164"/>
                </a:cubicBezTo>
                <a:cubicBezTo>
                  <a:pt x="228" y="1156"/>
                  <a:pt x="219" y="1140"/>
                  <a:pt x="219" y="1121"/>
                </a:cubicBezTo>
                <a:cubicBezTo>
                  <a:pt x="219" y="1108"/>
                  <a:pt x="223" y="1095"/>
                  <a:pt x="232" y="1086"/>
                </a:cubicBezTo>
                <a:cubicBezTo>
                  <a:pt x="210" y="1073"/>
                  <a:pt x="196" y="1049"/>
                  <a:pt x="196" y="102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76"/>
                  <a:pt x="196" y="976"/>
                  <a:pt x="196" y="976"/>
                </a:cubicBezTo>
                <a:cubicBezTo>
                  <a:pt x="196" y="966"/>
                  <a:pt x="196" y="957"/>
                  <a:pt x="196" y="947"/>
                </a:cubicBezTo>
                <a:cubicBezTo>
                  <a:pt x="197" y="940"/>
                  <a:pt x="197" y="940"/>
                  <a:pt x="197" y="940"/>
                </a:cubicBezTo>
                <a:cubicBezTo>
                  <a:pt x="197" y="917"/>
                  <a:pt x="197" y="917"/>
                  <a:pt x="197" y="917"/>
                </a:cubicBezTo>
                <a:cubicBezTo>
                  <a:pt x="196" y="897"/>
                  <a:pt x="194" y="871"/>
                  <a:pt x="180" y="849"/>
                </a:cubicBezTo>
                <a:cubicBezTo>
                  <a:pt x="166" y="824"/>
                  <a:pt x="148" y="802"/>
                  <a:pt x="129" y="779"/>
                </a:cubicBezTo>
                <a:cubicBezTo>
                  <a:pt x="69" y="706"/>
                  <a:pt x="0" y="623"/>
                  <a:pt x="0" y="419"/>
                </a:cubicBezTo>
                <a:cubicBezTo>
                  <a:pt x="0" y="188"/>
                  <a:pt x="188" y="0"/>
                  <a:pt x="419" y="0"/>
                </a:cubicBezTo>
                <a:cubicBezTo>
                  <a:pt x="423" y="0"/>
                  <a:pt x="423" y="0"/>
                  <a:pt x="423" y="0"/>
                </a:cubicBezTo>
                <a:cubicBezTo>
                  <a:pt x="654" y="0"/>
                  <a:pt x="842" y="188"/>
                  <a:pt x="842" y="419"/>
                </a:cubicBezTo>
                <a:cubicBezTo>
                  <a:pt x="842" y="623"/>
                  <a:pt x="773" y="706"/>
                  <a:pt x="713" y="779"/>
                </a:cubicBezTo>
                <a:cubicBezTo>
                  <a:pt x="694" y="802"/>
                  <a:pt x="676" y="824"/>
                  <a:pt x="662" y="849"/>
                </a:cubicBezTo>
                <a:cubicBezTo>
                  <a:pt x="653" y="863"/>
                  <a:pt x="649" y="879"/>
                  <a:pt x="647" y="899"/>
                </a:cubicBezTo>
                <a:cubicBezTo>
                  <a:pt x="646" y="1023"/>
                  <a:pt x="646" y="1023"/>
                  <a:pt x="646" y="1023"/>
                </a:cubicBezTo>
                <a:cubicBezTo>
                  <a:pt x="646" y="1049"/>
                  <a:pt x="632" y="1073"/>
                  <a:pt x="610" y="1086"/>
                </a:cubicBezTo>
                <a:cubicBezTo>
                  <a:pt x="619" y="1095"/>
                  <a:pt x="623" y="1108"/>
                  <a:pt x="623" y="1121"/>
                </a:cubicBezTo>
                <a:cubicBezTo>
                  <a:pt x="623" y="1140"/>
                  <a:pt x="614" y="1156"/>
                  <a:pt x="601" y="1164"/>
                </a:cubicBezTo>
                <a:cubicBezTo>
                  <a:pt x="609" y="1173"/>
                  <a:pt x="614" y="1186"/>
                  <a:pt x="614" y="1199"/>
                </a:cubicBezTo>
                <a:cubicBezTo>
                  <a:pt x="614" y="1226"/>
                  <a:pt x="592" y="1249"/>
                  <a:pt x="564" y="1249"/>
                </a:cubicBezTo>
                <a:cubicBezTo>
                  <a:pt x="499" y="1249"/>
                  <a:pt x="499" y="1249"/>
                  <a:pt x="499" y="1249"/>
                </a:cubicBezTo>
                <a:cubicBezTo>
                  <a:pt x="501" y="1254"/>
                  <a:pt x="502" y="1259"/>
                  <a:pt x="502" y="1265"/>
                </a:cubicBezTo>
                <a:cubicBezTo>
                  <a:pt x="502" y="1291"/>
                  <a:pt x="480" y="1312"/>
                  <a:pt x="455" y="1312"/>
                </a:cubicBezTo>
                <a:lnTo>
                  <a:pt x="388" y="1312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246064" y="3564418"/>
            <a:ext cx="1700244" cy="2742508"/>
            <a:chOff x="5246064" y="3564418"/>
            <a:chExt cx="1700244" cy="2742508"/>
          </a:xfrm>
        </p:grpSpPr>
        <p:sp>
          <p:nvSpPr>
            <p:cNvPr id="2058" name="MH_Other_8"/>
            <p:cNvSpPr/>
            <p:nvPr>
              <p:custDataLst>
                <p:tags r:id="rId4"/>
              </p:custDataLst>
            </p:nvPr>
          </p:nvSpPr>
          <p:spPr bwMode="auto">
            <a:xfrm>
              <a:off x="5993894" y="6250252"/>
              <a:ext cx="203200" cy="56674"/>
            </a:xfrm>
            <a:custGeom>
              <a:avLst/>
              <a:gdLst>
                <a:gd name="T0" fmla="*/ 2147483646 w 93"/>
                <a:gd name="T1" fmla="*/ 2147483646 h 26"/>
                <a:gd name="T2" fmla="*/ 0 w 93"/>
                <a:gd name="T3" fmla="*/ 2147483646 h 26"/>
                <a:gd name="T4" fmla="*/ 2147483646 w 93"/>
                <a:gd name="T5" fmla="*/ 0 h 26"/>
                <a:gd name="T6" fmla="*/ 2147483646 w 93"/>
                <a:gd name="T7" fmla="*/ 0 h 26"/>
                <a:gd name="T8" fmla="*/ 2147483646 w 93"/>
                <a:gd name="T9" fmla="*/ 2147483646 h 26"/>
                <a:gd name="T10" fmla="*/ 2147483646 w 93"/>
                <a:gd name="T11" fmla="*/ 2147483646 h 26"/>
                <a:gd name="T12" fmla="*/ 2147483646 w 93"/>
                <a:gd name="T13" fmla="*/ 214748364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9" name="MH_Other_9"/>
            <p:cNvSpPr/>
            <p:nvPr>
              <p:custDataLst>
                <p:tags r:id="rId5"/>
              </p:custDataLst>
            </p:nvPr>
          </p:nvSpPr>
          <p:spPr bwMode="auto">
            <a:xfrm>
              <a:off x="5745078" y="6096814"/>
              <a:ext cx="699450" cy="71880"/>
            </a:xfrm>
            <a:custGeom>
              <a:avLst/>
              <a:gdLst>
                <a:gd name="T0" fmla="*/ 2147483646 w 318"/>
                <a:gd name="T1" fmla="*/ 2147483646 h 33"/>
                <a:gd name="T2" fmla="*/ 0 w 318"/>
                <a:gd name="T3" fmla="*/ 2147483646 h 33"/>
                <a:gd name="T4" fmla="*/ 2147483646 w 318"/>
                <a:gd name="T5" fmla="*/ 0 h 33"/>
                <a:gd name="T6" fmla="*/ 2147483646 w 318"/>
                <a:gd name="T7" fmla="*/ 0 h 33"/>
                <a:gd name="T8" fmla="*/ 2147483646 w 318"/>
                <a:gd name="T9" fmla="*/ 2147483646 h 33"/>
                <a:gd name="T10" fmla="*/ 2147483646 w 318"/>
                <a:gd name="T11" fmla="*/ 2147483646 h 33"/>
                <a:gd name="T12" fmla="*/ 2147483646 w 318"/>
                <a:gd name="T13" fmla="*/ 214748364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0" name="MH_Other_10"/>
            <p:cNvSpPr/>
            <p:nvPr>
              <p:custDataLst>
                <p:tags r:id="rId6"/>
              </p:custDataLst>
            </p:nvPr>
          </p:nvSpPr>
          <p:spPr bwMode="auto">
            <a:xfrm>
              <a:off x="5722960" y="5912968"/>
              <a:ext cx="729861" cy="74645"/>
            </a:xfrm>
            <a:custGeom>
              <a:avLst/>
              <a:gdLst>
                <a:gd name="T0" fmla="*/ 2147483646 w 332"/>
                <a:gd name="T1" fmla="*/ 2147483646 h 34"/>
                <a:gd name="T2" fmla="*/ 0 w 332"/>
                <a:gd name="T3" fmla="*/ 2147483646 h 34"/>
                <a:gd name="T4" fmla="*/ 2147483646 w 332"/>
                <a:gd name="T5" fmla="*/ 0 h 34"/>
                <a:gd name="T6" fmla="*/ 2147483646 w 332"/>
                <a:gd name="T7" fmla="*/ 0 h 34"/>
                <a:gd name="T8" fmla="*/ 2147483646 w 332"/>
                <a:gd name="T9" fmla="*/ 2147483646 h 34"/>
                <a:gd name="T10" fmla="*/ 2147483646 w 332"/>
                <a:gd name="T11" fmla="*/ 2147483646 h 34"/>
                <a:gd name="T12" fmla="*/ 2147483646 w 332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MH_Other_11"/>
            <p:cNvSpPr/>
            <p:nvPr>
              <p:custDataLst>
                <p:tags r:id="rId7"/>
              </p:custDataLst>
            </p:nvPr>
          </p:nvSpPr>
          <p:spPr bwMode="auto">
            <a:xfrm>
              <a:off x="5670433" y="5437452"/>
              <a:ext cx="848740" cy="382900"/>
            </a:xfrm>
            <a:custGeom>
              <a:avLst/>
              <a:gdLst>
                <a:gd name="T0" fmla="*/ 2147483646 w 386"/>
                <a:gd name="T1" fmla="*/ 2147483646 h 174"/>
                <a:gd name="T2" fmla="*/ 2147483646 w 386"/>
                <a:gd name="T3" fmla="*/ 2147483646 h 174"/>
                <a:gd name="T4" fmla="*/ 2147483646 w 386"/>
                <a:gd name="T5" fmla="*/ 2147483646 h 174"/>
                <a:gd name="T6" fmla="*/ 2147483646 w 386"/>
                <a:gd name="T7" fmla="*/ 2147483646 h 174"/>
                <a:gd name="T8" fmla="*/ 2147483646 w 386"/>
                <a:gd name="T9" fmla="*/ 2147483646 h 174"/>
                <a:gd name="T10" fmla="*/ 2147483646 w 386"/>
                <a:gd name="T11" fmla="*/ 2147483646 h 174"/>
                <a:gd name="T12" fmla="*/ 2147483646 w 386"/>
                <a:gd name="T13" fmla="*/ 2147483646 h 174"/>
                <a:gd name="T14" fmla="*/ 2147483646 w 386"/>
                <a:gd name="T15" fmla="*/ 2147483646 h 174"/>
                <a:gd name="T16" fmla="*/ 2147483646 w 386"/>
                <a:gd name="T17" fmla="*/ 2147483646 h 174"/>
                <a:gd name="T18" fmla="*/ 2147483646 w 386"/>
                <a:gd name="T19" fmla="*/ 2147483646 h 174"/>
                <a:gd name="T20" fmla="*/ 2147483646 w 386"/>
                <a:gd name="T21" fmla="*/ 2147483646 h 174"/>
                <a:gd name="T22" fmla="*/ 2147483646 w 386"/>
                <a:gd name="T23" fmla="*/ 0 h 174"/>
                <a:gd name="T24" fmla="*/ 0 w 386"/>
                <a:gd name="T25" fmla="*/ 0 h 174"/>
                <a:gd name="T26" fmla="*/ 2147483646 w 386"/>
                <a:gd name="T27" fmla="*/ 2147483646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2" name="MH_Other_12"/>
            <p:cNvSpPr/>
            <p:nvPr>
              <p:custDataLst>
                <p:tags r:id="rId8"/>
              </p:custDataLst>
            </p:nvPr>
          </p:nvSpPr>
          <p:spPr bwMode="auto">
            <a:xfrm>
              <a:off x="5246064" y="3564418"/>
              <a:ext cx="1700244" cy="1787330"/>
            </a:xfrm>
            <a:custGeom>
              <a:avLst/>
              <a:gdLst>
                <a:gd name="T0" fmla="*/ 2147483646 w 773"/>
                <a:gd name="T1" fmla="*/ 2147483646 h 813"/>
                <a:gd name="T2" fmla="*/ 2147483646 w 773"/>
                <a:gd name="T3" fmla="*/ 2147483646 h 813"/>
                <a:gd name="T4" fmla="*/ 2147483646 w 773"/>
                <a:gd name="T5" fmla="*/ 2147483646 h 813"/>
                <a:gd name="T6" fmla="*/ 2147483646 w 773"/>
                <a:gd name="T7" fmla="*/ 0 h 813"/>
                <a:gd name="T8" fmla="*/ 2147483646 w 773"/>
                <a:gd name="T9" fmla="*/ 0 h 813"/>
                <a:gd name="T10" fmla="*/ 0 w 773"/>
                <a:gd name="T11" fmla="*/ 2147483646 h 813"/>
                <a:gd name="T12" fmla="*/ 2147483646 w 773"/>
                <a:gd name="T13" fmla="*/ 2147483646 h 813"/>
                <a:gd name="T14" fmla="*/ 2147483646 w 773"/>
                <a:gd name="T15" fmla="*/ 2147483646 h 813"/>
                <a:gd name="T16" fmla="*/ 2147483646 w 773"/>
                <a:gd name="T17" fmla="*/ 2147483646 h 813"/>
                <a:gd name="T18" fmla="*/ 2147483646 w 773"/>
                <a:gd name="T19" fmla="*/ 2147483646 h 813"/>
                <a:gd name="T20" fmla="*/ 2147483646 w 773"/>
                <a:gd name="T21" fmla="*/ 2147483646 h 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190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52400" dist="50800" dir="8100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884691" y="4736619"/>
              <a:ext cx="403635" cy="543250"/>
              <a:chOff x="5884691" y="4736619"/>
              <a:chExt cx="403635" cy="543250"/>
            </a:xfrm>
            <a:solidFill>
              <a:schemeClr val="accent2"/>
            </a:solidFill>
          </p:grpSpPr>
          <p:sp>
            <p:nvSpPr>
              <p:cNvPr id="2076" name="MH_Other_2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5892985" y="5183107"/>
                <a:ext cx="64968" cy="96762"/>
              </a:xfrm>
              <a:custGeom>
                <a:avLst/>
                <a:gdLst>
                  <a:gd name="T0" fmla="*/ 2147483646 w 14"/>
                  <a:gd name="T1" fmla="*/ 0 h 21"/>
                  <a:gd name="T2" fmla="*/ 2147483646 w 14"/>
                  <a:gd name="T3" fmla="*/ 0 h 21"/>
                  <a:gd name="T4" fmla="*/ 0 w 14"/>
                  <a:gd name="T5" fmla="*/ 2147483646 h 21"/>
                  <a:gd name="T6" fmla="*/ 0 w 14"/>
                  <a:gd name="T7" fmla="*/ 2147483646 h 21"/>
                  <a:gd name="T8" fmla="*/ 2147483646 w 14"/>
                  <a:gd name="T9" fmla="*/ 2147483646 h 21"/>
                  <a:gd name="T10" fmla="*/ 2147483646 w 14"/>
                  <a:gd name="T11" fmla="*/ 2147483646 h 21"/>
                  <a:gd name="T12" fmla="*/ 2147483646 w 14"/>
                  <a:gd name="T13" fmla="*/ 2147483646 h 21"/>
                  <a:gd name="T14" fmla="*/ 2147483646 w 14"/>
                  <a:gd name="T15" fmla="*/ 2147483646 h 21"/>
                  <a:gd name="T16" fmla="*/ 2147483646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1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77" name="MH_Other_2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6002187" y="5223192"/>
                <a:ext cx="66351" cy="56675"/>
              </a:xfrm>
              <a:custGeom>
                <a:avLst/>
                <a:gdLst>
                  <a:gd name="T0" fmla="*/ 2147483646 w 14"/>
                  <a:gd name="T1" fmla="*/ 0 h 12"/>
                  <a:gd name="T2" fmla="*/ 2147483646 w 14"/>
                  <a:gd name="T3" fmla="*/ 0 h 12"/>
                  <a:gd name="T4" fmla="*/ 0 w 14"/>
                  <a:gd name="T5" fmla="*/ 0 h 12"/>
                  <a:gd name="T6" fmla="*/ 0 w 14"/>
                  <a:gd name="T7" fmla="*/ 2147483646 h 12"/>
                  <a:gd name="T8" fmla="*/ 2147483646 w 14"/>
                  <a:gd name="T9" fmla="*/ 2147483646 h 12"/>
                  <a:gd name="T10" fmla="*/ 2147483646 w 14"/>
                  <a:gd name="T11" fmla="*/ 2147483646 h 12"/>
                  <a:gd name="T12" fmla="*/ 2147483646 w 14"/>
                  <a:gd name="T13" fmla="*/ 2147483646 h 12"/>
                  <a:gd name="T14" fmla="*/ 2147483646 w 14"/>
                  <a:gd name="T15" fmla="*/ 0 h 12"/>
                  <a:gd name="T16" fmla="*/ 2147483646 w 14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78" name="MH_Other_2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6108627" y="5109844"/>
                <a:ext cx="63586" cy="170025"/>
              </a:xfrm>
              <a:custGeom>
                <a:avLst/>
                <a:gdLst>
                  <a:gd name="T0" fmla="*/ 2147483646 w 14"/>
                  <a:gd name="T1" fmla="*/ 0 h 37"/>
                  <a:gd name="T2" fmla="*/ 2147483646 w 14"/>
                  <a:gd name="T3" fmla="*/ 0 h 37"/>
                  <a:gd name="T4" fmla="*/ 0 w 14"/>
                  <a:gd name="T5" fmla="*/ 2147483646 h 37"/>
                  <a:gd name="T6" fmla="*/ 0 w 14"/>
                  <a:gd name="T7" fmla="*/ 2147483646 h 37"/>
                  <a:gd name="T8" fmla="*/ 2147483646 w 14"/>
                  <a:gd name="T9" fmla="*/ 2147483646 h 37"/>
                  <a:gd name="T10" fmla="*/ 2147483646 w 14"/>
                  <a:gd name="T11" fmla="*/ 2147483646 h 37"/>
                  <a:gd name="T12" fmla="*/ 2147483646 w 14"/>
                  <a:gd name="T13" fmla="*/ 2147483646 h 37"/>
                  <a:gd name="T14" fmla="*/ 2147483646 w 14"/>
                  <a:gd name="T15" fmla="*/ 2147483646 h 37"/>
                  <a:gd name="T16" fmla="*/ 2147483646 w 14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37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1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7"/>
                      <a:pt x="14" y="36"/>
                      <a:pt x="14" y="3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79" name="MH_Other_2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6217828" y="4948113"/>
                <a:ext cx="66351" cy="331755"/>
              </a:xfrm>
              <a:custGeom>
                <a:avLst/>
                <a:gdLst>
                  <a:gd name="T0" fmla="*/ 2147483646 w 14"/>
                  <a:gd name="T1" fmla="*/ 0 h 72"/>
                  <a:gd name="T2" fmla="*/ 2147483646 w 14"/>
                  <a:gd name="T3" fmla="*/ 0 h 72"/>
                  <a:gd name="T4" fmla="*/ 0 w 14"/>
                  <a:gd name="T5" fmla="*/ 2147483646 h 72"/>
                  <a:gd name="T6" fmla="*/ 0 w 14"/>
                  <a:gd name="T7" fmla="*/ 2147483646 h 72"/>
                  <a:gd name="T8" fmla="*/ 2147483646 w 14"/>
                  <a:gd name="T9" fmla="*/ 2147483646 h 72"/>
                  <a:gd name="T10" fmla="*/ 2147483646 w 14"/>
                  <a:gd name="T11" fmla="*/ 2147483646 h 72"/>
                  <a:gd name="T12" fmla="*/ 2147483646 w 14"/>
                  <a:gd name="T13" fmla="*/ 2147483646 h 72"/>
                  <a:gd name="T14" fmla="*/ 2147483646 w 14"/>
                  <a:gd name="T15" fmla="*/ 2147483646 h 72"/>
                  <a:gd name="T16" fmla="*/ 2147483646 w 14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7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1" y="72"/>
                      <a:pt x="1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4" y="72"/>
                      <a:pt x="14" y="70"/>
                      <a:pt x="14" y="6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80" name="MH_Other_3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5884691" y="4736619"/>
                <a:ext cx="403635" cy="420223"/>
              </a:xfrm>
              <a:custGeom>
                <a:avLst/>
                <a:gdLst>
                  <a:gd name="T0" fmla="*/ 2147483646 w 209"/>
                  <a:gd name="T1" fmla="*/ 2147483646 h 218"/>
                  <a:gd name="T2" fmla="*/ 2147483646 w 209"/>
                  <a:gd name="T3" fmla="*/ 2147483646 h 218"/>
                  <a:gd name="T4" fmla="*/ 2147483646 w 209"/>
                  <a:gd name="T5" fmla="*/ 2147483646 h 218"/>
                  <a:gd name="T6" fmla="*/ 2147483646 w 209"/>
                  <a:gd name="T7" fmla="*/ 2147483646 h 218"/>
                  <a:gd name="T8" fmla="*/ 0 w 209"/>
                  <a:gd name="T9" fmla="*/ 2147483646 h 218"/>
                  <a:gd name="T10" fmla="*/ 2147483646 w 209"/>
                  <a:gd name="T11" fmla="*/ 2147483646 h 218"/>
                  <a:gd name="T12" fmla="*/ 2147483646 w 209"/>
                  <a:gd name="T13" fmla="*/ 2147483646 h 218"/>
                  <a:gd name="T14" fmla="*/ 2147483646 w 209"/>
                  <a:gd name="T15" fmla="*/ 2147483646 h 218"/>
                  <a:gd name="T16" fmla="*/ 2147483646 w 209"/>
                  <a:gd name="T17" fmla="*/ 2147483646 h 218"/>
                  <a:gd name="T18" fmla="*/ 2147483646 w 209"/>
                  <a:gd name="T19" fmla="*/ 2147483646 h 218"/>
                  <a:gd name="T20" fmla="*/ 2147483646 w 209"/>
                  <a:gd name="T21" fmla="*/ 2147483646 h 218"/>
                  <a:gd name="T22" fmla="*/ 2147483646 w 209"/>
                  <a:gd name="T23" fmla="*/ 0 h 218"/>
                  <a:gd name="T24" fmla="*/ 2147483646 w 209"/>
                  <a:gd name="T25" fmla="*/ 2147483646 h 218"/>
                  <a:gd name="T26" fmla="*/ 2147483646 w 209"/>
                  <a:gd name="T27" fmla="*/ 2147483646 h 2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9" h="218">
                    <a:moveTo>
                      <a:pt x="147" y="48"/>
                    </a:moveTo>
                    <a:lnTo>
                      <a:pt x="159" y="58"/>
                    </a:lnTo>
                    <a:lnTo>
                      <a:pt x="71" y="191"/>
                    </a:lnTo>
                    <a:lnTo>
                      <a:pt x="19" y="163"/>
                    </a:lnTo>
                    <a:lnTo>
                      <a:pt x="0" y="187"/>
                    </a:lnTo>
                    <a:lnTo>
                      <a:pt x="14" y="198"/>
                    </a:lnTo>
                    <a:lnTo>
                      <a:pt x="23" y="187"/>
                    </a:lnTo>
                    <a:lnTo>
                      <a:pt x="78" y="218"/>
                    </a:lnTo>
                    <a:lnTo>
                      <a:pt x="176" y="67"/>
                    </a:lnTo>
                    <a:lnTo>
                      <a:pt x="188" y="77"/>
                    </a:lnTo>
                    <a:lnTo>
                      <a:pt x="197" y="38"/>
                    </a:lnTo>
                    <a:lnTo>
                      <a:pt x="209" y="0"/>
                    </a:lnTo>
                    <a:lnTo>
                      <a:pt x="178" y="24"/>
                    </a:lnTo>
                    <a:lnTo>
                      <a:pt x="14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088" name="MH_Title_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468766" y="3905250"/>
              <a:ext cx="1294626" cy="76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dirty="0">
                  <a:solidFill>
                    <a:schemeClr val="accent2"/>
                  </a:solidFill>
                  <a:latin typeface="+mn-ea"/>
                  <a:ea typeface="+mn-ea"/>
                  <a:cs typeface="Arial Unicode MS" panose="020B0604020202020204" pitchFamily="34" charset="-122"/>
                </a:rPr>
                <a:t>五大</a:t>
              </a:r>
              <a:endParaRPr lang="en-US" altLang="zh-CN" sz="2000" dirty="0" smtClean="0">
                <a:solidFill>
                  <a:schemeClr val="accent2"/>
                </a:solidFill>
                <a:latin typeface="+mn-ea"/>
                <a:ea typeface="+mn-ea"/>
                <a:cs typeface="Arial Unicode MS" panose="020B0604020202020204" pitchFamily="34" charset="-122"/>
              </a:endParaRPr>
            </a:p>
            <a:p>
              <a:pPr algn="ctr" eaLnBrk="1" hangingPunct="1"/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  <a:ea typeface="+mn-ea"/>
                  <a:cs typeface="Arial Unicode MS" panose="020B0604020202020204" pitchFamily="34" charset="-122"/>
                </a:rPr>
                <a:t>重点工作</a:t>
              </a:r>
              <a:endParaRPr lang="zh-CN" altLang="en-US" sz="2000" dirty="0">
                <a:solidFill>
                  <a:schemeClr val="accent2"/>
                </a:solidFill>
                <a:latin typeface="+mn-ea"/>
                <a:ea typeface="+mn-ea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47637" y="4269398"/>
            <a:ext cx="1004940" cy="1021529"/>
            <a:chOff x="3747637" y="4269398"/>
            <a:chExt cx="1004940" cy="1021529"/>
          </a:xfrm>
        </p:grpSpPr>
        <p:pic>
          <p:nvPicPr>
            <p:cNvPr id="7" name="MH_Other_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747637" y="4269398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Freeform 458"/>
            <p:cNvSpPr/>
            <p:nvPr/>
          </p:nvSpPr>
          <p:spPr bwMode="auto">
            <a:xfrm>
              <a:off x="4102667" y="4613368"/>
              <a:ext cx="292118" cy="333589"/>
            </a:xfrm>
            <a:custGeom>
              <a:avLst/>
              <a:gdLst>
                <a:gd name="T0" fmla="*/ 64 w 64"/>
                <a:gd name="T1" fmla="*/ 30 h 73"/>
                <a:gd name="T2" fmla="*/ 34 w 64"/>
                <a:gd name="T3" fmla="*/ 3 h 73"/>
                <a:gd name="T4" fmla="*/ 34 w 64"/>
                <a:gd name="T5" fmla="*/ 2 h 73"/>
                <a:gd name="T6" fmla="*/ 32 w 64"/>
                <a:gd name="T7" fmla="*/ 0 h 73"/>
                <a:gd name="T8" fmla="*/ 30 w 64"/>
                <a:gd name="T9" fmla="*/ 2 h 73"/>
                <a:gd name="T10" fmla="*/ 30 w 64"/>
                <a:gd name="T11" fmla="*/ 3 h 73"/>
                <a:gd name="T12" fmla="*/ 0 w 64"/>
                <a:gd name="T13" fmla="*/ 30 h 73"/>
                <a:gd name="T14" fmla="*/ 30 w 64"/>
                <a:gd name="T15" fmla="*/ 30 h 73"/>
                <a:gd name="T16" fmla="*/ 30 w 64"/>
                <a:gd name="T17" fmla="*/ 59 h 73"/>
                <a:gd name="T18" fmla="*/ 30 w 64"/>
                <a:gd name="T19" fmla="*/ 59 h 73"/>
                <a:gd name="T20" fmla="*/ 27 w 64"/>
                <a:gd name="T21" fmla="*/ 66 h 73"/>
                <a:gd name="T22" fmla="*/ 20 w 64"/>
                <a:gd name="T23" fmla="*/ 68 h 73"/>
                <a:gd name="T24" fmla="*/ 13 w 64"/>
                <a:gd name="T25" fmla="*/ 66 h 73"/>
                <a:gd name="T26" fmla="*/ 10 w 64"/>
                <a:gd name="T27" fmla="*/ 59 h 73"/>
                <a:gd name="T28" fmla="*/ 8 w 64"/>
                <a:gd name="T29" fmla="*/ 56 h 73"/>
                <a:gd name="T30" fmla="*/ 6 w 64"/>
                <a:gd name="T31" fmla="*/ 59 h 73"/>
                <a:gd name="T32" fmla="*/ 20 w 64"/>
                <a:gd name="T33" fmla="*/ 73 h 73"/>
                <a:gd name="T34" fmla="*/ 34 w 64"/>
                <a:gd name="T35" fmla="*/ 60 h 73"/>
                <a:gd name="T36" fmla="*/ 34 w 64"/>
                <a:gd name="T37" fmla="*/ 59 h 73"/>
                <a:gd name="T38" fmla="*/ 34 w 64"/>
                <a:gd name="T39" fmla="*/ 30 h 73"/>
                <a:gd name="T40" fmla="*/ 64 w 64"/>
                <a:gd name="T4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73">
                  <a:moveTo>
                    <a:pt x="64" y="30"/>
                  </a:moveTo>
                  <a:cubicBezTo>
                    <a:pt x="64" y="16"/>
                    <a:pt x="51" y="4"/>
                    <a:pt x="34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2" y="0"/>
                  </a:cubicBezTo>
                  <a:cubicBezTo>
                    <a:pt x="31" y="0"/>
                    <a:pt x="30" y="1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3" y="4"/>
                    <a:pt x="0" y="16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61"/>
                    <a:pt x="28" y="64"/>
                    <a:pt x="27" y="66"/>
                  </a:cubicBezTo>
                  <a:cubicBezTo>
                    <a:pt x="25" y="67"/>
                    <a:pt x="23" y="68"/>
                    <a:pt x="20" y="68"/>
                  </a:cubicBezTo>
                  <a:cubicBezTo>
                    <a:pt x="17" y="68"/>
                    <a:pt x="15" y="67"/>
                    <a:pt x="13" y="66"/>
                  </a:cubicBezTo>
                  <a:cubicBezTo>
                    <a:pt x="11" y="64"/>
                    <a:pt x="10" y="61"/>
                    <a:pt x="10" y="59"/>
                  </a:cubicBezTo>
                  <a:cubicBezTo>
                    <a:pt x="10" y="58"/>
                    <a:pt x="9" y="56"/>
                    <a:pt x="8" y="56"/>
                  </a:cubicBezTo>
                  <a:cubicBezTo>
                    <a:pt x="7" y="56"/>
                    <a:pt x="6" y="58"/>
                    <a:pt x="6" y="59"/>
                  </a:cubicBezTo>
                  <a:cubicBezTo>
                    <a:pt x="6" y="67"/>
                    <a:pt x="12" y="73"/>
                    <a:pt x="20" y="73"/>
                  </a:cubicBezTo>
                  <a:cubicBezTo>
                    <a:pt x="28" y="73"/>
                    <a:pt x="34" y="67"/>
                    <a:pt x="34" y="60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30"/>
                    <a:pt x="34" y="30"/>
                    <a:pt x="34" y="30"/>
                  </a:cubicBezTo>
                  <a:lnTo>
                    <a:pt x="64" y="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141595" y="2755766"/>
            <a:ext cx="1006323" cy="1022911"/>
            <a:chOff x="4141595" y="2755766"/>
            <a:chExt cx="1006323" cy="1022911"/>
          </a:xfrm>
        </p:grpSpPr>
        <p:pic>
          <p:nvPicPr>
            <p:cNvPr id="3" name="MH_Other_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141595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2" name="组合 41"/>
            <p:cNvGrpSpPr/>
            <p:nvPr/>
          </p:nvGrpSpPr>
          <p:grpSpPr>
            <a:xfrm>
              <a:off x="4477961" y="3106737"/>
              <a:ext cx="333592" cy="320968"/>
              <a:chOff x="7156593" y="1239730"/>
              <a:chExt cx="293688" cy="282574"/>
            </a:xfrm>
            <a:solidFill>
              <a:schemeClr val="accent2"/>
            </a:solidFill>
          </p:grpSpPr>
          <p:sp>
            <p:nvSpPr>
              <p:cNvPr id="43" name="Freeform 573"/>
              <p:cNvSpPr/>
              <p:nvPr/>
            </p:nvSpPr>
            <p:spPr bwMode="auto">
              <a:xfrm>
                <a:off x="7204218" y="1304817"/>
                <a:ext cx="196850" cy="217487"/>
              </a:xfrm>
              <a:custGeom>
                <a:avLst/>
                <a:gdLst>
                  <a:gd name="T0" fmla="*/ 0 w 49"/>
                  <a:gd name="T1" fmla="*/ 22 h 54"/>
                  <a:gd name="T2" fmla="*/ 0 w 49"/>
                  <a:gd name="T3" fmla="*/ 52 h 54"/>
                  <a:gd name="T4" fmla="*/ 1 w 49"/>
                  <a:gd name="T5" fmla="*/ 54 h 54"/>
                  <a:gd name="T6" fmla="*/ 3 w 49"/>
                  <a:gd name="T7" fmla="*/ 54 h 54"/>
                  <a:gd name="T8" fmla="*/ 16 w 49"/>
                  <a:gd name="T9" fmla="*/ 54 h 54"/>
                  <a:gd name="T10" fmla="*/ 17 w 49"/>
                  <a:gd name="T11" fmla="*/ 54 h 54"/>
                  <a:gd name="T12" fmla="*/ 18 w 49"/>
                  <a:gd name="T13" fmla="*/ 53 h 54"/>
                  <a:gd name="T14" fmla="*/ 18 w 49"/>
                  <a:gd name="T15" fmla="*/ 39 h 54"/>
                  <a:gd name="T16" fmla="*/ 31 w 49"/>
                  <a:gd name="T17" fmla="*/ 39 h 54"/>
                  <a:gd name="T18" fmla="*/ 31 w 49"/>
                  <a:gd name="T19" fmla="*/ 53 h 54"/>
                  <a:gd name="T20" fmla="*/ 32 w 49"/>
                  <a:gd name="T21" fmla="*/ 54 h 54"/>
                  <a:gd name="T22" fmla="*/ 33 w 49"/>
                  <a:gd name="T23" fmla="*/ 54 h 54"/>
                  <a:gd name="T24" fmla="*/ 46 w 49"/>
                  <a:gd name="T25" fmla="*/ 54 h 54"/>
                  <a:gd name="T26" fmla="*/ 48 w 49"/>
                  <a:gd name="T27" fmla="*/ 54 h 54"/>
                  <a:gd name="T28" fmla="*/ 49 w 49"/>
                  <a:gd name="T29" fmla="*/ 52 h 54"/>
                  <a:gd name="T30" fmla="*/ 49 w 49"/>
                  <a:gd name="T31" fmla="*/ 22 h 54"/>
                  <a:gd name="T32" fmla="*/ 25 w 49"/>
                  <a:gd name="T33" fmla="*/ 0 h 54"/>
                  <a:gd name="T34" fmla="*/ 0 w 49"/>
                  <a:gd name="T35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54">
                    <a:moveTo>
                      <a:pt x="0" y="2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0" y="54"/>
                      <a:pt x="1" y="54"/>
                    </a:cubicBezTo>
                    <a:cubicBezTo>
                      <a:pt x="2" y="54"/>
                      <a:pt x="2" y="54"/>
                      <a:pt x="3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8" y="54"/>
                      <a:pt x="18" y="53"/>
                      <a:pt x="18" y="53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4"/>
                      <a:pt x="32" y="54"/>
                    </a:cubicBezTo>
                    <a:cubicBezTo>
                      <a:pt x="32" y="54"/>
                      <a:pt x="32" y="54"/>
                      <a:pt x="33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7" y="54"/>
                      <a:pt x="48" y="54"/>
                      <a:pt x="48" y="54"/>
                    </a:cubicBezTo>
                    <a:cubicBezTo>
                      <a:pt x="49" y="54"/>
                      <a:pt x="49" y="53"/>
                      <a:pt x="49" y="5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25" y="0"/>
                      <a:pt x="25" y="0"/>
                      <a:pt x="25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574"/>
              <p:cNvSpPr/>
              <p:nvPr/>
            </p:nvSpPr>
            <p:spPr bwMode="auto">
              <a:xfrm>
                <a:off x="7156593" y="1239730"/>
                <a:ext cx="293688" cy="157162"/>
              </a:xfrm>
              <a:custGeom>
                <a:avLst/>
                <a:gdLst>
                  <a:gd name="T0" fmla="*/ 71 w 73"/>
                  <a:gd name="T1" fmla="*/ 30 h 39"/>
                  <a:gd name="T2" fmla="*/ 60 w 73"/>
                  <a:gd name="T3" fmla="*/ 20 h 39"/>
                  <a:gd name="T4" fmla="*/ 60 w 73"/>
                  <a:gd name="T5" fmla="*/ 3 h 39"/>
                  <a:gd name="T6" fmla="*/ 58 w 73"/>
                  <a:gd name="T7" fmla="*/ 1 h 39"/>
                  <a:gd name="T8" fmla="*/ 53 w 73"/>
                  <a:gd name="T9" fmla="*/ 1 h 39"/>
                  <a:gd name="T10" fmla="*/ 52 w 73"/>
                  <a:gd name="T11" fmla="*/ 3 h 39"/>
                  <a:gd name="T12" fmla="*/ 52 w 73"/>
                  <a:gd name="T13" fmla="*/ 12 h 39"/>
                  <a:gd name="T14" fmla="*/ 40 w 73"/>
                  <a:gd name="T15" fmla="*/ 2 h 39"/>
                  <a:gd name="T16" fmla="*/ 33 w 73"/>
                  <a:gd name="T17" fmla="*/ 2 h 39"/>
                  <a:gd name="T18" fmla="*/ 2 w 73"/>
                  <a:gd name="T19" fmla="*/ 30 h 39"/>
                  <a:gd name="T20" fmla="*/ 2 w 73"/>
                  <a:gd name="T21" fmla="*/ 37 h 39"/>
                  <a:gd name="T22" fmla="*/ 2 w 73"/>
                  <a:gd name="T23" fmla="*/ 37 h 39"/>
                  <a:gd name="T24" fmla="*/ 5 w 73"/>
                  <a:gd name="T25" fmla="*/ 38 h 39"/>
                  <a:gd name="T26" fmla="*/ 8 w 73"/>
                  <a:gd name="T27" fmla="*/ 37 h 39"/>
                  <a:gd name="T28" fmla="*/ 37 w 73"/>
                  <a:gd name="T29" fmla="*/ 11 h 39"/>
                  <a:gd name="T30" fmla="*/ 65 w 73"/>
                  <a:gd name="T31" fmla="*/ 37 h 39"/>
                  <a:gd name="T32" fmla="*/ 71 w 73"/>
                  <a:gd name="T33" fmla="*/ 37 h 39"/>
                  <a:gd name="T34" fmla="*/ 71 w 73"/>
                  <a:gd name="T35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39">
                    <a:moveTo>
                      <a:pt x="71" y="3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59" y="1"/>
                      <a:pt x="58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2" y="2"/>
                      <a:pt x="52" y="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8" y="0"/>
                      <a:pt x="35" y="0"/>
                      <a:pt x="33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8"/>
                      <a:pt x="4" y="38"/>
                      <a:pt x="5" y="38"/>
                    </a:cubicBezTo>
                    <a:cubicBezTo>
                      <a:pt x="6" y="38"/>
                      <a:pt x="7" y="38"/>
                      <a:pt x="8" y="37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7" y="39"/>
                      <a:pt x="70" y="39"/>
                      <a:pt x="71" y="37"/>
                    </a:cubicBezTo>
                    <a:cubicBezTo>
                      <a:pt x="73" y="35"/>
                      <a:pt x="73" y="32"/>
                      <a:pt x="7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5569524" y="1988583"/>
            <a:ext cx="1004940" cy="1021529"/>
            <a:chOff x="5569524" y="1988583"/>
            <a:chExt cx="1004940" cy="1021529"/>
          </a:xfrm>
        </p:grpSpPr>
        <p:pic>
          <p:nvPicPr>
            <p:cNvPr id="4" name="MH_Other_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569524" y="1988583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组合 1"/>
            <p:cNvGrpSpPr/>
            <p:nvPr/>
          </p:nvGrpSpPr>
          <p:grpSpPr>
            <a:xfrm>
              <a:off x="5926327" y="2359544"/>
              <a:ext cx="306543" cy="232610"/>
              <a:chOff x="10269681" y="2490680"/>
              <a:chExt cx="269875" cy="204787"/>
            </a:xfrm>
            <a:solidFill>
              <a:schemeClr val="accent3"/>
            </a:solidFill>
          </p:grpSpPr>
          <p:sp>
            <p:nvSpPr>
              <p:cNvPr id="45" name="Freeform 382"/>
              <p:cNvSpPr/>
              <p:nvPr/>
            </p:nvSpPr>
            <p:spPr bwMode="auto">
              <a:xfrm>
                <a:off x="10269681" y="2687530"/>
                <a:ext cx="269875" cy="7937"/>
              </a:xfrm>
              <a:custGeom>
                <a:avLst/>
                <a:gdLst>
                  <a:gd name="T0" fmla="*/ 1 w 67"/>
                  <a:gd name="T1" fmla="*/ 2 h 2"/>
                  <a:gd name="T2" fmla="*/ 0 w 67"/>
                  <a:gd name="T3" fmla="*/ 1 h 2"/>
                  <a:gd name="T4" fmla="*/ 1 w 67"/>
                  <a:gd name="T5" fmla="*/ 0 h 2"/>
                  <a:gd name="T6" fmla="*/ 65 w 67"/>
                  <a:gd name="T7" fmla="*/ 0 h 2"/>
                  <a:gd name="T8" fmla="*/ 67 w 67"/>
                  <a:gd name="T9" fmla="*/ 1 h 2"/>
                  <a:gd name="T10" fmla="*/ 65 w 67"/>
                  <a:gd name="T11" fmla="*/ 2 h 2"/>
                  <a:gd name="T12" fmla="*/ 1 w 6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7" y="1"/>
                      <a:pt x="67" y="1"/>
                    </a:cubicBezTo>
                    <a:cubicBezTo>
                      <a:pt x="67" y="2"/>
                      <a:pt x="66" y="2"/>
                      <a:pt x="65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Rectangle 383"/>
              <p:cNvSpPr>
                <a:spLocks noChangeArrowheads="1"/>
              </p:cNvSpPr>
              <p:nvPr/>
            </p:nvSpPr>
            <p:spPr bwMode="auto">
              <a:xfrm>
                <a:off x="10301431" y="2538305"/>
                <a:ext cx="41275" cy="130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Rectangle 384"/>
              <p:cNvSpPr>
                <a:spLocks noChangeArrowheads="1"/>
              </p:cNvSpPr>
              <p:nvPr/>
            </p:nvSpPr>
            <p:spPr bwMode="auto">
              <a:xfrm>
                <a:off x="10361756" y="2490680"/>
                <a:ext cx="36513" cy="1778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Rectangle 385"/>
              <p:cNvSpPr>
                <a:spLocks noChangeArrowheads="1"/>
              </p:cNvSpPr>
              <p:nvPr/>
            </p:nvSpPr>
            <p:spPr bwMode="auto">
              <a:xfrm>
                <a:off x="10414143" y="2547830"/>
                <a:ext cx="41275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Rectangle 386"/>
              <p:cNvSpPr>
                <a:spLocks noChangeArrowheads="1"/>
              </p:cNvSpPr>
              <p:nvPr/>
            </p:nvSpPr>
            <p:spPr bwMode="auto">
              <a:xfrm>
                <a:off x="10474468" y="2587517"/>
                <a:ext cx="36513" cy="809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7081773" y="2755766"/>
            <a:ext cx="1006323" cy="1022911"/>
            <a:chOff x="7081773" y="2755766"/>
            <a:chExt cx="1006323" cy="1022911"/>
          </a:xfrm>
        </p:grpSpPr>
        <p:pic>
          <p:nvPicPr>
            <p:cNvPr id="5" name="MH_Other_3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081773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Freeform 177"/>
            <p:cNvSpPr>
              <a:spLocks noEditPoints="1"/>
            </p:cNvSpPr>
            <p:nvPr/>
          </p:nvSpPr>
          <p:spPr bwMode="auto">
            <a:xfrm>
              <a:off x="7454325" y="3114240"/>
              <a:ext cx="309962" cy="256688"/>
            </a:xfrm>
            <a:custGeom>
              <a:avLst/>
              <a:gdLst>
                <a:gd name="T0" fmla="*/ 39 w 81"/>
                <a:gd name="T1" fmla="*/ 35 h 67"/>
                <a:gd name="T2" fmla="*/ 37 w 81"/>
                <a:gd name="T3" fmla="*/ 28 h 67"/>
                <a:gd name="T4" fmla="*/ 41 w 81"/>
                <a:gd name="T5" fmla="*/ 43 h 67"/>
                <a:gd name="T6" fmla="*/ 44 w 81"/>
                <a:gd name="T7" fmla="*/ 51 h 67"/>
                <a:gd name="T8" fmla="*/ 44 w 81"/>
                <a:gd name="T9" fmla="*/ 46 h 67"/>
                <a:gd name="T10" fmla="*/ 64 w 81"/>
                <a:gd name="T11" fmla="*/ 13 h 67"/>
                <a:gd name="T12" fmla="*/ 62 w 81"/>
                <a:gd name="T13" fmla="*/ 17 h 67"/>
                <a:gd name="T14" fmla="*/ 56 w 81"/>
                <a:gd name="T15" fmla="*/ 17 h 67"/>
                <a:gd name="T16" fmla="*/ 55 w 81"/>
                <a:gd name="T17" fmla="*/ 13 h 67"/>
                <a:gd name="T18" fmla="*/ 25 w 81"/>
                <a:gd name="T19" fmla="*/ 17 h 67"/>
                <a:gd name="T20" fmla="*/ 19 w 81"/>
                <a:gd name="T21" fmla="*/ 17 h 67"/>
                <a:gd name="T22" fmla="*/ 19 w 81"/>
                <a:gd name="T23" fmla="*/ 13 h 67"/>
                <a:gd name="T24" fmla="*/ 0 w 81"/>
                <a:gd name="T25" fmla="*/ 30 h 67"/>
                <a:gd name="T26" fmla="*/ 17 w 81"/>
                <a:gd name="T27" fmla="*/ 67 h 67"/>
                <a:gd name="T28" fmla="*/ 81 w 81"/>
                <a:gd name="T29" fmla="*/ 50 h 67"/>
                <a:gd name="T30" fmla="*/ 64 w 81"/>
                <a:gd name="T31" fmla="*/ 13 h 67"/>
                <a:gd name="T32" fmla="*/ 41 w 81"/>
                <a:gd name="T33" fmla="*/ 54 h 67"/>
                <a:gd name="T34" fmla="*/ 39 w 81"/>
                <a:gd name="T35" fmla="*/ 57 h 67"/>
                <a:gd name="T36" fmla="*/ 32 w 81"/>
                <a:gd name="T37" fmla="*/ 51 h 67"/>
                <a:gd name="T38" fmla="*/ 33 w 81"/>
                <a:gd name="T39" fmla="*/ 45 h 67"/>
                <a:gd name="T40" fmla="*/ 39 w 81"/>
                <a:gd name="T41" fmla="*/ 42 h 67"/>
                <a:gd name="T42" fmla="*/ 32 w 81"/>
                <a:gd name="T43" fmla="*/ 33 h 67"/>
                <a:gd name="T44" fmla="*/ 39 w 81"/>
                <a:gd name="T45" fmla="*/ 25 h 67"/>
                <a:gd name="T46" fmla="*/ 41 w 81"/>
                <a:gd name="T47" fmla="*/ 23 h 67"/>
                <a:gd name="T48" fmla="*/ 48 w 81"/>
                <a:gd name="T49" fmla="*/ 28 h 67"/>
                <a:gd name="T50" fmla="*/ 46 w 81"/>
                <a:gd name="T51" fmla="*/ 34 h 67"/>
                <a:gd name="T52" fmla="*/ 41 w 81"/>
                <a:gd name="T53" fmla="*/ 27 h 67"/>
                <a:gd name="T54" fmla="*/ 48 w 81"/>
                <a:gd name="T55" fmla="*/ 42 h 67"/>
                <a:gd name="T56" fmla="*/ 47 w 81"/>
                <a:gd name="T57" fmla="*/ 52 h 67"/>
                <a:gd name="T58" fmla="*/ 34 w 81"/>
                <a:gd name="T59" fmla="*/ 3 h 67"/>
                <a:gd name="T60" fmla="*/ 56 w 81"/>
                <a:gd name="T61" fmla="*/ 13 h 67"/>
                <a:gd name="T62" fmla="*/ 61 w 81"/>
                <a:gd name="T63" fmla="*/ 16 h 67"/>
                <a:gd name="T64" fmla="*/ 50 w 81"/>
                <a:gd name="T65" fmla="*/ 0 h 67"/>
                <a:gd name="T66" fmla="*/ 20 w 81"/>
                <a:gd name="T67" fmla="*/ 13 h 67"/>
                <a:gd name="T68" fmla="*/ 24 w 81"/>
                <a:gd name="T6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67">
                  <a:moveTo>
                    <a:pt x="35" y="30"/>
                  </a:moveTo>
                  <a:cubicBezTo>
                    <a:pt x="35" y="32"/>
                    <a:pt x="37" y="33"/>
                    <a:pt x="39" y="3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7" y="27"/>
                    <a:pt x="37" y="28"/>
                  </a:cubicBezTo>
                  <a:cubicBezTo>
                    <a:pt x="36" y="29"/>
                    <a:pt x="35" y="29"/>
                    <a:pt x="35" y="30"/>
                  </a:cubicBezTo>
                  <a:close/>
                  <a:moveTo>
                    <a:pt x="41" y="43"/>
                  </a:move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3" y="52"/>
                    <a:pt x="44" y="51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47"/>
                    <a:pt x="45" y="47"/>
                    <a:pt x="44" y="46"/>
                  </a:cubicBezTo>
                  <a:cubicBezTo>
                    <a:pt x="44" y="45"/>
                    <a:pt x="43" y="44"/>
                    <a:pt x="41" y="43"/>
                  </a:cubicBezTo>
                  <a:close/>
                  <a:moveTo>
                    <a:pt x="64" y="13"/>
                  </a:moveTo>
                  <a:cubicBezTo>
                    <a:pt x="62" y="13"/>
                    <a:pt x="62" y="13"/>
                    <a:pt x="62" y="13"/>
                  </a:cubicBezTo>
                  <a:cubicBezTo>
                    <a:pt x="62" y="14"/>
                    <a:pt x="62" y="15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6" y="14"/>
                    <a:pt x="5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4"/>
                    <a:pt x="25" y="15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8" y="13"/>
                    <a:pt x="0" y="2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9"/>
                    <a:pt x="8" y="67"/>
                    <a:pt x="17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3" y="67"/>
                    <a:pt x="81" y="59"/>
                    <a:pt x="81" y="5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20"/>
                    <a:pt x="73" y="13"/>
                    <a:pt x="64" y="13"/>
                  </a:cubicBezTo>
                  <a:close/>
                  <a:moveTo>
                    <a:pt x="47" y="52"/>
                  </a:moveTo>
                  <a:cubicBezTo>
                    <a:pt x="45" y="53"/>
                    <a:pt x="43" y="54"/>
                    <a:pt x="41" y="54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4"/>
                    <a:pt x="34" y="53"/>
                    <a:pt x="32" y="5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50"/>
                    <a:pt x="36" y="52"/>
                    <a:pt x="39" y="5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6" y="40"/>
                    <a:pt x="34" y="38"/>
                    <a:pt x="33" y="37"/>
                  </a:cubicBezTo>
                  <a:cubicBezTo>
                    <a:pt x="32" y="36"/>
                    <a:pt x="32" y="34"/>
                    <a:pt x="32" y="33"/>
                  </a:cubicBezTo>
                  <a:cubicBezTo>
                    <a:pt x="32" y="31"/>
                    <a:pt x="33" y="29"/>
                    <a:pt x="34" y="28"/>
                  </a:cubicBezTo>
                  <a:cubicBezTo>
                    <a:pt x="36" y="26"/>
                    <a:pt x="37" y="26"/>
                    <a:pt x="39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6"/>
                    <a:pt x="46" y="26"/>
                    <a:pt x="48" y="28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1"/>
                    <a:pt x="46" y="30"/>
                    <a:pt x="45" y="29"/>
                  </a:cubicBezTo>
                  <a:cubicBezTo>
                    <a:pt x="44" y="27"/>
                    <a:pt x="42" y="27"/>
                    <a:pt x="41" y="2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3"/>
                    <a:pt x="49" y="45"/>
                    <a:pt x="49" y="47"/>
                  </a:cubicBezTo>
                  <a:cubicBezTo>
                    <a:pt x="49" y="49"/>
                    <a:pt x="49" y="50"/>
                    <a:pt x="47" y="52"/>
                  </a:cubicBezTo>
                  <a:close/>
                  <a:moveTo>
                    <a:pt x="25" y="13"/>
                  </a:moveTo>
                  <a:cubicBezTo>
                    <a:pt x="26" y="7"/>
                    <a:pt x="29" y="3"/>
                    <a:pt x="34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2" y="3"/>
                    <a:pt x="55" y="7"/>
                    <a:pt x="56" y="13"/>
                  </a:cubicBezTo>
                  <a:cubicBezTo>
                    <a:pt x="57" y="14"/>
                    <a:pt x="57" y="15"/>
                    <a:pt x="57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4"/>
                    <a:pt x="61" y="13"/>
                  </a:cubicBezTo>
                  <a:cubicBezTo>
                    <a:pt x="59" y="5"/>
                    <a:pt x="55" y="0"/>
                    <a:pt x="5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2" y="5"/>
                    <a:pt x="20" y="13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5" y="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45322" y="4269398"/>
            <a:ext cx="1004941" cy="1021529"/>
            <a:chOff x="7445322" y="4269398"/>
            <a:chExt cx="1004941" cy="1021529"/>
          </a:xfrm>
        </p:grpSpPr>
        <p:pic>
          <p:nvPicPr>
            <p:cNvPr id="6" name="MH_Other_4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445322" y="4269398"/>
              <a:ext cx="1004941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组合 8"/>
            <p:cNvGrpSpPr/>
            <p:nvPr/>
          </p:nvGrpSpPr>
          <p:grpSpPr>
            <a:xfrm>
              <a:off x="7800872" y="4615747"/>
              <a:ext cx="313191" cy="313191"/>
              <a:chOff x="2996839" y="1292034"/>
              <a:chExt cx="275727" cy="275728"/>
            </a:xfrm>
            <a:solidFill>
              <a:schemeClr val="accent2"/>
            </a:solidFill>
          </p:grpSpPr>
          <p:sp>
            <p:nvSpPr>
              <p:cNvPr id="52" name="Freeform 302"/>
              <p:cNvSpPr>
                <a:spLocks noEditPoints="1"/>
              </p:cNvSpPr>
              <p:nvPr/>
            </p:nvSpPr>
            <p:spPr bwMode="auto">
              <a:xfrm>
                <a:off x="3077851" y="1373047"/>
                <a:ext cx="194715" cy="194715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303"/>
              <p:cNvSpPr>
                <a:spLocks noEditPoints="1"/>
              </p:cNvSpPr>
              <p:nvPr/>
            </p:nvSpPr>
            <p:spPr bwMode="auto">
              <a:xfrm>
                <a:off x="2996839" y="1292034"/>
                <a:ext cx="123651" cy="125072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304"/>
              <p:cNvSpPr>
                <a:spLocks noEditPoints="1"/>
              </p:cNvSpPr>
              <p:nvPr/>
            </p:nvSpPr>
            <p:spPr bwMode="auto">
              <a:xfrm>
                <a:off x="2996839" y="1417106"/>
                <a:ext cx="96646" cy="93804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7" name="MH_SubTitle_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79081" y="1312334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8" name="MH_SubTitle_1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171217" y="2854480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9" name="MH_SubTitle_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618549" y="4401031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1" name="MH_SubTitle_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2672" y="2677834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2" name="MH_SubTitle_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9884" y="4357688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此处添加详细文本描述，建议与标题相关并符合整体语言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838">
        <p15:prstTrans prst="pageCurlDouble"/>
      </p:transition>
    </mc:Choice>
    <mc:Fallback>
      <p:transition spd="slow" advTm="4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/>
      <p:bldP spid="58" grpId="0"/>
      <p:bldP spid="59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156302" y="1476392"/>
            <a:ext cx="1484565" cy="2848113"/>
            <a:chOff x="6156302" y="1476392"/>
            <a:chExt cx="1484565" cy="2848113"/>
          </a:xfrm>
        </p:grpSpPr>
        <p:grpSp>
          <p:nvGrpSpPr>
            <p:cNvPr id="91" name="组合 90"/>
            <p:cNvGrpSpPr/>
            <p:nvPr/>
          </p:nvGrpSpPr>
          <p:grpSpPr>
            <a:xfrm>
              <a:off x="6156302" y="1476392"/>
              <a:ext cx="1484565" cy="2848113"/>
              <a:chOff x="6156302" y="1476392"/>
              <a:chExt cx="1484565" cy="2848113"/>
            </a:xfrm>
          </p:grpSpPr>
          <p:sp>
            <p:nvSpPr>
              <p:cNvPr id="11" name="MH_Other_3"/>
              <p:cNvSpPr/>
              <p:nvPr>
                <p:custDataLst>
                  <p:tags r:id="rId1"/>
                </p:custDataLst>
              </p:nvPr>
            </p:nvSpPr>
            <p:spPr>
              <a:xfrm rot="5400000" flipV="1">
                <a:off x="5311844" y="2591146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5FBD98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7018705" y="1476392"/>
                <a:ext cx="622162" cy="622163"/>
              </a:xfrm>
              <a:prstGeom prst="ellipse">
                <a:avLst/>
              </a:prstGeom>
              <a:solidFill>
                <a:srgbClr val="5AB390"/>
              </a:solidFill>
              <a:ln>
                <a:solidFill>
                  <a:srgbClr val="5AB39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7103519" y="1545274"/>
              <a:ext cx="464474" cy="465759"/>
              <a:chOff x="4418676" y="1572161"/>
              <a:chExt cx="464474" cy="465759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4437064" y="1572161"/>
                <a:ext cx="4379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02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重点工作回顾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5117819" y="4679327"/>
            <a:ext cx="1709702" cy="1709702"/>
            <a:chOff x="4700937" y="4015204"/>
            <a:chExt cx="455921" cy="455921"/>
          </a:xfrm>
          <a:effectLst/>
        </p:grpSpPr>
        <p:sp>
          <p:nvSpPr>
            <p:cNvPr id="9" name="椭圆 8"/>
            <p:cNvSpPr/>
            <p:nvPr/>
          </p:nvSpPr>
          <p:spPr>
            <a:xfrm flipH="1">
              <a:off x="4700937" y="4015204"/>
              <a:ext cx="455921" cy="45592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flipH="1">
              <a:off x="4711557" y="4025824"/>
              <a:ext cx="434681" cy="43468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42792" y="1500033"/>
            <a:ext cx="1425893" cy="3802264"/>
            <a:chOff x="4342792" y="1500033"/>
            <a:chExt cx="1425893" cy="3802264"/>
          </a:xfrm>
        </p:grpSpPr>
        <p:grpSp>
          <p:nvGrpSpPr>
            <p:cNvPr id="94" name="组合 93"/>
            <p:cNvGrpSpPr/>
            <p:nvPr/>
          </p:nvGrpSpPr>
          <p:grpSpPr>
            <a:xfrm>
              <a:off x="4342792" y="1500033"/>
              <a:ext cx="1425893" cy="3802264"/>
              <a:chOff x="4342792" y="1500033"/>
              <a:chExt cx="1425893" cy="3802264"/>
            </a:xfrm>
          </p:grpSpPr>
          <p:sp>
            <p:nvSpPr>
              <p:cNvPr id="14" name="MH_Other_3"/>
              <p:cNvSpPr/>
              <p:nvPr>
                <p:custDataLst>
                  <p:tags r:id="rId2"/>
                </p:custDataLst>
              </p:nvPr>
            </p:nvSpPr>
            <p:spPr>
              <a:xfrm rot="16200000" flipH="1" flipV="1">
                <a:off x="3546429" y="3080042"/>
                <a:ext cx="3555609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342792" y="1500033"/>
                <a:ext cx="622162" cy="622163"/>
              </a:xfrm>
              <a:prstGeom prst="ellipse">
                <a:avLst/>
              </a:prstGeom>
              <a:solidFill>
                <a:srgbClr val="EC4844"/>
              </a:solidFill>
              <a:ln>
                <a:solidFill>
                  <a:srgbClr val="EC48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4418676" y="1572161"/>
              <a:ext cx="464474" cy="465759"/>
              <a:chOff x="4418676" y="1572161"/>
              <a:chExt cx="464474" cy="465759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4465639" y="1572161"/>
                <a:ext cx="38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01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342792" y="3076450"/>
            <a:ext cx="1203168" cy="2670299"/>
            <a:chOff x="4342792" y="3076450"/>
            <a:chExt cx="1203168" cy="2670299"/>
          </a:xfrm>
        </p:grpSpPr>
        <p:grpSp>
          <p:nvGrpSpPr>
            <p:cNvPr id="93" name="组合 92"/>
            <p:cNvGrpSpPr/>
            <p:nvPr/>
          </p:nvGrpSpPr>
          <p:grpSpPr>
            <a:xfrm>
              <a:off x="4342792" y="3076450"/>
              <a:ext cx="1203168" cy="2670299"/>
              <a:chOff x="4342792" y="3076450"/>
              <a:chExt cx="1203168" cy="2670299"/>
            </a:xfrm>
          </p:grpSpPr>
          <p:sp>
            <p:nvSpPr>
              <p:cNvPr id="15" name="MH_Other_3"/>
              <p:cNvSpPr/>
              <p:nvPr>
                <p:custDataLst>
                  <p:tags r:id="rId3"/>
                </p:custDataLst>
              </p:nvPr>
            </p:nvSpPr>
            <p:spPr>
              <a:xfrm rot="16200000" flipH="1" flipV="1">
                <a:off x="3897358" y="4098147"/>
                <a:ext cx="240830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342792" y="3076450"/>
                <a:ext cx="622162" cy="622163"/>
              </a:xfrm>
              <a:prstGeom prst="ellipse">
                <a:avLst/>
              </a:prstGeom>
              <a:solidFill>
                <a:srgbClr val="EE7744"/>
              </a:solidFill>
              <a:ln>
                <a:solidFill>
                  <a:srgbClr val="EE77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4" name="组合 103"/>
            <p:cNvGrpSpPr/>
            <p:nvPr/>
          </p:nvGrpSpPr>
          <p:grpSpPr>
            <a:xfrm>
              <a:off x="4428480" y="3154651"/>
              <a:ext cx="465946" cy="465759"/>
              <a:chOff x="4418676" y="1572161"/>
              <a:chExt cx="465946" cy="465759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03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156302" y="2614250"/>
            <a:ext cx="1484565" cy="2865828"/>
            <a:chOff x="6156302" y="2614250"/>
            <a:chExt cx="1484565" cy="2865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6156302" y="2614250"/>
              <a:ext cx="1484565" cy="2865828"/>
              <a:chOff x="6156302" y="2614250"/>
              <a:chExt cx="1484565" cy="2865828"/>
            </a:xfrm>
          </p:grpSpPr>
          <p:sp>
            <p:nvSpPr>
              <p:cNvPr id="12" name="MH_Other_3"/>
              <p:cNvSpPr/>
              <p:nvPr>
                <p:custDataLst>
                  <p:tags r:id="rId4"/>
                </p:custDataLst>
              </p:nvPr>
            </p:nvSpPr>
            <p:spPr>
              <a:xfrm rot="5400000" flipV="1">
                <a:off x="5311844" y="3746719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7018705" y="2614250"/>
                <a:ext cx="622162" cy="622163"/>
              </a:xfrm>
              <a:prstGeom prst="ellipse">
                <a:avLst/>
              </a:prstGeom>
              <a:solidFill>
                <a:srgbClr val="009389"/>
              </a:solidFill>
              <a:ln>
                <a:solidFill>
                  <a:srgbClr val="0093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7103519" y="2689103"/>
              <a:ext cx="465946" cy="465759"/>
              <a:chOff x="4418676" y="1572161"/>
              <a:chExt cx="465946" cy="465759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04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342792" y="4217343"/>
            <a:ext cx="1197024" cy="1440517"/>
            <a:chOff x="4342792" y="4217343"/>
            <a:chExt cx="1197024" cy="1440517"/>
          </a:xfrm>
        </p:grpSpPr>
        <p:grpSp>
          <p:nvGrpSpPr>
            <p:cNvPr id="89" name="组合 88"/>
            <p:cNvGrpSpPr/>
            <p:nvPr/>
          </p:nvGrpSpPr>
          <p:grpSpPr>
            <a:xfrm>
              <a:off x="4342792" y="4217343"/>
              <a:ext cx="1197024" cy="1440517"/>
              <a:chOff x="4342792" y="4217343"/>
              <a:chExt cx="1197024" cy="1440517"/>
            </a:xfrm>
          </p:grpSpPr>
          <p:sp>
            <p:nvSpPr>
              <p:cNvPr id="16" name="MH_Other_3"/>
              <p:cNvSpPr/>
              <p:nvPr>
                <p:custDataLst>
                  <p:tags r:id="rId5"/>
                </p:custDataLst>
              </p:nvPr>
            </p:nvSpPr>
            <p:spPr>
              <a:xfrm rot="16200000" flipH="1" flipV="1">
                <a:off x="4508276" y="4626321"/>
                <a:ext cx="117417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EF932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342792" y="4217343"/>
                <a:ext cx="622162" cy="622163"/>
              </a:xfrm>
              <a:prstGeom prst="ellipse">
                <a:avLst/>
              </a:prstGeom>
              <a:solidFill>
                <a:srgbClr val="EF9322"/>
              </a:solidFill>
              <a:ln>
                <a:solidFill>
                  <a:srgbClr val="EF932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4427008" y="4295544"/>
              <a:ext cx="464474" cy="465759"/>
              <a:chOff x="4418676" y="1572161"/>
              <a:chExt cx="464474" cy="465759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4437064" y="1572161"/>
                <a:ext cx="444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05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6413660" y="3762732"/>
            <a:ext cx="1227207" cy="1895127"/>
            <a:chOff x="6413660" y="3762732"/>
            <a:chExt cx="1227207" cy="1895127"/>
          </a:xfrm>
        </p:grpSpPr>
        <p:grpSp>
          <p:nvGrpSpPr>
            <p:cNvPr id="92" name="组合 91"/>
            <p:cNvGrpSpPr/>
            <p:nvPr/>
          </p:nvGrpSpPr>
          <p:grpSpPr>
            <a:xfrm>
              <a:off x="6413660" y="3762732"/>
              <a:ext cx="1227207" cy="1895127"/>
              <a:chOff x="6413660" y="3762732"/>
              <a:chExt cx="1227207" cy="1895127"/>
            </a:xfrm>
          </p:grpSpPr>
          <p:sp>
            <p:nvSpPr>
              <p:cNvPr id="13" name="MH_Other_3"/>
              <p:cNvSpPr/>
              <p:nvPr>
                <p:custDataLst>
                  <p:tags r:id="rId6"/>
                </p:custDataLst>
              </p:nvPr>
            </p:nvSpPr>
            <p:spPr>
              <a:xfrm rot="5400000" flipV="1">
                <a:off x="6041185" y="4396482"/>
                <a:ext cx="163385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4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>
                  <a:defRPr/>
                </a:pPr>
                <a:endParaRPr lang="en-US" sz="2660" kern="0">
                  <a:solidFill>
                    <a:srgbClr val="262626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7018705" y="3762732"/>
                <a:ext cx="622162" cy="622163"/>
              </a:xfrm>
              <a:prstGeom prst="ellipse">
                <a:avLst/>
              </a:prstGeom>
              <a:solidFill>
                <a:srgbClr val="005670"/>
              </a:solidFill>
              <a:ln>
                <a:solidFill>
                  <a:srgbClr val="00567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/>
            <p:cNvGrpSpPr/>
            <p:nvPr/>
          </p:nvGrpSpPr>
          <p:grpSpPr>
            <a:xfrm>
              <a:off x="7110798" y="3840933"/>
              <a:ext cx="465946" cy="465759"/>
              <a:chOff x="4418676" y="1572161"/>
              <a:chExt cx="465946" cy="465759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06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652807" y="1416170"/>
            <a:ext cx="3291419" cy="1311032"/>
            <a:chOff x="7652807" y="1416170"/>
            <a:chExt cx="3291419" cy="1311032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7652807" y="1796348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组合 121"/>
            <p:cNvGrpSpPr/>
            <p:nvPr/>
          </p:nvGrpSpPr>
          <p:grpSpPr>
            <a:xfrm>
              <a:off x="7736117" y="1416170"/>
              <a:ext cx="3208109" cy="1311032"/>
              <a:chOff x="5841004" y="1447486"/>
              <a:chExt cx="3208109" cy="1311032"/>
            </a:xfrm>
          </p:grpSpPr>
          <p:sp>
            <p:nvSpPr>
              <p:cNvPr id="123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5FBD98"/>
                    </a:solidFill>
                  </a:rPr>
                  <a:t>重点工作名称二</a:t>
                </a:r>
                <a:endParaRPr lang="zh-CN" altLang="en-US" sz="2000" dirty="0">
                  <a:solidFill>
                    <a:srgbClr val="5FBD98"/>
                  </a:solidFill>
                </a:endParaRPr>
              </a:p>
            </p:txBody>
          </p:sp>
          <p:sp>
            <p:nvSpPr>
              <p:cNvPr id="124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600950" y="2856235"/>
            <a:ext cx="3524251" cy="1311032"/>
            <a:chOff x="7600950" y="2856235"/>
            <a:chExt cx="3524251" cy="1311032"/>
          </a:xfrm>
        </p:grpSpPr>
        <p:grpSp>
          <p:nvGrpSpPr>
            <p:cNvPr id="128" name="组合 127"/>
            <p:cNvGrpSpPr/>
            <p:nvPr/>
          </p:nvGrpSpPr>
          <p:grpSpPr>
            <a:xfrm>
              <a:off x="7917092" y="2856235"/>
              <a:ext cx="3208109" cy="1311032"/>
              <a:chOff x="5841004" y="1447486"/>
              <a:chExt cx="3208109" cy="1311032"/>
            </a:xfrm>
          </p:grpSpPr>
          <p:sp>
            <p:nvSpPr>
              <p:cNvPr id="129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accent3"/>
                    </a:solidFill>
                  </a:rPr>
                  <a:t>重点工作名称</a:t>
                </a:r>
                <a:r>
                  <a:rPr lang="zh-CN" altLang="en-US" sz="2000" dirty="0">
                    <a:solidFill>
                      <a:schemeClr val="accent3"/>
                    </a:solidFill>
                  </a:rPr>
                  <a:t>四</a:t>
                </a:r>
                <a:endParaRPr lang="zh-CN" altLang="en-US" sz="20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30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32" name="任意多边形 131"/>
            <p:cNvSpPr/>
            <p:nvPr/>
          </p:nvSpPr>
          <p:spPr>
            <a:xfrm>
              <a:off x="7600950" y="3001877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75272" y="4272596"/>
            <a:ext cx="3540445" cy="1337542"/>
            <a:chOff x="7575272" y="4272596"/>
            <a:chExt cx="3540445" cy="1337542"/>
          </a:xfrm>
        </p:grpSpPr>
        <p:sp>
          <p:nvSpPr>
            <p:cNvPr id="133" name="任意多边形 132"/>
            <p:cNvSpPr/>
            <p:nvPr/>
          </p:nvSpPr>
          <p:spPr>
            <a:xfrm>
              <a:off x="7575272" y="4272596"/>
              <a:ext cx="2864128" cy="39032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7907608" y="4299106"/>
              <a:ext cx="3208109" cy="1311032"/>
              <a:chOff x="5841004" y="1447486"/>
              <a:chExt cx="3208109" cy="1311032"/>
            </a:xfrm>
          </p:grpSpPr>
          <p:sp>
            <p:nvSpPr>
              <p:cNvPr id="135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accent4"/>
                    </a:solidFill>
                  </a:rPr>
                  <a:t>重点工作名称六</a:t>
                </a:r>
                <a:endParaRPr lang="zh-CN" alt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6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1041073" y="1416171"/>
            <a:ext cx="3301719" cy="1311032"/>
            <a:chOff x="1041073" y="1416171"/>
            <a:chExt cx="3301719" cy="1311032"/>
          </a:xfrm>
        </p:grpSpPr>
        <p:cxnSp>
          <p:nvCxnSpPr>
            <p:cNvPr id="138" name="直接连接符 137"/>
            <p:cNvCxnSpPr/>
            <p:nvPr/>
          </p:nvCxnSpPr>
          <p:spPr>
            <a:xfrm flipH="1">
              <a:off x="1556199" y="1803136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组合 138"/>
            <p:cNvGrpSpPr/>
            <p:nvPr/>
          </p:nvGrpSpPr>
          <p:grpSpPr>
            <a:xfrm flipH="1">
              <a:off x="1041073" y="1416171"/>
              <a:ext cx="3208109" cy="1311032"/>
              <a:chOff x="5841004" y="1447486"/>
              <a:chExt cx="3208109" cy="1311032"/>
            </a:xfrm>
          </p:grpSpPr>
          <p:sp>
            <p:nvSpPr>
              <p:cNvPr id="140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000" dirty="0" smtClean="0">
                    <a:solidFill>
                      <a:schemeClr val="accent2"/>
                    </a:solidFill>
                  </a:rPr>
                  <a:t>重点工作名称一</a:t>
                </a:r>
                <a:endParaRPr lang="zh-CN" alt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1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1028396" y="2960800"/>
            <a:ext cx="3301719" cy="1311032"/>
            <a:chOff x="1028396" y="2960800"/>
            <a:chExt cx="3301719" cy="1311032"/>
          </a:xfrm>
        </p:grpSpPr>
        <p:cxnSp>
          <p:nvCxnSpPr>
            <p:cNvPr id="142" name="直接连接符 141"/>
            <p:cNvCxnSpPr/>
            <p:nvPr/>
          </p:nvCxnSpPr>
          <p:spPr>
            <a:xfrm flipH="1">
              <a:off x="1543522" y="3347765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组合 142"/>
            <p:cNvGrpSpPr/>
            <p:nvPr/>
          </p:nvGrpSpPr>
          <p:grpSpPr>
            <a:xfrm flipH="1">
              <a:off x="1028396" y="2960800"/>
              <a:ext cx="3208109" cy="1311032"/>
              <a:chOff x="5841004" y="1447486"/>
              <a:chExt cx="3208109" cy="1311032"/>
            </a:xfrm>
          </p:grpSpPr>
          <p:sp>
            <p:nvSpPr>
              <p:cNvPr id="144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000" dirty="0" smtClean="0">
                    <a:solidFill>
                      <a:schemeClr val="accent1"/>
                    </a:solidFill>
                  </a:rPr>
                  <a:t>重点工作名称三</a:t>
                </a:r>
                <a:endParaRPr lang="zh-CN" altLang="en-US" sz="2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5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988454" y="4483683"/>
            <a:ext cx="3367589" cy="1311032"/>
            <a:chOff x="988454" y="4483683"/>
            <a:chExt cx="3367589" cy="1311032"/>
          </a:xfrm>
        </p:grpSpPr>
        <p:grpSp>
          <p:nvGrpSpPr>
            <p:cNvPr id="147" name="组合 146"/>
            <p:cNvGrpSpPr/>
            <p:nvPr/>
          </p:nvGrpSpPr>
          <p:grpSpPr>
            <a:xfrm flipH="1">
              <a:off x="988454" y="4483683"/>
              <a:ext cx="3208109" cy="1311032"/>
              <a:chOff x="5841004" y="1447486"/>
              <a:chExt cx="3208109" cy="1311032"/>
            </a:xfrm>
          </p:grpSpPr>
          <p:sp>
            <p:nvSpPr>
              <p:cNvPr id="148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980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000" dirty="0" smtClean="0">
                    <a:solidFill>
                      <a:srgbClr val="EF9322"/>
                    </a:solidFill>
                  </a:rPr>
                  <a:t>重点工作名称三</a:t>
                </a:r>
                <a:endParaRPr lang="zh-CN" altLang="en-US" sz="2000" dirty="0">
                  <a:solidFill>
                    <a:srgbClr val="EF9322"/>
                  </a:solidFill>
                </a:endParaRPr>
              </a:p>
            </p:txBody>
          </p:sp>
          <p:sp>
            <p:nvSpPr>
              <p:cNvPr id="149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此处添加详细文本描述，建议与标题相关并符合整体语言风格，语言描述尽量简洁生动。尽量将每页幻灯片的字数控制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在</a:t>
                </a: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200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字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sym typeface="Gill Sans" charset="0"/>
                  </a:rPr>
                  <a:t>以内。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50" name="任意多边形 149"/>
            <p:cNvSpPr/>
            <p:nvPr/>
          </p:nvSpPr>
          <p:spPr>
            <a:xfrm flipH="1">
              <a:off x="1517593" y="4614052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64986" y="4921729"/>
            <a:ext cx="1210912" cy="1210912"/>
            <a:chOff x="5364986" y="4921729"/>
            <a:chExt cx="1210912" cy="1210912"/>
          </a:xfrm>
        </p:grpSpPr>
        <p:sp>
          <p:nvSpPr>
            <p:cNvPr id="48" name="椭圆 47"/>
            <p:cNvSpPr/>
            <p:nvPr/>
          </p:nvSpPr>
          <p:spPr>
            <a:xfrm flipH="1">
              <a:off x="5364986" y="4921729"/>
              <a:ext cx="1210912" cy="12109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flipH="1">
              <a:off x="5393195" y="4949933"/>
              <a:ext cx="1154499" cy="11544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KSO_Shape"/>
          <p:cNvSpPr/>
          <p:nvPr/>
        </p:nvSpPr>
        <p:spPr bwMode="auto">
          <a:xfrm>
            <a:off x="5676916" y="5277372"/>
            <a:ext cx="582896" cy="499624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611">
        <p15:prstTrans prst="pageCurlDouble"/>
      </p:transition>
    </mc:Choice>
    <mc:Fallback>
      <p:transition spd="slow" advTm="4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tags/tag1.xml><?xml version="1.0" encoding="utf-8"?>
<p:tagLst xmlns:p="http://schemas.openxmlformats.org/presentationml/2006/main">
  <p:tag name="MH" val="20151222212658"/>
  <p:tag name="MH_LIBRARY" val="GRAPHIC"/>
  <p:tag name="MH_TYPE" val="PageTitle"/>
  <p:tag name="MH_ORDER" val="PageTitle"/>
</p:tagLst>
</file>

<file path=ppt/tags/tag10.xml><?xml version="1.0" encoding="utf-8"?>
<p:tagLst xmlns:p="http://schemas.openxmlformats.org/presentationml/2006/main">
  <p:tag name="MH" val="20151222212658"/>
  <p:tag name="MH_LIBRARY" val="GRAPHIC"/>
  <p:tag name="MH_TYPE" val="Other"/>
  <p:tag name="MH_ORDER" val="27"/>
</p:tagLst>
</file>

<file path=ppt/tags/tag100.xml><?xml version="1.0" encoding="utf-8"?>
<p:tagLst xmlns:p="http://schemas.openxmlformats.org/presentationml/2006/main">
  <p:tag name="MH" val="20151222211839"/>
  <p:tag name="MH_LIBRARY" val="GRAPHIC"/>
  <p:tag name="MH_TYPE" val="PageTitle"/>
  <p:tag name="MH_ORDER" val="PageTitle"/>
</p:tagLst>
</file>

<file path=ppt/tags/tag101.xml><?xml version="1.0" encoding="utf-8"?>
<p:tagLst xmlns:p="http://schemas.openxmlformats.org/presentationml/2006/main">
  <p:tag name="MH" val="20151222211839"/>
  <p:tag name="MH_LIBRARY" val="GRAPHIC"/>
  <p:tag name="MH_TYPE" val="Other"/>
  <p:tag name="MH_ORDER" val="8"/>
</p:tagLst>
</file>

<file path=ppt/tags/tag102.xml><?xml version="1.0" encoding="utf-8"?>
<p:tagLst xmlns:p="http://schemas.openxmlformats.org/presentationml/2006/main">
  <p:tag name="MH" val="20151222211839"/>
  <p:tag name="MH_LIBRARY" val="GRAPHIC"/>
  <p:tag name="MH_TYPE" val="Other"/>
  <p:tag name="MH_ORDER" val="9"/>
</p:tagLst>
</file>

<file path=ppt/tags/tag103.xml><?xml version="1.0" encoding="utf-8"?>
<p:tagLst xmlns:p="http://schemas.openxmlformats.org/presentationml/2006/main">
  <p:tag name="MH" val="20151222211839"/>
  <p:tag name="MH_LIBRARY" val="GRAPHIC"/>
  <p:tag name="MH_TYPE" val="Other"/>
  <p:tag name="MH_ORDER" val="10"/>
</p:tagLst>
</file>

<file path=ppt/tags/tag104.xml><?xml version="1.0" encoding="utf-8"?>
<p:tagLst xmlns:p="http://schemas.openxmlformats.org/presentationml/2006/main">
  <p:tag name="MH" val="20151222211839"/>
  <p:tag name="MH_LIBRARY" val="GRAPHIC"/>
  <p:tag name="MH_TYPE" val="Other"/>
  <p:tag name="MH_ORDER" val="13"/>
</p:tagLst>
</file>

<file path=ppt/tags/tag105.xml><?xml version="1.0" encoding="utf-8"?>
<p:tagLst xmlns:p="http://schemas.openxmlformats.org/presentationml/2006/main">
  <p:tag name="MH" val="20151222211839"/>
  <p:tag name="MH_LIBRARY" val="GRAPHIC"/>
  <p:tag name="MH_TYPE" val="Other"/>
  <p:tag name="MH_ORDER" val="2"/>
</p:tagLst>
</file>

<file path=ppt/tags/tag106.xml><?xml version="1.0" encoding="utf-8"?>
<p:tagLst xmlns:p="http://schemas.openxmlformats.org/presentationml/2006/main">
  <p:tag name="MH" val="20151222211839"/>
  <p:tag name="MH_LIBRARY" val="GRAPHIC"/>
  <p:tag name="MH_TYPE" val="Other"/>
  <p:tag name="MH_ORDER" val="11"/>
</p:tagLst>
</file>

<file path=ppt/tags/tag107.xml><?xml version="1.0" encoding="utf-8"?>
<p:tagLst xmlns:p="http://schemas.openxmlformats.org/presentationml/2006/main">
  <p:tag name="MH" val="20151222211839"/>
  <p:tag name="MH_LIBRARY" val="GRAPHIC"/>
  <p:tag name="MH_TYPE" val="Other"/>
  <p:tag name="MH_ORDER" val="12"/>
</p:tagLst>
</file>

<file path=ppt/tags/tag108.xml><?xml version="1.0" encoding="utf-8"?>
<p:tagLst xmlns:p="http://schemas.openxmlformats.org/presentationml/2006/main">
  <p:tag name="MH" val="20151222211839"/>
  <p:tag name="MH_LIBRARY" val="GRAPHIC"/>
  <p:tag name="MH_TYPE" val="Other"/>
  <p:tag name="MH_ORDER" val="14"/>
</p:tagLst>
</file>

<file path=ppt/tags/tag109.xml><?xml version="1.0" encoding="utf-8"?>
<p:tagLst xmlns:p="http://schemas.openxmlformats.org/presentationml/2006/main">
  <p:tag name="MH" val="20151222211839"/>
  <p:tag name="MH_LIBRARY" val="GRAPHIC"/>
  <p:tag name="MH_TYPE" val="Other"/>
  <p:tag name="MH_ORDER" val="3"/>
</p:tagLst>
</file>

<file path=ppt/tags/tag11.xml><?xml version="1.0" encoding="utf-8"?>
<p:tagLst xmlns:p="http://schemas.openxmlformats.org/presentationml/2006/main">
  <p:tag name="MH" val="20151222212658"/>
  <p:tag name="MH_LIBRARY" val="GRAPHIC"/>
  <p:tag name="MH_TYPE" val="Other"/>
  <p:tag name="MH_ORDER" val="28"/>
</p:tagLst>
</file>

<file path=ppt/tags/tag110.xml><?xml version="1.0" encoding="utf-8"?>
<p:tagLst xmlns:p="http://schemas.openxmlformats.org/presentationml/2006/main">
  <p:tag name="MH" val="20151222211839"/>
  <p:tag name="MH_LIBRARY" val="GRAPHIC"/>
  <p:tag name="MH_TYPE" val="Other"/>
  <p:tag name="MH_ORDER" val="4"/>
</p:tagLst>
</file>

<file path=ppt/tags/tag111.xml><?xml version="1.0" encoding="utf-8"?>
<p:tagLst xmlns:p="http://schemas.openxmlformats.org/presentationml/2006/main">
  <p:tag name="MH" val="20151222211839"/>
  <p:tag name="MH_LIBRARY" val="GRAPHIC"/>
  <p:tag name="MH_TYPE" val="Other"/>
  <p:tag name="MH_ORDER" val="5"/>
</p:tagLst>
</file>

<file path=ppt/tags/tag112.xml><?xml version="1.0" encoding="utf-8"?>
<p:tagLst xmlns:p="http://schemas.openxmlformats.org/presentationml/2006/main">
  <p:tag name="MH" val="20151222211839"/>
  <p:tag name="MH_LIBRARY" val="GRAPHIC"/>
  <p:tag name="MH_TYPE" val="Other"/>
  <p:tag name="MH_ORDER" val="15"/>
</p:tagLst>
</file>

<file path=ppt/tags/tag113.xml><?xml version="1.0" encoding="utf-8"?>
<p:tagLst xmlns:p="http://schemas.openxmlformats.org/presentationml/2006/main">
  <p:tag name="MH" val="20151222211839"/>
  <p:tag name="MH_LIBRARY" val="GRAPHIC"/>
  <p:tag name="MH_TYPE" val="Other"/>
  <p:tag name="MH_ORDER" val="1"/>
</p:tagLst>
</file>

<file path=ppt/tags/tag114.xml><?xml version="1.0" encoding="utf-8"?>
<p:tagLst xmlns:p="http://schemas.openxmlformats.org/presentationml/2006/main">
  <p:tag name="MH" val="20151222211839"/>
  <p:tag name="MH_LIBRARY" val="GRAPHIC"/>
  <p:tag name="MH_TYPE" val="Other"/>
  <p:tag name="MH_ORDER" val="6"/>
</p:tagLst>
</file>

<file path=ppt/tags/tag115.xml><?xml version="1.0" encoding="utf-8"?>
<p:tagLst xmlns:p="http://schemas.openxmlformats.org/presentationml/2006/main">
  <p:tag name="MH" val="20151222211839"/>
  <p:tag name="MH_LIBRARY" val="GRAPHIC"/>
  <p:tag name="MH_TYPE" val="Other"/>
  <p:tag name="MH_ORDER" val="7"/>
</p:tagLst>
</file>

<file path=ppt/tags/tag116.xml><?xml version="1.0" encoding="utf-8"?>
<p:tagLst xmlns:p="http://schemas.openxmlformats.org/presentationml/2006/main">
  <p:tag name="MH" val="20151222211839"/>
  <p:tag name="MH_LIBRARY" val="GRAPHIC"/>
  <p:tag name="MH_TYPE" val="Other"/>
  <p:tag name="MH_ORDER" val="16"/>
</p:tagLst>
</file>

<file path=ppt/tags/tag117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18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19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3"/>
</p:tagLst>
</file>

<file path=ppt/tags/tag12.xml><?xml version="1.0" encoding="utf-8"?>
<p:tagLst xmlns:p="http://schemas.openxmlformats.org/presentationml/2006/main">
  <p:tag name="MH" val="20151222212658"/>
  <p:tag name="MH_LIBRARY" val="GRAPHIC"/>
  <p:tag name="MH_TYPE" val="Other"/>
  <p:tag name="MH_ORDER" val="29"/>
</p:tagLst>
</file>

<file path=ppt/tags/tag120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21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1"/>
</p:tagLst>
</file>

<file path=ppt/tags/tag122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23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2"/>
</p:tagLst>
</file>

<file path=ppt/tags/tag124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25.xml><?xml version="1.0" encoding="utf-8"?>
<p:tagLst xmlns:p="http://schemas.openxmlformats.org/presentationml/2006/main">
  <p:tag name="MH_TYPE" val="#NeiR#"/>
  <p:tag name="MH_NUMBER" val="4"/>
  <p:tag name="MH_CATEGORY" val="#XunHChF#"/>
  <p:tag name="MH_LAYOUT" val="SubTitleText"/>
  <p:tag name="MH" val="20151222211839"/>
  <p:tag name="MH_LIBRARY" val="GRAPHIC"/>
</p:tagLst>
</file>

<file path=ppt/tags/tag126.xml><?xml version="1.0" encoding="utf-8"?>
<p:tagLst xmlns:p="http://schemas.openxmlformats.org/presentationml/2006/main">
  <p:tag name="MH" val="20151222221800"/>
  <p:tag name="MH_LIBRARY" val="GRAPHIC"/>
  <p:tag name="MH_TYPE" val="Picture"/>
  <p:tag name="MH_ORDER" val="1"/>
</p:tagLst>
</file>

<file path=ppt/tags/tag127.xml><?xml version="1.0" encoding="utf-8"?>
<p:tagLst xmlns:p="http://schemas.openxmlformats.org/presentationml/2006/main">
  <p:tag name="MH" val="20151222221800"/>
  <p:tag name="MH_LIBRARY" val="GRAPHIC"/>
  <p:tag name="MH_TYPE" val="Other"/>
  <p:tag name="MH_ORDER" val="1"/>
</p:tagLst>
</file>

<file path=ppt/tags/tag128.xml><?xml version="1.0" encoding="utf-8"?>
<p:tagLst xmlns:p="http://schemas.openxmlformats.org/presentationml/2006/main">
  <p:tag name="MH" val="20151222221800"/>
  <p:tag name="MH_LIBRARY" val="GRAPHIC"/>
  <p:tag name="MH_TYPE" val="SubTitle"/>
  <p:tag name="MH_ORDER" val="1"/>
</p:tagLst>
</file>

<file path=ppt/tags/tag129.xml><?xml version="1.0" encoding="utf-8"?>
<p:tagLst xmlns:p="http://schemas.openxmlformats.org/presentationml/2006/main">
  <p:tag name="MH" val="20151222221800"/>
  <p:tag name="MH_LIBRARY" val="GRAPHIC"/>
  <p:tag name="MH_TYPE" val="Picture"/>
  <p:tag name="MH_ORDER" val="2"/>
</p:tagLst>
</file>

<file path=ppt/tags/tag13.xml><?xml version="1.0" encoding="utf-8"?>
<p:tagLst xmlns:p="http://schemas.openxmlformats.org/presentationml/2006/main">
  <p:tag name="MH" val="20151222212658"/>
  <p:tag name="MH_LIBRARY" val="GRAPHIC"/>
  <p:tag name="MH_TYPE" val="Other"/>
  <p:tag name="MH_ORDER" val="30"/>
</p:tagLst>
</file>

<file path=ppt/tags/tag130.xml><?xml version="1.0" encoding="utf-8"?>
<p:tagLst xmlns:p="http://schemas.openxmlformats.org/presentationml/2006/main">
  <p:tag name="MH" val="20151222221800"/>
  <p:tag name="MH_LIBRARY" val="GRAPHIC"/>
  <p:tag name="MH_TYPE" val="Other"/>
  <p:tag name="MH_ORDER" val="2"/>
</p:tagLst>
</file>

<file path=ppt/tags/tag131.xml><?xml version="1.0" encoding="utf-8"?>
<p:tagLst xmlns:p="http://schemas.openxmlformats.org/presentationml/2006/main">
  <p:tag name="MH" val="20151222221800"/>
  <p:tag name="MH_LIBRARY" val="GRAPHIC"/>
  <p:tag name="MH_TYPE" val="SubTitle"/>
  <p:tag name="MH_ORDER" val="2"/>
</p:tagLst>
</file>

<file path=ppt/tags/tag132.xml><?xml version="1.0" encoding="utf-8"?>
<p:tagLst xmlns:p="http://schemas.openxmlformats.org/presentationml/2006/main">
  <p:tag name="MH" val="20151222221800"/>
  <p:tag name="MH_LIBRARY" val="GRAPHIC"/>
  <p:tag name="MH_TYPE" val="Picture"/>
  <p:tag name="MH_ORDER" val="3"/>
</p:tagLst>
</file>

<file path=ppt/tags/tag133.xml><?xml version="1.0" encoding="utf-8"?>
<p:tagLst xmlns:p="http://schemas.openxmlformats.org/presentationml/2006/main">
  <p:tag name="MH" val="20151222221800"/>
  <p:tag name="MH_LIBRARY" val="GRAPHIC"/>
  <p:tag name="MH_TYPE" val="Other"/>
  <p:tag name="MH_ORDER" val="3"/>
</p:tagLst>
</file>

<file path=ppt/tags/tag134.xml><?xml version="1.0" encoding="utf-8"?>
<p:tagLst xmlns:p="http://schemas.openxmlformats.org/presentationml/2006/main">
  <p:tag name="MH" val="20151222221800"/>
  <p:tag name="MH_LIBRARY" val="GRAPHIC"/>
  <p:tag name="MH_TYPE" val="SubTitle"/>
  <p:tag name="MH_ORDER" val="3"/>
</p:tagLst>
</file>

<file path=ppt/tags/tag135.xml><?xml version="1.0" encoding="utf-8"?>
<p:tagLst xmlns:p="http://schemas.openxmlformats.org/presentationml/2006/main">
  <p:tag name="MH" val="20151222221800"/>
  <p:tag name="MH_LIBRARY" val="GRAPHIC"/>
  <p:tag name="MH_TYPE" val="Picture"/>
  <p:tag name="MH_ORDER" val="3"/>
</p:tagLst>
</file>

<file path=ppt/tags/tag136.xml><?xml version="1.0" encoding="utf-8"?>
<p:tagLst xmlns:p="http://schemas.openxmlformats.org/presentationml/2006/main">
  <p:tag name="MH" val="20151222221800"/>
  <p:tag name="MH_LIBRARY" val="GRAPHIC"/>
  <p:tag name="MH_TYPE" val="Other"/>
  <p:tag name="MH_ORDER" val="3"/>
</p:tagLst>
</file>

<file path=ppt/tags/tag137.xml><?xml version="1.0" encoding="utf-8"?>
<p:tagLst xmlns:p="http://schemas.openxmlformats.org/presentationml/2006/main">
  <p:tag name="MH" val="20151222221800"/>
  <p:tag name="MH_LIBRARY" val="GRAPHIC"/>
  <p:tag name="MH_TYPE" val="SubTitle"/>
  <p:tag name="MH_ORDER" val="3"/>
</p:tagLst>
</file>

<file path=ppt/tags/tag138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39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.xml><?xml version="1.0" encoding="utf-8"?>
<p:tagLst xmlns:p="http://schemas.openxmlformats.org/presentationml/2006/main">
  <p:tag name="MH" val="20151222212658"/>
  <p:tag name="MH_LIBRARY" val="GRAPHIC"/>
  <p:tag name="MH_TYPE" val="Title"/>
  <p:tag name="MH_ORDER" val="1"/>
</p:tagLst>
</file>

<file path=ppt/tags/tag140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41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2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43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4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45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6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47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8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49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5.xml><?xml version="1.0" encoding="utf-8"?>
<p:tagLst xmlns:p="http://schemas.openxmlformats.org/presentationml/2006/main">
  <p:tag name="MH" val="20151222212658"/>
  <p:tag name="MH_LIBRARY" val="GRAPHIC"/>
  <p:tag name="MH_TYPE" val="Other"/>
  <p:tag name="MH_ORDER" val="5"/>
</p:tagLst>
</file>

<file path=ppt/tags/tag150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51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52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53.xml><?xml version="1.0" encoding="utf-8"?>
<p:tagLst xmlns:p="http://schemas.openxmlformats.org/presentationml/2006/main">
  <p:tag name="MH" val="20151208221311"/>
  <p:tag name="MH_LIBRARY" val="GRAPHIC"/>
  <p:tag name="MH_TYPE" val="Other"/>
  <p:tag name="MH_ORDER" val="1"/>
</p:tagLst>
</file>

<file path=ppt/tags/tag154.xml><?xml version="1.0" encoding="utf-8"?>
<p:tagLst xmlns:p="http://schemas.openxmlformats.org/presentationml/2006/main">
  <p:tag name="MH" val="20151208221311"/>
  <p:tag name="MH_LIBRARY" val="GRAPHIC"/>
  <p:tag name="MH_TYPE" val="SubTitle"/>
  <p:tag name="MH_ORDER" val="1"/>
</p:tagLst>
</file>

<file path=ppt/tags/tag155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156.xml><?xml version="1.0" encoding="utf-8"?>
<p:tagLst xmlns:p="http://schemas.openxmlformats.org/presentationml/2006/main">
  <p:tag name="MH" val="20151208221311"/>
  <p:tag name="MH_LIBRARY" val="GRAPHIC"/>
  <p:tag name="MH_TYPE" val="SubTitle"/>
  <p:tag name="MH_ORDER" val="2"/>
</p:tagLst>
</file>

<file path=ppt/tags/tag157.xml><?xml version="1.0" encoding="utf-8"?>
<p:tagLst xmlns:p="http://schemas.openxmlformats.org/presentationml/2006/main">
  <p:tag name="MH" val="20151208221311"/>
  <p:tag name="MH_LIBRARY" val="GRAPHIC"/>
  <p:tag name="MH_TYPE" val="SubTitle"/>
  <p:tag name="MH_ORDER" val="3"/>
</p:tagLst>
</file>

<file path=ppt/tags/tag158.xml><?xml version="1.0" encoding="utf-8"?>
<p:tagLst xmlns:p="http://schemas.openxmlformats.org/presentationml/2006/main">
  <p:tag name="MH" val="20151208221311"/>
  <p:tag name="MH_LIBRARY" val="GRAPHIC"/>
  <p:tag name="MH_TYPE" val="SubTitle"/>
  <p:tag name="MH_ORDER" val="4"/>
</p:tagLst>
</file>

<file path=ppt/tags/tag159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16.xml><?xml version="1.0" encoding="utf-8"?>
<p:tagLst xmlns:p="http://schemas.openxmlformats.org/presentationml/2006/main">
  <p:tag name="MH" val="20151222212658"/>
  <p:tag name="MH_LIBRARY" val="GRAPHIC"/>
  <p:tag name="MH_TYPE" val="Other"/>
  <p:tag name="MH_ORDER" val="1"/>
</p:tagLst>
</file>

<file path=ppt/tags/tag160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161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162.xml><?xml version="1.0" encoding="utf-8"?>
<p:tagLst xmlns:p="http://schemas.openxmlformats.org/presentationml/2006/main">
  <p:tag name="MH" val="20151208221311"/>
  <p:tag name="MH_LIBRARY" val="GRAPHIC"/>
  <p:tag name="MH_TYPE" val="Other"/>
  <p:tag name="MH_ORDER" val="2"/>
</p:tagLst>
</file>

<file path=ppt/tags/tag163.xml><?xml version="1.0" encoding="utf-8"?>
<p:tagLst xmlns:p="http://schemas.openxmlformats.org/presentationml/2006/main">
  <p:tag name="MH" val="20151208221311"/>
  <p:tag name="MH_LIBRARY" val="GRAPHIC"/>
  <p:tag name="MH_TYPE" val="Other"/>
  <p:tag name="MH_ORDER" val="3"/>
</p:tagLst>
</file>

<file path=ppt/tags/tag164.xml><?xml version="1.0" encoding="utf-8"?>
<p:tagLst xmlns:p="http://schemas.openxmlformats.org/presentationml/2006/main">
  <p:tag name="MH" val="20151208221311"/>
  <p:tag name="MH_LIBRARY" val="GRAPHIC"/>
  <p:tag name="MH_TYPE" val="Other"/>
  <p:tag name="MH_ORDER" val="4"/>
</p:tagLst>
</file>

<file path=ppt/tags/tag165.xml><?xml version="1.0" encoding="utf-8"?>
<p:tagLst xmlns:p="http://schemas.openxmlformats.org/presentationml/2006/main">
  <p:tag name="MH" val="20151208221311"/>
  <p:tag name="MH_LIBRARY" val="GRAPHIC"/>
  <p:tag name="MH_TYPE" val="Other"/>
  <p:tag name="MH_ORDER" val="5"/>
</p:tagLst>
</file>

<file path=ppt/tags/tag166.xml><?xml version="1.0" encoding="utf-8"?>
<p:tagLst xmlns:p="http://schemas.openxmlformats.org/presentationml/2006/main">
  <p:tag name="MH" val="20151208221311"/>
  <p:tag name="MH_LIBRARY" val="GRAPHIC"/>
  <p:tag name="MH_TYPE" val="Other"/>
  <p:tag name="MH_ORDER" val="7"/>
</p:tagLst>
</file>

<file path=ppt/tags/tag167.xml><?xml version="1.0" encoding="utf-8"?>
<p:tagLst xmlns:p="http://schemas.openxmlformats.org/presentationml/2006/main">
  <p:tag name="MH" val="20151208221311"/>
  <p:tag name="MH_LIBRARY" val="GRAPHIC"/>
  <p:tag name="MH_TYPE" val="Other"/>
  <p:tag name="MH_ORDER" val="8"/>
</p:tagLst>
</file>

<file path=ppt/tags/tag168.xml><?xml version="1.0" encoding="utf-8"?>
<p:tagLst xmlns:p="http://schemas.openxmlformats.org/presentationml/2006/main">
  <p:tag name="MH" val="20151208221311"/>
  <p:tag name="MH_LIBRARY" val="GRAPHIC"/>
  <p:tag name="MH_TYPE" val="Other"/>
  <p:tag name="MH_ORDER" val="9"/>
</p:tagLst>
</file>

<file path=ppt/tags/tag169.xml><?xml version="1.0" encoding="utf-8"?>
<p:tagLst xmlns:p="http://schemas.openxmlformats.org/presentationml/2006/main">
  <p:tag name="MH" val="20151208221311"/>
  <p:tag name="MH_LIBRARY" val="GRAPHIC"/>
  <p:tag name="MH_TYPE" val="Other"/>
  <p:tag name="MH_ORDER" val="10"/>
</p:tagLst>
</file>

<file path=ppt/tags/tag17.xml><?xml version="1.0" encoding="utf-8"?>
<p:tagLst xmlns:p="http://schemas.openxmlformats.org/presentationml/2006/main">
  <p:tag name="MH" val="20151222212658"/>
  <p:tag name="MH_LIBRARY" val="GRAPHIC"/>
  <p:tag name="MH_TYPE" val="Other"/>
  <p:tag name="MH_ORDER" val="2"/>
</p:tagLst>
</file>

<file path=ppt/tags/tag170.xml><?xml version="1.0" encoding="utf-8"?>
<p:tagLst xmlns:p="http://schemas.openxmlformats.org/presentationml/2006/main">
  <p:tag name="MH" val="20151208221311"/>
  <p:tag name="MH_LIBRARY" val="GRAPHIC"/>
  <p:tag name="MH_TYPE" val="Other"/>
  <p:tag name="MH_ORDER" val="12"/>
</p:tagLst>
</file>

<file path=ppt/tags/tag171.xml><?xml version="1.0" encoding="utf-8"?>
<p:tagLst xmlns:p="http://schemas.openxmlformats.org/presentationml/2006/main">
  <p:tag name="MH" val="20151208221311"/>
  <p:tag name="MH_LIBRARY" val="GRAPHIC"/>
  <p:tag name="MH_TYPE" val="Other"/>
  <p:tag name="MH_ORDER" val="13"/>
</p:tagLst>
</file>

<file path=ppt/tags/tag172.xml><?xml version="1.0" encoding="utf-8"?>
<p:tagLst xmlns:p="http://schemas.openxmlformats.org/presentationml/2006/main">
  <p:tag name="MH" val="20151208221311"/>
  <p:tag name="MH_LIBRARY" val="GRAPHIC"/>
  <p:tag name="MH_TYPE" val="Other"/>
  <p:tag name="MH_ORDER" val="14"/>
</p:tagLst>
</file>

<file path=ppt/tags/tag173.xml><?xml version="1.0" encoding="utf-8"?>
<p:tagLst xmlns:p="http://schemas.openxmlformats.org/presentationml/2006/main">
  <p:tag name="MH" val="20151208221311"/>
  <p:tag name="MH_LIBRARY" val="GRAPHIC"/>
  <p:tag name="MH_TYPE" val="Other"/>
  <p:tag name="MH_ORDER" val="15"/>
</p:tagLst>
</file>

<file path=ppt/tags/tag174.xml><?xml version="1.0" encoding="utf-8"?>
<p:tagLst xmlns:p="http://schemas.openxmlformats.org/presentationml/2006/main">
  <p:tag name="MH" val="20151208221311"/>
  <p:tag name="MH_LIBRARY" val="GRAPHIC"/>
  <p:tag name="MH_TYPE" val="Other"/>
  <p:tag name="MH_ORDER" val="17"/>
</p:tagLst>
</file>

<file path=ppt/tags/tag175.xml><?xml version="1.0" encoding="utf-8"?>
<p:tagLst xmlns:p="http://schemas.openxmlformats.org/presentationml/2006/main">
  <p:tag name="MH" val="20151208221311"/>
  <p:tag name="MH_LIBRARY" val="GRAPHIC"/>
  <p:tag name="MH_TYPE" val="Other"/>
  <p:tag name="MH_ORDER" val="18"/>
</p:tagLst>
</file>

<file path=ppt/tags/tag176.xml><?xml version="1.0" encoding="utf-8"?>
<p:tagLst xmlns:p="http://schemas.openxmlformats.org/presentationml/2006/main">
  <p:tag name="MH" val="20151208221311"/>
  <p:tag name="MH_LIBRARY" val="GRAPHIC"/>
  <p:tag name="MH_TYPE" val="Other"/>
  <p:tag name="MH_ORDER" val="19"/>
</p:tagLst>
</file>

<file path=ppt/tags/tag177.xml><?xml version="1.0" encoding="utf-8"?>
<p:tagLst xmlns:p="http://schemas.openxmlformats.org/presentationml/2006/main">
  <p:tag name="MH" val="20151208221311"/>
  <p:tag name="MH_LIBRARY" val="GRAPHIC"/>
  <p:tag name="MH_TYPE" val="Other"/>
  <p:tag name="MH_ORDER" val="20"/>
</p:tagLst>
</file>

<file path=ppt/tags/tag178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79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8.xml><?xml version="1.0" encoding="utf-8"?>
<p:tagLst xmlns:p="http://schemas.openxmlformats.org/presentationml/2006/main">
  <p:tag name="MH" val="20151222212658"/>
  <p:tag name="MH_LIBRARY" val="GRAPHIC"/>
  <p:tag name="MH_TYPE" val="Other"/>
  <p:tag name="MH_ORDER" val="3"/>
</p:tagLst>
</file>

<file path=ppt/tags/tag180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81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82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</p:tagLst>
</file>

<file path=ppt/tags/tag183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84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</p:tagLst>
</file>

<file path=ppt/tags/tag185.xml><?xml version="1.0" encoding="utf-8"?>
<p:tagLst xmlns:p="http://schemas.openxmlformats.org/presentationml/2006/main">
  <p:tag name="MH" val="20151209233025"/>
  <p:tag name="MH_LIBRARY" val="GRAPHIC"/>
  <p:tag name="MH_TYPE" val="Other"/>
  <p:tag name="MH_ORDER" val="1"/>
</p:tagLst>
</file>

<file path=ppt/tags/tag186.xml><?xml version="1.0" encoding="utf-8"?>
<p:tagLst xmlns:p="http://schemas.openxmlformats.org/presentationml/2006/main">
  <p:tag name="MH" val="20151209233025"/>
  <p:tag name="MH_LIBRARY" val="GRAPHIC"/>
  <p:tag name="MH_TYPE" val="Other"/>
  <p:tag name="MH_ORDER" val="3"/>
</p:tagLst>
</file>

<file path=ppt/tags/tag187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2"/>
</p:tagLst>
</file>

<file path=ppt/tags/tag188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3"/>
</p:tagLst>
</file>

<file path=ppt/tags/tag189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4"/>
</p:tagLst>
</file>

<file path=ppt/tags/tag19.xml><?xml version="1.0" encoding="utf-8"?>
<p:tagLst xmlns:p="http://schemas.openxmlformats.org/presentationml/2006/main">
  <p:tag name="MH" val="20151222212658"/>
  <p:tag name="MH_LIBRARY" val="GRAPHIC"/>
  <p:tag name="MH_TYPE" val="Other"/>
  <p:tag name="MH_ORDER" val="4"/>
</p:tagLst>
</file>

<file path=ppt/tags/tag190.xml><?xml version="1.0" encoding="utf-8"?>
<p:tagLst xmlns:p="http://schemas.openxmlformats.org/presentationml/2006/main">
  <p:tag name="MH" val="20151209233025"/>
  <p:tag name="MH_LIBRARY" val="GRAPHIC"/>
  <p:tag name="MH_TYPE" val="Other"/>
  <p:tag name="MH_ORDER" val="6"/>
</p:tagLst>
</file>

<file path=ppt/tags/tag191.xml><?xml version="1.0" encoding="utf-8"?>
<p:tagLst xmlns:p="http://schemas.openxmlformats.org/presentationml/2006/main">
  <p:tag name="MH" val="20151209233025"/>
  <p:tag name="MH_LIBRARY" val="GRAPHIC"/>
  <p:tag name="MH_TYPE" val="Other"/>
  <p:tag name="MH_ORDER" val="8"/>
</p:tagLst>
</file>

<file path=ppt/tags/tag192.xml><?xml version="1.0" encoding="utf-8"?>
<p:tagLst xmlns:p="http://schemas.openxmlformats.org/presentationml/2006/main">
  <p:tag name="MH" val="20151209233025"/>
  <p:tag name="MH_LIBRARY" val="GRAPHIC"/>
  <p:tag name="MH_TYPE" val="Other"/>
  <p:tag name="MH_ORDER" val="10"/>
</p:tagLst>
</file>

<file path=ppt/tags/tag193.xml><?xml version="1.0" encoding="utf-8"?>
<p:tagLst xmlns:p="http://schemas.openxmlformats.org/presentationml/2006/main">
  <p:tag name="MH" val="20151209233025"/>
  <p:tag name="MH_LIBRARY" val="GRAPHIC"/>
  <p:tag name="MH_TYPE" val="Other"/>
  <p:tag name="MH_ORDER" val="9"/>
</p:tagLst>
</file>

<file path=ppt/tags/tag194.xml><?xml version="1.0" encoding="utf-8"?>
<p:tagLst xmlns:p="http://schemas.openxmlformats.org/presentationml/2006/main">
  <p:tag name="MH" val="20151209233025"/>
  <p:tag name="MH_LIBRARY" val="GRAPHIC"/>
  <p:tag name="MH_TYPE" val="Other"/>
  <p:tag name="MH_ORDER" val="11"/>
</p:tagLst>
</file>

<file path=ppt/tags/tag195.xml><?xml version="1.0" encoding="utf-8"?>
<p:tagLst xmlns:p="http://schemas.openxmlformats.org/presentationml/2006/main">
  <p:tag name="MH" val="20151209233025"/>
  <p:tag name="MH_LIBRARY" val="GRAPHIC"/>
  <p:tag name="MH_TYPE" val="Other"/>
  <p:tag name="MH_ORDER" val="2"/>
</p:tagLst>
</file>

<file path=ppt/tags/tag196.xml><?xml version="1.0" encoding="utf-8"?>
<p:tagLst xmlns:p="http://schemas.openxmlformats.org/presentationml/2006/main">
  <p:tag name="MH" val="20151209233025"/>
  <p:tag name="MH_LIBRARY" val="GRAPHIC"/>
  <p:tag name="MH_TYPE" val="Other"/>
  <p:tag name="MH_ORDER" val="5"/>
</p:tagLst>
</file>

<file path=ppt/tags/tag197.xml><?xml version="1.0" encoding="utf-8"?>
<p:tagLst xmlns:p="http://schemas.openxmlformats.org/presentationml/2006/main">
  <p:tag name="MH" val="20151209233025"/>
  <p:tag name="MH_LIBRARY" val="GRAPHIC"/>
  <p:tag name="MH_TYPE" val="Other"/>
  <p:tag name="MH_ORDER" val="12"/>
</p:tagLst>
</file>

<file path=ppt/tags/tag198.xml><?xml version="1.0" encoding="utf-8"?>
<p:tagLst xmlns:p="http://schemas.openxmlformats.org/presentationml/2006/main">
  <p:tag name="MH" val="20151209233025"/>
  <p:tag name="MH_LIBRARY" val="GRAPHIC"/>
  <p:tag name="MH_TYPE" val="Other"/>
  <p:tag name="MH_ORDER" val="4"/>
</p:tagLst>
</file>

<file path=ppt/tags/tag199.xml><?xml version="1.0" encoding="utf-8"?>
<p:tagLst xmlns:p="http://schemas.openxmlformats.org/presentationml/2006/main">
  <p:tag name="MH" val="20151209233025"/>
  <p:tag name="MH_LIBRARY" val="GRAPHIC"/>
  <p:tag name="MH_TYPE" val="Other"/>
  <p:tag name="MH_ORDER" val="7"/>
</p:tagLst>
</file>

<file path=ppt/tags/tag2.xml><?xml version="1.0" encoding="utf-8"?>
<p:tagLst xmlns:p="http://schemas.openxmlformats.org/presentationml/2006/main">
  <p:tag name="MH" val="20151222212658"/>
  <p:tag name="MH_LIBRARY" val="GRAPHIC"/>
  <p:tag name="MH_TYPE" val="Other"/>
  <p:tag name="MH_ORDER" val="6"/>
</p:tagLst>
</file>

<file path=ppt/tags/tag20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200.xml><?xml version="1.0" encoding="utf-8"?>
<p:tagLst xmlns:p="http://schemas.openxmlformats.org/presentationml/2006/main">
  <p:tag name="MH" val="20151209233025"/>
  <p:tag name="MH_LIBRARY" val="GRAPHIC"/>
  <p:tag name="MH_TYPE" val="Other"/>
  <p:tag name="MH_ORDER" val="13"/>
</p:tagLst>
</file>

<file path=ppt/tags/tag201.xml><?xml version="1.0" encoding="utf-8"?>
<p:tagLst xmlns:p="http://schemas.openxmlformats.org/presentationml/2006/main">
  <p:tag name="MH" val="20151208212157"/>
  <p:tag name="MH_LIBRARY" val="GRAPHIC"/>
  <p:tag name="MH_TYPE" val="SubTitle"/>
  <p:tag name="MH_ORDER" val="1"/>
</p:tagLst>
</file>

<file path=ppt/tags/tag202.xml><?xml version="1.0" encoding="utf-8"?>
<p:tagLst xmlns:p="http://schemas.openxmlformats.org/presentationml/2006/main">
  <p:tag name="MH" val="20151208212157"/>
  <p:tag name="MH_LIBRARY" val="GRAPHIC"/>
  <p:tag name="MH_TYPE" val="SubTitle"/>
  <p:tag name="MH_ORDER" val="1"/>
</p:tagLst>
</file>

<file path=ppt/tags/tag203.xml><?xml version="1.0" encoding="utf-8"?>
<p:tagLst xmlns:p="http://schemas.openxmlformats.org/presentationml/2006/main">
  <p:tag name="MH" val="20151208212157"/>
  <p:tag name="MH_LIBRARY" val="GRAPHIC"/>
  <p:tag name="MH_TYPE" val="SubTitle"/>
  <p:tag name="MH_ORDER" val="1"/>
</p:tagLst>
</file>

<file path=ppt/tags/tag204.xml><?xml version="1.0" encoding="utf-8"?>
<p:tagLst xmlns:p="http://schemas.openxmlformats.org/presentationml/2006/main">
  <p:tag name="MH" val="20151208212157"/>
  <p:tag name="MH_LIBRARY" val="GRAPHIC"/>
  <p:tag name="MH_TYPE" val="SubTitle"/>
  <p:tag name="MH_ORDER" val="1"/>
</p:tagLst>
</file>

<file path=ppt/tags/tag205.xml><?xml version="1.0" encoding="utf-8"?>
<p:tagLst xmlns:p="http://schemas.openxmlformats.org/presentationml/2006/main">
  <p:tag name="MH" val="20151208212157"/>
  <p:tag name="MH_LIBRARY" val="GRAPHIC"/>
  <p:tag name="MH_TYPE" val="Other"/>
  <p:tag name="MH_ORDER" val="12"/>
</p:tagLst>
</file>

<file path=ppt/tags/tag206.xml><?xml version="1.0" encoding="utf-8"?>
<p:tagLst xmlns:p="http://schemas.openxmlformats.org/presentationml/2006/main">
  <p:tag name="MH" val="20151208212157"/>
  <p:tag name="MH_LIBRARY" val="GRAPHIC"/>
  <p:tag name="MH_TYPE" val="Other"/>
  <p:tag name="MH_ORDER" val="11"/>
</p:tagLst>
</file>

<file path=ppt/tags/tag207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208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209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21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210.xml><?xml version="1.0" encoding="utf-8"?>
<p:tagLst xmlns:p="http://schemas.openxmlformats.org/presentationml/2006/main">
  <p:tag name="MH" val="20151208221311"/>
  <p:tag name="MH_LIBRARY" val="GRAPHIC"/>
  <p:tag name="MH_TYPE" val="Text"/>
  <p:tag name="MH_ORDER" val="1"/>
</p:tagLst>
</file>

<file path=ppt/tags/tag211.xml><?xml version="1.0" encoding="utf-8"?>
<p:tagLst xmlns:p="http://schemas.openxmlformats.org/presentationml/2006/main">
  <p:tag name="MH" val="20150906090732"/>
  <p:tag name="MH_LIBRARY" val="GRAPHIC"/>
  <p:tag name="MH_ORDER" val="文本框 4"/>
</p:tagLst>
</file>

<file path=ppt/tags/tag212.xml><?xml version="1.0" encoding="utf-8"?>
<p:tagLst xmlns:p="http://schemas.openxmlformats.org/presentationml/2006/main">
  <p:tag name="MH" val="20150906090732"/>
  <p:tag name="MH_LIBRARY" val="GRAPHIC"/>
  <p:tag name="MH_ORDER" val="文本框 5"/>
</p:tagLst>
</file>

<file path=ppt/tags/tag213.xml><?xml version="1.0" encoding="utf-8"?>
<p:tagLst xmlns:p="http://schemas.openxmlformats.org/presentationml/2006/main">
  <p:tag name="MH" val="20150906090732"/>
  <p:tag name="MH_LIBRARY" val="GRAPHIC"/>
  <p:tag name="MH_ORDER" val="文本框 6"/>
</p:tagLst>
</file>

<file path=ppt/tags/tag214.xml><?xml version="1.0" encoding="utf-8"?>
<p:tagLst xmlns:p="http://schemas.openxmlformats.org/presentationml/2006/main">
  <p:tag name="MH" val="20150906090732"/>
  <p:tag name="MH_LIBRARY" val="GRAPHIC"/>
  <p:tag name="MH_ORDER" val="Shape"/>
</p:tagLst>
</file>

<file path=ppt/tags/tag215.xml><?xml version="1.0" encoding="utf-8"?>
<p:tagLst xmlns:p="http://schemas.openxmlformats.org/presentationml/2006/main">
  <p:tag name="MH" val="20150906090732"/>
  <p:tag name="MH_LIBRARY" val="GRAPHIC"/>
  <p:tag name="MH_ORDER" val="Shape"/>
</p:tagLst>
</file>

<file path=ppt/tags/tag216.xml><?xml version="1.0" encoding="utf-8"?>
<p:tagLst xmlns:p="http://schemas.openxmlformats.org/presentationml/2006/main">
  <p:tag name="MH" val="20150906090732"/>
  <p:tag name="MH_LIBRARY" val="GRAPHIC"/>
  <p:tag name="MH_ORDER" val="Shape"/>
</p:tagLst>
</file>

<file path=ppt/tags/tag217.xml><?xml version="1.0" encoding="utf-8"?>
<p:tagLst xmlns:p="http://schemas.openxmlformats.org/presentationml/2006/main">
  <p:tag name="MH" val="20151208220918"/>
  <p:tag name="MH_LIBRARY" val="GRAPHIC"/>
  <p:tag name="MH_TYPE" val="Picture"/>
  <p:tag name="MH_ORDER" val="1"/>
</p:tagLst>
</file>

<file path=ppt/tags/tag218.xml><?xml version="1.0" encoding="utf-8"?>
<p:tagLst xmlns:p="http://schemas.openxmlformats.org/presentationml/2006/main">
  <p:tag name="MH" val="20151208220918"/>
  <p:tag name="MH_LIBRARY" val="GRAPHIC"/>
  <p:tag name="MH_TYPE" val="SubTitle"/>
  <p:tag name="MH_ORDER" val="1"/>
</p:tagLst>
</file>

<file path=ppt/tags/tag219.xml><?xml version="1.0" encoding="utf-8"?>
<p:tagLst xmlns:p="http://schemas.openxmlformats.org/presentationml/2006/main">
  <p:tag name="MH" val="20151223201907"/>
  <p:tag name="MH_LIBRARY" val="GRAPHIC"/>
  <p:tag name="MH_ORDER" val="Diamond 2"/>
</p:tagLst>
</file>

<file path=ppt/tags/tag22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220.xml><?xml version="1.0" encoding="utf-8"?>
<p:tagLst xmlns:p="http://schemas.openxmlformats.org/presentationml/2006/main">
  <p:tag name="MH" val="20151223201907"/>
  <p:tag name="MH_LIBRARY" val="GRAPHIC"/>
  <p:tag name="MH_ORDER" val="Diamond 3"/>
</p:tagLst>
</file>

<file path=ppt/tags/tag221.xml><?xml version="1.0" encoding="utf-8"?>
<p:tagLst xmlns:p="http://schemas.openxmlformats.org/presentationml/2006/main">
  <p:tag name="MH" val="20151223201907"/>
  <p:tag name="MH_LIBRARY" val="GRAPHIC"/>
  <p:tag name="MH_ORDER" val="Diamond 7"/>
</p:tagLst>
</file>

<file path=ppt/tags/tag222.xml><?xml version="1.0" encoding="utf-8"?>
<p:tagLst xmlns:p="http://schemas.openxmlformats.org/presentationml/2006/main">
  <p:tag name="MH" val="20151223201907"/>
  <p:tag name="MH_LIBRARY" val="GRAPHIC"/>
  <p:tag name="MH_ORDER" val="Diamond 8"/>
</p:tagLst>
</file>

<file path=ppt/tags/tag223.xml><?xml version="1.0" encoding="utf-8"?>
<p:tagLst xmlns:p="http://schemas.openxmlformats.org/presentationml/2006/main">
  <p:tag name="MH" val="20151223201907"/>
  <p:tag name="MH_LIBRARY" val="GRAPHIC"/>
  <p:tag name="MH_ORDER" val="Diamond 11"/>
</p:tagLst>
</file>

<file path=ppt/tags/tag224.xml><?xml version="1.0" encoding="utf-8"?>
<p:tagLst xmlns:p="http://schemas.openxmlformats.org/presentationml/2006/main">
  <p:tag name="MH" val="20151223201907"/>
  <p:tag name="MH_LIBRARY" val="GRAPHIC"/>
  <p:tag name="MH_ORDER" val="Diamond 12"/>
</p:tagLst>
</file>

<file path=ppt/tags/tag225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226.xml><?xml version="1.0" encoding="utf-8"?>
<p:tagLst xmlns:p="http://schemas.openxmlformats.org/presentationml/2006/main">
  <p:tag name="MH" val="20151223201907"/>
  <p:tag name="MH_LIBRARY" val="GRAPHIC"/>
  <p:tag name="MH_ORDER" val="Diamond 16"/>
</p:tagLst>
</file>

<file path=ppt/tags/tag227.xml><?xml version="1.0" encoding="utf-8"?>
<p:tagLst xmlns:p="http://schemas.openxmlformats.org/presentationml/2006/main">
  <p:tag name="MH" val="20151223201907"/>
  <p:tag name="MH_LIBRARY" val="GRAPHIC"/>
  <p:tag name="MH_ORDER" val="Rectangle 21"/>
</p:tagLst>
</file>

<file path=ppt/tags/tag228.xml><?xml version="1.0" encoding="utf-8"?>
<p:tagLst xmlns:p="http://schemas.openxmlformats.org/presentationml/2006/main">
  <p:tag name="MH" val="20151223201907"/>
  <p:tag name="MH_LIBRARY" val="GRAPHIC"/>
  <p:tag name="MH_ORDER" val="Rectangle 32"/>
</p:tagLst>
</file>

<file path=ppt/tags/tag229.xml><?xml version="1.0" encoding="utf-8"?>
<p:tagLst xmlns:p="http://schemas.openxmlformats.org/presentationml/2006/main">
  <p:tag name="MH" val="20151223201907"/>
  <p:tag name="MH_LIBRARY" val="GRAPHIC"/>
  <p:tag name="MH_ORDER" val="Rectangle 32"/>
</p:tagLst>
</file>

<file path=ppt/tags/tag23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230.xml><?xml version="1.0" encoding="utf-8"?>
<p:tagLst xmlns:p="http://schemas.openxmlformats.org/presentationml/2006/main">
  <p:tag name="MH" val="20151223201907"/>
  <p:tag name="MH_LIBRARY" val="GRAPHIC"/>
</p:tagLst>
</file>

<file path=ppt/tags/tag24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25.xml><?xml version="1.0" encoding="utf-8"?>
<p:tagLst xmlns:p="http://schemas.openxmlformats.org/presentationml/2006/main">
  <p:tag name="MH_TYPE" val="#NeiR#"/>
  <p:tag name="MH_NUMBER" val="5"/>
  <p:tag name="MH_CATEGORY" val="#YinZJG#"/>
  <p:tag name="MH_LAYOUT" val="TitleSubTitle"/>
  <p:tag name="MH" val="20151222212658"/>
  <p:tag name="MH_LIBRARY" val="GRAPHIC"/>
</p:tagLst>
</file>

<file path=ppt/tags/tag26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27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28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29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3.xml><?xml version="1.0" encoding="utf-8"?>
<p:tagLst xmlns:p="http://schemas.openxmlformats.org/presentationml/2006/main">
  <p:tag name="MH" val="20151222212658"/>
  <p:tag name="MH_LIBRARY" val="GRAPHIC"/>
  <p:tag name="MH_TYPE" val="Other"/>
  <p:tag name="MH_ORDER" val="7"/>
</p:tagLst>
</file>

<file path=ppt/tags/tag30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31.xml><?xml version="1.0" encoding="utf-8"?>
<p:tagLst xmlns:p="http://schemas.openxmlformats.org/presentationml/2006/main">
  <p:tag name="MH" val="20151126093208"/>
  <p:tag name="MH_LIBRARY" val="GRAPHIC"/>
  <p:tag name="MH_TYPE" val="Other"/>
  <p:tag name="MH_ORDER" val="3"/>
</p:tagLst>
</file>

<file path=ppt/tags/tag32.xml><?xml version="1.0" encoding="utf-8"?>
<p:tagLst xmlns:p="http://schemas.openxmlformats.org/presentationml/2006/main">
  <p:tag name="MH" val="20151219112149"/>
  <p:tag name="MH_LIBRARY" val="GRAPHIC"/>
  <p:tag name="MH_TYPE" val="Other"/>
  <p:tag name="MH_ORDER" val="1"/>
</p:tagLst>
</file>

<file path=ppt/tags/tag33.xml><?xml version="1.0" encoding="utf-8"?>
<p:tagLst xmlns:p="http://schemas.openxmlformats.org/presentationml/2006/main">
  <p:tag name="MH" val="20151219112149"/>
  <p:tag name="MH_LIBRARY" val="GRAPHIC"/>
  <p:tag name="MH_TYPE" val="Other"/>
  <p:tag name="MH_ORDER" val="2"/>
</p:tagLst>
</file>

<file path=ppt/tags/tag34.xml><?xml version="1.0" encoding="utf-8"?>
<p:tagLst xmlns:p="http://schemas.openxmlformats.org/presentationml/2006/main">
  <p:tag name="MH" val="20151219112149"/>
  <p:tag name="MH_LIBRARY" val="GRAPHIC"/>
  <p:tag name="MH_TYPE" val="Other"/>
  <p:tag name="MH_ORDER" val="4"/>
</p:tagLst>
</file>

<file path=ppt/tags/tag35.xml><?xml version="1.0" encoding="utf-8"?>
<p:tagLst xmlns:p="http://schemas.openxmlformats.org/presentationml/2006/main">
  <p:tag name="MH" val="20151219112149"/>
  <p:tag name="MH_LIBRARY" val="GRAPHIC"/>
  <p:tag name="MH_TYPE" val="Other"/>
  <p:tag name="MH_ORDER" val="5"/>
</p:tagLst>
</file>

<file path=ppt/tags/tag36.xml><?xml version="1.0" encoding="utf-8"?>
<p:tagLst xmlns:p="http://schemas.openxmlformats.org/presentationml/2006/main">
  <p:tag name="MH" val="20151219112149"/>
  <p:tag name="MH_LIBRARY" val="GRAPHIC"/>
  <p:tag name="MH_TYPE" val="Other"/>
  <p:tag name="MH_ORDER" val="6"/>
</p:tagLst>
</file>

<file path=ppt/tags/tag37.xml><?xml version="1.0" encoding="utf-8"?>
<p:tagLst xmlns:p="http://schemas.openxmlformats.org/presentationml/2006/main">
  <p:tag name="MH" val="20151219112149"/>
  <p:tag name="MH_LIBRARY" val="GRAPHIC"/>
  <p:tag name="MH_TYPE" val="SubTitle"/>
  <p:tag name="MH_ORDER" val="2"/>
</p:tagLst>
</file>

<file path=ppt/tags/tag38.xml><?xml version="1.0" encoding="utf-8"?>
<p:tagLst xmlns:p="http://schemas.openxmlformats.org/presentationml/2006/main">
  <p:tag name="MH" val="20151219112149"/>
  <p:tag name="MH_LIBRARY" val="GRAPHIC"/>
  <p:tag name="MH_TYPE" val="Other"/>
  <p:tag name="MH_ORDER" val="7"/>
</p:tagLst>
</file>

<file path=ppt/tags/tag39.xml><?xml version="1.0" encoding="utf-8"?>
<p:tagLst xmlns:p="http://schemas.openxmlformats.org/presentationml/2006/main">
  <p:tag name="MH" val="20151219112149"/>
  <p:tag name="MH_LIBRARY" val="GRAPHIC"/>
  <p:tag name="MH_TYPE" val="Other"/>
  <p:tag name="MH_ORDER" val="8"/>
</p:tagLst>
</file>

<file path=ppt/tags/tag4.xml><?xml version="1.0" encoding="utf-8"?>
<p:tagLst xmlns:p="http://schemas.openxmlformats.org/presentationml/2006/main">
  <p:tag name="MH" val="20151222212658"/>
  <p:tag name="MH_LIBRARY" val="GRAPHIC"/>
  <p:tag name="MH_TYPE" val="Other"/>
  <p:tag name="MH_ORDER" val="8"/>
</p:tagLst>
</file>

<file path=ppt/tags/tag40.xml><?xml version="1.0" encoding="utf-8"?>
<p:tagLst xmlns:p="http://schemas.openxmlformats.org/presentationml/2006/main">
  <p:tag name="MH" val="20151219112149"/>
  <p:tag name="MH_LIBRARY" val="GRAPHIC"/>
  <p:tag name="MH_TYPE" val="Other"/>
  <p:tag name="MH_ORDER" val="9"/>
</p:tagLst>
</file>

<file path=ppt/tags/tag41.xml><?xml version="1.0" encoding="utf-8"?>
<p:tagLst xmlns:p="http://schemas.openxmlformats.org/presentationml/2006/main">
  <p:tag name="MH" val="20151219112149"/>
  <p:tag name="MH_LIBRARY" val="GRAPHIC"/>
  <p:tag name="MH_TYPE" val="SubTitle"/>
  <p:tag name="MH_ORDER" val="1"/>
</p:tagLst>
</file>

<file path=ppt/tags/tag42.xml><?xml version="1.0" encoding="utf-8"?>
<p:tagLst xmlns:p="http://schemas.openxmlformats.org/presentationml/2006/main">
  <p:tag name="MH" val="20151222205109"/>
  <p:tag name="MH_LIBRARY" val="GRAPHIC"/>
  <p:tag name="MH_TYPE" val="Other"/>
  <p:tag name="MH_ORDER" val="2"/>
</p:tagLst>
</file>

<file path=ppt/tags/tag43.xml><?xml version="1.0" encoding="utf-8"?>
<p:tagLst xmlns:p="http://schemas.openxmlformats.org/presentationml/2006/main">
  <p:tag name="MH" val="20151222205109"/>
  <p:tag name="MH_LIBRARY" val="GRAPHIC"/>
  <p:tag name="MH_TYPE" val="Other"/>
  <p:tag name="MH_ORDER" val="3"/>
</p:tagLst>
</file>

<file path=ppt/tags/tag44.xml><?xml version="1.0" encoding="utf-8"?>
<p:tagLst xmlns:p="http://schemas.openxmlformats.org/presentationml/2006/main">
  <p:tag name="MH" val="20151222205109"/>
  <p:tag name="MH_LIBRARY" val="GRAPHIC"/>
  <p:tag name="MH_TYPE" val="Other"/>
  <p:tag name="MH_ORDER" val="4"/>
</p:tagLst>
</file>

<file path=ppt/tags/tag45.xml><?xml version="1.0" encoding="utf-8"?>
<p:tagLst xmlns:p="http://schemas.openxmlformats.org/presentationml/2006/main">
  <p:tag name="MH" val="20151222205109"/>
  <p:tag name="MH_LIBRARY" val="GRAPHIC"/>
  <p:tag name="MH_TYPE" val="Other"/>
  <p:tag name="MH_ORDER" val="5"/>
</p:tagLst>
</file>

<file path=ppt/tags/tag46.xml><?xml version="1.0" encoding="utf-8"?>
<p:tagLst xmlns:p="http://schemas.openxmlformats.org/presentationml/2006/main">
  <p:tag name="MH" val="20151222205109"/>
  <p:tag name="MH_LIBRARY" val="GRAPHIC"/>
  <p:tag name="MH_TYPE" val="Other"/>
  <p:tag name="MH_ORDER" val="6"/>
</p:tagLst>
</file>

<file path=ppt/tags/tag47.xml><?xml version="1.0" encoding="utf-8"?>
<p:tagLst xmlns:p="http://schemas.openxmlformats.org/presentationml/2006/main">
  <p:tag name="MH" val="20151222205109"/>
  <p:tag name="MH_LIBRARY" val="GRAPHIC"/>
  <p:tag name="MH_TYPE" val="Other"/>
  <p:tag name="MH_ORDER" val="7"/>
</p:tagLst>
</file>

<file path=ppt/tags/tag48.xml><?xml version="1.0" encoding="utf-8"?>
<p:tagLst xmlns:p="http://schemas.openxmlformats.org/presentationml/2006/main">
  <p:tag name="MH" val="20151222205109"/>
  <p:tag name="MH_LIBRARY" val="GRAPHIC"/>
  <p:tag name="MH_TYPE" val="Other"/>
  <p:tag name="MH_ORDER" val="14"/>
</p:tagLst>
</file>

<file path=ppt/tags/tag49.xml><?xml version="1.0" encoding="utf-8"?>
<p:tagLst xmlns:p="http://schemas.openxmlformats.org/presentationml/2006/main">
  <p:tag name="MH" val="20151222205109"/>
  <p:tag name="MH_LIBRARY" val="GRAPHIC"/>
  <p:tag name="MH_TYPE" val="PageTitle"/>
  <p:tag name="MH_ORDER" val="PageTitle"/>
</p:tagLst>
</file>

<file path=ppt/tags/tag5.xml><?xml version="1.0" encoding="utf-8"?>
<p:tagLst xmlns:p="http://schemas.openxmlformats.org/presentationml/2006/main">
  <p:tag name="MH" val="20151222212658"/>
  <p:tag name="MH_LIBRARY" val="GRAPHIC"/>
  <p:tag name="MH_TYPE" val="Other"/>
  <p:tag name="MH_ORDER" val="9"/>
</p:tagLst>
</file>

<file path=ppt/tags/tag50.xml><?xml version="1.0" encoding="utf-8"?>
<p:tagLst xmlns:p="http://schemas.openxmlformats.org/presentationml/2006/main">
  <p:tag name="MH" val="20151222205109"/>
  <p:tag name="MH_LIBRARY" val="GRAPHIC"/>
  <p:tag name="MH_TYPE" val="Other"/>
  <p:tag name="MH_ORDER" val="1"/>
</p:tagLst>
</file>

<file path=ppt/tags/tag51.xml><?xml version="1.0" encoding="utf-8"?>
<p:tagLst xmlns:p="http://schemas.openxmlformats.org/presentationml/2006/main">
  <p:tag name="MH" val="20151222205109"/>
  <p:tag name="MH_LIBRARY" val="GRAPHIC"/>
  <p:tag name="MH_TYPE" val="Other"/>
  <p:tag name="MH_ORDER" val="8"/>
</p:tagLst>
</file>

<file path=ppt/tags/tag52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53.xml><?xml version="1.0" encoding="utf-8"?>
<p:tagLst xmlns:p="http://schemas.openxmlformats.org/presentationml/2006/main">
  <p:tag name="MH" val="20151222205109"/>
  <p:tag name="MH_LIBRARY" val="GRAPHIC"/>
  <p:tag name="MH_TYPE" val="Other"/>
  <p:tag name="MH_ORDER" val="13"/>
</p:tagLst>
</file>

<file path=ppt/tags/tag54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55.xml><?xml version="1.0" encoding="utf-8"?>
<p:tagLst xmlns:p="http://schemas.openxmlformats.org/presentationml/2006/main">
  <p:tag name="MH" val="20151222205109"/>
  <p:tag name="MH_LIBRARY" val="GRAPHIC"/>
  <p:tag name="MH_TYPE" val="Other"/>
  <p:tag name="MH_ORDER" val="10"/>
</p:tagLst>
</file>

<file path=ppt/tags/tag56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57.xml><?xml version="1.0" encoding="utf-8"?>
<p:tagLst xmlns:p="http://schemas.openxmlformats.org/presentationml/2006/main">
  <p:tag name="MH" val="20151222205109"/>
  <p:tag name="MH_LIBRARY" val="GRAPHIC"/>
  <p:tag name="MH_TYPE" val="Other"/>
  <p:tag name="MH_ORDER" val="9"/>
</p:tagLst>
</file>

<file path=ppt/tags/tag58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59.xml><?xml version="1.0" encoding="utf-8"?>
<p:tagLst xmlns:p="http://schemas.openxmlformats.org/presentationml/2006/main">
  <p:tag name="MH" val="20151222205109"/>
  <p:tag name="MH_LIBRARY" val="GRAPHIC"/>
  <p:tag name="MH_TYPE" val="Other"/>
  <p:tag name="MH_ORDER" val="12"/>
</p:tagLst>
</file>

<file path=ppt/tags/tag6.xml><?xml version="1.0" encoding="utf-8"?>
<p:tagLst xmlns:p="http://schemas.openxmlformats.org/presentationml/2006/main">
  <p:tag name="MH" val="20151222212658"/>
  <p:tag name="MH_LIBRARY" val="GRAPHIC"/>
  <p:tag name="MH_TYPE" val="Other"/>
  <p:tag name="MH_ORDER" val="10"/>
</p:tagLst>
</file>

<file path=ppt/tags/tag60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61.xml><?xml version="1.0" encoding="utf-8"?>
<p:tagLst xmlns:p="http://schemas.openxmlformats.org/presentationml/2006/main">
  <p:tag name="MH" val="20151222205109"/>
  <p:tag name="MH_LIBRARY" val="GRAPHIC"/>
  <p:tag name="MH_TYPE" val="Other"/>
  <p:tag name="MH_ORDER" val="11"/>
</p:tagLst>
</file>

<file path=ppt/tags/tag62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63.xml><?xml version="1.0" encoding="utf-8"?>
<p:tagLst xmlns:p="http://schemas.openxmlformats.org/presentationml/2006/main">
  <p:tag name="MH_TYPE" val="#NeiR#"/>
  <p:tag name="MH_NUMBER" val="6"/>
  <p:tag name="MH_CATEGORY" val="#YinZJG#"/>
  <p:tag name="MH_LAYOUT" val="SubTitle"/>
  <p:tag name="MH" val="20151222205109"/>
  <p:tag name="MH_LIBRARY" val="GRAPHIC"/>
</p:tagLst>
</file>

<file path=ppt/tags/tag64.xml><?xml version="1.0" encoding="utf-8"?>
<p:tagLst xmlns:p="http://schemas.openxmlformats.org/presentationml/2006/main">
  <p:tag name="MH" val="20151126132610"/>
  <p:tag name="MH_LIBRARY" val="GRAPHIC"/>
  <p:tag name="MH_TYPE" val="Other"/>
  <p:tag name="MH_ORDER" val="2"/>
</p:tagLst>
</file>

<file path=ppt/tags/tag65.xml><?xml version="1.0" encoding="utf-8"?>
<p:tagLst xmlns:p="http://schemas.openxmlformats.org/presentationml/2006/main">
  <p:tag name="MH" val="20151126132610"/>
  <p:tag name="MH_LIBRARY" val="GRAPHIC"/>
  <p:tag name="MH_TYPE" val="Other"/>
  <p:tag name="MH_ORDER" val="2"/>
</p:tagLst>
</file>

<file path=ppt/tags/tag66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67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68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69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7.xml><?xml version="1.0" encoding="utf-8"?>
<p:tagLst xmlns:p="http://schemas.openxmlformats.org/presentationml/2006/main">
  <p:tag name="MH" val="20151222212658"/>
  <p:tag name="MH_LIBRARY" val="GRAPHIC"/>
  <p:tag name="MH_TYPE" val="Other"/>
  <p:tag name="MH_ORDER" val="11"/>
</p:tagLst>
</file>

<file path=ppt/tags/tag70.xml><?xml version="1.0" encoding="utf-8"?>
<p:tagLst xmlns:p="http://schemas.openxmlformats.org/presentationml/2006/main">
  <p:tag name="MH" val="20151208213513"/>
  <p:tag name="MH_LIBRARY" val="GRAPHIC"/>
  <p:tag name="MH_TYPE" val="Other"/>
  <p:tag name="MH_ORDER" val="3"/>
</p:tagLst>
</file>

<file path=ppt/tags/tag71.xml><?xml version="1.0" encoding="utf-8"?>
<p:tagLst xmlns:p="http://schemas.openxmlformats.org/presentationml/2006/main">
  <p:tag name="MH" val="20151208213513"/>
  <p:tag name="MH_LIBRARY" val="GRAPHIC"/>
  <p:tag name="MH_TYPE" val="Other"/>
  <p:tag name="MH_ORDER" val="4"/>
</p:tagLst>
</file>

<file path=ppt/tags/tag72.xml><?xml version="1.0" encoding="utf-8"?>
<p:tagLst xmlns:p="http://schemas.openxmlformats.org/presentationml/2006/main">
  <p:tag name="MH" val="20151208213513"/>
  <p:tag name="MH_LIBRARY" val="GRAPHIC"/>
  <p:tag name="MH_TYPE" val="Other"/>
  <p:tag name="MH_ORDER" val="5"/>
</p:tagLst>
</file>

<file path=ppt/tags/tag73.xml><?xml version="1.0" encoding="utf-8"?>
<p:tagLst xmlns:p="http://schemas.openxmlformats.org/presentationml/2006/main">
  <p:tag name="MH" val="20151208213513"/>
  <p:tag name="MH_LIBRARY" val="GRAPHIC"/>
  <p:tag name="MH_TYPE" val="Other"/>
  <p:tag name="MH_ORDER" val="9"/>
</p:tagLst>
</file>

<file path=ppt/tags/tag74.xml><?xml version="1.0" encoding="utf-8"?>
<p:tagLst xmlns:p="http://schemas.openxmlformats.org/presentationml/2006/main">
  <p:tag name="MH" val="20151208213513"/>
  <p:tag name="MH_LIBRARY" val="GRAPHIC"/>
  <p:tag name="MH_TYPE" val="Other"/>
  <p:tag name="MH_ORDER" val="10"/>
</p:tagLst>
</file>

<file path=ppt/tags/tag75.xml><?xml version="1.0" encoding="utf-8"?>
<p:tagLst xmlns:p="http://schemas.openxmlformats.org/presentationml/2006/main">
  <p:tag name="MH" val="20151208213513"/>
  <p:tag name="MH_LIBRARY" val="GRAPHIC"/>
  <p:tag name="MH_TYPE" val="Other"/>
  <p:tag name="MH_ORDER" val="11"/>
</p:tagLst>
</file>

<file path=ppt/tags/tag76.xml><?xml version="1.0" encoding="utf-8"?>
<p:tagLst xmlns:p="http://schemas.openxmlformats.org/presentationml/2006/main">
  <p:tag name="MH" val="20151208213513"/>
  <p:tag name="MH_LIBRARY" val="GRAPHIC"/>
  <p:tag name="MH_TYPE" val="Other"/>
  <p:tag name="MH_ORDER" val="7"/>
</p:tagLst>
</file>

<file path=ppt/tags/tag77.xml><?xml version="1.0" encoding="utf-8"?>
<p:tagLst xmlns:p="http://schemas.openxmlformats.org/presentationml/2006/main">
  <p:tag name="MH" val="20151208213513"/>
  <p:tag name="MH_LIBRARY" val="GRAPHIC"/>
  <p:tag name="MH_TYPE" val="Other"/>
  <p:tag name="MH_ORDER" val="8"/>
</p:tagLst>
</file>

<file path=ppt/tags/tag78.xml><?xml version="1.0" encoding="utf-8"?>
<p:tagLst xmlns:p="http://schemas.openxmlformats.org/presentationml/2006/main">
  <p:tag name="MH" val="20151208213513"/>
  <p:tag name="MH_LIBRARY" val="GRAPHIC"/>
  <p:tag name="MH_TYPE" val="Other"/>
  <p:tag name="MH_ORDER" val="12"/>
</p:tagLst>
</file>

<file path=ppt/tags/tag79.xml><?xml version="1.0" encoding="utf-8"?>
<p:tagLst xmlns:p="http://schemas.openxmlformats.org/presentationml/2006/main">
  <p:tag name="MH" val="20151208213513"/>
  <p:tag name="MH_LIBRARY" val="GRAPHIC"/>
  <p:tag name="MH_TYPE" val="Other"/>
  <p:tag name="MH_ORDER" val="15"/>
</p:tagLst>
</file>

<file path=ppt/tags/tag8.xml><?xml version="1.0" encoding="utf-8"?>
<p:tagLst xmlns:p="http://schemas.openxmlformats.org/presentationml/2006/main">
  <p:tag name="MH" val="20151222212658"/>
  <p:tag name="MH_LIBRARY" val="GRAPHIC"/>
  <p:tag name="MH_TYPE" val="Other"/>
  <p:tag name="MH_ORDER" val="12"/>
</p:tagLst>
</file>

<file path=ppt/tags/tag80.xml><?xml version="1.0" encoding="utf-8"?>
<p:tagLst xmlns:p="http://schemas.openxmlformats.org/presentationml/2006/main">
  <p:tag name="MH" val="20151208213513"/>
  <p:tag name="MH_LIBRARY" val="GRAPHIC"/>
  <p:tag name="MH_TYPE" val="Other"/>
  <p:tag name="MH_ORDER" val="16"/>
</p:tagLst>
</file>

<file path=ppt/tags/tag81.xml><?xml version="1.0" encoding="utf-8"?>
<p:tagLst xmlns:p="http://schemas.openxmlformats.org/presentationml/2006/main">
  <p:tag name="MH" val="20151208213513"/>
  <p:tag name="MH_LIBRARY" val="GRAPHIC"/>
  <p:tag name="MH_TYPE" val="Other"/>
  <p:tag name="MH_ORDER" val="17"/>
</p:tagLst>
</file>

<file path=ppt/tags/tag82.xml><?xml version="1.0" encoding="utf-8"?>
<p:tagLst xmlns:p="http://schemas.openxmlformats.org/presentationml/2006/main">
  <p:tag name="MH" val="20151208213513"/>
  <p:tag name="MH_LIBRARY" val="GRAPHIC"/>
  <p:tag name="MH_TYPE" val="Other"/>
  <p:tag name="MH_ORDER" val="3"/>
</p:tagLst>
</file>

<file path=ppt/tags/tag83.xml><?xml version="1.0" encoding="utf-8"?>
<p:tagLst xmlns:p="http://schemas.openxmlformats.org/presentationml/2006/main">
  <p:tag name="MH" val="20151208213513"/>
  <p:tag name="MH_LIBRARY" val="GRAPHIC"/>
  <p:tag name="MH_TYPE" val="Other"/>
  <p:tag name="MH_ORDER" val="4"/>
</p:tagLst>
</file>

<file path=ppt/tags/tag84.xml><?xml version="1.0" encoding="utf-8"?>
<p:tagLst xmlns:p="http://schemas.openxmlformats.org/presentationml/2006/main">
  <p:tag name="MH" val="20151208213513"/>
  <p:tag name="MH_LIBRARY" val="GRAPHIC"/>
  <p:tag name="MH_TYPE" val="Other"/>
  <p:tag name="MH_ORDER" val="5"/>
</p:tagLst>
</file>

<file path=ppt/tags/tag85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1"/>
</p:tagLst>
</file>

<file path=ppt/tags/tag86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3"/>
</p:tagLst>
</file>

<file path=ppt/tags/tag87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2"/>
</p:tagLst>
</file>

<file path=ppt/tags/tag88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2"/>
</p:tagLst>
</file>

<file path=ppt/tags/tag89.xml><?xml version="1.0" encoding="utf-8"?>
<p:tagLst xmlns:p="http://schemas.openxmlformats.org/presentationml/2006/main">
  <p:tag name="MH" val="20151208213513"/>
  <p:tag name="MH_LIBRARY" val="GRAPHIC"/>
  <p:tag name="MH_TYPE" val="Other"/>
  <p:tag name="MH_ORDER" val="1"/>
</p:tagLst>
</file>

<file path=ppt/tags/tag9.xml><?xml version="1.0" encoding="utf-8"?>
<p:tagLst xmlns:p="http://schemas.openxmlformats.org/presentationml/2006/main">
  <p:tag name="MH" val="20151222212658"/>
  <p:tag name="MH_LIBRARY" val="GRAPHIC"/>
  <p:tag name="MH_TYPE" val="Other"/>
  <p:tag name="MH_ORDER" val="26"/>
</p:tagLst>
</file>

<file path=ppt/tags/tag90.xml><?xml version="1.0" encoding="utf-8"?>
<p:tagLst xmlns:p="http://schemas.openxmlformats.org/presentationml/2006/main">
  <p:tag name="MH" val="20151208213513"/>
  <p:tag name="MH_LIBRARY" val="GRAPHIC"/>
  <p:tag name="MH_TYPE" val="Other"/>
  <p:tag name="MH_ORDER" val="2"/>
</p:tagLst>
</file>

<file path=ppt/tags/tag91.xml><?xml version="1.0" encoding="utf-8"?>
<p:tagLst xmlns:p="http://schemas.openxmlformats.org/presentationml/2006/main">
  <p:tag name="MH" val="20151208213513"/>
  <p:tag name="MH_LIBRARY" val="GRAPHIC"/>
  <p:tag name="MH_TYPE" val="Other"/>
  <p:tag name="MH_ORDER" val="13"/>
</p:tagLst>
</file>

<file path=ppt/tags/tag92.xml><?xml version="1.0" encoding="utf-8"?>
<p:tagLst xmlns:p="http://schemas.openxmlformats.org/presentationml/2006/main">
  <p:tag name="MH" val="20151208213513"/>
  <p:tag name="MH_LIBRARY" val="GRAPHIC"/>
  <p:tag name="MH_TYPE" val="Other"/>
  <p:tag name="MH_ORDER" val="14"/>
</p:tagLst>
</file>

<file path=ppt/tags/tag93.xml><?xml version="1.0" encoding="utf-8"?>
<p:tagLst xmlns:p="http://schemas.openxmlformats.org/presentationml/2006/main">
  <p:tag name="MH" val="20151208213513"/>
  <p:tag name="MH_LIBRARY" val="GRAPHIC"/>
  <p:tag name="MH_TYPE" val="Other"/>
  <p:tag name="MH_ORDER" val="6"/>
</p:tagLst>
</file>

<file path=ppt/tags/tag94.xml><?xml version="1.0" encoding="utf-8"?>
<p:tagLst xmlns:p="http://schemas.openxmlformats.org/presentationml/2006/main">
  <p:tag name="MH" val="20151208213513"/>
  <p:tag name="MH_LIBRARY" val="GRAPHIC"/>
  <p:tag name="MH_TYPE" val="Other"/>
  <p:tag name="MH_ORDER" val="1"/>
</p:tagLst>
</file>

<file path=ppt/tags/tag95.xml><?xml version="1.0" encoding="utf-8"?>
<p:tagLst xmlns:p="http://schemas.openxmlformats.org/presentationml/2006/main">
  <p:tag name="MH" val="20151208213513"/>
  <p:tag name="MH_LIBRARY" val="GRAPHIC"/>
  <p:tag name="MH_TYPE" val="Other"/>
  <p:tag name="MH_ORDER" val="2"/>
</p:tagLst>
</file>

<file path=ppt/tags/tag96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1"/>
</p:tagLst>
</file>

<file path=ppt/tags/tag97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1"/>
</p:tagLst>
</file>

<file path=ppt/tags/tag98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1"/>
</p:tagLst>
</file>

<file path=ppt/tags/tag99.xml><?xml version="1.0" encoding="utf-8"?>
<p:tagLst xmlns:p="http://schemas.openxmlformats.org/presentationml/2006/main">
  <p:tag name="MH" val="201512082135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7445"/>
      </a:accent1>
      <a:accent2>
        <a:srgbClr val="E94744"/>
      </a:accent2>
      <a:accent3>
        <a:srgbClr val="009288"/>
      </a:accent3>
      <a:accent4>
        <a:srgbClr val="015A74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gency FB"/>
        <a:ea typeface="造字工房悦黑（非商用）常规体"/>
        <a:cs typeface=""/>
      </a:majorFont>
      <a:minorFont>
        <a:latin typeface="Agency FB"/>
        <a:ea typeface="造字工房悦黑（非商用）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762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5438</Words>
  <Application>WPS 演示</Application>
  <PresentationFormat>宽屏</PresentationFormat>
  <Paragraphs>656</Paragraphs>
  <Slides>38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3" baseType="lpstr">
      <vt:lpstr>Arial</vt:lpstr>
      <vt:lpstr>宋体</vt:lpstr>
      <vt:lpstr>Wingdings</vt:lpstr>
      <vt:lpstr>Arial</vt:lpstr>
      <vt:lpstr>微软雅黑</vt:lpstr>
      <vt:lpstr>Calibri</vt:lpstr>
      <vt:lpstr>Lato Light</vt:lpstr>
      <vt:lpstr>Segoe Print</vt:lpstr>
      <vt:lpstr>Gill Sans</vt:lpstr>
      <vt:lpstr>造字工房悦黑（非商用）常规体</vt:lpstr>
      <vt:lpstr>黑体</vt:lpstr>
      <vt:lpstr>Arial Unicode MS</vt:lpstr>
      <vt:lpstr>Times New Roman</vt:lpstr>
      <vt:lpstr>微软雅黑 Light</vt:lpstr>
      <vt:lpstr>Agency FB</vt:lpstr>
      <vt:lpstr>Trebuchet MS</vt:lpstr>
      <vt:lpstr>Arial Unicode MS</vt:lpstr>
      <vt:lpstr>等线</vt:lpstr>
      <vt:lpstr>Calibri</vt:lpstr>
      <vt:lpstr>方正超粗黑简体</vt:lpstr>
      <vt:lpstr>迷你简粗倩</vt:lpstr>
      <vt:lpstr>Arial Rounded MT Bold</vt:lpstr>
      <vt:lpstr>Arial Narrow</vt:lpstr>
      <vt:lpstr>造字工房悦黑（非商用）常规体</vt:lpstr>
      <vt:lpstr>Office 主题​​</vt:lpstr>
      <vt:lpstr>PowerPoint 演示文稿</vt:lpstr>
      <vt:lpstr>PowerPoint 演示文稿</vt:lpstr>
      <vt:lpstr>目 录 页</vt:lpstr>
      <vt:lpstr>PowerPoint 演示文稿</vt:lpstr>
      <vt:lpstr>团队成员介绍</vt:lpstr>
      <vt:lpstr>团队成员介绍</vt:lpstr>
      <vt:lpstr>年度工作概述</vt:lpstr>
      <vt:lpstr>重点工作回顾</vt:lpstr>
      <vt:lpstr>重点工作回顾</vt:lpstr>
      <vt:lpstr>团队建设情况</vt:lpstr>
      <vt:lpstr>PowerPoint 演示文稿</vt:lpstr>
      <vt:lpstr>年度计划完成</vt:lpstr>
      <vt:lpstr>工作完成情况</vt:lpstr>
      <vt:lpstr>工作达标情况</vt:lpstr>
      <vt:lpstr>工作达标情况</vt:lpstr>
      <vt:lpstr>认识上的不足</vt:lpstr>
      <vt:lpstr>管理上的不足</vt:lpstr>
      <vt:lpstr>执行力的问题</vt:lpstr>
      <vt:lpstr>改善不足的对策</vt:lpstr>
      <vt:lpstr>六种改善方法</vt:lpstr>
      <vt:lpstr>四种解决方案</vt:lpstr>
      <vt:lpstr>PowerPoint 演示文稿</vt:lpstr>
      <vt:lpstr>获得成绩与经验</vt:lpstr>
      <vt:lpstr>获得成绩与经验</vt:lpstr>
      <vt:lpstr>已完成项目汇总</vt:lpstr>
      <vt:lpstr>完成项目之一</vt:lpstr>
      <vt:lpstr>完成项目之二</vt:lpstr>
      <vt:lpstr>完成项目之三</vt:lpstr>
      <vt:lpstr>重点项目展望</vt:lpstr>
      <vt:lpstr>PowerPoint 演示文稿</vt:lpstr>
      <vt:lpstr>总体思路</vt:lpstr>
      <vt:lpstr>具体目标规划</vt:lpstr>
      <vt:lpstr>计划实施阶段</vt:lpstr>
      <vt:lpstr>能力提升计划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MDG</dc:creator>
  <cp:lastModifiedBy>一颗苹果</cp:lastModifiedBy>
  <cp:revision>324</cp:revision>
  <dcterms:created xsi:type="dcterms:W3CDTF">2015-12-15T14:14:00Z</dcterms:created>
  <dcterms:modified xsi:type="dcterms:W3CDTF">2021-09-18T08:21:03Z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7FB35C2CCA17437DA60776AA78358784</vt:lpwstr>
  </property>
</Properties>
</file>